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style9.xml" ContentType="application/vnd.ms-office.chartstyle+xml"/>
  <Override PartName="/ppt/charts/colors9.xml" ContentType="application/vnd.ms-office.chartcolorstyle+xml"/>
  <Override PartName="/ppt/charts/chart14.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5.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6.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7.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8.xml" ContentType="application/vnd.openxmlformats-officedocument.drawingml.chart+xml"/>
  <Override PartName="/ppt/charts/style14.xml" ContentType="application/vnd.ms-office.chartstyle+xml"/>
  <Override PartName="/ppt/charts/colors14.xml" ContentType="application/vnd.ms-office.chartcolorstyl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4"/>
    <p:sldMasterId id="2147483808" r:id="rId5"/>
    <p:sldMasterId id="2147483767" r:id="rId6"/>
  </p:sldMasterIdLst>
  <p:notesMasterIdLst>
    <p:notesMasterId r:id="rId49"/>
  </p:notesMasterIdLst>
  <p:sldIdLst>
    <p:sldId id="256" r:id="rId7"/>
    <p:sldId id="259" r:id="rId8"/>
    <p:sldId id="268" r:id="rId9"/>
    <p:sldId id="303"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2" r:id="rId23"/>
    <p:sldId id="283" r:id="rId24"/>
    <p:sldId id="281" r:id="rId25"/>
    <p:sldId id="284" r:id="rId26"/>
    <p:sldId id="30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5" r:id="rId46"/>
    <p:sldId id="306" r:id="rId47"/>
    <p:sldId id="266" r:id="rId48"/>
  </p:sldIdLst>
  <p:sldSz cx="24384000" cy="13716000"/>
  <p:notesSz cx="6858000" cy="9144000"/>
  <p:custDataLst>
    <p:tags r:id="rId50"/>
  </p:custData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lippo Checchinato" initials="FC" lastIdx="1" clrIdx="0">
    <p:extLst>
      <p:ext uri="{19B8F6BF-5375-455C-9EA6-DF929625EA0E}">
        <p15:presenceInfo xmlns:p15="http://schemas.microsoft.com/office/powerpoint/2012/main" userId="Filippo Checchinat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A70C35"/>
    <a:srgbClr val="5B5B5B"/>
    <a:srgbClr val="262626"/>
    <a:srgbClr val="FEFEFE"/>
    <a:srgbClr val="939393"/>
    <a:srgbClr val="969696"/>
    <a:srgbClr val="D28398"/>
    <a:srgbClr val="D7A9B5"/>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Lucida Grande"/>
          <a:ea typeface="Lucida Grande"/>
          <a:cs typeface="Lucida Grande"/>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
          <a:latin typeface="Lucida Grande"/>
          <a:ea typeface="Lucida Grande"/>
          <a:cs typeface="Lucida Grande"/>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Lucida Grande"/>
          <a:ea typeface="Lucida Grande"/>
          <a:cs typeface="Lucida Grande"/>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Lucida Grande"/>
          <a:ea typeface="Lucida Grande"/>
          <a:cs typeface="Lucida Grande"/>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Lucida Grande"/>
          <a:ea typeface="Lucida Grande"/>
          <a:cs typeface="Lucida Grande"/>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
          <a:latin typeface="Lucida Grande"/>
          <a:ea typeface="Lucida Grande"/>
          <a:cs typeface="Lucida Grande"/>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Lucida Grande"/>
          <a:ea typeface="Lucida Grande"/>
          <a:cs typeface="Lucida Grande"/>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Lucida Grande"/>
          <a:ea typeface="Lucida Grande"/>
          <a:cs typeface="Lucida Grande"/>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Lucida Grande"/>
          <a:ea typeface="Lucida Grande"/>
          <a:cs typeface="Lucida Grande"/>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
          <a:latin typeface="Lucida Grande"/>
          <a:ea typeface="Lucida Grande"/>
          <a:cs typeface="Lucida Grande"/>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Lucida Grande"/>
          <a:ea typeface="Lucida Grande"/>
          <a:cs typeface="Lucida Grande"/>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Lucida Grande"/>
          <a:ea typeface="Lucida Grande"/>
          <a:cs typeface="Lucida Grande"/>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Lucida Grande"/>
          <a:ea typeface="Lucida Grande"/>
          <a:cs typeface="Lucida Grande"/>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Lucida Grande"/>
          <a:ea typeface="Lucida Grande"/>
          <a:cs typeface="Lucida Grande"/>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Lucida Grande"/>
          <a:ea typeface="Lucida Grande"/>
          <a:cs typeface="Lucida Grande"/>
        </a:font>
        <a:srgbClr val="000000"/>
      </a:tcTxStyle>
      <a:tcStyle>
        <a:tcBdr>
          <a:left>
            <a:ln w="25400" cap="flat">
              <a:noFill/>
              <a:miter lim="400000"/>
            </a:ln>
          </a:left>
          <a:right>
            <a:ln w="25400" cap="flat">
              <a:noFill/>
              <a:miter lim="400000"/>
            </a:ln>
          </a:right>
          <a:top>
            <a:ln w="1270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Lucida Grande"/>
          <a:ea typeface="Lucida Grande"/>
          <a:cs typeface="Lucida Grande"/>
        </a:font>
        <a:srgbClr val="FFFFFF"/>
      </a:tcTxStyle>
      <a:tcStyle>
        <a:tcBdr>
          <a:left>
            <a:ln w="25400" cap="flat">
              <a:noFill/>
              <a:miter lim="400000"/>
            </a:ln>
          </a:left>
          <a:right>
            <a:ln w="25400" cap="flat">
              <a:noFill/>
              <a:miter lim="400000"/>
            </a:ln>
          </a:right>
          <a:top>
            <a:ln w="635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Lucida Grande"/>
          <a:ea typeface="Lucida Grande"/>
          <a:cs typeface="Lucida Grande"/>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Lucida Grande"/>
          <a:ea typeface="Lucida Grande"/>
          <a:cs typeface="Lucida Grande"/>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Lucida Grande"/>
          <a:ea typeface="Lucida Grande"/>
          <a:cs typeface="Lucida Grande"/>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Lucida Grande"/>
          <a:ea typeface="Lucida Grande"/>
          <a:cs typeface="Lucida Grande"/>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Lucida Grande"/>
          <a:ea typeface="Lucida Grande"/>
          <a:cs typeface="Lucida Grande"/>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Lucida Grande"/>
          <a:ea typeface="Lucida Grande"/>
          <a:cs typeface="Lucida Grande"/>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Lucida Grande"/>
          <a:ea typeface="Lucida Grande"/>
          <a:cs typeface="Lucida Grande"/>
        </a:font>
        <a:srgbClr val="000000"/>
      </a:tcTxStyle>
      <a:tcStyle>
        <a:tcBdr>
          <a:left>
            <a:ln w="25400" cap="flat">
              <a:solidFill>
                <a:srgbClr val="000000"/>
              </a:solidFill>
              <a:prstDash val="solid"/>
              <a:round/>
            </a:ln>
          </a:left>
          <a:right>
            <a:ln w="25400" cap="flat">
              <a:solidFill>
                <a:srgbClr val="000000"/>
              </a:solidFill>
              <a:prstDash val="solid"/>
              <a:round/>
            </a:ln>
          </a:right>
          <a:top>
            <a:ln w="1270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Lucida Grande"/>
          <a:ea typeface="Lucida Grande"/>
          <a:cs typeface="Lucida Grande"/>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635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01" autoAdjust="0"/>
    <p:restoredTop sz="96491" autoAdjust="0"/>
  </p:normalViewPr>
  <p:slideViewPr>
    <p:cSldViewPr snapToGrid="0" snapToObjects="1">
      <p:cViewPr varScale="1">
        <p:scale>
          <a:sx n="58" d="100"/>
          <a:sy n="58" d="100"/>
        </p:scale>
        <p:origin x="390" y="9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1240"/>
    </p:cViewPr>
  </p:sorterViewPr>
  <p:notesViewPr>
    <p:cSldViewPr snapToGrid="0" snapToObjects="1">
      <p:cViewPr varScale="1">
        <p:scale>
          <a:sx n="86" d="100"/>
          <a:sy n="86" d="100"/>
        </p:scale>
        <p:origin x="3782"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microsoft.com/office/2016/11/relationships/changesInfo" Target="changesInfos/changesInfo1.xml"/><Relationship Id="rId8" Type="http://schemas.openxmlformats.org/officeDocument/2006/relationships/slide" Target="slides/slide2.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esco Calcagni" userId="0511e74b2fa7d421" providerId="LiveId" clId="{62D1701F-DA67-4ED9-94B1-01E3A84CA672}"/>
    <pc:docChg chg="modSld">
      <pc:chgData name="Francesco Calcagni" userId="0511e74b2fa7d421" providerId="LiveId" clId="{62D1701F-DA67-4ED9-94B1-01E3A84CA672}" dt="2022-04-01T12:04:42.234" v="6" actId="20577"/>
      <pc:docMkLst>
        <pc:docMk/>
      </pc:docMkLst>
      <pc:sldChg chg="modSp mod">
        <pc:chgData name="Francesco Calcagni" userId="0511e74b2fa7d421" providerId="LiveId" clId="{62D1701F-DA67-4ED9-94B1-01E3A84CA672}" dt="2022-04-01T12:04:42.234" v="6" actId="20577"/>
        <pc:sldMkLst>
          <pc:docMk/>
          <pc:sldMk cId="1051049665" sldId="256"/>
        </pc:sldMkLst>
        <pc:spChg chg="mod">
          <ac:chgData name="Francesco Calcagni" userId="0511e74b2fa7d421" providerId="LiveId" clId="{62D1701F-DA67-4ED9-94B1-01E3A84CA672}" dt="2022-04-01T12:04:42.234" v="6" actId="20577"/>
          <ac:spMkLst>
            <pc:docMk/>
            <pc:sldMk cId="1051049665" sldId="256"/>
            <ac:spMk id="4" creationId="{468DBAC3-24E1-49F8-A643-AA64AB014084}"/>
          </ac:spMkLst>
        </pc:spChg>
      </pc:sldChg>
    </pc:docChg>
  </pc:docChgLst>
  <pc:docChgLst>
    <pc:chgData name="Luca D'Aniello" userId="23131467-441f-4582-a5f9-ca99d9787af0" providerId="ADAL" clId="{119662F9-917B-405E-A806-7E72D5E5992E}"/>
    <pc:docChg chg="undo custSel addSld delSld modSld sldOrd addMainMaster delMainMaster modMainMaster">
      <pc:chgData name="Luca D'Aniello" userId="23131467-441f-4582-a5f9-ca99d9787af0" providerId="ADAL" clId="{119662F9-917B-405E-A806-7E72D5E5992E}" dt="2022-03-30T16:17:48.553" v="898"/>
      <pc:docMkLst>
        <pc:docMk/>
      </pc:docMkLst>
      <pc:sldChg chg="new">
        <pc:chgData name="Luca D'Aniello" userId="23131467-441f-4582-a5f9-ca99d9787af0" providerId="ADAL" clId="{119662F9-917B-405E-A806-7E72D5E5992E}" dt="2022-03-30T15:53:27.510" v="880" actId="680"/>
        <pc:sldMkLst>
          <pc:docMk/>
          <pc:sldMk cId="1051049665" sldId="256"/>
        </pc:sldMkLst>
      </pc:sldChg>
      <pc:sldChg chg="new">
        <pc:chgData name="Luca D'Aniello" userId="23131467-441f-4582-a5f9-ca99d9787af0" providerId="ADAL" clId="{119662F9-917B-405E-A806-7E72D5E5992E}" dt="2022-03-30T15:53:36.729" v="881" actId="680"/>
        <pc:sldMkLst>
          <pc:docMk/>
          <pc:sldMk cId="129769169" sldId="257"/>
        </pc:sldMkLst>
      </pc:sldChg>
      <pc:sldChg chg="new">
        <pc:chgData name="Luca D'Aniello" userId="23131467-441f-4582-a5f9-ca99d9787af0" providerId="ADAL" clId="{119662F9-917B-405E-A806-7E72D5E5992E}" dt="2022-03-30T15:53:45.907" v="882" actId="680"/>
        <pc:sldMkLst>
          <pc:docMk/>
          <pc:sldMk cId="1603523109" sldId="258"/>
        </pc:sldMkLst>
      </pc:sldChg>
      <pc:sldChg chg="new">
        <pc:chgData name="Luca D'Aniello" userId="23131467-441f-4582-a5f9-ca99d9787af0" providerId="ADAL" clId="{119662F9-917B-405E-A806-7E72D5E5992E}" dt="2022-03-30T15:54:33.506" v="883" actId="680"/>
        <pc:sldMkLst>
          <pc:docMk/>
          <pc:sldMk cId="2160974179" sldId="259"/>
        </pc:sldMkLst>
      </pc:sldChg>
      <pc:sldChg chg="new">
        <pc:chgData name="Luca D'Aniello" userId="23131467-441f-4582-a5f9-ca99d9787af0" providerId="ADAL" clId="{119662F9-917B-405E-A806-7E72D5E5992E}" dt="2022-03-30T15:54:43.773" v="884" actId="680"/>
        <pc:sldMkLst>
          <pc:docMk/>
          <pc:sldMk cId="3836251005" sldId="260"/>
        </pc:sldMkLst>
      </pc:sldChg>
      <pc:sldChg chg="new">
        <pc:chgData name="Luca D'Aniello" userId="23131467-441f-4582-a5f9-ca99d9787af0" providerId="ADAL" clId="{119662F9-917B-405E-A806-7E72D5E5992E}" dt="2022-03-30T15:54:49.085" v="885" actId="680"/>
        <pc:sldMkLst>
          <pc:docMk/>
          <pc:sldMk cId="3610264422" sldId="261"/>
        </pc:sldMkLst>
      </pc:sldChg>
      <pc:sldChg chg="new">
        <pc:chgData name="Luca D'Aniello" userId="23131467-441f-4582-a5f9-ca99d9787af0" providerId="ADAL" clId="{119662F9-917B-405E-A806-7E72D5E5992E}" dt="2022-03-30T15:55:40.039" v="891" actId="680"/>
        <pc:sldMkLst>
          <pc:docMk/>
          <pc:sldMk cId="2542498501" sldId="262"/>
        </pc:sldMkLst>
      </pc:sldChg>
      <pc:sldChg chg="new">
        <pc:chgData name="Luca D'Aniello" userId="23131467-441f-4582-a5f9-ca99d9787af0" providerId="ADAL" clId="{119662F9-917B-405E-A806-7E72D5E5992E}" dt="2022-03-30T15:55:59.334" v="892" actId="680"/>
        <pc:sldMkLst>
          <pc:docMk/>
          <pc:sldMk cId="819810402" sldId="263"/>
        </pc:sldMkLst>
      </pc:sldChg>
      <pc:sldChg chg="new">
        <pc:chgData name="Luca D'Aniello" userId="23131467-441f-4582-a5f9-ca99d9787af0" providerId="ADAL" clId="{119662F9-917B-405E-A806-7E72D5E5992E}" dt="2022-03-30T15:56:41.818" v="893" actId="680"/>
        <pc:sldMkLst>
          <pc:docMk/>
          <pc:sldMk cId="3558127708" sldId="264"/>
        </pc:sldMkLst>
      </pc:sldChg>
      <pc:sldChg chg="new del">
        <pc:chgData name="Luca D'Aniello" userId="23131467-441f-4582-a5f9-ca99d9787af0" providerId="ADAL" clId="{119662F9-917B-405E-A806-7E72D5E5992E}" dt="2022-03-30T15:57:20.875" v="896" actId="47"/>
        <pc:sldMkLst>
          <pc:docMk/>
          <pc:sldMk cId="1971142260" sldId="265"/>
        </pc:sldMkLst>
      </pc:sldChg>
      <pc:sldChg chg="new">
        <pc:chgData name="Luca D'Aniello" userId="23131467-441f-4582-a5f9-ca99d9787af0" providerId="ADAL" clId="{119662F9-917B-405E-A806-7E72D5E5992E}" dt="2022-03-30T15:57:19.618" v="895" actId="680"/>
        <pc:sldMkLst>
          <pc:docMk/>
          <pc:sldMk cId="1709857620" sldId="266"/>
        </pc:sldMkLst>
      </pc:sldChg>
      <pc:sldChg chg="del ord">
        <pc:chgData name="Luca D'Aniello" userId="23131467-441f-4582-a5f9-ca99d9787af0" providerId="ADAL" clId="{119662F9-917B-405E-A806-7E72D5E5992E}" dt="2022-03-30T15:37:31.569" v="859" actId="47"/>
        <pc:sldMkLst>
          <pc:docMk/>
          <pc:sldMk cId="3961152363" sldId="398"/>
        </pc:sldMkLst>
      </pc:sldChg>
      <pc:sldChg chg="del">
        <pc:chgData name="Luca D'Aniello" userId="23131467-441f-4582-a5f9-ca99d9787af0" providerId="ADAL" clId="{119662F9-917B-405E-A806-7E72D5E5992E}" dt="2022-03-30T13:41:46.010" v="60" actId="47"/>
        <pc:sldMkLst>
          <pc:docMk/>
          <pc:sldMk cId="43188345" sldId="399"/>
        </pc:sldMkLst>
      </pc:sldChg>
      <pc:sldChg chg="addSp delSp modSp del mod">
        <pc:chgData name="Luca D'Aniello" userId="23131467-441f-4582-a5f9-ca99d9787af0" providerId="ADAL" clId="{119662F9-917B-405E-A806-7E72D5E5992E}" dt="2022-03-30T15:30:39.460" v="779" actId="47"/>
        <pc:sldMkLst>
          <pc:docMk/>
          <pc:sldMk cId="2723278282" sldId="400"/>
        </pc:sldMkLst>
        <pc:spChg chg="del">
          <ac:chgData name="Luca D'Aniello" userId="23131467-441f-4582-a5f9-ca99d9787af0" providerId="ADAL" clId="{119662F9-917B-405E-A806-7E72D5E5992E}" dt="2022-03-30T14:21:09.582" v="377" actId="478"/>
          <ac:spMkLst>
            <pc:docMk/>
            <pc:sldMk cId="2723278282" sldId="400"/>
            <ac:spMk id="2" creationId="{00000000-0000-0000-0000-000000000000}"/>
          </ac:spMkLst>
        </pc:spChg>
        <pc:spChg chg="add mod">
          <ac:chgData name="Luca D'Aniello" userId="23131467-441f-4582-a5f9-ca99d9787af0" providerId="ADAL" clId="{119662F9-917B-405E-A806-7E72D5E5992E}" dt="2022-03-30T14:31:49.379" v="437" actId="14100"/>
          <ac:spMkLst>
            <pc:docMk/>
            <pc:sldMk cId="2723278282" sldId="400"/>
            <ac:spMk id="13" creationId="{AD895653-FCD0-44EC-9EAA-2AA3EC427844}"/>
          </ac:spMkLst>
        </pc:spChg>
        <pc:spChg chg="del">
          <ac:chgData name="Luca D'Aniello" userId="23131467-441f-4582-a5f9-ca99d9787af0" providerId="ADAL" clId="{119662F9-917B-405E-A806-7E72D5E5992E}" dt="2022-03-30T14:21:23.432" v="382" actId="478"/>
          <ac:spMkLst>
            <pc:docMk/>
            <pc:sldMk cId="2723278282" sldId="400"/>
            <ac:spMk id="28" creationId="{00000000-0000-0000-0000-000000000000}"/>
          </ac:spMkLst>
        </pc:spChg>
        <pc:grpChg chg="add del">
          <ac:chgData name="Luca D'Aniello" userId="23131467-441f-4582-a5f9-ca99d9787af0" providerId="ADAL" clId="{119662F9-917B-405E-A806-7E72D5E5992E}" dt="2022-03-30T14:21:08.791" v="376" actId="478"/>
          <ac:grpSpMkLst>
            <pc:docMk/>
            <pc:sldMk cId="2723278282" sldId="400"/>
            <ac:grpSpMk id="16" creationId="{9E1C2BA6-EBBA-4385-A049-3DA02AF2DF1E}"/>
          </ac:grpSpMkLst>
        </pc:grpChg>
        <pc:picChg chg="add mod ord modCrop">
          <ac:chgData name="Luca D'Aniello" userId="23131467-441f-4582-a5f9-ca99d9787af0" providerId="ADAL" clId="{119662F9-917B-405E-A806-7E72D5E5992E}" dt="2022-03-30T14:29:57.179" v="433" actId="196"/>
          <ac:picMkLst>
            <pc:docMk/>
            <pc:sldMk cId="2723278282" sldId="400"/>
            <ac:picMk id="4" creationId="{C0072AFE-4991-45B5-BE01-FF567573AF12}"/>
          </ac:picMkLst>
        </pc:picChg>
        <pc:picChg chg="del">
          <ac:chgData name="Luca D'Aniello" userId="23131467-441f-4582-a5f9-ca99d9787af0" providerId="ADAL" clId="{119662F9-917B-405E-A806-7E72D5E5992E}" dt="2022-03-30T14:20:22.629" v="362" actId="478"/>
          <ac:picMkLst>
            <pc:docMk/>
            <pc:sldMk cId="2723278282" sldId="400"/>
            <ac:picMk id="7" creationId="{D8A25881-5B10-4085-AC63-FA2EB6D2298C}"/>
          </ac:picMkLst>
        </pc:picChg>
        <pc:picChg chg="add mod">
          <ac:chgData name="Luca D'Aniello" userId="23131467-441f-4582-a5f9-ca99d9787af0" providerId="ADAL" clId="{119662F9-917B-405E-A806-7E72D5E5992E}" dt="2022-03-30T14:30:47.915" v="435" actId="1076"/>
          <ac:picMkLst>
            <pc:docMk/>
            <pc:sldMk cId="2723278282" sldId="400"/>
            <ac:picMk id="14" creationId="{C97FA263-F4EA-4880-9A44-8449FA681BB0}"/>
          </ac:picMkLst>
        </pc:picChg>
        <pc:picChg chg="add mod">
          <ac:chgData name="Luca D'Aniello" userId="23131467-441f-4582-a5f9-ca99d9787af0" providerId="ADAL" clId="{119662F9-917B-405E-A806-7E72D5E5992E}" dt="2022-03-30T14:30:47.915" v="435" actId="1076"/>
          <ac:picMkLst>
            <pc:docMk/>
            <pc:sldMk cId="2723278282" sldId="400"/>
            <ac:picMk id="15" creationId="{AE418480-A036-46DC-ABD1-8A65758521D9}"/>
          </ac:picMkLst>
        </pc:picChg>
      </pc:sldChg>
      <pc:sldChg chg="new del">
        <pc:chgData name="Luca D'Aniello" userId="23131467-441f-4582-a5f9-ca99d9787af0" providerId="ADAL" clId="{119662F9-917B-405E-A806-7E72D5E5992E}" dt="2022-03-30T13:47:39.247" v="234" actId="47"/>
        <pc:sldMkLst>
          <pc:docMk/>
          <pc:sldMk cId="25986164" sldId="401"/>
        </pc:sldMkLst>
      </pc:sldChg>
      <pc:sldChg chg="new del">
        <pc:chgData name="Luca D'Aniello" userId="23131467-441f-4582-a5f9-ca99d9787af0" providerId="ADAL" clId="{119662F9-917B-405E-A806-7E72D5E5992E}" dt="2022-03-30T15:38:15.434" v="864" actId="47"/>
        <pc:sldMkLst>
          <pc:docMk/>
          <pc:sldMk cId="2215708494" sldId="401"/>
        </pc:sldMkLst>
      </pc:sldChg>
      <pc:sldChg chg="addSp modSp add del mod">
        <pc:chgData name="Luca D'Aniello" userId="23131467-441f-4582-a5f9-ca99d9787af0" providerId="ADAL" clId="{119662F9-917B-405E-A806-7E72D5E5992E}" dt="2022-03-30T15:30:42.198" v="782" actId="47"/>
        <pc:sldMkLst>
          <pc:docMk/>
          <pc:sldMk cId="1164656982" sldId="402"/>
        </pc:sldMkLst>
        <pc:picChg chg="add mod">
          <ac:chgData name="Luca D'Aniello" userId="23131467-441f-4582-a5f9-ca99d9787af0" providerId="ADAL" clId="{119662F9-917B-405E-A806-7E72D5E5992E}" dt="2022-03-30T14:25:30.115" v="390" actId="1076"/>
          <ac:picMkLst>
            <pc:docMk/>
            <pc:sldMk cId="1164656982" sldId="402"/>
            <ac:picMk id="3" creationId="{25D06DE6-E340-46DF-83AD-42F334163CC4}"/>
          </ac:picMkLst>
        </pc:picChg>
        <pc:picChg chg="mod">
          <ac:chgData name="Luca D'Aniello" userId="23131467-441f-4582-a5f9-ca99d9787af0" providerId="ADAL" clId="{119662F9-917B-405E-A806-7E72D5E5992E}" dt="2022-03-30T14:25:01.721" v="388" actId="1076"/>
          <ac:picMkLst>
            <pc:docMk/>
            <pc:sldMk cId="1164656982" sldId="402"/>
            <ac:picMk id="4" creationId="{C0072AFE-4991-45B5-BE01-FF567573AF12}"/>
          </ac:picMkLst>
        </pc:picChg>
        <pc:picChg chg="add mod">
          <ac:chgData name="Luca D'Aniello" userId="23131467-441f-4582-a5f9-ca99d9787af0" providerId="ADAL" clId="{119662F9-917B-405E-A806-7E72D5E5992E}" dt="2022-03-30T14:25:30.115" v="390" actId="1076"/>
          <ac:picMkLst>
            <pc:docMk/>
            <pc:sldMk cId="1164656982" sldId="402"/>
            <ac:picMk id="5" creationId="{8EB50584-F8EB-492F-BC59-345A4203D6F1}"/>
          </ac:picMkLst>
        </pc:picChg>
      </pc:sldChg>
      <pc:sldChg chg="new del">
        <pc:chgData name="Luca D'Aniello" userId="23131467-441f-4582-a5f9-ca99d9787af0" providerId="ADAL" clId="{119662F9-917B-405E-A806-7E72D5E5992E}" dt="2022-03-30T15:52:06.888" v="872" actId="47"/>
        <pc:sldMkLst>
          <pc:docMk/>
          <pc:sldMk cId="1926699475" sldId="402"/>
        </pc:sldMkLst>
      </pc:sldChg>
      <pc:sldChg chg="new del">
        <pc:chgData name="Luca D'Aniello" userId="23131467-441f-4582-a5f9-ca99d9787af0" providerId="ADAL" clId="{119662F9-917B-405E-A806-7E72D5E5992E}" dt="2022-03-30T13:54:42.894" v="354" actId="47"/>
        <pc:sldMkLst>
          <pc:docMk/>
          <pc:sldMk cId="2256116363" sldId="402"/>
        </pc:sldMkLst>
      </pc:sldChg>
      <pc:sldChg chg="addSp delSp modSp new del mod">
        <pc:chgData name="Luca D'Aniello" userId="23131467-441f-4582-a5f9-ca99d9787af0" providerId="ADAL" clId="{119662F9-917B-405E-A806-7E72D5E5992E}" dt="2022-03-30T13:54:27.888" v="349" actId="47"/>
        <pc:sldMkLst>
          <pc:docMk/>
          <pc:sldMk cId="3147855726" sldId="402"/>
        </pc:sldMkLst>
        <pc:spChg chg="mod">
          <ac:chgData name="Luca D'Aniello" userId="23131467-441f-4582-a5f9-ca99d9787af0" providerId="ADAL" clId="{119662F9-917B-405E-A806-7E72D5E5992E}" dt="2022-03-30T13:50:50.783" v="307" actId="20577"/>
          <ac:spMkLst>
            <pc:docMk/>
            <pc:sldMk cId="3147855726" sldId="402"/>
            <ac:spMk id="2" creationId="{B8A54DB1-8CA8-47FF-B962-80C665EDC6FA}"/>
          </ac:spMkLst>
        </pc:spChg>
        <pc:spChg chg="del mod">
          <ac:chgData name="Luca D'Aniello" userId="23131467-441f-4582-a5f9-ca99d9787af0" providerId="ADAL" clId="{119662F9-917B-405E-A806-7E72D5E5992E}" dt="2022-03-30T13:52:29.197" v="330" actId="478"/>
          <ac:spMkLst>
            <pc:docMk/>
            <pc:sldMk cId="3147855726" sldId="402"/>
            <ac:spMk id="4" creationId="{48E16A79-B618-40F0-AF83-BD0140841552}"/>
          </ac:spMkLst>
        </pc:spChg>
        <pc:spChg chg="add del mod">
          <ac:chgData name="Luca D'Aniello" userId="23131467-441f-4582-a5f9-ca99d9787af0" providerId="ADAL" clId="{119662F9-917B-405E-A806-7E72D5E5992E}" dt="2022-03-30T13:54:23.599" v="347" actId="478"/>
          <ac:spMkLst>
            <pc:docMk/>
            <pc:sldMk cId="3147855726" sldId="402"/>
            <ac:spMk id="6" creationId="{7EDF9B6D-6942-40A3-81B5-67E500234CC8}"/>
          </ac:spMkLst>
        </pc:spChg>
      </pc:sldChg>
      <pc:sldChg chg="new del ord">
        <pc:chgData name="Luca D'Aniello" userId="23131467-441f-4582-a5f9-ca99d9787af0" providerId="ADAL" clId="{119662F9-917B-405E-A806-7E72D5E5992E}" dt="2022-03-30T15:37:33.534" v="860" actId="47"/>
        <pc:sldMkLst>
          <pc:docMk/>
          <pc:sldMk cId="3441749227" sldId="402"/>
        </pc:sldMkLst>
      </pc:sldChg>
      <pc:sldChg chg="new del">
        <pc:chgData name="Luca D'Aniello" userId="23131467-441f-4582-a5f9-ca99d9787af0" providerId="ADAL" clId="{119662F9-917B-405E-A806-7E72D5E5992E}" dt="2022-03-30T15:52:07.342" v="873" actId="47"/>
        <pc:sldMkLst>
          <pc:docMk/>
          <pc:sldMk cId="566394556" sldId="403"/>
        </pc:sldMkLst>
      </pc:sldChg>
      <pc:sldChg chg="new del">
        <pc:chgData name="Luca D'Aniello" userId="23131467-441f-4582-a5f9-ca99d9787af0" providerId="ADAL" clId="{119662F9-917B-405E-A806-7E72D5E5992E}" dt="2022-03-30T13:54:26.306" v="348" actId="47"/>
        <pc:sldMkLst>
          <pc:docMk/>
          <pc:sldMk cId="2854542952" sldId="403"/>
        </pc:sldMkLst>
      </pc:sldChg>
      <pc:sldChg chg="addSp delSp modSp new del mod">
        <pc:chgData name="Luca D'Aniello" userId="23131467-441f-4582-a5f9-ca99d9787af0" providerId="ADAL" clId="{119662F9-917B-405E-A806-7E72D5E5992E}" dt="2022-03-30T15:30:40.564" v="780" actId="47"/>
        <pc:sldMkLst>
          <pc:docMk/>
          <pc:sldMk cId="2886250927" sldId="403"/>
        </pc:sldMkLst>
        <pc:spChg chg="add del mod">
          <ac:chgData name="Luca D'Aniello" userId="23131467-441f-4582-a5f9-ca99d9787af0" providerId="ADAL" clId="{119662F9-917B-405E-A806-7E72D5E5992E}" dt="2022-03-30T14:27:12.845" v="404" actId="478"/>
          <ac:spMkLst>
            <pc:docMk/>
            <pc:sldMk cId="2886250927" sldId="403"/>
            <ac:spMk id="6" creationId="{E62F076A-A54E-4A2E-80E3-216CDFF6BB9D}"/>
          </ac:spMkLst>
        </pc:spChg>
        <pc:spChg chg="add del mod">
          <ac:chgData name="Luca D'Aniello" userId="23131467-441f-4582-a5f9-ca99d9787af0" providerId="ADAL" clId="{119662F9-917B-405E-A806-7E72D5E5992E}" dt="2022-03-30T14:27:57.483" v="415" actId="478"/>
          <ac:spMkLst>
            <pc:docMk/>
            <pc:sldMk cId="2886250927" sldId="403"/>
            <ac:spMk id="7" creationId="{72B57B8E-B8F6-4751-83DE-7EFFF2B0993D}"/>
          </ac:spMkLst>
        </pc:spChg>
        <pc:spChg chg="add del">
          <ac:chgData name="Luca D'Aniello" userId="23131467-441f-4582-a5f9-ca99d9787af0" providerId="ADAL" clId="{119662F9-917B-405E-A806-7E72D5E5992E}" dt="2022-03-30T14:28:14.666" v="417" actId="478"/>
          <ac:spMkLst>
            <pc:docMk/>
            <pc:sldMk cId="2886250927" sldId="403"/>
            <ac:spMk id="8" creationId="{8FA22F8C-1441-4C3D-95D2-1890C053B543}"/>
          </ac:spMkLst>
        </pc:spChg>
        <pc:spChg chg="add del">
          <ac:chgData name="Luca D'Aniello" userId="23131467-441f-4582-a5f9-ca99d9787af0" providerId="ADAL" clId="{119662F9-917B-405E-A806-7E72D5E5992E}" dt="2022-03-30T14:28:30.200" v="419" actId="478"/>
          <ac:spMkLst>
            <pc:docMk/>
            <pc:sldMk cId="2886250927" sldId="403"/>
            <ac:spMk id="9" creationId="{F71C27FE-8840-45EB-974A-3357391598F2}"/>
          </ac:spMkLst>
        </pc:spChg>
        <pc:spChg chg="add del mod">
          <ac:chgData name="Luca D'Aniello" userId="23131467-441f-4582-a5f9-ca99d9787af0" providerId="ADAL" clId="{119662F9-917B-405E-A806-7E72D5E5992E}" dt="2022-03-30T14:29:18.739" v="430" actId="21"/>
          <ac:spMkLst>
            <pc:docMk/>
            <pc:sldMk cId="2886250927" sldId="403"/>
            <ac:spMk id="10" creationId="{D8CA0C1E-F0EE-4DB2-86F3-DC6DDA021FDF}"/>
          </ac:spMkLst>
        </pc:spChg>
        <pc:cxnChg chg="add del">
          <ac:chgData name="Luca D'Aniello" userId="23131467-441f-4582-a5f9-ca99d9787af0" providerId="ADAL" clId="{119662F9-917B-405E-A806-7E72D5E5992E}" dt="2022-03-30T14:26:34.119" v="399" actId="478"/>
          <ac:cxnSpMkLst>
            <pc:docMk/>
            <pc:sldMk cId="2886250927" sldId="403"/>
            <ac:cxnSpMk id="3" creationId="{AF0D90D4-720C-4B5B-818D-D4E4DAB4BDF3}"/>
          </ac:cxnSpMkLst>
        </pc:cxnChg>
        <pc:cxnChg chg="add del">
          <ac:chgData name="Luca D'Aniello" userId="23131467-441f-4582-a5f9-ca99d9787af0" providerId="ADAL" clId="{119662F9-917B-405E-A806-7E72D5E5992E}" dt="2022-03-30T14:26:43.325" v="401" actId="478"/>
          <ac:cxnSpMkLst>
            <pc:docMk/>
            <pc:sldMk cId="2886250927" sldId="403"/>
            <ac:cxnSpMk id="5" creationId="{3A2927F8-676E-401C-B19D-67662E350AD1}"/>
          </ac:cxnSpMkLst>
        </pc:cxnChg>
      </pc:sldChg>
      <pc:sldChg chg="new del">
        <pc:chgData name="Luca D'Aniello" userId="23131467-441f-4582-a5f9-ca99d9787af0" providerId="ADAL" clId="{119662F9-917B-405E-A806-7E72D5E5992E}" dt="2022-03-30T15:52:07.727" v="874" actId="47"/>
        <pc:sldMkLst>
          <pc:docMk/>
          <pc:sldMk cId="806185619" sldId="404"/>
        </pc:sldMkLst>
      </pc:sldChg>
      <pc:sldChg chg="new del">
        <pc:chgData name="Luca D'Aniello" userId="23131467-441f-4582-a5f9-ca99d9787af0" providerId="ADAL" clId="{119662F9-917B-405E-A806-7E72D5E5992E}" dt="2022-03-30T15:30:41.466" v="781" actId="47"/>
        <pc:sldMkLst>
          <pc:docMk/>
          <pc:sldMk cId="3830465564" sldId="404"/>
        </pc:sldMkLst>
      </pc:sldChg>
      <pc:sldMasterChg chg="del delSldLayout modSldLayout">
        <pc:chgData name="Luca D'Aniello" userId="23131467-441f-4582-a5f9-ca99d9787af0" providerId="ADAL" clId="{119662F9-917B-405E-A806-7E72D5E5992E}" dt="2022-03-30T15:38:15.434" v="864" actId="47"/>
        <pc:sldMasterMkLst>
          <pc:docMk/>
          <pc:sldMasterMk cId="0" sldId="2147483648"/>
        </pc:sldMasterMkLst>
        <pc:sldLayoutChg chg="addSp delSp modSp del mod">
          <pc:chgData name="Luca D'Aniello" userId="23131467-441f-4582-a5f9-ca99d9787af0" providerId="ADAL" clId="{119662F9-917B-405E-A806-7E72D5E5992E}" dt="2022-03-30T15:30:42.198" v="782" actId="47"/>
          <pc:sldLayoutMkLst>
            <pc:docMk/>
            <pc:sldMasterMk cId="0" sldId="2147483648"/>
            <pc:sldLayoutMk cId="0" sldId="2147483649"/>
          </pc:sldLayoutMkLst>
          <pc:spChg chg="del">
            <ac:chgData name="Luca D'Aniello" userId="23131467-441f-4582-a5f9-ca99d9787af0" providerId="ADAL" clId="{119662F9-917B-405E-A806-7E72D5E5992E}" dt="2022-03-30T15:15:54.012" v="566" actId="478"/>
            <ac:spMkLst>
              <pc:docMk/>
              <pc:sldMasterMk cId="0" sldId="2147483648"/>
              <pc:sldLayoutMk cId="0" sldId="2147483649"/>
              <ac:spMk id="6" creationId="{00000000-0000-0000-0000-000000000000}"/>
            </ac:spMkLst>
          </pc:spChg>
          <pc:spChg chg="del">
            <ac:chgData name="Luca D'Aniello" userId="23131467-441f-4582-a5f9-ca99d9787af0" providerId="ADAL" clId="{119662F9-917B-405E-A806-7E72D5E5992E}" dt="2022-03-30T15:15:54.012" v="566" actId="478"/>
            <ac:spMkLst>
              <pc:docMk/>
              <pc:sldMasterMk cId="0" sldId="2147483648"/>
              <pc:sldLayoutMk cId="0" sldId="2147483649"/>
              <ac:spMk id="8" creationId="{00000000-0000-0000-0000-000000000000}"/>
            </ac:spMkLst>
          </pc:spChg>
          <pc:spChg chg="add mod">
            <ac:chgData name="Luca D'Aniello" userId="23131467-441f-4582-a5f9-ca99d9787af0" providerId="ADAL" clId="{119662F9-917B-405E-A806-7E72D5E5992E}" dt="2022-03-30T15:15:54.212" v="567"/>
            <ac:spMkLst>
              <pc:docMk/>
              <pc:sldMasterMk cId="0" sldId="2147483648"/>
              <pc:sldLayoutMk cId="0" sldId="2147483649"/>
              <ac:spMk id="9" creationId="{5BFC12AA-09C0-4A18-B335-7BE34FC1EFFB}"/>
            </ac:spMkLst>
          </pc:spChg>
          <pc:spChg chg="add mod">
            <ac:chgData name="Luca D'Aniello" userId="23131467-441f-4582-a5f9-ca99d9787af0" providerId="ADAL" clId="{119662F9-917B-405E-A806-7E72D5E5992E}" dt="2022-03-30T15:15:54.212" v="567"/>
            <ac:spMkLst>
              <pc:docMk/>
              <pc:sldMasterMk cId="0" sldId="2147483648"/>
              <pc:sldLayoutMk cId="0" sldId="2147483649"/>
              <ac:spMk id="10" creationId="{5AEAB8FD-4D1E-48C4-B7A5-DC3DAD1B4D4B}"/>
            </ac:spMkLst>
          </pc:spChg>
        </pc:sldLayoutChg>
        <pc:sldLayoutChg chg="modSp del">
          <pc:chgData name="Luca D'Aniello" userId="23131467-441f-4582-a5f9-ca99d9787af0" providerId="ADAL" clId="{119662F9-917B-405E-A806-7E72D5E5992E}" dt="2022-03-30T15:38:15.434" v="864" actId="47"/>
          <pc:sldLayoutMkLst>
            <pc:docMk/>
            <pc:sldMasterMk cId="0" sldId="2147483648"/>
            <pc:sldLayoutMk cId="1737157969" sldId="2147483650"/>
          </pc:sldLayoutMkLst>
          <pc:spChg chg="mod">
            <ac:chgData name="Luca D'Aniello" userId="23131467-441f-4582-a5f9-ca99d9787af0" providerId="ADAL" clId="{119662F9-917B-405E-A806-7E72D5E5992E}" dt="2022-03-30T15:15:41.015" v="563"/>
            <ac:spMkLst>
              <pc:docMk/>
              <pc:sldMasterMk cId="0" sldId="2147483648"/>
              <pc:sldLayoutMk cId="1737157969" sldId="2147483650"/>
              <ac:spMk id="55" creationId="{00000000-0000-0000-0000-000000000000}"/>
            </ac:spMkLst>
          </pc:spChg>
          <pc:spChg chg="mod">
            <ac:chgData name="Luca D'Aniello" userId="23131467-441f-4582-a5f9-ca99d9787af0" providerId="ADAL" clId="{119662F9-917B-405E-A806-7E72D5E5992E}" dt="2022-03-30T15:14:40.971" v="536" actId="20577"/>
            <ac:spMkLst>
              <pc:docMk/>
              <pc:sldMasterMk cId="0" sldId="2147483648"/>
              <pc:sldLayoutMk cId="1737157969" sldId="2147483650"/>
              <ac:spMk id="56" creationId="{00000000-0000-0000-0000-000000000000}"/>
            </ac:spMkLst>
          </pc:spChg>
        </pc:sldLayoutChg>
        <pc:sldLayoutChg chg="addSp delSp modSp del mod">
          <pc:chgData name="Luca D'Aniello" userId="23131467-441f-4582-a5f9-ca99d9787af0" providerId="ADAL" clId="{119662F9-917B-405E-A806-7E72D5E5992E}" dt="2022-03-30T15:38:15.434" v="864" actId="47"/>
          <pc:sldLayoutMkLst>
            <pc:docMk/>
            <pc:sldMasterMk cId="0" sldId="2147483648"/>
            <pc:sldLayoutMk cId="360877019" sldId="2147483651"/>
          </pc:sldLayoutMkLst>
          <pc:spChg chg="add mod">
            <ac:chgData name="Luca D'Aniello" userId="23131467-441f-4582-a5f9-ca99d9787af0" providerId="ADAL" clId="{119662F9-917B-405E-A806-7E72D5E5992E}" dt="2022-03-30T15:15:49.488" v="565"/>
            <ac:spMkLst>
              <pc:docMk/>
              <pc:sldMasterMk cId="0" sldId="2147483648"/>
              <pc:sldLayoutMk cId="360877019" sldId="2147483651"/>
              <ac:spMk id="37" creationId="{2F8CF46A-1DAF-4AF3-A94F-349DED30171C}"/>
            </ac:spMkLst>
          </pc:spChg>
          <pc:spChg chg="add mod">
            <ac:chgData name="Luca D'Aniello" userId="23131467-441f-4582-a5f9-ca99d9787af0" providerId="ADAL" clId="{119662F9-917B-405E-A806-7E72D5E5992E}" dt="2022-03-30T15:15:49.488" v="565"/>
            <ac:spMkLst>
              <pc:docMk/>
              <pc:sldMasterMk cId="0" sldId="2147483648"/>
              <pc:sldLayoutMk cId="360877019" sldId="2147483651"/>
              <ac:spMk id="38" creationId="{C30F1157-A03E-4F0A-A763-49E783661D7D}"/>
            </ac:spMkLst>
          </pc:spChg>
          <pc:spChg chg="del mod">
            <ac:chgData name="Luca D'Aniello" userId="23131467-441f-4582-a5f9-ca99d9787af0" providerId="ADAL" clId="{119662F9-917B-405E-A806-7E72D5E5992E}" dt="2022-03-30T15:15:49.241" v="564" actId="478"/>
            <ac:spMkLst>
              <pc:docMk/>
              <pc:sldMasterMk cId="0" sldId="2147483648"/>
              <pc:sldLayoutMk cId="360877019" sldId="2147483651"/>
              <ac:spMk id="55" creationId="{00000000-0000-0000-0000-000000000000}"/>
            </ac:spMkLst>
          </pc:spChg>
          <pc:spChg chg="del mod">
            <ac:chgData name="Luca D'Aniello" userId="23131467-441f-4582-a5f9-ca99d9787af0" providerId="ADAL" clId="{119662F9-917B-405E-A806-7E72D5E5992E}" dt="2022-03-30T15:15:49.241" v="564" actId="478"/>
            <ac:spMkLst>
              <pc:docMk/>
              <pc:sldMasterMk cId="0" sldId="2147483648"/>
              <pc:sldLayoutMk cId="360877019" sldId="2147483651"/>
              <ac:spMk id="56" creationId="{00000000-0000-0000-0000-000000000000}"/>
            </ac:spMkLst>
          </pc:spChg>
        </pc:sldLayoutChg>
        <pc:sldLayoutChg chg="addSp delSp modSp del mod">
          <pc:chgData name="Luca D'Aniello" userId="23131467-441f-4582-a5f9-ca99d9787af0" providerId="ADAL" clId="{119662F9-917B-405E-A806-7E72D5E5992E}" dt="2022-03-30T15:38:15.434" v="864" actId="47"/>
          <pc:sldLayoutMkLst>
            <pc:docMk/>
            <pc:sldMasterMk cId="0" sldId="2147483648"/>
            <pc:sldLayoutMk cId="1954583800" sldId="2147483652"/>
          </pc:sldLayoutMkLst>
          <pc:spChg chg="del">
            <ac:chgData name="Luca D'Aniello" userId="23131467-441f-4582-a5f9-ca99d9787af0" providerId="ADAL" clId="{119662F9-917B-405E-A806-7E72D5E5992E}" dt="2022-03-30T15:15:58.459" v="568" actId="478"/>
            <ac:spMkLst>
              <pc:docMk/>
              <pc:sldMasterMk cId="0" sldId="2147483648"/>
              <pc:sldLayoutMk cId="1954583800" sldId="2147483652"/>
              <ac:spMk id="6" creationId="{00000000-0000-0000-0000-000000000000}"/>
            </ac:spMkLst>
          </pc:spChg>
          <pc:spChg chg="del">
            <ac:chgData name="Luca D'Aniello" userId="23131467-441f-4582-a5f9-ca99d9787af0" providerId="ADAL" clId="{119662F9-917B-405E-A806-7E72D5E5992E}" dt="2022-03-30T15:15:58.459" v="568" actId="478"/>
            <ac:spMkLst>
              <pc:docMk/>
              <pc:sldMasterMk cId="0" sldId="2147483648"/>
              <pc:sldLayoutMk cId="1954583800" sldId="2147483652"/>
              <ac:spMk id="8" creationId="{00000000-0000-0000-0000-000000000000}"/>
            </ac:spMkLst>
          </pc:spChg>
          <pc:spChg chg="add mod">
            <ac:chgData name="Luca D'Aniello" userId="23131467-441f-4582-a5f9-ca99d9787af0" providerId="ADAL" clId="{119662F9-917B-405E-A806-7E72D5E5992E}" dt="2022-03-30T15:15:58.737" v="569"/>
            <ac:spMkLst>
              <pc:docMk/>
              <pc:sldMasterMk cId="0" sldId="2147483648"/>
              <pc:sldLayoutMk cId="1954583800" sldId="2147483652"/>
              <ac:spMk id="10" creationId="{961E5415-39C7-47DC-9A38-C8FFE42C1D46}"/>
            </ac:spMkLst>
          </pc:spChg>
          <pc:spChg chg="add mod">
            <ac:chgData name="Luca D'Aniello" userId="23131467-441f-4582-a5f9-ca99d9787af0" providerId="ADAL" clId="{119662F9-917B-405E-A806-7E72D5E5992E}" dt="2022-03-30T15:15:58.737" v="569"/>
            <ac:spMkLst>
              <pc:docMk/>
              <pc:sldMasterMk cId="0" sldId="2147483648"/>
              <pc:sldLayoutMk cId="1954583800" sldId="2147483652"/>
              <ac:spMk id="11" creationId="{8D6C0D1C-D35E-4438-A27B-06959C6EA2C4}"/>
            </ac:spMkLst>
          </pc:spChg>
        </pc:sldLayoutChg>
        <pc:sldLayoutChg chg="addSp delSp modSp del mod">
          <pc:chgData name="Luca D'Aniello" userId="23131467-441f-4582-a5f9-ca99d9787af0" providerId="ADAL" clId="{119662F9-917B-405E-A806-7E72D5E5992E}" dt="2022-03-30T15:38:15.434" v="864" actId="47"/>
          <pc:sldLayoutMkLst>
            <pc:docMk/>
            <pc:sldMasterMk cId="0" sldId="2147483648"/>
            <pc:sldLayoutMk cId="1221520225" sldId="2147483653"/>
          </pc:sldLayoutMkLst>
          <pc:spChg chg="del">
            <ac:chgData name="Luca D'Aniello" userId="23131467-441f-4582-a5f9-ca99d9787af0" providerId="ADAL" clId="{119662F9-917B-405E-A806-7E72D5E5992E}" dt="2022-03-30T15:16:03.082" v="570" actId="478"/>
            <ac:spMkLst>
              <pc:docMk/>
              <pc:sldMasterMk cId="0" sldId="2147483648"/>
              <pc:sldLayoutMk cId="1221520225" sldId="2147483653"/>
              <ac:spMk id="6" creationId="{00000000-0000-0000-0000-000000000000}"/>
            </ac:spMkLst>
          </pc:spChg>
          <pc:spChg chg="del">
            <ac:chgData name="Luca D'Aniello" userId="23131467-441f-4582-a5f9-ca99d9787af0" providerId="ADAL" clId="{119662F9-917B-405E-A806-7E72D5E5992E}" dt="2022-03-30T15:16:03.082" v="570" actId="478"/>
            <ac:spMkLst>
              <pc:docMk/>
              <pc:sldMasterMk cId="0" sldId="2147483648"/>
              <pc:sldLayoutMk cId="1221520225" sldId="2147483653"/>
              <ac:spMk id="8" creationId="{00000000-0000-0000-0000-000000000000}"/>
            </ac:spMkLst>
          </pc:spChg>
          <pc:spChg chg="add mod">
            <ac:chgData name="Luca D'Aniello" userId="23131467-441f-4582-a5f9-ca99d9787af0" providerId="ADAL" clId="{119662F9-917B-405E-A806-7E72D5E5992E}" dt="2022-03-30T15:16:03.336" v="571"/>
            <ac:spMkLst>
              <pc:docMk/>
              <pc:sldMasterMk cId="0" sldId="2147483648"/>
              <pc:sldLayoutMk cId="1221520225" sldId="2147483653"/>
              <ac:spMk id="9" creationId="{1ED63F07-33D2-4082-A3A6-F27566B50507}"/>
            </ac:spMkLst>
          </pc:spChg>
          <pc:spChg chg="add mod">
            <ac:chgData name="Luca D'Aniello" userId="23131467-441f-4582-a5f9-ca99d9787af0" providerId="ADAL" clId="{119662F9-917B-405E-A806-7E72D5E5992E}" dt="2022-03-30T15:16:03.336" v="571"/>
            <ac:spMkLst>
              <pc:docMk/>
              <pc:sldMasterMk cId="0" sldId="2147483648"/>
              <pc:sldLayoutMk cId="1221520225" sldId="2147483653"/>
              <ac:spMk id="10" creationId="{EF73A42D-3833-47F6-961F-2F38AB07EE48}"/>
            </ac:spMkLst>
          </pc:spChg>
        </pc:sldLayoutChg>
        <pc:sldLayoutChg chg="addSp delSp modSp del mod">
          <pc:chgData name="Luca D'Aniello" userId="23131467-441f-4582-a5f9-ca99d9787af0" providerId="ADAL" clId="{119662F9-917B-405E-A806-7E72D5E5992E}" dt="2022-03-30T15:38:15.434" v="864" actId="47"/>
          <pc:sldLayoutMkLst>
            <pc:docMk/>
            <pc:sldMasterMk cId="0" sldId="2147483648"/>
            <pc:sldLayoutMk cId="369292587" sldId="2147483654"/>
          </pc:sldLayoutMkLst>
          <pc:spChg chg="del">
            <ac:chgData name="Luca D'Aniello" userId="23131467-441f-4582-a5f9-ca99d9787af0" providerId="ADAL" clId="{119662F9-917B-405E-A806-7E72D5E5992E}" dt="2022-03-30T15:16:36.055" v="586" actId="478"/>
            <ac:spMkLst>
              <pc:docMk/>
              <pc:sldMasterMk cId="0" sldId="2147483648"/>
              <pc:sldLayoutMk cId="369292587" sldId="2147483654"/>
              <ac:spMk id="6" creationId="{00000000-0000-0000-0000-000000000000}"/>
            </ac:spMkLst>
          </pc:spChg>
          <pc:spChg chg="del">
            <ac:chgData name="Luca D'Aniello" userId="23131467-441f-4582-a5f9-ca99d9787af0" providerId="ADAL" clId="{119662F9-917B-405E-A806-7E72D5E5992E}" dt="2022-03-30T15:16:36.055" v="586" actId="478"/>
            <ac:spMkLst>
              <pc:docMk/>
              <pc:sldMasterMk cId="0" sldId="2147483648"/>
              <pc:sldLayoutMk cId="369292587" sldId="2147483654"/>
              <ac:spMk id="8" creationId="{00000000-0000-0000-0000-000000000000}"/>
            </ac:spMkLst>
          </pc:spChg>
          <pc:spChg chg="add del mod">
            <ac:chgData name="Luca D'Aniello" userId="23131467-441f-4582-a5f9-ca99d9787af0" providerId="ADAL" clId="{119662F9-917B-405E-A806-7E72D5E5992E}" dt="2022-03-30T15:16:35.436" v="585"/>
            <ac:spMkLst>
              <pc:docMk/>
              <pc:sldMasterMk cId="0" sldId="2147483648"/>
              <pc:sldLayoutMk cId="369292587" sldId="2147483654"/>
              <ac:spMk id="18" creationId="{C7DFA5EE-E7E3-44EA-8047-0166E91AEB7A}"/>
            </ac:spMkLst>
          </pc:spChg>
          <pc:spChg chg="del">
            <ac:chgData name="Luca D'Aniello" userId="23131467-441f-4582-a5f9-ca99d9787af0" providerId="ADAL" clId="{119662F9-917B-405E-A806-7E72D5E5992E}" dt="2022-03-30T15:16:36.055" v="586" actId="478"/>
            <ac:spMkLst>
              <pc:docMk/>
              <pc:sldMasterMk cId="0" sldId="2147483648"/>
              <pc:sldLayoutMk cId="369292587" sldId="2147483654"/>
              <ac:spMk id="19" creationId="{00000000-0000-0000-0000-000000000000}"/>
            </ac:spMkLst>
          </pc:spChg>
          <pc:spChg chg="add del mod">
            <ac:chgData name="Luca D'Aniello" userId="23131467-441f-4582-a5f9-ca99d9787af0" providerId="ADAL" clId="{119662F9-917B-405E-A806-7E72D5E5992E}" dt="2022-03-30T15:16:35.436" v="585"/>
            <ac:spMkLst>
              <pc:docMk/>
              <pc:sldMasterMk cId="0" sldId="2147483648"/>
              <pc:sldLayoutMk cId="369292587" sldId="2147483654"/>
              <ac:spMk id="20" creationId="{A7A17FA6-C9A5-4A2A-9237-11CDF9BE9595}"/>
            </ac:spMkLst>
          </pc:spChg>
          <pc:spChg chg="add mod">
            <ac:chgData name="Luca D'Aniello" userId="23131467-441f-4582-a5f9-ca99d9787af0" providerId="ADAL" clId="{119662F9-917B-405E-A806-7E72D5E5992E}" dt="2022-03-30T15:16:36.322" v="587"/>
            <ac:spMkLst>
              <pc:docMk/>
              <pc:sldMasterMk cId="0" sldId="2147483648"/>
              <pc:sldLayoutMk cId="369292587" sldId="2147483654"/>
              <ac:spMk id="21" creationId="{DB576FB5-3F6E-4E4C-A5EC-A85C77063F51}"/>
            </ac:spMkLst>
          </pc:spChg>
          <pc:spChg chg="add mod">
            <ac:chgData name="Luca D'Aniello" userId="23131467-441f-4582-a5f9-ca99d9787af0" providerId="ADAL" clId="{119662F9-917B-405E-A806-7E72D5E5992E}" dt="2022-03-30T15:16:36.322" v="587"/>
            <ac:spMkLst>
              <pc:docMk/>
              <pc:sldMasterMk cId="0" sldId="2147483648"/>
              <pc:sldLayoutMk cId="369292587" sldId="2147483654"/>
              <ac:spMk id="22" creationId="{C1ACA698-EC4D-4168-99C8-8253E329FBD0}"/>
            </ac:spMkLst>
          </pc:spChg>
          <pc:cxnChg chg="mod">
            <ac:chgData name="Luca D'Aniello" userId="23131467-441f-4582-a5f9-ca99d9787af0" providerId="ADAL" clId="{119662F9-917B-405E-A806-7E72D5E5992E}" dt="2022-03-30T15:16:36.055" v="586" actId="478"/>
            <ac:cxnSpMkLst>
              <pc:docMk/>
              <pc:sldMasterMk cId="0" sldId="2147483648"/>
              <pc:sldLayoutMk cId="369292587" sldId="2147483654"/>
              <ac:cxnSpMk id="11" creationId="{00000000-0000-0000-0000-000000000000}"/>
            </ac:cxnSpMkLst>
          </pc:cxnChg>
        </pc:sldLayoutChg>
        <pc:sldLayoutChg chg="addSp delSp modSp del mod">
          <pc:chgData name="Luca D'Aniello" userId="23131467-441f-4582-a5f9-ca99d9787af0" providerId="ADAL" clId="{119662F9-917B-405E-A806-7E72D5E5992E}" dt="2022-03-30T15:38:15.434" v="864" actId="47"/>
          <pc:sldLayoutMkLst>
            <pc:docMk/>
            <pc:sldMasterMk cId="0" sldId="2147483648"/>
            <pc:sldLayoutMk cId="205947123" sldId="2147483655"/>
          </pc:sldLayoutMkLst>
          <pc:spChg chg="del">
            <ac:chgData name="Luca D'Aniello" userId="23131467-441f-4582-a5f9-ca99d9787af0" providerId="ADAL" clId="{119662F9-917B-405E-A806-7E72D5E5992E}" dt="2022-03-30T15:16:45.133" v="588" actId="478"/>
            <ac:spMkLst>
              <pc:docMk/>
              <pc:sldMasterMk cId="0" sldId="2147483648"/>
              <pc:sldLayoutMk cId="205947123" sldId="2147483655"/>
              <ac:spMk id="6" creationId="{00000000-0000-0000-0000-000000000000}"/>
            </ac:spMkLst>
          </pc:spChg>
          <pc:spChg chg="del">
            <ac:chgData name="Luca D'Aniello" userId="23131467-441f-4582-a5f9-ca99d9787af0" providerId="ADAL" clId="{119662F9-917B-405E-A806-7E72D5E5992E}" dt="2022-03-30T15:16:45.133" v="588" actId="478"/>
            <ac:spMkLst>
              <pc:docMk/>
              <pc:sldMasterMk cId="0" sldId="2147483648"/>
              <pc:sldLayoutMk cId="205947123" sldId="2147483655"/>
              <ac:spMk id="8" creationId="{00000000-0000-0000-0000-000000000000}"/>
            </ac:spMkLst>
          </pc:spChg>
          <pc:spChg chg="add mod">
            <ac:chgData name="Luca D'Aniello" userId="23131467-441f-4582-a5f9-ca99d9787af0" providerId="ADAL" clId="{119662F9-917B-405E-A806-7E72D5E5992E}" dt="2022-03-30T15:16:45.402" v="589"/>
            <ac:spMkLst>
              <pc:docMk/>
              <pc:sldMasterMk cId="0" sldId="2147483648"/>
              <pc:sldLayoutMk cId="205947123" sldId="2147483655"/>
              <ac:spMk id="17" creationId="{E678942D-E51A-4A33-A78F-F29AEBDF367C}"/>
            </ac:spMkLst>
          </pc:spChg>
          <pc:spChg chg="add mod">
            <ac:chgData name="Luca D'Aniello" userId="23131467-441f-4582-a5f9-ca99d9787af0" providerId="ADAL" clId="{119662F9-917B-405E-A806-7E72D5E5992E}" dt="2022-03-30T15:16:45.402" v="589"/>
            <ac:spMkLst>
              <pc:docMk/>
              <pc:sldMasterMk cId="0" sldId="2147483648"/>
              <pc:sldLayoutMk cId="205947123" sldId="2147483655"/>
              <ac:spMk id="18" creationId="{D98AD2D5-FC47-4E14-99CA-45B36ABF7561}"/>
            </ac:spMkLst>
          </pc:spChg>
          <pc:spChg chg="del">
            <ac:chgData name="Luca D'Aniello" userId="23131467-441f-4582-a5f9-ca99d9787af0" providerId="ADAL" clId="{119662F9-917B-405E-A806-7E72D5E5992E}" dt="2022-03-30T15:16:45.133" v="588" actId="478"/>
            <ac:spMkLst>
              <pc:docMk/>
              <pc:sldMasterMk cId="0" sldId="2147483648"/>
              <pc:sldLayoutMk cId="205947123" sldId="2147483655"/>
              <ac:spMk id="19" creationId="{00000000-0000-0000-0000-000000000000}"/>
            </ac:spMkLst>
          </pc:spChg>
        </pc:sldLayoutChg>
        <pc:sldLayoutChg chg="addSp delSp modSp del mod">
          <pc:chgData name="Luca D'Aniello" userId="23131467-441f-4582-a5f9-ca99d9787af0" providerId="ADAL" clId="{119662F9-917B-405E-A806-7E72D5E5992E}" dt="2022-03-30T15:38:15.434" v="864" actId="47"/>
          <pc:sldLayoutMkLst>
            <pc:docMk/>
            <pc:sldMasterMk cId="0" sldId="2147483648"/>
            <pc:sldLayoutMk cId="424670461" sldId="2147483656"/>
          </pc:sldLayoutMkLst>
          <pc:spChg chg="del">
            <ac:chgData name="Luca D'Aniello" userId="23131467-441f-4582-a5f9-ca99d9787af0" providerId="ADAL" clId="{119662F9-917B-405E-A806-7E72D5E5992E}" dt="2022-03-30T15:17:01.633" v="594" actId="478"/>
            <ac:spMkLst>
              <pc:docMk/>
              <pc:sldMasterMk cId="0" sldId="2147483648"/>
              <pc:sldLayoutMk cId="424670461" sldId="2147483656"/>
              <ac:spMk id="6" creationId="{00000000-0000-0000-0000-000000000000}"/>
            </ac:spMkLst>
          </pc:spChg>
          <pc:spChg chg="del">
            <ac:chgData name="Luca D'Aniello" userId="23131467-441f-4582-a5f9-ca99d9787af0" providerId="ADAL" clId="{119662F9-917B-405E-A806-7E72D5E5992E}" dt="2022-03-30T15:17:01.633" v="594" actId="478"/>
            <ac:spMkLst>
              <pc:docMk/>
              <pc:sldMasterMk cId="0" sldId="2147483648"/>
              <pc:sldLayoutMk cId="424670461" sldId="2147483656"/>
              <ac:spMk id="8" creationId="{00000000-0000-0000-0000-000000000000}"/>
            </ac:spMkLst>
          </pc:spChg>
          <pc:spChg chg="add mod">
            <ac:chgData name="Luca D'Aniello" userId="23131467-441f-4582-a5f9-ca99d9787af0" providerId="ADAL" clId="{119662F9-917B-405E-A806-7E72D5E5992E}" dt="2022-03-30T15:17:01.865" v="595"/>
            <ac:spMkLst>
              <pc:docMk/>
              <pc:sldMasterMk cId="0" sldId="2147483648"/>
              <pc:sldLayoutMk cId="424670461" sldId="2147483656"/>
              <ac:spMk id="13" creationId="{4EAA3CC7-B24D-4330-91DD-288C370226A1}"/>
            </ac:spMkLst>
          </pc:spChg>
          <pc:spChg chg="add mod">
            <ac:chgData name="Luca D'Aniello" userId="23131467-441f-4582-a5f9-ca99d9787af0" providerId="ADAL" clId="{119662F9-917B-405E-A806-7E72D5E5992E}" dt="2022-03-30T15:17:01.865" v="595"/>
            <ac:spMkLst>
              <pc:docMk/>
              <pc:sldMasterMk cId="0" sldId="2147483648"/>
              <pc:sldLayoutMk cId="424670461" sldId="2147483656"/>
              <ac:spMk id="14" creationId="{906DB117-4D72-4436-ADA6-456D32EC7A47}"/>
            </ac:spMkLst>
          </pc:spChg>
          <pc:spChg chg="del">
            <ac:chgData name="Luca D'Aniello" userId="23131467-441f-4582-a5f9-ca99d9787af0" providerId="ADAL" clId="{119662F9-917B-405E-A806-7E72D5E5992E}" dt="2022-03-30T15:17:01.633" v="594" actId="478"/>
            <ac:spMkLst>
              <pc:docMk/>
              <pc:sldMasterMk cId="0" sldId="2147483648"/>
              <pc:sldLayoutMk cId="424670461" sldId="2147483656"/>
              <ac:spMk id="19" creationId="{00000000-0000-0000-0000-000000000000}"/>
            </ac:spMkLst>
          </pc:spChg>
        </pc:sldLayoutChg>
        <pc:sldLayoutChg chg="addSp delSp modSp del mod">
          <pc:chgData name="Luca D'Aniello" userId="23131467-441f-4582-a5f9-ca99d9787af0" providerId="ADAL" clId="{119662F9-917B-405E-A806-7E72D5E5992E}" dt="2022-03-30T15:38:15.434" v="864" actId="47"/>
          <pc:sldLayoutMkLst>
            <pc:docMk/>
            <pc:sldMasterMk cId="0" sldId="2147483648"/>
            <pc:sldLayoutMk cId="3635738017" sldId="2147483657"/>
          </pc:sldLayoutMkLst>
          <pc:spChg chg="del">
            <ac:chgData name="Luca D'Aniello" userId="23131467-441f-4582-a5f9-ca99d9787af0" providerId="ADAL" clId="{119662F9-917B-405E-A806-7E72D5E5992E}" dt="2022-03-30T15:17:09.468" v="596" actId="478"/>
            <ac:spMkLst>
              <pc:docMk/>
              <pc:sldMasterMk cId="0" sldId="2147483648"/>
              <pc:sldLayoutMk cId="3635738017" sldId="2147483657"/>
              <ac:spMk id="6" creationId="{00000000-0000-0000-0000-000000000000}"/>
            </ac:spMkLst>
          </pc:spChg>
          <pc:spChg chg="del">
            <ac:chgData name="Luca D'Aniello" userId="23131467-441f-4582-a5f9-ca99d9787af0" providerId="ADAL" clId="{119662F9-917B-405E-A806-7E72D5E5992E}" dt="2022-03-30T15:17:09.468" v="596" actId="478"/>
            <ac:spMkLst>
              <pc:docMk/>
              <pc:sldMasterMk cId="0" sldId="2147483648"/>
              <pc:sldLayoutMk cId="3635738017" sldId="2147483657"/>
              <ac:spMk id="8" creationId="{00000000-0000-0000-0000-000000000000}"/>
            </ac:spMkLst>
          </pc:spChg>
          <pc:spChg chg="add mod">
            <ac:chgData name="Luca D'Aniello" userId="23131467-441f-4582-a5f9-ca99d9787af0" providerId="ADAL" clId="{119662F9-917B-405E-A806-7E72D5E5992E}" dt="2022-03-30T15:17:09.737" v="597"/>
            <ac:spMkLst>
              <pc:docMk/>
              <pc:sldMasterMk cId="0" sldId="2147483648"/>
              <pc:sldLayoutMk cId="3635738017" sldId="2147483657"/>
              <ac:spMk id="13" creationId="{28A6DF36-0052-4A79-AAF7-D8654AC82351}"/>
            </ac:spMkLst>
          </pc:spChg>
          <pc:spChg chg="add mod">
            <ac:chgData name="Luca D'Aniello" userId="23131467-441f-4582-a5f9-ca99d9787af0" providerId="ADAL" clId="{119662F9-917B-405E-A806-7E72D5E5992E}" dt="2022-03-30T15:17:09.737" v="597"/>
            <ac:spMkLst>
              <pc:docMk/>
              <pc:sldMasterMk cId="0" sldId="2147483648"/>
              <pc:sldLayoutMk cId="3635738017" sldId="2147483657"/>
              <ac:spMk id="14" creationId="{130877C3-721C-468D-964D-4B6C72C0C161}"/>
            </ac:spMkLst>
          </pc:spChg>
          <pc:spChg chg="del">
            <ac:chgData name="Luca D'Aniello" userId="23131467-441f-4582-a5f9-ca99d9787af0" providerId="ADAL" clId="{119662F9-917B-405E-A806-7E72D5E5992E}" dt="2022-03-30T15:17:09.468" v="596" actId="478"/>
            <ac:spMkLst>
              <pc:docMk/>
              <pc:sldMasterMk cId="0" sldId="2147483648"/>
              <pc:sldLayoutMk cId="3635738017" sldId="2147483657"/>
              <ac:spMk id="19" creationId="{00000000-0000-0000-0000-000000000000}"/>
            </ac:spMkLst>
          </pc:spChg>
        </pc:sldLayoutChg>
        <pc:sldLayoutChg chg="addSp delSp modSp del mod">
          <pc:chgData name="Luca D'Aniello" userId="23131467-441f-4582-a5f9-ca99d9787af0" providerId="ADAL" clId="{119662F9-917B-405E-A806-7E72D5E5992E}" dt="2022-03-30T15:38:15.434" v="864" actId="47"/>
          <pc:sldLayoutMkLst>
            <pc:docMk/>
            <pc:sldMasterMk cId="0" sldId="2147483648"/>
            <pc:sldLayoutMk cId="1274309050" sldId="2147483658"/>
          </pc:sldLayoutMkLst>
          <pc:spChg chg="del">
            <ac:chgData name="Luca D'Aniello" userId="23131467-441f-4582-a5f9-ca99d9787af0" providerId="ADAL" clId="{119662F9-917B-405E-A806-7E72D5E5992E}" dt="2022-03-30T15:17:19.059" v="600" actId="478"/>
            <ac:spMkLst>
              <pc:docMk/>
              <pc:sldMasterMk cId="0" sldId="2147483648"/>
              <pc:sldLayoutMk cId="1274309050" sldId="2147483658"/>
              <ac:spMk id="6" creationId="{00000000-0000-0000-0000-000000000000}"/>
            </ac:spMkLst>
          </pc:spChg>
          <pc:spChg chg="del">
            <ac:chgData name="Luca D'Aniello" userId="23131467-441f-4582-a5f9-ca99d9787af0" providerId="ADAL" clId="{119662F9-917B-405E-A806-7E72D5E5992E}" dt="2022-03-30T15:17:19.059" v="600" actId="478"/>
            <ac:spMkLst>
              <pc:docMk/>
              <pc:sldMasterMk cId="0" sldId="2147483648"/>
              <pc:sldLayoutMk cId="1274309050" sldId="2147483658"/>
              <ac:spMk id="8" creationId="{00000000-0000-0000-0000-000000000000}"/>
            </ac:spMkLst>
          </pc:spChg>
          <pc:spChg chg="del">
            <ac:chgData name="Luca D'Aniello" userId="23131467-441f-4582-a5f9-ca99d9787af0" providerId="ADAL" clId="{119662F9-917B-405E-A806-7E72D5E5992E}" dt="2022-03-30T15:17:19.059" v="600" actId="478"/>
            <ac:spMkLst>
              <pc:docMk/>
              <pc:sldMasterMk cId="0" sldId="2147483648"/>
              <pc:sldLayoutMk cId="1274309050" sldId="2147483658"/>
              <ac:spMk id="19" creationId="{00000000-0000-0000-0000-000000000000}"/>
            </ac:spMkLst>
          </pc:spChg>
          <pc:spChg chg="add mod">
            <ac:chgData name="Luca D'Aniello" userId="23131467-441f-4582-a5f9-ca99d9787af0" providerId="ADAL" clId="{119662F9-917B-405E-A806-7E72D5E5992E}" dt="2022-03-30T15:17:19.328" v="601"/>
            <ac:spMkLst>
              <pc:docMk/>
              <pc:sldMasterMk cId="0" sldId="2147483648"/>
              <pc:sldLayoutMk cId="1274309050" sldId="2147483658"/>
              <ac:spMk id="24" creationId="{035AE25D-8382-49A8-8E0A-A5E1280E404F}"/>
            </ac:spMkLst>
          </pc:spChg>
          <pc:spChg chg="add mod">
            <ac:chgData name="Luca D'Aniello" userId="23131467-441f-4582-a5f9-ca99d9787af0" providerId="ADAL" clId="{119662F9-917B-405E-A806-7E72D5E5992E}" dt="2022-03-30T15:17:19.328" v="601"/>
            <ac:spMkLst>
              <pc:docMk/>
              <pc:sldMasterMk cId="0" sldId="2147483648"/>
              <pc:sldLayoutMk cId="1274309050" sldId="2147483658"/>
              <ac:spMk id="25" creationId="{997367A4-D10C-404C-8952-1F811A78862C}"/>
            </ac:spMkLst>
          </pc:spChg>
        </pc:sldLayoutChg>
        <pc:sldLayoutChg chg="addSp delSp modSp del mod">
          <pc:chgData name="Luca D'Aniello" userId="23131467-441f-4582-a5f9-ca99d9787af0" providerId="ADAL" clId="{119662F9-917B-405E-A806-7E72D5E5992E}" dt="2022-03-30T15:38:15.434" v="864" actId="47"/>
          <pc:sldLayoutMkLst>
            <pc:docMk/>
            <pc:sldMasterMk cId="0" sldId="2147483648"/>
            <pc:sldLayoutMk cId="1022181556" sldId="2147483659"/>
          </pc:sldLayoutMkLst>
          <pc:spChg chg="del">
            <ac:chgData name="Luca D'Aniello" userId="23131467-441f-4582-a5f9-ca99d9787af0" providerId="ADAL" clId="{119662F9-917B-405E-A806-7E72D5E5992E}" dt="2022-03-30T15:17:14.678" v="598" actId="478"/>
            <ac:spMkLst>
              <pc:docMk/>
              <pc:sldMasterMk cId="0" sldId="2147483648"/>
              <pc:sldLayoutMk cId="1022181556" sldId="2147483659"/>
              <ac:spMk id="6" creationId="{00000000-0000-0000-0000-000000000000}"/>
            </ac:spMkLst>
          </pc:spChg>
          <pc:spChg chg="del">
            <ac:chgData name="Luca D'Aniello" userId="23131467-441f-4582-a5f9-ca99d9787af0" providerId="ADAL" clId="{119662F9-917B-405E-A806-7E72D5E5992E}" dt="2022-03-30T15:17:14.678" v="598" actId="478"/>
            <ac:spMkLst>
              <pc:docMk/>
              <pc:sldMasterMk cId="0" sldId="2147483648"/>
              <pc:sldLayoutMk cId="1022181556" sldId="2147483659"/>
              <ac:spMk id="8" creationId="{00000000-0000-0000-0000-000000000000}"/>
            </ac:spMkLst>
          </pc:spChg>
          <pc:spChg chg="del">
            <ac:chgData name="Luca D'Aniello" userId="23131467-441f-4582-a5f9-ca99d9787af0" providerId="ADAL" clId="{119662F9-917B-405E-A806-7E72D5E5992E}" dt="2022-03-30T15:17:14.678" v="598" actId="478"/>
            <ac:spMkLst>
              <pc:docMk/>
              <pc:sldMasterMk cId="0" sldId="2147483648"/>
              <pc:sldLayoutMk cId="1022181556" sldId="2147483659"/>
              <ac:spMk id="19" creationId="{00000000-0000-0000-0000-000000000000}"/>
            </ac:spMkLst>
          </pc:spChg>
          <pc:spChg chg="add mod">
            <ac:chgData name="Luca D'Aniello" userId="23131467-441f-4582-a5f9-ca99d9787af0" providerId="ADAL" clId="{119662F9-917B-405E-A806-7E72D5E5992E}" dt="2022-03-30T15:17:14.932" v="599"/>
            <ac:spMkLst>
              <pc:docMk/>
              <pc:sldMasterMk cId="0" sldId="2147483648"/>
              <pc:sldLayoutMk cId="1022181556" sldId="2147483659"/>
              <ac:spMk id="21" creationId="{9C73DD4D-9C4D-461D-9D99-3E91D82DEA69}"/>
            </ac:spMkLst>
          </pc:spChg>
          <pc:spChg chg="add mod">
            <ac:chgData name="Luca D'Aniello" userId="23131467-441f-4582-a5f9-ca99d9787af0" providerId="ADAL" clId="{119662F9-917B-405E-A806-7E72D5E5992E}" dt="2022-03-30T15:17:14.932" v="599"/>
            <ac:spMkLst>
              <pc:docMk/>
              <pc:sldMasterMk cId="0" sldId="2147483648"/>
              <pc:sldLayoutMk cId="1022181556" sldId="2147483659"/>
              <ac:spMk id="22" creationId="{1125FACC-126F-401B-B017-2ED6DFE06E00}"/>
            </ac:spMkLst>
          </pc:spChg>
        </pc:sldLayoutChg>
        <pc:sldLayoutChg chg="addSp delSp modSp del mod">
          <pc:chgData name="Luca D'Aniello" userId="23131467-441f-4582-a5f9-ca99d9787af0" providerId="ADAL" clId="{119662F9-917B-405E-A806-7E72D5E5992E}" dt="2022-03-30T15:38:15.434" v="864" actId="47"/>
          <pc:sldLayoutMkLst>
            <pc:docMk/>
            <pc:sldMasterMk cId="0" sldId="2147483648"/>
            <pc:sldLayoutMk cId="2350355181" sldId="2147483660"/>
          </pc:sldLayoutMkLst>
          <pc:spChg chg="del">
            <ac:chgData name="Luca D'Aniello" userId="23131467-441f-4582-a5f9-ca99d9787af0" providerId="ADAL" clId="{119662F9-917B-405E-A806-7E72D5E5992E}" dt="2022-03-30T15:17:23.414" v="602" actId="478"/>
            <ac:spMkLst>
              <pc:docMk/>
              <pc:sldMasterMk cId="0" sldId="2147483648"/>
              <pc:sldLayoutMk cId="2350355181" sldId="2147483660"/>
              <ac:spMk id="6" creationId="{00000000-0000-0000-0000-000000000000}"/>
            </ac:spMkLst>
          </pc:spChg>
          <pc:spChg chg="del">
            <ac:chgData name="Luca D'Aniello" userId="23131467-441f-4582-a5f9-ca99d9787af0" providerId="ADAL" clId="{119662F9-917B-405E-A806-7E72D5E5992E}" dt="2022-03-30T15:17:23.414" v="602" actId="478"/>
            <ac:spMkLst>
              <pc:docMk/>
              <pc:sldMasterMk cId="0" sldId="2147483648"/>
              <pc:sldLayoutMk cId="2350355181" sldId="2147483660"/>
              <ac:spMk id="8" creationId="{00000000-0000-0000-0000-000000000000}"/>
            </ac:spMkLst>
          </pc:spChg>
          <pc:spChg chg="add mod">
            <ac:chgData name="Luca D'Aniello" userId="23131467-441f-4582-a5f9-ca99d9787af0" providerId="ADAL" clId="{119662F9-917B-405E-A806-7E72D5E5992E}" dt="2022-03-30T15:17:23.652" v="603"/>
            <ac:spMkLst>
              <pc:docMk/>
              <pc:sldMasterMk cId="0" sldId="2147483648"/>
              <pc:sldLayoutMk cId="2350355181" sldId="2147483660"/>
              <ac:spMk id="15" creationId="{A0893C78-BBA6-4AC7-AA3D-E31C67824819}"/>
            </ac:spMkLst>
          </pc:spChg>
          <pc:spChg chg="add mod">
            <ac:chgData name="Luca D'Aniello" userId="23131467-441f-4582-a5f9-ca99d9787af0" providerId="ADAL" clId="{119662F9-917B-405E-A806-7E72D5E5992E}" dt="2022-03-30T15:17:23.652" v="603"/>
            <ac:spMkLst>
              <pc:docMk/>
              <pc:sldMasterMk cId="0" sldId="2147483648"/>
              <pc:sldLayoutMk cId="2350355181" sldId="2147483660"/>
              <ac:spMk id="16" creationId="{017C19BE-57AB-414A-AEE2-13A99A9F6AA8}"/>
            </ac:spMkLst>
          </pc:spChg>
          <pc:spChg chg="del">
            <ac:chgData name="Luca D'Aniello" userId="23131467-441f-4582-a5f9-ca99d9787af0" providerId="ADAL" clId="{119662F9-917B-405E-A806-7E72D5E5992E}" dt="2022-03-30T15:17:23.414" v="602" actId="478"/>
            <ac:spMkLst>
              <pc:docMk/>
              <pc:sldMasterMk cId="0" sldId="2147483648"/>
              <pc:sldLayoutMk cId="2350355181" sldId="2147483660"/>
              <ac:spMk id="19" creationId="{00000000-0000-0000-0000-000000000000}"/>
            </ac:spMkLst>
          </pc:spChg>
        </pc:sldLayoutChg>
        <pc:sldLayoutChg chg="addSp delSp modSp del mod">
          <pc:chgData name="Luca D'Aniello" userId="23131467-441f-4582-a5f9-ca99d9787af0" providerId="ADAL" clId="{119662F9-917B-405E-A806-7E72D5E5992E}" dt="2022-03-30T15:38:15.434" v="864" actId="47"/>
          <pc:sldLayoutMkLst>
            <pc:docMk/>
            <pc:sldMasterMk cId="0" sldId="2147483648"/>
            <pc:sldLayoutMk cId="2301095134" sldId="2147483661"/>
          </pc:sldLayoutMkLst>
          <pc:spChg chg="del">
            <ac:chgData name="Luca D'Aniello" userId="23131467-441f-4582-a5f9-ca99d9787af0" providerId="ADAL" clId="{119662F9-917B-405E-A806-7E72D5E5992E}" dt="2022-03-30T15:17:27.745" v="604" actId="478"/>
            <ac:spMkLst>
              <pc:docMk/>
              <pc:sldMasterMk cId="0" sldId="2147483648"/>
              <pc:sldLayoutMk cId="2301095134" sldId="2147483661"/>
              <ac:spMk id="6" creationId="{00000000-0000-0000-0000-000000000000}"/>
            </ac:spMkLst>
          </pc:spChg>
          <pc:spChg chg="del">
            <ac:chgData name="Luca D'Aniello" userId="23131467-441f-4582-a5f9-ca99d9787af0" providerId="ADAL" clId="{119662F9-917B-405E-A806-7E72D5E5992E}" dt="2022-03-30T15:17:27.745" v="604" actId="478"/>
            <ac:spMkLst>
              <pc:docMk/>
              <pc:sldMasterMk cId="0" sldId="2147483648"/>
              <pc:sldLayoutMk cId="2301095134" sldId="2147483661"/>
              <ac:spMk id="8" creationId="{00000000-0000-0000-0000-000000000000}"/>
            </ac:spMkLst>
          </pc:spChg>
          <pc:spChg chg="del">
            <ac:chgData name="Luca D'Aniello" userId="23131467-441f-4582-a5f9-ca99d9787af0" providerId="ADAL" clId="{119662F9-917B-405E-A806-7E72D5E5992E}" dt="2022-03-30T15:17:27.745" v="604" actId="478"/>
            <ac:spMkLst>
              <pc:docMk/>
              <pc:sldMasterMk cId="0" sldId="2147483648"/>
              <pc:sldLayoutMk cId="2301095134" sldId="2147483661"/>
              <ac:spMk id="19" creationId="{00000000-0000-0000-0000-000000000000}"/>
            </ac:spMkLst>
          </pc:spChg>
          <pc:spChg chg="add mod">
            <ac:chgData name="Luca D'Aniello" userId="23131467-441f-4582-a5f9-ca99d9787af0" providerId="ADAL" clId="{119662F9-917B-405E-A806-7E72D5E5992E}" dt="2022-03-30T15:17:27.977" v="605"/>
            <ac:spMkLst>
              <pc:docMk/>
              <pc:sldMasterMk cId="0" sldId="2147483648"/>
              <pc:sldLayoutMk cId="2301095134" sldId="2147483661"/>
              <ac:spMk id="47" creationId="{814294F8-3A91-4C91-8B7B-B5C99738987E}"/>
            </ac:spMkLst>
          </pc:spChg>
          <pc:spChg chg="add mod">
            <ac:chgData name="Luca D'Aniello" userId="23131467-441f-4582-a5f9-ca99d9787af0" providerId="ADAL" clId="{119662F9-917B-405E-A806-7E72D5E5992E}" dt="2022-03-30T15:17:27.977" v="605"/>
            <ac:spMkLst>
              <pc:docMk/>
              <pc:sldMasterMk cId="0" sldId="2147483648"/>
              <pc:sldLayoutMk cId="2301095134" sldId="2147483661"/>
              <ac:spMk id="49" creationId="{D967B864-AF35-4E57-A32C-2063F5E465DD}"/>
            </ac:spMkLst>
          </pc:spChg>
        </pc:sldLayoutChg>
        <pc:sldLayoutChg chg="addSp delSp modSp del mod">
          <pc:chgData name="Luca D'Aniello" userId="23131467-441f-4582-a5f9-ca99d9787af0" providerId="ADAL" clId="{119662F9-917B-405E-A806-7E72D5E5992E}" dt="2022-03-30T15:38:15.434" v="864" actId="47"/>
          <pc:sldLayoutMkLst>
            <pc:docMk/>
            <pc:sldMasterMk cId="0" sldId="2147483648"/>
            <pc:sldLayoutMk cId="2927796627" sldId="2147483663"/>
          </pc:sldLayoutMkLst>
          <pc:spChg chg="del">
            <ac:chgData name="Luca D'Aniello" userId="23131467-441f-4582-a5f9-ca99d9787af0" providerId="ADAL" clId="{119662F9-917B-405E-A806-7E72D5E5992E}" dt="2022-03-30T15:17:48.560" v="614" actId="478"/>
            <ac:spMkLst>
              <pc:docMk/>
              <pc:sldMasterMk cId="0" sldId="2147483648"/>
              <pc:sldLayoutMk cId="2927796627" sldId="2147483663"/>
              <ac:spMk id="6" creationId="{00000000-0000-0000-0000-000000000000}"/>
            </ac:spMkLst>
          </pc:spChg>
          <pc:spChg chg="del">
            <ac:chgData name="Luca D'Aniello" userId="23131467-441f-4582-a5f9-ca99d9787af0" providerId="ADAL" clId="{119662F9-917B-405E-A806-7E72D5E5992E}" dt="2022-03-30T15:17:48.560" v="614" actId="478"/>
            <ac:spMkLst>
              <pc:docMk/>
              <pc:sldMasterMk cId="0" sldId="2147483648"/>
              <pc:sldLayoutMk cId="2927796627" sldId="2147483663"/>
              <ac:spMk id="8" creationId="{00000000-0000-0000-0000-000000000000}"/>
            </ac:spMkLst>
          </pc:spChg>
          <pc:spChg chg="del">
            <ac:chgData name="Luca D'Aniello" userId="23131467-441f-4582-a5f9-ca99d9787af0" providerId="ADAL" clId="{119662F9-917B-405E-A806-7E72D5E5992E}" dt="2022-03-30T15:17:48.560" v="614" actId="478"/>
            <ac:spMkLst>
              <pc:docMk/>
              <pc:sldMasterMk cId="0" sldId="2147483648"/>
              <pc:sldLayoutMk cId="2927796627" sldId="2147483663"/>
              <ac:spMk id="19" creationId="{00000000-0000-0000-0000-000000000000}"/>
            </ac:spMkLst>
          </pc:spChg>
          <pc:spChg chg="add mod">
            <ac:chgData name="Luca D'Aniello" userId="23131467-441f-4582-a5f9-ca99d9787af0" providerId="ADAL" clId="{119662F9-917B-405E-A806-7E72D5E5992E}" dt="2022-03-30T15:17:48.807" v="615"/>
            <ac:spMkLst>
              <pc:docMk/>
              <pc:sldMasterMk cId="0" sldId="2147483648"/>
              <pc:sldLayoutMk cId="2927796627" sldId="2147483663"/>
              <ac:spMk id="24" creationId="{2974BEEE-D7F7-495B-A778-92B7196DFF34}"/>
            </ac:spMkLst>
          </pc:spChg>
          <pc:spChg chg="add mod">
            <ac:chgData name="Luca D'Aniello" userId="23131467-441f-4582-a5f9-ca99d9787af0" providerId="ADAL" clId="{119662F9-917B-405E-A806-7E72D5E5992E}" dt="2022-03-30T15:17:48.807" v="615"/>
            <ac:spMkLst>
              <pc:docMk/>
              <pc:sldMasterMk cId="0" sldId="2147483648"/>
              <pc:sldLayoutMk cId="2927796627" sldId="2147483663"/>
              <ac:spMk id="25" creationId="{7FC05012-D0CD-4E04-AF33-BC13333A9453}"/>
            </ac:spMkLst>
          </pc:spChg>
        </pc:sldLayoutChg>
        <pc:sldLayoutChg chg="addSp delSp modSp del mod">
          <pc:chgData name="Luca D'Aniello" userId="23131467-441f-4582-a5f9-ca99d9787af0" providerId="ADAL" clId="{119662F9-917B-405E-A806-7E72D5E5992E}" dt="2022-03-30T15:38:15.434" v="864" actId="47"/>
          <pc:sldLayoutMkLst>
            <pc:docMk/>
            <pc:sldMasterMk cId="0" sldId="2147483648"/>
            <pc:sldLayoutMk cId="4100630140" sldId="2147483665"/>
          </pc:sldLayoutMkLst>
          <pc:spChg chg="del">
            <ac:chgData name="Luca D'Aniello" userId="23131467-441f-4582-a5f9-ca99d9787af0" providerId="ADAL" clId="{119662F9-917B-405E-A806-7E72D5E5992E}" dt="2022-03-30T15:16:55.528" v="592" actId="478"/>
            <ac:spMkLst>
              <pc:docMk/>
              <pc:sldMasterMk cId="0" sldId="2147483648"/>
              <pc:sldLayoutMk cId="4100630140" sldId="2147483665"/>
              <ac:spMk id="6" creationId="{00000000-0000-0000-0000-000000000000}"/>
            </ac:spMkLst>
          </pc:spChg>
          <pc:spChg chg="del">
            <ac:chgData name="Luca D'Aniello" userId="23131467-441f-4582-a5f9-ca99d9787af0" providerId="ADAL" clId="{119662F9-917B-405E-A806-7E72D5E5992E}" dt="2022-03-30T15:16:55.528" v="592" actId="478"/>
            <ac:spMkLst>
              <pc:docMk/>
              <pc:sldMasterMk cId="0" sldId="2147483648"/>
              <pc:sldLayoutMk cId="4100630140" sldId="2147483665"/>
              <ac:spMk id="8" creationId="{00000000-0000-0000-0000-000000000000}"/>
            </ac:spMkLst>
          </pc:spChg>
          <pc:spChg chg="del">
            <ac:chgData name="Luca D'Aniello" userId="23131467-441f-4582-a5f9-ca99d9787af0" providerId="ADAL" clId="{119662F9-917B-405E-A806-7E72D5E5992E}" dt="2022-03-30T15:16:55.528" v="592" actId="478"/>
            <ac:spMkLst>
              <pc:docMk/>
              <pc:sldMasterMk cId="0" sldId="2147483648"/>
              <pc:sldLayoutMk cId="4100630140" sldId="2147483665"/>
              <ac:spMk id="19" creationId="{00000000-0000-0000-0000-000000000000}"/>
            </ac:spMkLst>
          </pc:spChg>
          <pc:spChg chg="add mod">
            <ac:chgData name="Luca D'Aniello" userId="23131467-441f-4582-a5f9-ca99d9787af0" providerId="ADAL" clId="{119662F9-917B-405E-A806-7E72D5E5992E}" dt="2022-03-30T15:16:55.851" v="593"/>
            <ac:spMkLst>
              <pc:docMk/>
              <pc:sldMasterMk cId="0" sldId="2147483648"/>
              <pc:sldLayoutMk cId="4100630140" sldId="2147483665"/>
              <ac:spMk id="38" creationId="{07653591-68E6-403C-B7D6-01FAA0FCF968}"/>
            </ac:spMkLst>
          </pc:spChg>
          <pc:spChg chg="add mod">
            <ac:chgData name="Luca D'Aniello" userId="23131467-441f-4582-a5f9-ca99d9787af0" providerId="ADAL" clId="{119662F9-917B-405E-A806-7E72D5E5992E}" dt="2022-03-30T15:16:55.851" v="593"/>
            <ac:spMkLst>
              <pc:docMk/>
              <pc:sldMasterMk cId="0" sldId="2147483648"/>
              <pc:sldLayoutMk cId="4100630140" sldId="2147483665"/>
              <ac:spMk id="39" creationId="{F1506F56-F84B-4D03-9FA6-3FD531937711}"/>
            </ac:spMkLst>
          </pc:spChg>
        </pc:sldLayoutChg>
        <pc:sldLayoutChg chg="addSp delSp modSp del mod">
          <pc:chgData name="Luca D'Aniello" userId="23131467-441f-4582-a5f9-ca99d9787af0" providerId="ADAL" clId="{119662F9-917B-405E-A806-7E72D5E5992E}" dt="2022-03-30T15:38:15.434" v="864" actId="47"/>
          <pc:sldLayoutMkLst>
            <pc:docMk/>
            <pc:sldMasterMk cId="0" sldId="2147483648"/>
            <pc:sldLayoutMk cId="1032678621" sldId="2147483667"/>
          </pc:sldLayoutMkLst>
          <pc:spChg chg="del">
            <ac:chgData name="Luca D'Aniello" userId="23131467-441f-4582-a5f9-ca99d9787af0" providerId="ADAL" clId="{119662F9-917B-405E-A806-7E72D5E5992E}" dt="2022-03-30T15:17:31.855" v="606" actId="478"/>
            <ac:spMkLst>
              <pc:docMk/>
              <pc:sldMasterMk cId="0" sldId="2147483648"/>
              <pc:sldLayoutMk cId="1032678621" sldId="2147483667"/>
              <ac:spMk id="6" creationId="{00000000-0000-0000-0000-000000000000}"/>
            </ac:spMkLst>
          </pc:spChg>
          <pc:spChg chg="del">
            <ac:chgData name="Luca D'Aniello" userId="23131467-441f-4582-a5f9-ca99d9787af0" providerId="ADAL" clId="{119662F9-917B-405E-A806-7E72D5E5992E}" dt="2022-03-30T15:17:31.855" v="606" actId="478"/>
            <ac:spMkLst>
              <pc:docMk/>
              <pc:sldMasterMk cId="0" sldId="2147483648"/>
              <pc:sldLayoutMk cId="1032678621" sldId="2147483667"/>
              <ac:spMk id="8" creationId="{00000000-0000-0000-0000-000000000000}"/>
            </ac:spMkLst>
          </pc:spChg>
          <pc:spChg chg="add mod">
            <ac:chgData name="Luca D'Aniello" userId="23131467-441f-4582-a5f9-ca99d9787af0" providerId="ADAL" clId="{119662F9-917B-405E-A806-7E72D5E5992E}" dt="2022-03-30T15:17:32.140" v="607"/>
            <ac:spMkLst>
              <pc:docMk/>
              <pc:sldMasterMk cId="0" sldId="2147483648"/>
              <pc:sldLayoutMk cId="1032678621" sldId="2147483667"/>
              <ac:spMk id="11" creationId="{CEF62650-889E-424B-A3F4-DC13573DCC41}"/>
            </ac:spMkLst>
          </pc:spChg>
          <pc:spChg chg="add mod">
            <ac:chgData name="Luca D'Aniello" userId="23131467-441f-4582-a5f9-ca99d9787af0" providerId="ADAL" clId="{119662F9-917B-405E-A806-7E72D5E5992E}" dt="2022-03-30T15:17:32.140" v="607"/>
            <ac:spMkLst>
              <pc:docMk/>
              <pc:sldMasterMk cId="0" sldId="2147483648"/>
              <pc:sldLayoutMk cId="1032678621" sldId="2147483667"/>
              <ac:spMk id="12" creationId="{22B571FF-683D-4C32-9908-CD83F0601CB8}"/>
            </ac:spMkLst>
          </pc:spChg>
          <pc:spChg chg="del">
            <ac:chgData name="Luca D'Aniello" userId="23131467-441f-4582-a5f9-ca99d9787af0" providerId="ADAL" clId="{119662F9-917B-405E-A806-7E72D5E5992E}" dt="2022-03-30T15:17:31.855" v="606" actId="478"/>
            <ac:spMkLst>
              <pc:docMk/>
              <pc:sldMasterMk cId="0" sldId="2147483648"/>
              <pc:sldLayoutMk cId="1032678621" sldId="2147483667"/>
              <ac:spMk id="19" creationId="{00000000-0000-0000-0000-000000000000}"/>
            </ac:spMkLst>
          </pc:spChg>
        </pc:sldLayoutChg>
        <pc:sldLayoutChg chg="addSp delSp modSp del mod">
          <pc:chgData name="Luca D'Aniello" userId="23131467-441f-4582-a5f9-ca99d9787af0" providerId="ADAL" clId="{119662F9-917B-405E-A806-7E72D5E5992E}" dt="2022-03-30T15:38:15.434" v="864" actId="47"/>
          <pc:sldLayoutMkLst>
            <pc:docMk/>
            <pc:sldMasterMk cId="0" sldId="2147483648"/>
            <pc:sldLayoutMk cId="1521633335" sldId="2147483668"/>
          </pc:sldLayoutMkLst>
          <pc:spChg chg="del">
            <ac:chgData name="Luca D'Aniello" userId="23131467-441f-4582-a5f9-ca99d9787af0" providerId="ADAL" clId="{119662F9-917B-405E-A806-7E72D5E5992E}" dt="2022-03-30T15:17:36.522" v="608" actId="478"/>
            <ac:spMkLst>
              <pc:docMk/>
              <pc:sldMasterMk cId="0" sldId="2147483648"/>
              <pc:sldLayoutMk cId="1521633335" sldId="2147483668"/>
              <ac:spMk id="6" creationId="{00000000-0000-0000-0000-000000000000}"/>
            </ac:spMkLst>
          </pc:spChg>
          <pc:spChg chg="del">
            <ac:chgData name="Luca D'Aniello" userId="23131467-441f-4582-a5f9-ca99d9787af0" providerId="ADAL" clId="{119662F9-917B-405E-A806-7E72D5E5992E}" dt="2022-03-30T15:17:36.522" v="608" actId="478"/>
            <ac:spMkLst>
              <pc:docMk/>
              <pc:sldMasterMk cId="0" sldId="2147483648"/>
              <pc:sldLayoutMk cId="1521633335" sldId="2147483668"/>
              <ac:spMk id="8" creationId="{00000000-0000-0000-0000-000000000000}"/>
            </ac:spMkLst>
          </pc:spChg>
          <pc:spChg chg="del">
            <ac:chgData name="Luca D'Aniello" userId="23131467-441f-4582-a5f9-ca99d9787af0" providerId="ADAL" clId="{119662F9-917B-405E-A806-7E72D5E5992E}" dt="2022-03-30T15:17:36.522" v="608" actId="478"/>
            <ac:spMkLst>
              <pc:docMk/>
              <pc:sldMasterMk cId="0" sldId="2147483648"/>
              <pc:sldLayoutMk cId="1521633335" sldId="2147483668"/>
              <ac:spMk id="19" creationId="{00000000-0000-0000-0000-000000000000}"/>
            </ac:spMkLst>
          </pc:spChg>
          <pc:spChg chg="add mod">
            <ac:chgData name="Luca D'Aniello" userId="23131467-441f-4582-a5f9-ca99d9787af0" providerId="ADAL" clId="{119662F9-917B-405E-A806-7E72D5E5992E}" dt="2022-03-30T15:17:36.737" v="609"/>
            <ac:spMkLst>
              <pc:docMk/>
              <pc:sldMasterMk cId="0" sldId="2147483648"/>
              <pc:sldLayoutMk cId="1521633335" sldId="2147483668"/>
              <ac:spMk id="42" creationId="{72522ACF-5E62-4B06-8FCE-5694A25A4457}"/>
            </ac:spMkLst>
          </pc:spChg>
          <pc:spChg chg="add mod">
            <ac:chgData name="Luca D'Aniello" userId="23131467-441f-4582-a5f9-ca99d9787af0" providerId="ADAL" clId="{119662F9-917B-405E-A806-7E72D5E5992E}" dt="2022-03-30T15:17:36.737" v="609"/>
            <ac:spMkLst>
              <pc:docMk/>
              <pc:sldMasterMk cId="0" sldId="2147483648"/>
              <pc:sldLayoutMk cId="1521633335" sldId="2147483668"/>
              <ac:spMk id="43" creationId="{35A05011-B178-4B00-B73E-A10094900EB8}"/>
            </ac:spMkLst>
          </pc:spChg>
        </pc:sldLayoutChg>
        <pc:sldLayoutChg chg="addSp delSp modSp del mod">
          <pc:chgData name="Luca D'Aniello" userId="23131467-441f-4582-a5f9-ca99d9787af0" providerId="ADAL" clId="{119662F9-917B-405E-A806-7E72D5E5992E}" dt="2022-03-30T15:38:15.434" v="864" actId="47"/>
          <pc:sldLayoutMkLst>
            <pc:docMk/>
            <pc:sldMasterMk cId="0" sldId="2147483648"/>
            <pc:sldLayoutMk cId="4281645104" sldId="2147483669"/>
          </pc:sldLayoutMkLst>
          <pc:spChg chg="del">
            <ac:chgData name="Luca D'Aniello" userId="23131467-441f-4582-a5f9-ca99d9787af0" providerId="ADAL" clId="{119662F9-917B-405E-A806-7E72D5E5992E}" dt="2022-03-30T15:17:40.511" v="610" actId="478"/>
            <ac:spMkLst>
              <pc:docMk/>
              <pc:sldMasterMk cId="0" sldId="2147483648"/>
              <pc:sldLayoutMk cId="4281645104" sldId="2147483669"/>
              <ac:spMk id="6" creationId="{00000000-0000-0000-0000-000000000000}"/>
            </ac:spMkLst>
          </pc:spChg>
          <pc:spChg chg="del">
            <ac:chgData name="Luca D'Aniello" userId="23131467-441f-4582-a5f9-ca99d9787af0" providerId="ADAL" clId="{119662F9-917B-405E-A806-7E72D5E5992E}" dt="2022-03-30T15:17:40.511" v="610" actId="478"/>
            <ac:spMkLst>
              <pc:docMk/>
              <pc:sldMasterMk cId="0" sldId="2147483648"/>
              <pc:sldLayoutMk cId="4281645104" sldId="2147483669"/>
              <ac:spMk id="8" creationId="{00000000-0000-0000-0000-000000000000}"/>
            </ac:spMkLst>
          </pc:spChg>
          <pc:spChg chg="del">
            <ac:chgData name="Luca D'Aniello" userId="23131467-441f-4582-a5f9-ca99d9787af0" providerId="ADAL" clId="{119662F9-917B-405E-A806-7E72D5E5992E}" dt="2022-03-30T15:17:40.511" v="610" actId="478"/>
            <ac:spMkLst>
              <pc:docMk/>
              <pc:sldMasterMk cId="0" sldId="2147483648"/>
              <pc:sldLayoutMk cId="4281645104" sldId="2147483669"/>
              <ac:spMk id="19" creationId="{00000000-0000-0000-0000-000000000000}"/>
            </ac:spMkLst>
          </pc:spChg>
          <pc:spChg chg="add mod">
            <ac:chgData name="Luca D'Aniello" userId="23131467-441f-4582-a5f9-ca99d9787af0" providerId="ADAL" clId="{119662F9-917B-405E-A806-7E72D5E5992E}" dt="2022-03-30T15:17:40.630" v="611"/>
            <ac:spMkLst>
              <pc:docMk/>
              <pc:sldMasterMk cId="0" sldId="2147483648"/>
              <pc:sldLayoutMk cId="4281645104" sldId="2147483669"/>
              <ac:spMk id="30" creationId="{91BF40E2-FEDD-4B3A-B01D-44A79CDC6866}"/>
            </ac:spMkLst>
          </pc:spChg>
          <pc:spChg chg="add mod">
            <ac:chgData name="Luca D'Aniello" userId="23131467-441f-4582-a5f9-ca99d9787af0" providerId="ADAL" clId="{119662F9-917B-405E-A806-7E72D5E5992E}" dt="2022-03-30T15:17:40.630" v="611"/>
            <ac:spMkLst>
              <pc:docMk/>
              <pc:sldMasterMk cId="0" sldId="2147483648"/>
              <pc:sldLayoutMk cId="4281645104" sldId="2147483669"/>
              <ac:spMk id="31" creationId="{42101290-E038-4658-8F63-88AE241F1561}"/>
            </ac:spMkLst>
          </pc:spChg>
        </pc:sldLayoutChg>
        <pc:sldLayoutChg chg="addSp delSp modSp del mod">
          <pc:chgData name="Luca D'Aniello" userId="23131467-441f-4582-a5f9-ca99d9787af0" providerId="ADAL" clId="{119662F9-917B-405E-A806-7E72D5E5992E}" dt="2022-03-30T15:38:15.434" v="864" actId="47"/>
          <pc:sldLayoutMkLst>
            <pc:docMk/>
            <pc:sldMasterMk cId="0" sldId="2147483648"/>
            <pc:sldLayoutMk cId="2870555373" sldId="2147483670"/>
          </pc:sldLayoutMkLst>
          <pc:spChg chg="del">
            <ac:chgData name="Luca D'Aniello" userId="23131467-441f-4582-a5f9-ca99d9787af0" providerId="ADAL" clId="{119662F9-917B-405E-A806-7E72D5E5992E}" dt="2022-03-30T15:17:44.230" v="612" actId="478"/>
            <ac:spMkLst>
              <pc:docMk/>
              <pc:sldMasterMk cId="0" sldId="2147483648"/>
              <pc:sldLayoutMk cId="2870555373" sldId="2147483670"/>
              <ac:spMk id="6" creationId="{00000000-0000-0000-0000-000000000000}"/>
            </ac:spMkLst>
          </pc:spChg>
          <pc:spChg chg="del">
            <ac:chgData name="Luca D'Aniello" userId="23131467-441f-4582-a5f9-ca99d9787af0" providerId="ADAL" clId="{119662F9-917B-405E-A806-7E72D5E5992E}" dt="2022-03-30T15:17:44.230" v="612" actId="478"/>
            <ac:spMkLst>
              <pc:docMk/>
              <pc:sldMasterMk cId="0" sldId="2147483648"/>
              <pc:sldLayoutMk cId="2870555373" sldId="2147483670"/>
              <ac:spMk id="8" creationId="{00000000-0000-0000-0000-000000000000}"/>
            </ac:spMkLst>
          </pc:spChg>
          <pc:spChg chg="del">
            <ac:chgData name="Luca D'Aniello" userId="23131467-441f-4582-a5f9-ca99d9787af0" providerId="ADAL" clId="{119662F9-917B-405E-A806-7E72D5E5992E}" dt="2022-03-30T15:17:44.230" v="612" actId="478"/>
            <ac:spMkLst>
              <pc:docMk/>
              <pc:sldMasterMk cId="0" sldId="2147483648"/>
              <pc:sldLayoutMk cId="2870555373" sldId="2147483670"/>
              <ac:spMk id="19" creationId="{00000000-0000-0000-0000-000000000000}"/>
            </ac:spMkLst>
          </pc:spChg>
          <pc:spChg chg="add mod">
            <ac:chgData name="Luca D'Aniello" userId="23131467-441f-4582-a5f9-ca99d9787af0" providerId="ADAL" clId="{119662F9-917B-405E-A806-7E72D5E5992E}" dt="2022-03-30T15:17:44.452" v="613"/>
            <ac:spMkLst>
              <pc:docMk/>
              <pc:sldMasterMk cId="0" sldId="2147483648"/>
              <pc:sldLayoutMk cId="2870555373" sldId="2147483670"/>
              <ac:spMk id="27" creationId="{6786A4ED-335C-47B5-8CC5-CA5D2CF464D5}"/>
            </ac:spMkLst>
          </pc:spChg>
          <pc:spChg chg="add mod">
            <ac:chgData name="Luca D'Aniello" userId="23131467-441f-4582-a5f9-ca99d9787af0" providerId="ADAL" clId="{119662F9-917B-405E-A806-7E72D5E5992E}" dt="2022-03-30T15:17:44.452" v="613"/>
            <ac:spMkLst>
              <pc:docMk/>
              <pc:sldMasterMk cId="0" sldId="2147483648"/>
              <pc:sldLayoutMk cId="2870555373" sldId="2147483670"/>
              <ac:spMk id="28" creationId="{A2CFF917-66F1-481A-8DD5-55EDE2DEA60C}"/>
            </ac:spMkLst>
          </pc:spChg>
        </pc:sldLayoutChg>
        <pc:sldLayoutChg chg="addSp delSp modSp del mod">
          <pc:chgData name="Luca D'Aniello" userId="23131467-441f-4582-a5f9-ca99d9787af0" providerId="ADAL" clId="{119662F9-917B-405E-A806-7E72D5E5992E}" dt="2022-03-30T15:38:15.434" v="864" actId="47"/>
          <pc:sldLayoutMkLst>
            <pc:docMk/>
            <pc:sldMasterMk cId="0" sldId="2147483648"/>
            <pc:sldLayoutMk cId="341986549" sldId="2147483671"/>
          </pc:sldLayoutMkLst>
          <pc:spChg chg="del">
            <ac:chgData name="Luca D'Aniello" userId="23131467-441f-4582-a5f9-ca99d9787af0" providerId="ADAL" clId="{119662F9-917B-405E-A806-7E72D5E5992E}" dt="2022-03-30T15:16:25.878" v="580" actId="478"/>
            <ac:spMkLst>
              <pc:docMk/>
              <pc:sldMasterMk cId="0" sldId="2147483648"/>
              <pc:sldLayoutMk cId="341986549" sldId="2147483671"/>
              <ac:spMk id="6" creationId="{00000000-0000-0000-0000-000000000000}"/>
            </ac:spMkLst>
          </pc:spChg>
          <pc:spChg chg="del">
            <ac:chgData name="Luca D'Aniello" userId="23131467-441f-4582-a5f9-ca99d9787af0" providerId="ADAL" clId="{119662F9-917B-405E-A806-7E72D5E5992E}" dt="2022-03-30T15:16:25.878" v="580" actId="478"/>
            <ac:spMkLst>
              <pc:docMk/>
              <pc:sldMasterMk cId="0" sldId="2147483648"/>
              <pc:sldLayoutMk cId="341986549" sldId="2147483671"/>
              <ac:spMk id="8" creationId="{00000000-0000-0000-0000-000000000000}"/>
            </ac:spMkLst>
          </pc:spChg>
          <pc:spChg chg="add mod">
            <ac:chgData name="Luca D'Aniello" userId="23131467-441f-4582-a5f9-ca99d9787af0" providerId="ADAL" clId="{119662F9-917B-405E-A806-7E72D5E5992E}" dt="2022-03-30T15:16:26.132" v="581"/>
            <ac:spMkLst>
              <pc:docMk/>
              <pc:sldMasterMk cId="0" sldId="2147483648"/>
              <pc:sldLayoutMk cId="341986549" sldId="2147483671"/>
              <ac:spMk id="12" creationId="{0360346C-9645-4F1E-A911-03E95217C349}"/>
            </ac:spMkLst>
          </pc:spChg>
          <pc:spChg chg="add mod">
            <ac:chgData name="Luca D'Aniello" userId="23131467-441f-4582-a5f9-ca99d9787af0" providerId="ADAL" clId="{119662F9-917B-405E-A806-7E72D5E5992E}" dt="2022-03-30T15:16:26.132" v="581"/>
            <ac:spMkLst>
              <pc:docMk/>
              <pc:sldMasterMk cId="0" sldId="2147483648"/>
              <pc:sldLayoutMk cId="341986549" sldId="2147483671"/>
              <ac:spMk id="13" creationId="{636E8EC2-1526-4BB2-A25D-8EC4589A3193}"/>
            </ac:spMkLst>
          </pc:spChg>
        </pc:sldLayoutChg>
        <pc:sldLayoutChg chg="addSp delSp modSp del mod">
          <pc:chgData name="Luca D'Aniello" userId="23131467-441f-4582-a5f9-ca99d9787af0" providerId="ADAL" clId="{119662F9-917B-405E-A806-7E72D5E5992E}" dt="2022-03-30T15:38:15.434" v="864" actId="47"/>
          <pc:sldLayoutMkLst>
            <pc:docMk/>
            <pc:sldMasterMk cId="0" sldId="2147483648"/>
            <pc:sldLayoutMk cId="4215979419" sldId="2147483672"/>
          </pc:sldLayoutMkLst>
          <pc:spChg chg="del">
            <ac:chgData name="Luca D'Aniello" userId="23131467-441f-4582-a5f9-ca99d9787af0" providerId="ADAL" clId="{119662F9-917B-405E-A806-7E72D5E5992E}" dt="2022-03-30T15:16:16.054" v="576" actId="478"/>
            <ac:spMkLst>
              <pc:docMk/>
              <pc:sldMasterMk cId="0" sldId="2147483648"/>
              <pc:sldLayoutMk cId="4215979419" sldId="2147483672"/>
              <ac:spMk id="6" creationId="{00000000-0000-0000-0000-000000000000}"/>
            </ac:spMkLst>
          </pc:spChg>
          <pc:spChg chg="del">
            <ac:chgData name="Luca D'Aniello" userId="23131467-441f-4582-a5f9-ca99d9787af0" providerId="ADAL" clId="{119662F9-917B-405E-A806-7E72D5E5992E}" dt="2022-03-30T15:16:16.054" v="576" actId="478"/>
            <ac:spMkLst>
              <pc:docMk/>
              <pc:sldMasterMk cId="0" sldId="2147483648"/>
              <pc:sldLayoutMk cId="4215979419" sldId="2147483672"/>
              <ac:spMk id="8" creationId="{00000000-0000-0000-0000-000000000000}"/>
            </ac:spMkLst>
          </pc:spChg>
          <pc:spChg chg="add mod">
            <ac:chgData name="Luca D'Aniello" userId="23131467-441f-4582-a5f9-ca99d9787af0" providerId="ADAL" clId="{119662F9-917B-405E-A806-7E72D5E5992E}" dt="2022-03-30T15:16:16.352" v="577"/>
            <ac:spMkLst>
              <pc:docMk/>
              <pc:sldMasterMk cId="0" sldId="2147483648"/>
              <pc:sldLayoutMk cId="4215979419" sldId="2147483672"/>
              <ac:spMk id="9" creationId="{B3E1348A-E4B8-4604-8651-D383A3CC406D}"/>
            </ac:spMkLst>
          </pc:spChg>
          <pc:spChg chg="add mod">
            <ac:chgData name="Luca D'Aniello" userId="23131467-441f-4582-a5f9-ca99d9787af0" providerId="ADAL" clId="{119662F9-917B-405E-A806-7E72D5E5992E}" dt="2022-03-30T15:16:16.352" v="577"/>
            <ac:spMkLst>
              <pc:docMk/>
              <pc:sldMasterMk cId="0" sldId="2147483648"/>
              <pc:sldLayoutMk cId="4215979419" sldId="2147483672"/>
              <ac:spMk id="10" creationId="{04D2749F-1737-460A-ACB1-111185B7372E}"/>
            </ac:spMkLst>
          </pc:spChg>
        </pc:sldLayoutChg>
        <pc:sldLayoutChg chg="addSp delSp modSp del mod">
          <pc:chgData name="Luca D'Aniello" userId="23131467-441f-4582-a5f9-ca99d9787af0" providerId="ADAL" clId="{119662F9-917B-405E-A806-7E72D5E5992E}" dt="2022-03-30T15:38:15.434" v="864" actId="47"/>
          <pc:sldLayoutMkLst>
            <pc:docMk/>
            <pc:sldMasterMk cId="0" sldId="2147483648"/>
            <pc:sldLayoutMk cId="2615203082" sldId="2147483673"/>
          </pc:sldLayoutMkLst>
          <pc:spChg chg="del">
            <ac:chgData name="Luca D'Aniello" userId="23131467-441f-4582-a5f9-ca99d9787af0" providerId="ADAL" clId="{119662F9-917B-405E-A806-7E72D5E5992E}" dt="2022-03-30T15:16:20.948" v="578" actId="478"/>
            <ac:spMkLst>
              <pc:docMk/>
              <pc:sldMasterMk cId="0" sldId="2147483648"/>
              <pc:sldLayoutMk cId="2615203082" sldId="2147483673"/>
              <ac:spMk id="6" creationId="{00000000-0000-0000-0000-000000000000}"/>
            </ac:spMkLst>
          </pc:spChg>
          <pc:spChg chg="del">
            <ac:chgData name="Luca D'Aniello" userId="23131467-441f-4582-a5f9-ca99d9787af0" providerId="ADAL" clId="{119662F9-917B-405E-A806-7E72D5E5992E}" dt="2022-03-30T15:16:20.948" v="578" actId="478"/>
            <ac:spMkLst>
              <pc:docMk/>
              <pc:sldMasterMk cId="0" sldId="2147483648"/>
              <pc:sldLayoutMk cId="2615203082" sldId="2147483673"/>
              <ac:spMk id="8" creationId="{00000000-0000-0000-0000-000000000000}"/>
            </ac:spMkLst>
          </pc:spChg>
          <pc:spChg chg="add mod">
            <ac:chgData name="Luca D'Aniello" userId="23131467-441f-4582-a5f9-ca99d9787af0" providerId="ADAL" clId="{119662F9-917B-405E-A806-7E72D5E5992E}" dt="2022-03-30T15:16:21.218" v="579"/>
            <ac:spMkLst>
              <pc:docMk/>
              <pc:sldMasterMk cId="0" sldId="2147483648"/>
              <pc:sldLayoutMk cId="2615203082" sldId="2147483673"/>
              <ac:spMk id="9" creationId="{A1109B0A-2273-4E8C-8CCB-D4E3C35D4501}"/>
            </ac:spMkLst>
          </pc:spChg>
          <pc:spChg chg="add mod">
            <ac:chgData name="Luca D'Aniello" userId="23131467-441f-4582-a5f9-ca99d9787af0" providerId="ADAL" clId="{119662F9-917B-405E-A806-7E72D5E5992E}" dt="2022-03-30T15:16:21.218" v="579"/>
            <ac:spMkLst>
              <pc:docMk/>
              <pc:sldMasterMk cId="0" sldId="2147483648"/>
              <pc:sldLayoutMk cId="2615203082" sldId="2147483673"/>
              <ac:spMk id="10" creationId="{C30CAE39-3B8A-476F-B565-AC0ABF72526B}"/>
            </ac:spMkLst>
          </pc:spChg>
        </pc:sldLayoutChg>
        <pc:sldLayoutChg chg="addSp delSp modSp del mod">
          <pc:chgData name="Luca D'Aniello" userId="23131467-441f-4582-a5f9-ca99d9787af0" providerId="ADAL" clId="{119662F9-917B-405E-A806-7E72D5E5992E}" dt="2022-03-30T15:38:15.434" v="864" actId="47"/>
          <pc:sldLayoutMkLst>
            <pc:docMk/>
            <pc:sldMasterMk cId="0" sldId="2147483648"/>
            <pc:sldLayoutMk cId="1133475429" sldId="2147483674"/>
          </pc:sldLayoutMkLst>
          <pc:spChg chg="del">
            <ac:chgData name="Luca D'Aniello" userId="23131467-441f-4582-a5f9-ca99d9787af0" providerId="ADAL" clId="{119662F9-917B-405E-A806-7E72D5E5992E}" dt="2022-03-30T15:16:30.387" v="582" actId="478"/>
            <ac:spMkLst>
              <pc:docMk/>
              <pc:sldMasterMk cId="0" sldId="2147483648"/>
              <pc:sldLayoutMk cId="1133475429" sldId="2147483674"/>
              <ac:spMk id="6" creationId="{00000000-0000-0000-0000-000000000000}"/>
            </ac:spMkLst>
          </pc:spChg>
          <pc:spChg chg="del">
            <ac:chgData name="Luca D'Aniello" userId="23131467-441f-4582-a5f9-ca99d9787af0" providerId="ADAL" clId="{119662F9-917B-405E-A806-7E72D5E5992E}" dt="2022-03-30T15:16:30.387" v="582" actId="478"/>
            <ac:spMkLst>
              <pc:docMk/>
              <pc:sldMasterMk cId="0" sldId="2147483648"/>
              <pc:sldLayoutMk cId="1133475429" sldId="2147483674"/>
              <ac:spMk id="8" creationId="{00000000-0000-0000-0000-000000000000}"/>
            </ac:spMkLst>
          </pc:spChg>
          <pc:spChg chg="add mod">
            <ac:chgData name="Luca D'Aniello" userId="23131467-441f-4582-a5f9-ca99d9787af0" providerId="ADAL" clId="{119662F9-917B-405E-A806-7E72D5E5992E}" dt="2022-03-30T15:16:30.625" v="583"/>
            <ac:spMkLst>
              <pc:docMk/>
              <pc:sldMasterMk cId="0" sldId="2147483648"/>
              <pc:sldLayoutMk cId="1133475429" sldId="2147483674"/>
              <ac:spMk id="9" creationId="{F964E2E6-A675-4862-862A-4B06041E6467}"/>
            </ac:spMkLst>
          </pc:spChg>
          <pc:spChg chg="add mod">
            <ac:chgData name="Luca D'Aniello" userId="23131467-441f-4582-a5f9-ca99d9787af0" providerId="ADAL" clId="{119662F9-917B-405E-A806-7E72D5E5992E}" dt="2022-03-30T15:16:30.625" v="583"/>
            <ac:spMkLst>
              <pc:docMk/>
              <pc:sldMasterMk cId="0" sldId="2147483648"/>
              <pc:sldLayoutMk cId="1133475429" sldId="2147483674"/>
              <ac:spMk id="10" creationId="{392AE2DF-5741-4A32-AC2A-B5A179ACCBD1}"/>
            </ac:spMkLst>
          </pc:spChg>
        </pc:sldLayoutChg>
        <pc:sldLayoutChg chg="addSp delSp modSp del mod">
          <pc:chgData name="Luca D'Aniello" userId="23131467-441f-4582-a5f9-ca99d9787af0" providerId="ADAL" clId="{119662F9-917B-405E-A806-7E72D5E5992E}" dt="2022-03-30T15:38:15.434" v="864" actId="47"/>
          <pc:sldLayoutMkLst>
            <pc:docMk/>
            <pc:sldMasterMk cId="0" sldId="2147483648"/>
            <pc:sldLayoutMk cId="2057592976" sldId="2147483675"/>
          </pc:sldLayoutMkLst>
          <pc:spChg chg="del">
            <ac:chgData name="Luca D'Aniello" userId="23131467-441f-4582-a5f9-ca99d9787af0" providerId="ADAL" clId="{119662F9-917B-405E-A806-7E72D5E5992E}" dt="2022-03-30T15:16:09.134" v="574" actId="478"/>
            <ac:spMkLst>
              <pc:docMk/>
              <pc:sldMasterMk cId="0" sldId="2147483648"/>
              <pc:sldLayoutMk cId="2057592976" sldId="2147483675"/>
              <ac:spMk id="6" creationId="{00000000-0000-0000-0000-000000000000}"/>
            </ac:spMkLst>
          </pc:spChg>
          <pc:spChg chg="del">
            <ac:chgData name="Luca D'Aniello" userId="23131467-441f-4582-a5f9-ca99d9787af0" providerId="ADAL" clId="{119662F9-917B-405E-A806-7E72D5E5992E}" dt="2022-03-30T15:16:09.134" v="574" actId="478"/>
            <ac:spMkLst>
              <pc:docMk/>
              <pc:sldMasterMk cId="0" sldId="2147483648"/>
              <pc:sldLayoutMk cId="2057592976" sldId="2147483675"/>
              <ac:spMk id="8" creationId="{00000000-0000-0000-0000-000000000000}"/>
            </ac:spMkLst>
          </pc:spChg>
          <pc:spChg chg="add del mod">
            <ac:chgData name="Luca D'Aniello" userId="23131467-441f-4582-a5f9-ca99d9787af0" providerId="ADAL" clId="{119662F9-917B-405E-A806-7E72D5E5992E}" dt="2022-03-30T15:16:08.132" v="573"/>
            <ac:spMkLst>
              <pc:docMk/>
              <pc:sldMasterMk cId="0" sldId="2147483648"/>
              <pc:sldLayoutMk cId="2057592976" sldId="2147483675"/>
              <ac:spMk id="9" creationId="{3836A148-0352-47FF-A939-F6F3FEEDB2A3}"/>
            </ac:spMkLst>
          </pc:spChg>
          <pc:spChg chg="add del mod">
            <ac:chgData name="Luca D'Aniello" userId="23131467-441f-4582-a5f9-ca99d9787af0" providerId="ADAL" clId="{119662F9-917B-405E-A806-7E72D5E5992E}" dt="2022-03-30T15:16:08.132" v="573"/>
            <ac:spMkLst>
              <pc:docMk/>
              <pc:sldMasterMk cId="0" sldId="2147483648"/>
              <pc:sldLayoutMk cId="2057592976" sldId="2147483675"/>
              <ac:spMk id="10" creationId="{0E0E1170-74BC-4547-9733-80FBD8D682D8}"/>
            </ac:spMkLst>
          </pc:spChg>
          <pc:spChg chg="add mod">
            <ac:chgData name="Luca D'Aniello" userId="23131467-441f-4582-a5f9-ca99d9787af0" providerId="ADAL" clId="{119662F9-917B-405E-A806-7E72D5E5992E}" dt="2022-03-30T15:16:09.735" v="575"/>
            <ac:spMkLst>
              <pc:docMk/>
              <pc:sldMasterMk cId="0" sldId="2147483648"/>
              <pc:sldLayoutMk cId="2057592976" sldId="2147483675"/>
              <ac:spMk id="11" creationId="{E07A45EA-6919-473A-B2EC-1347512523DC}"/>
            </ac:spMkLst>
          </pc:spChg>
          <pc:spChg chg="add mod">
            <ac:chgData name="Luca D'Aniello" userId="23131467-441f-4582-a5f9-ca99d9787af0" providerId="ADAL" clId="{119662F9-917B-405E-A806-7E72D5E5992E}" dt="2022-03-30T15:16:09.735" v="575"/>
            <ac:spMkLst>
              <pc:docMk/>
              <pc:sldMasterMk cId="0" sldId="2147483648"/>
              <pc:sldLayoutMk cId="2057592976" sldId="2147483675"/>
              <ac:spMk id="12" creationId="{4407B612-5862-41A7-BB6C-164039D7C95D}"/>
            </ac:spMkLst>
          </pc:spChg>
        </pc:sldLayoutChg>
        <pc:sldLayoutChg chg="addSp delSp modSp del mod">
          <pc:chgData name="Luca D'Aniello" userId="23131467-441f-4582-a5f9-ca99d9787af0" providerId="ADAL" clId="{119662F9-917B-405E-A806-7E72D5E5992E}" dt="2022-03-30T15:38:15.434" v="864" actId="47"/>
          <pc:sldLayoutMkLst>
            <pc:docMk/>
            <pc:sldMasterMk cId="0" sldId="2147483648"/>
            <pc:sldLayoutMk cId="4275789114" sldId="2147483676"/>
          </pc:sldLayoutMkLst>
          <pc:spChg chg="del">
            <ac:chgData name="Luca D'Aniello" userId="23131467-441f-4582-a5f9-ca99d9787af0" providerId="ADAL" clId="{119662F9-917B-405E-A806-7E72D5E5992E}" dt="2022-03-30T15:17:53.057" v="616" actId="478"/>
            <ac:spMkLst>
              <pc:docMk/>
              <pc:sldMasterMk cId="0" sldId="2147483648"/>
              <pc:sldLayoutMk cId="4275789114" sldId="2147483676"/>
              <ac:spMk id="6" creationId="{00000000-0000-0000-0000-000000000000}"/>
            </ac:spMkLst>
          </pc:spChg>
          <pc:spChg chg="del">
            <ac:chgData name="Luca D'Aniello" userId="23131467-441f-4582-a5f9-ca99d9787af0" providerId="ADAL" clId="{119662F9-917B-405E-A806-7E72D5E5992E}" dt="2022-03-30T15:17:53.057" v="616" actId="478"/>
            <ac:spMkLst>
              <pc:docMk/>
              <pc:sldMasterMk cId="0" sldId="2147483648"/>
              <pc:sldLayoutMk cId="4275789114" sldId="2147483676"/>
              <ac:spMk id="8" creationId="{00000000-0000-0000-0000-000000000000}"/>
            </ac:spMkLst>
          </pc:spChg>
          <pc:spChg chg="add mod">
            <ac:chgData name="Luca D'Aniello" userId="23131467-441f-4582-a5f9-ca99d9787af0" providerId="ADAL" clId="{119662F9-917B-405E-A806-7E72D5E5992E}" dt="2022-03-30T15:17:53.327" v="617"/>
            <ac:spMkLst>
              <pc:docMk/>
              <pc:sldMasterMk cId="0" sldId="2147483648"/>
              <pc:sldLayoutMk cId="4275789114" sldId="2147483676"/>
              <ac:spMk id="10" creationId="{F9151741-A967-4915-8BE8-37D128DA1A88}"/>
            </ac:spMkLst>
          </pc:spChg>
          <pc:spChg chg="add mod">
            <ac:chgData name="Luca D'Aniello" userId="23131467-441f-4582-a5f9-ca99d9787af0" providerId="ADAL" clId="{119662F9-917B-405E-A806-7E72D5E5992E}" dt="2022-03-30T15:17:53.327" v="617"/>
            <ac:spMkLst>
              <pc:docMk/>
              <pc:sldMasterMk cId="0" sldId="2147483648"/>
              <pc:sldLayoutMk cId="4275789114" sldId="2147483676"/>
              <ac:spMk id="11" creationId="{E9F14018-AD5C-4B24-902C-B0AD8E60C1FA}"/>
            </ac:spMkLst>
          </pc:spChg>
          <pc:spChg chg="del">
            <ac:chgData name="Luca D'Aniello" userId="23131467-441f-4582-a5f9-ca99d9787af0" providerId="ADAL" clId="{119662F9-917B-405E-A806-7E72D5E5992E}" dt="2022-03-30T15:17:53.057" v="616" actId="478"/>
            <ac:spMkLst>
              <pc:docMk/>
              <pc:sldMasterMk cId="0" sldId="2147483648"/>
              <pc:sldLayoutMk cId="4275789114" sldId="2147483676"/>
              <ac:spMk id="19" creationId="{00000000-0000-0000-0000-000000000000}"/>
            </ac:spMkLst>
          </pc:spChg>
        </pc:sldLayoutChg>
        <pc:sldLayoutChg chg="addSp delSp modSp del mod">
          <pc:chgData name="Luca D'Aniello" userId="23131467-441f-4582-a5f9-ca99d9787af0" providerId="ADAL" clId="{119662F9-917B-405E-A806-7E72D5E5992E}" dt="2022-03-30T15:38:15.434" v="864" actId="47"/>
          <pc:sldLayoutMkLst>
            <pc:docMk/>
            <pc:sldMasterMk cId="0" sldId="2147483648"/>
            <pc:sldLayoutMk cId="1404625236" sldId="2147483677"/>
          </pc:sldLayoutMkLst>
          <pc:spChg chg="del">
            <ac:chgData name="Luca D'Aniello" userId="23131467-441f-4582-a5f9-ca99d9787af0" providerId="ADAL" clId="{119662F9-917B-405E-A806-7E72D5E5992E}" dt="2022-03-30T15:18:00.906" v="620" actId="478"/>
            <ac:spMkLst>
              <pc:docMk/>
              <pc:sldMasterMk cId="0" sldId="2147483648"/>
              <pc:sldLayoutMk cId="1404625236" sldId="2147483677"/>
              <ac:spMk id="6" creationId="{00000000-0000-0000-0000-000000000000}"/>
            </ac:spMkLst>
          </pc:spChg>
          <pc:spChg chg="del">
            <ac:chgData name="Luca D'Aniello" userId="23131467-441f-4582-a5f9-ca99d9787af0" providerId="ADAL" clId="{119662F9-917B-405E-A806-7E72D5E5992E}" dt="2022-03-30T15:18:00.906" v="620" actId="478"/>
            <ac:spMkLst>
              <pc:docMk/>
              <pc:sldMasterMk cId="0" sldId="2147483648"/>
              <pc:sldLayoutMk cId="1404625236" sldId="2147483677"/>
              <ac:spMk id="8" creationId="{00000000-0000-0000-0000-000000000000}"/>
            </ac:spMkLst>
          </pc:spChg>
          <pc:spChg chg="del">
            <ac:chgData name="Luca D'Aniello" userId="23131467-441f-4582-a5f9-ca99d9787af0" providerId="ADAL" clId="{119662F9-917B-405E-A806-7E72D5E5992E}" dt="2022-03-30T15:18:00.906" v="620" actId="478"/>
            <ac:spMkLst>
              <pc:docMk/>
              <pc:sldMasterMk cId="0" sldId="2147483648"/>
              <pc:sldLayoutMk cId="1404625236" sldId="2147483677"/>
              <ac:spMk id="19" creationId="{00000000-0000-0000-0000-000000000000}"/>
            </ac:spMkLst>
          </pc:spChg>
          <pc:spChg chg="add mod">
            <ac:chgData name="Luca D'Aniello" userId="23131467-441f-4582-a5f9-ca99d9787af0" providerId="ADAL" clId="{119662F9-917B-405E-A806-7E72D5E5992E}" dt="2022-03-30T15:18:01.159" v="621"/>
            <ac:spMkLst>
              <pc:docMk/>
              <pc:sldMasterMk cId="0" sldId="2147483648"/>
              <pc:sldLayoutMk cId="1404625236" sldId="2147483677"/>
              <ac:spMk id="221" creationId="{DB4BA3B9-360A-49E5-9814-0F492CB3F7B8}"/>
            </ac:spMkLst>
          </pc:spChg>
          <pc:spChg chg="add mod">
            <ac:chgData name="Luca D'Aniello" userId="23131467-441f-4582-a5f9-ca99d9787af0" providerId="ADAL" clId="{119662F9-917B-405E-A806-7E72D5E5992E}" dt="2022-03-30T15:18:01.159" v="621"/>
            <ac:spMkLst>
              <pc:docMk/>
              <pc:sldMasterMk cId="0" sldId="2147483648"/>
              <pc:sldLayoutMk cId="1404625236" sldId="2147483677"/>
              <ac:spMk id="222" creationId="{A0F35B1D-B8ED-475F-9DEF-4D9166134277}"/>
            </ac:spMkLst>
          </pc:spChg>
        </pc:sldLayoutChg>
        <pc:sldLayoutChg chg="addSp delSp modSp del mod">
          <pc:chgData name="Luca D'Aniello" userId="23131467-441f-4582-a5f9-ca99d9787af0" providerId="ADAL" clId="{119662F9-917B-405E-A806-7E72D5E5992E}" dt="2022-03-30T15:38:15.434" v="864" actId="47"/>
          <pc:sldLayoutMkLst>
            <pc:docMk/>
            <pc:sldMasterMk cId="0" sldId="2147483648"/>
            <pc:sldLayoutMk cId="350604299" sldId="2147483678"/>
          </pc:sldLayoutMkLst>
          <pc:spChg chg="del">
            <ac:chgData name="Luca D'Aniello" userId="23131467-441f-4582-a5f9-ca99d9787af0" providerId="ADAL" clId="{119662F9-917B-405E-A806-7E72D5E5992E}" dt="2022-03-30T15:18:04.681" v="622" actId="478"/>
            <ac:spMkLst>
              <pc:docMk/>
              <pc:sldMasterMk cId="0" sldId="2147483648"/>
              <pc:sldLayoutMk cId="350604299" sldId="2147483678"/>
              <ac:spMk id="6" creationId="{00000000-0000-0000-0000-000000000000}"/>
            </ac:spMkLst>
          </pc:spChg>
          <pc:spChg chg="del">
            <ac:chgData name="Luca D'Aniello" userId="23131467-441f-4582-a5f9-ca99d9787af0" providerId="ADAL" clId="{119662F9-917B-405E-A806-7E72D5E5992E}" dt="2022-03-30T15:18:04.681" v="622" actId="478"/>
            <ac:spMkLst>
              <pc:docMk/>
              <pc:sldMasterMk cId="0" sldId="2147483648"/>
              <pc:sldLayoutMk cId="350604299" sldId="2147483678"/>
              <ac:spMk id="8" creationId="{00000000-0000-0000-0000-000000000000}"/>
            </ac:spMkLst>
          </pc:spChg>
          <pc:spChg chg="del">
            <ac:chgData name="Luca D'Aniello" userId="23131467-441f-4582-a5f9-ca99d9787af0" providerId="ADAL" clId="{119662F9-917B-405E-A806-7E72D5E5992E}" dt="2022-03-30T15:18:04.681" v="622" actId="478"/>
            <ac:spMkLst>
              <pc:docMk/>
              <pc:sldMasterMk cId="0" sldId="2147483648"/>
              <pc:sldLayoutMk cId="350604299" sldId="2147483678"/>
              <ac:spMk id="19" creationId="{00000000-0000-0000-0000-000000000000}"/>
            </ac:spMkLst>
          </pc:spChg>
          <pc:spChg chg="add mod">
            <ac:chgData name="Luca D'Aniello" userId="23131467-441f-4582-a5f9-ca99d9787af0" providerId="ADAL" clId="{119662F9-917B-405E-A806-7E72D5E5992E}" dt="2022-03-30T15:18:04.898" v="623"/>
            <ac:spMkLst>
              <pc:docMk/>
              <pc:sldMasterMk cId="0" sldId="2147483648"/>
              <pc:sldLayoutMk cId="350604299" sldId="2147483678"/>
              <ac:spMk id="21" creationId="{E23475C4-4F44-4C59-95BE-6A193BB032BE}"/>
            </ac:spMkLst>
          </pc:spChg>
          <pc:spChg chg="add mod">
            <ac:chgData name="Luca D'Aniello" userId="23131467-441f-4582-a5f9-ca99d9787af0" providerId="ADAL" clId="{119662F9-917B-405E-A806-7E72D5E5992E}" dt="2022-03-30T15:18:04.898" v="623"/>
            <ac:spMkLst>
              <pc:docMk/>
              <pc:sldMasterMk cId="0" sldId="2147483648"/>
              <pc:sldLayoutMk cId="350604299" sldId="2147483678"/>
              <ac:spMk id="22" creationId="{C4E6C7C9-A3A7-420E-BCE1-CFA366FCBC83}"/>
            </ac:spMkLst>
          </pc:spChg>
        </pc:sldLayoutChg>
        <pc:sldLayoutChg chg="addSp delSp modSp del mod">
          <pc:chgData name="Luca D'Aniello" userId="23131467-441f-4582-a5f9-ca99d9787af0" providerId="ADAL" clId="{119662F9-917B-405E-A806-7E72D5E5992E}" dt="2022-03-30T15:38:15.434" v="864" actId="47"/>
          <pc:sldLayoutMkLst>
            <pc:docMk/>
            <pc:sldMasterMk cId="0" sldId="2147483648"/>
            <pc:sldLayoutMk cId="3141366479" sldId="2147483679"/>
          </pc:sldLayoutMkLst>
          <pc:spChg chg="del">
            <ac:chgData name="Luca D'Aniello" userId="23131467-441f-4582-a5f9-ca99d9787af0" providerId="ADAL" clId="{119662F9-917B-405E-A806-7E72D5E5992E}" dt="2022-03-30T15:18:08.345" v="624" actId="478"/>
            <ac:spMkLst>
              <pc:docMk/>
              <pc:sldMasterMk cId="0" sldId="2147483648"/>
              <pc:sldLayoutMk cId="3141366479" sldId="2147483679"/>
              <ac:spMk id="6" creationId="{00000000-0000-0000-0000-000000000000}"/>
            </ac:spMkLst>
          </pc:spChg>
          <pc:spChg chg="del">
            <ac:chgData name="Luca D'Aniello" userId="23131467-441f-4582-a5f9-ca99d9787af0" providerId="ADAL" clId="{119662F9-917B-405E-A806-7E72D5E5992E}" dt="2022-03-30T15:18:08.345" v="624" actId="478"/>
            <ac:spMkLst>
              <pc:docMk/>
              <pc:sldMasterMk cId="0" sldId="2147483648"/>
              <pc:sldLayoutMk cId="3141366479" sldId="2147483679"/>
              <ac:spMk id="8" creationId="{00000000-0000-0000-0000-000000000000}"/>
            </ac:spMkLst>
          </pc:spChg>
          <pc:spChg chg="del">
            <ac:chgData name="Luca D'Aniello" userId="23131467-441f-4582-a5f9-ca99d9787af0" providerId="ADAL" clId="{119662F9-917B-405E-A806-7E72D5E5992E}" dt="2022-03-30T15:18:08.345" v="624" actId="478"/>
            <ac:spMkLst>
              <pc:docMk/>
              <pc:sldMasterMk cId="0" sldId="2147483648"/>
              <pc:sldLayoutMk cId="3141366479" sldId="2147483679"/>
              <ac:spMk id="19" creationId="{00000000-0000-0000-0000-000000000000}"/>
            </ac:spMkLst>
          </pc:spChg>
          <pc:spChg chg="add mod">
            <ac:chgData name="Luca D'Aniello" userId="23131467-441f-4582-a5f9-ca99d9787af0" providerId="ADAL" clId="{119662F9-917B-405E-A806-7E72D5E5992E}" dt="2022-03-30T15:18:08.605" v="625"/>
            <ac:spMkLst>
              <pc:docMk/>
              <pc:sldMasterMk cId="0" sldId="2147483648"/>
              <pc:sldLayoutMk cId="3141366479" sldId="2147483679"/>
              <ac:spMk id="20" creationId="{BFAF7491-A2AD-4EE2-9773-5C03EBE51F5E}"/>
            </ac:spMkLst>
          </pc:spChg>
          <pc:spChg chg="add mod">
            <ac:chgData name="Luca D'Aniello" userId="23131467-441f-4582-a5f9-ca99d9787af0" providerId="ADAL" clId="{119662F9-917B-405E-A806-7E72D5E5992E}" dt="2022-03-30T15:18:08.605" v="625"/>
            <ac:spMkLst>
              <pc:docMk/>
              <pc:sldMasterMk cId="0" sldId="2147483648"/>
              <pc:sldLayoutMk cId="3141366479" sldId="2147483679"/>
              <ac:spMk id="21" creationId="{193AD417-66B6-424B-984E-5D8DAAE61C99}"/>
            </ac:spMkLst>
          </pc:spChg>
        </pc:sldLayoutChg>
        <pc:sldLayoutChg chg="addSp delSp modSp del mod">
          <pc:chgData name="Luca D'Aniello" userId="23131467-441f-4582-a5f9-ca99d9787af0" providerId="ADAL" clId="{119662F9-917B-405E-A806-7E72D5E5992E}" dt="2022-03-30T15:38:15.434" v="864" actId="47"/>
          <pc:sldLayoutMkLst>
            <pc:docMk/>
            <pc:sldMasterMk cId="0" sldId="2147483648"/>
            <pc:sldLayoutMk cId="2356374143" sldId="2147483680"/>
          </pc:sldLayoutMkLst>
          <pc:spChg chg="del">
            <ac:chgData name="Luca D'Aniello" userId="23131467-441f-4582-a5f9-ca99d9787af0" providerId="ADAL" clId="{119662F9-917B-405E-A806-7E72D5E5992E}" dt="2022-03-30T15:18:12.861" v="626" actId="478"/>
            <ac:spMkLst>
              <pc:docMk/>
              <pc:sldMasterMk cId="0" sldId="2147483648"/>
              <pc:sldLayoutMk cId="2356374143" sldId="2147483680"/>
              <ac:spMk id="6" creationId="{00000000-0000-0000-0000-000000000000}"/>
            </ac:spMkLst>
          </pc:spChg>
          <pc:spChg chg="del">
            <ac:chgData name="Luca D'Aniello" userId="23131467-441f-4582-a5f9-ca99d9787af0" providerId="ADAL" clId="{119662F9-917B-405E-A806-7E72D5E5992E}" dt="2022-03-30T15:18:12.861" v="626" actId="478"/>
            <ac:spMkLst>
              <pc:docMk/>
              <pc:sldMasterMk cId="0" sldId="2147483648"/>
              <pc:sldLayoutMk cId="2356374143" sldId="2147483680"/>
              <ac:spMk id="8" creationId="{00000000-0000-0000-0000-000000000000}"/>
            </ac:spMkLst>
          </pc:spChg>
          <pc:spChg chg="del">
            <ac:chgData name="Luca D'Aniello" userId="23131467-441f-4582-a5f9-ca99d9787af0" providerId="ADAL" clId="{119662F9-917B-405E-A806-7E72D5E5992E}" dt="2022-03-30T15:18:12.861" v="626" actId="478"/>
            <ac:spMkLst>
              <pc:docMk/>
              <pc:sldMasterMk cId="0" sldId="2147483648"/>
              <pc:sldLayoutMk cId="2356374143" sldId="2147483680"/>
              <ac:spMk id="19" creationId="{00000000-0000-0000-0000-000000000000}"/>
            </ac:spMkLst>
          </pc:spChg>
          <pc:spChg chg="add mod">
            <ac:chgData name="Luca D'Aniello" userId="23131467-441f-4582-a5f9-ca99d9787af0" providerId="ADAL" clId="{119662F9-917B-405E-A806-7E72D5E5992E}" dt="2022-03-30T15:18:13.077" v="627"/>
            <ac:spMkLst>
              <pc:docMk/>
              <pc:sldMasterMk cId="0" sldId="2147483648"/>
              <pc:sldLayoutMk cId="2356374143" sldId="2147483680"/>
              <ac:spMk id="21" creationId="{E4291FC1-D5BC-47B5-BE5E-7C9ACEA0E1F7}"/>
            </ac:spMkLst>
          </pc:spChg>
          <pc:spChg chg="add mod">
            <ac:chgData name="Luca D'Aniello" userId="23131467-441f-4582-a5f9-ca99d9787af0" providerId="ADAL" clId="{119662F9-917B-405E-A806-7E72D5E5992E}" dt="2022-03-30T15:18:13.077" v="627"/>
            <ac:spMkLst>
              <pc:docMk/>
              <pc:sldMasterMk cId="0" sldId="2147483648"/>
              <pc:sldLayoutMk cId="2356374143" sldId="2147483680"/>
              <ac:spMk id="22" creationId="{85D82DCC-7845-429B-8CEB-A548FD1153C5}"/>
            </ac:spMkLst>
          </pc:spChg>
        </pc:sldLayoutChg>
        <pc:sldLayoutChg chg="addSp delSp modSp del mod">
          <pc:chgData name="Luca D'Aniello" userId="23131467-441f-4582-a5f9-ca99d9787af0" providerId="ADAL" clId="{119662F9-917B-405E-A806-7E72D5E5992E}" dt="2022-03-30T15:38:15.434" v="864" actId="47"/>
          <pc:sldLayoutMkLst>
            <pc:docMk/>
            <pc:sldMasterMk cId="0" sldId="2147483648"/>
            <pc:sldLayoutMk cId="3072762464" sldId="2147483682"/>
          </pc:sldLayoutMkLst>
          <pc:spChg chg="del">
            <ac:chgData name="Luca D'Aniello" userId="23131467-441f-4582-a5f9-ca99d9787af0" providerId="ADAL" clId="{119662F9-917B-405E-A806-7E72D5E5992E}" dt="2022-03-30T15:16:49.644" v="590" actId="478"/>
            <ac:spMkLst>
              <pc:docMk/>
              <pc:sldMasterMk cId="0" sldId="2147483648"/>
              <pc:sldLayoutMk cId="3072762464" sldId="2147483682"/>
              <ac:spMk id="6" creationId="{00000000-0000-0000-0000-000000000000}"/>
            </ac:spMkLst>
          </pc:spChg>
          <pc:spChg chg="del">
            <ac:chgData name="Luca D'Aniello" userId="23131467-441f-4582-a5f9-ca99d9787af0" providerId="ADAL" clId="{119662F9-917B-405E-A806-7E72D5E5992E}" dt="2022-03-30T15:16:49.644" v="590" actId="478"/>
            <ac:spMkLst>
              <pc:docMk/>
              <pc:sldMasterMk cId="0" sldId="2147483648"/>
              <pc:sldLayoutMk cId="3072762464" sldId="2147483682"/>
              <ac:spMk id="8" creationId="{00000000-0000-0000-0000-000000000000}"/>
            </ac:spMkLst>
          </pc:spChg>
          <pc:spChg chg="del">
            <ac:chgData name="Luca D'Aniello" userId="23131467-441f-4582-a5f9-ca99d9787af0" providerId="ADAL" clId="{119662F9-917B-405E-A806-7E72D5E5992E}" dt="2022-03-30T15:16:49.644" v="590" actId="478"/>
            <ac:spMkLst>
              <pc:docMk/>
              <pc:sldMasterMk cId="0" sldId="2147483648"/>
              <pc:sldLayoutMk cId="3072762464" sldId="2147483682"/>
              <ac:spMk id="19" creationId="{00000000-0000-0000-0000-000000000000}"/>
            </ac:spMkLst>
          </pc:spChg>
          <pc:spChg chg="add mod">
            <ac:chgData name="Luca D'Aniello" userId="23131467-441f-4582-a5f9-ca99d9787af0" providerId="ADAL" clId="{119662F9-917B-405E-A806-7E72D5E5992E}" dt="2022-03-30T15:16:50.230" v="591"/>
            <ac:spMkLst>
              <pc:docMk/>
              <pc:sldMasterMk cId="0" sldId="2147483648"/>
              <pc:sldLayoutMk cId="3072762464" sldId="2147483682"/>
              <ac:spMk id="65" creationId="{899AD6F4-264A-4734-813F-1F07A5DBF6C6}"/>
            </ac:spMkLst>
          </pc:spChg>
          <pc:spChg chg="add mod">
            <ac:chgData name="Luca D'Aniello" userId="23131467-441f-4582-a5f9-ca99d9787af0" providerId="ADAL" clId="{119662F9-917B-405E-A806-7E72D5E5992E}" dt="2022-03-30T15:16:50.230" v="591"/>
            <ac:spMkLst>
              <pc:docMk/>
              <pc:sldMasterMk cId="0" sldId="2147483648"/>
              <pc:sldLayoutMk cId="3072762464" sldId="2147483682"/>
              <ac:spMk id="66" creationId="{2E6BB0AB-874C-4030-9877-F3BDBF93B4C4}"/>
            </ac:spMkLst>
          </pc:spChg>
        </pc:sldLayoutChg>
        <pc:sldLayoutChg chg="addSp delSp modSp del mod">
          <pc:chgData name="Luca D'Aniello" userId="23131467-441f-4582-a5f9-ca99d9787af0" providerId="ADAL" clId="{119662F9-917B-405E-A806-7E72D5E5992E}" dt="2022-03-30T15:38:15.434" v="864" actId="47"/>
          <pc:sldLayoutMkLst>
            <pc:docMk/>
            <pc:sldMasterMk cId="0" sldId="2147483648"/>
            <pc:sldLayoutMk cId="2455790653" sldId="2147483683"/>
          </pc:sldLayoutMkLst>
          <pc:spChg chg="del">
            <ac:chgData name="Luca D'Aniello" userId="23131467-441f-4582-a5f9-ca99d9787af0" providerId="ADAL" clId="{119662F9-917B-405E-A806-7E72D5E5992E}" dt="2022-03-30T15:17:56.982" v="618" actId="478"/>
            <ac:spMkLst>
              <pc:docMk/>
              <pc:sldMasterMk cId="0" sldId="2147483648"/>
              <pc:sldLayoutMk cId="2455790653" sldId="2147483683"/>
              <ac:spMk id="6" creationId="{00000000-0000-0000-0000-000000000000}"/>
            </ac:spMkLst>
          </pc:spChg>
          <pc:spChg chg="del">
            <ac:chgData name="Luca D'Aniello" userId="23131467-441f-4582-a5f9-ca99d9787af0" providerId="ADAL" clId="{119662F9-917B-405E-A806-7E72D5E5992E}" dt="2022-03-30T15:17:56.982" v="618" actId="478"/>
            <ac:spMkLst>
              <pc:docMk/>
              <pc:sldMasterMk cId="0" sldId="2147483648"/>
              <pc:sldLayoutMk cId="2455790653" sldId="2147483683"/>
              <ac:spMk id="8" creationId="{00000000-0000-0000-0000-000000000000}"/>
            </ac:spMkLst>
          </pc:spChg>
          <pc:spChg chg="del">
            <ac:chgData name="Luca D'Aniello" userId="23131467-441f-4582-a5f9-ca99d9787af0" providerId="ADAL" clId="{119662F9-917B-405E-A806-7E72D5E5992E}" dt="2022-03-30T15:17:56.982" v="618" actId="478"/>
            <ac:spMkLst>
              <pc:docMk/>
              <pc:sldMasterMk cId="0" sldId="2147483648"/>
              <pc:sldLayoutMk cId="2455790653" sldId="2147483683"/>
              <ac:spMk id="19" creationId="{00000000-0000-0000-0000-000000000000}"/>
            </ac:spMkLst>
          </pc:spChg>
          <pc:spChg chg="add mod">
            <ac:chgData name="Luca D'Aniello" userId="23131467-441f-4582-a5f9-ca99d9787af0" providerId="ADAL" clId="{119662F9-917B-405E-A806-7E72D5E5992E}" dt="2022-03-30T15:17:57.214" v="619"/>
            <ac:spMkLst>
              <pc:docMk/>
              <pc:sldMasterMk cId="0" sldId="2147483648"/>
              <pc:sldLayoutMk cId="2455790653" sldId="2147483683"/>
              <ac:spMk id="125" creationId="{5D5A1327-0267-411D-B3BD-DA9458EF81C0}"/>
            </ac:spMkLst>
          </pc:spChg>
          <pc:spChg chg="add mod">
            <ac:chgData name="Luca D'Aniello" userId="23131467-441f-4582-a5f9-ca99d9787af0" providerId="ADAL" clId="{119662F9-917B-405E-A806-7E72D5E5992E}" dt="2022-03-30T15:17:57.214" v="619"/>
            <ac:spMkLst>
              <pc:docMk/>
              <pc:sldMasterMk cId="0" sldId="2147483648"/>
              <pc:sldLayoutMk cId="2455790653" sldId="2147483683"/>
              <ac:spMk id="126" creationId="{5FD72801-1C32-41B8-AB8A-F0388DE29E79}"/>
            </ac:spMkLst>
          </pc:spChg>
        </pc:sldLayoutChg>
        <pc:sldLayoutChg chg="del">
          <pc:chgData name="Luca D'Aniello" userId="23131467-441f-4582-a5f9-ca99d9787af0" providerId="ADAL" clId="{119662F9-917B-405E-A806-7E72D5E5992E}" dt="2022-03-30T15:38:15.434" v="864" actId="47"/>
          <pc:sldLayoutMkLst>
            <pc:docMk/>
            <pc:sldMasterMk cId="0" sldId="2147483648"/>
            <pc:sldLayoutMk cId="3387552792" sldId="2147483723"/>
          </pc:sldLayoutMkLst>
        </pc:sldLayoutChg>
        <pc:sldLayoutChg chg="modSp del mod">
          <pc:chgData name="Luca D'Aniello" userId="23131467-441f-4582-a5f9-ca99d9787af0" providerId="ADAL" clId="{119662F9-917B-405E-A806-7E72D5E5992E}" dt="2022-03-30T15:33:29.170" v="810" actId="2696"/>
          <pc:sldLayoutMkLst>
            <pc:docMk/>
            <pc:sldMasterMk cId="0" sldId="2147483648"/>
            <pc:sldLayoutMk cId="2215704760" sldId="2147483725"/>
          </pc:sldLayoutMkLst>
          <pc:spChg chg="mod">
            <ac:chgData name="Luca D'Aniello" userId="23131467-441f-4582-a5f9-ca99d9787af0" providerId="ADAL" clId="{119662F9-917B-405E-A806-7E72D5E5992E}" dt="2022-03-30T14:26:18.171" v="397" actId="1076"/>
            <ac:spMkLst>
              <pc:docMk/>
              <pc:sldMasterMk cId="0" sldId="2147483648"/>
              <pc:sldLayoutMk cId="2215704760" sldId="2147483725"/>
              <ac:spMk id="3" creationId="{A389C97C-5C03-4070-94C9-FE1C3C700140}"/>
            </ac:spMkLst>
          </pc:spChg>
        </pc:sldLayoutChg>
        <pc:sldLayoutChg chg="addSp delSp modSp del mod">
          <pc:chgData name="Luca D'Aniello" userId="23131467-441f-4582-a5f9-ca99d9787af0" providerId="ADAL" clId="{119662F9-917B-405E-A806-7E72D5E5992E}" dt="2022-03-30T15:38:15.434" v="864" actId="47"/>
          <pc:sldLayoutMkLst>
            <pc:docMk/>
            <pc:sldMasterMk cId="0" sldId="2147483648"/>
            <pc:sldLayoutMk cId="3944547964" sldId="2147483728"/>
          </pc:sldLayoutMkLst>
          <pc:spChg chg="add del mod">
            <ac:chgData name="Luca D'Aniello" userId="23131467-441f-4582-a5f9-ca99d9787af0" providerId="ADAL" clId="{119662F9-917B-405E-A806-7E72D5E5992E}" dt="2022-03-30T13:45:52.275" v="163" actId="478"/>
            <ac:spMkLst>
              <pc:docMk/>
              <pc:sldMasterMk cId="0" sldId="2147483648"/>
              <pc:sldLayoutMk cId="3944547964" sldId="2147483728"/>
              <ac:spMk id="5" creationId="{9F13494F-5451-4C6E-865D-874C4503B0CD}"/>
            </ac:spMkLst>
          </pc:spChg>
          <pc:spChg chg="add del mod">
            <ac:chgData name="Luca D'Aniello" userId="23131467-441f-4582-a5f9-ca99d9787af0" providerId="ADAL" clId="{119662F9-917B-405E-A806-7E72D5E5992E}" dt="2022-03-30T13:46:00.087" v="166" actId="478"/>
            <ac:spMkLst>
              <pc:docMk/>
              <pc:sldMasterMk cId="0" sldId="2147483648"/>
              <pc:sldLayoutMk cId="3944547964" sldId="2147483728"/>
              <ac:spMk id="6" creationId="{C6B2E6BC-B41A-4612-B638-02D6B5A91945}"/>
            </ac:spMkLst>
          </pc:spChg>
          <pc:spChg chg="add del mod">
            <ac:chgData name="Luca D'Aniello" userId="23131467-441f-4582-a5f9-ca99d9787af0" providerId="ADAL" clId="{119662F9-917B-405E-A806-7E72D5E5992E}" dt="2022-03-30T13:46:51.531" v="225" actId="478"/>
            <ac:spMkLst>
              <pc:docMk/>
              <pc:sldMasterMk cId="0" sldId="2147483648"/>
              <pc:sldLayoutMk cId="3944547964" sldId="2147483728"/>
              <ac:spMk id="7" creationId="{371659BA-EF02-42B5-86AE-2D4B13CAD668}"/>
            </ac:spMkLst>
          </pc:spChg>
          <pc:spChg chg="add del mod">
            <ac:chgData name="Luca D'Aniello" userId="23131467-441f-4582-a5f9-ca99d9787af0" providerId="ADAL" clId="{119662F9-917B-405E-A806-7E72D5E5992E}" dt="2022-03-30T13:54:12.069" v="344" actId="478"/>
            <ac:spMkLst>
              <pc:docMk/>
              <pc:sldMasterMk cId="0" sldId="2147483648"/>
              <pc:sldLayoutMk cId="3944547964" sldId="2147483728"/>
              <ac:spMk id="8" creationId="{6E7D0442-5405-42CC-AF89-1B9778699399}"/>
            </ac:spMkLst>
          </pc:spChg>
          <pc:spChg chg="mod">
            <ac:chgData name="Luca D'Aniello" userId="23131467-441f-4582-a5f9-ca99d9787af0" providerId="ADAL" clId="{119662F9-917B-405E-A806-7E72D5E5992E}" dt="2022-03-30T13:35:59.135" v="2"/>
            <ac:spMkLst>
              <pc:docMk/>
              <pc:sldMasterMk cId="0" sldId="2147483648"/>
              <pc:sldLayoutMk cId="3944547964" sldId="2147483728"/>
              <ac:spMk id="9" creationId="{58E9B49B-2018-4E7E-9C56-77314E10C826}"/>
            </ac:spMkLst>
          </pc:spChg>
          <pc:spChg chg="add mod">
            <ac:chgData name="Luca D'Aniello" userId="23131467-441f-4582-a5f9-ca99d9787af0" providerId="ADAL" clId="{119662F9-917B-405E-A806-7E72D5E5992E}" dt="2022-03-30T13:54:13.755" v="345"/>
            <ac:spMkLst>
              <pc:docMk/>
              <pc:sldMasterMk cId="0" sldId="2147483648"/>
              <pc:sldLayoutMk cId="3944547964" sldId="2147483728"/>
              <ac:spMk id="9" creationId="{EF7950A1-8A7F-4FC3-8D25-8092B7980F92}"/>
            </ac:spMkLst>
          </pc:spChg>
          <pc:spChg chg="mod">
            <ac:chgData name="Luca D'Aniello" userId="23131467-441f-4582-a5f9-ca99d9787af0" providerId="ADAL" clId="{119662F9-917B-405E-A806-7E72D5E5992E}" dt="2022-03-30T13:35:59.135" v="2"/>
            <ac:spMkLst>
              <pc:docMk/>
              <pc:sldMasterMk cId="0" sldId="2147483648"/>
              <pc:sldLayoutMk cId="3944547964" sldId="2147483728"/>
              <ac:spMk id="10" creationId="{9BB69B9F-739E-4F3D-B830-87A75849B146}"/>
            </ac:spMkLst>
          </pc:spChg>
          <pc:spChg chg="add mod">
            <ac:chgData name="Luca D'Aniello" userId="23131467-441f-4582-a5f9-ca99d9787af0" providerId="ADAL" clId="{119662F9-917B-405E-A806-7E72D5E5992E}" dt="2022-03-30T13:55:50.297" v="361" actId="1076"/>
            <ac:spMkLst>
              <pc:docMk/>
              <pc:sldMasterMk cId="0" sldId="2147483648"/>
              <pc:sldLayoutMk cId="3944547964" sldId="2147483728"/>
              <ac:spMk id="13" creationId="{2FB322A0-F828-4E3C-B330-3A7F1CA72F9A}"/>
            </ac:spMkLst>
          </pc:spChg>
          <pc:spChg chg="add mod">
            <ac:chgData name="Luca D'Aniello" userId="23131467-441f-4582-a5f9-ca99d9787af0" providerId="ADAL" clId="{119662F9-917B-405E-A806-7E72D5E5992E}" dt="2022-03-30T13:55:50.297" v="361" actId="1076"/>
            <ac:spMkLst>
              <pc:docMk/>
              <pc:sldMasterMk cId="0" sldId="2147483648"/>
              <pc:sldLayoutMk cId="3944547964" sldId="2147483728"/>
              <ac:spMk id="14" creationId="{6BDBE58F-C2F8-4583-BCAC-A55D88CFC644}"/>
            </ac:spMkLst>
          </pc:spChg>
          <pc:spChg chg="add del mod">
            <ac:chgData name="Luca D'Aniello" userId="23131467-441f-4582-a5f9-ca99d9787af0" providerId="ADAL" clId="{119662F9-917B-405E-A806-7E72D5E5992E}" dt="2022-03-30T13:54:15.698" v="346" actId="478"/>
            <ac:spMkLst>
              <pc:docMk/>
              <pc:sldMasterMk cId="0" sldId="2147483648"/>
              <pc:sldLayoutMk cId="3944547964" sldId="2147483728"/>
              <ac:spMk id="15" creationId="{2B7643AB-52C3-4EC1-AFE6-410E8C8C6F20}"/>
            </ac:spMkLst>
          </pc:spChg>
          <pc:grpChg chg="add del mod">
            <ac:chgData name="Luca D'Aniello" userId="23131467-441f-4582-a5f9-ca99d9787af0" providerId="ADAL" clId="{119662F9-917B-405E-A806-7E72D5E5992E}" dt="2022-03-30T13:36:24.727" v="4" actId="21"/>
            <ac:grpSpMkLst>
              <pc:docMk/>
              <pc:sldMasterMk cId="0" sldId="2147483648"/>
              <pc:sldLayoutMk cId="3944547964" sldId="2147483728"/>
              <ac:grpSpMk id="8" creationId="{ABBE0732-B70E-4044-B572-5428CE05CEE9}"/>
            </ac:grpSpMkLst>
          </pc:grpChg>
          <pc:picChg chg="del">
            <ac:chgData name="Luca D'Aniello" userId="23131467-441f-4582-a5f9-ca99d9787af0" providerId="ADAL" clId="{119662F9-917B-405E-A806-7E72D5E5992E}" dt="2022-03-30T13:35:44.618" v="0" actId="478"/>
            <ac:picMkLst>
              <pc:docMk/>
              <pc:sldMasterMk cId="0" sldId="2147483648"/>
              <pc:sldLayoutMk cId="3944547964" sldId="2147483728"/>
              <ac:picMk id="3" creationId="{7C34EBBC-81F8-4D87-95C6-EFAB723ADF5B}"/>
            </ac:picMkLst>
          </pc:picChg>
          <pc:picChg chg="add mod">
            <ac:chgData name="Luca D'Aniello" userId="23131467-441f-4582-a5f9-ca99d9787af0" providerId="ADAL" clId="{119662F9-917B-405E-A806-7E72D5E5992E}" dt="2022-03-30T13:35:45.435" v="1"/>
            <ac:picMkLst>
              <pc:docMk/>
              <pc:sldMasterMk cId="0" sldId="2147483648"/>
              <pc:sldLayoutMk cId="3944547964" sldId="2147483728"/>
              <ac:picMk id="4" creationId="{D659E71A-13CE-4B5D-BA2B-C3601441EC4A}"/>
            </ac:picMkLst>
          </pc:picChg>
          <pc:picChg chg="add mod">
            <ac:chgData name="Luca D'Aniello" userId="23131467-441f-4582-a5f9-ca99d9787af0" providerId="ADAL" clId="{119662F9-917B-405E-A806-7E72D5E5992E}" dt="2022-03-30T13:36:10.054" v="3"/>
            <ac:picMkLst>
              <pc:docMk/>
              <pc:sldMasterMk cId="0" sldId="2147483648"/>
              <pc:sldLayoutMk cId="3944547964" sldId="2147483728"/>
              <ac:picMk id="11" creationId="{72ED868E-1D00-438C-B877-FF97380B84D2}"/>
            </ac:picMkLst>
          </pc:picChg>
          <pc:picChg chg="add mod">
            <ac:chgData name="Luca D'Aniello" userId="23131467-441f-4582-a5f9-ca99d9787af0" providerId="ADAL" clId="{119662F9-917B-405E-A806-7E72D5E5992E}" dt="2022-03-30T13:36:10.054" v="3"/>
            <ac:picMkLst>
              <pc:docMk/>
              <pc:sldMasterMk cId="0" sldId="2147483648"/>
              <pc:sldLayoutMk cId="3944547964" sldId="2147483728"/>
              <ac:picMk id="12" creationId="{408D992C-5A00-460F-A3D2-77F2C21753B7}"/>
            </ac:picMkLst>
          </pc:picChg>
        </pc:sldLayoutChg>
        <pc:sldLayoutChg chg="del">
          <pc:chgData name="Luca D'Aniello" userId="23131467-441f-4582-a5f9-ca99d9787af0" providerId="ADAL" clId="{119662F9-917B-405E-A806-7E72D5E5992E}" dt="2022-03-30T13:41:46.010" v="60" actId="47"/>
          <pc:sldLayoutMkLst>
            <pc:docMk/>
            <pc:sldMasterMk cId="0" sldId="2147483648"/>
            <pc:sldLayoutMk cId="2212712311" sldId="2147483729"/>
          </pc:sldLayoutMkLst>
        </pc:sldLayoutChg>
      </pc:sldMasterChg>
      <pc:sldMasterChg chg="addSp modSp add mod addSldLayout delSldLayout modSldLayout">
        <pc:chgData name="Luca D'Aniello" userId="23131467-441f-4582-a5f9-ca99d9787af0" providerId="ADAL" clId="{119662F9-917B-405E-A806-7E72D5E5992E}" dt="2022-03-30T15:55:13.381" v="888" actId="21"/>
        <pc:sldMasterMkLst>
          <pc:docMk/>
          <pc:sldMasterMk cId="3499706072" sldId="2147483730"/>
        </pc:sldMasterMkLst>
        <pc:spChg chg="mod">
          <ac:chgData name="Luca D'Aniello" userId="23131467-441f-4582-a5f9-ca99d9787af0" providerId="ADAL" clId="{119662F9-917B-405E-A806-7E72D5E5992E}" dt="2022-03-30T13:43:01.040" v="61"/>
          <ac:spMkLst>
            <pc:docMk/>
            <pc:sldMasterMk cId="3499706072" sldId="2147483730"/>
            <ac:spMk id="22" creationId="{8410B4F8-127B-4EAE-97B1-53EEEBF7568B}"/>
          </ac:spMkLst>
        </pc:spChg>
        <pc:spChg chg="mod">
          <ac:chgData name="Luca D'Aniello" userId="23131467-441f-4582-a5f9-ca99d9787af0" providerId="ADAL" clId="{119662F9-917B-405E-A806-7E72D5E5992E}" dt="2022-03-30T13:43:01.040" v="61"/>
          <ac:spMkLst>
            <pc:docMk/>
            <pc:sldMasterMk cId="3499706072" sldId="2147483730"/>
            <ac:spMk id="24" creationId="{CE7DF215-CBB2-4252-8715-3CC4186F8FC5}"/>
          </ac:spMkLst>
        </pc:spChg>
        <pc:grpChg chg="add mod">
          <ac:chgData name="Luca D'Aniello" userId="23131467-441f-4582-a5f9-ca99d9787af0" providerId="ADAL" clId="{119662F9-917B-405E-A806-7E72D5E5992E}" dt="2022-03-30T13:43:01.040" v="61"/>
          <ac:grpSpMkLst>
            <pc:docMk/>
            <pc:sldMasterMk cId="3499706072" sldId="2147483730"/>
            <ac:grpSpMk id="20" creationId="{FC01CCE4-B665-4A19-A01A-710CAA9861A3}"/>
          </ac:grpSpMkLst>
        </pc:grpChg>
        <pc:picChg chg="add mod">
          <ac:chgData name="Luca D'Aniello" userId="23131467-441f-4582-a5f9-ca99d9787af0" providerId="ADAL" clId="{119662F9-917B-405E-A806-7E72D5E5992E}" dt="2022-03-30T13:43:06.821" v="62"/>
          <ac:picMkLst>
            <pc:docMk/>
            <pc:sldMasterMk cId="3499706072" sldId="2147483730"/>
            <ac:picMk id="25" creationId="{D09A3952-29E0-43AA-9909-9D78A5CC318C}"/>
          </ac:picMkLst>
        </pc:picChg>
        <pc:sldLayoutChg chg="addSp delSp modSp add del mod replId">
          <pc:chgData name="Luca D'Aniello" userId="23131467-441f-4582-a5f9-ca99d9787af0" providerId="ADAL" clId="{119662F9-917B-405E-A806-7E72D5E5992E}" dt="2022-03-30T13:55:39.853" v="360" actId="1076"/>
          <pc:sldLayoutMkLst>
            <pc:docMk/>
            <pc:sldMasterMk cId="3499706072" sldId="2147483730"/>
            <pc:sldLayoutMk cId="82992031" sldId="2147483731"/>
          </pc:sldLayoutMkLst>
          <pc:spChg chg="del">
            <ac:chgData name="Luca D'Aniello" userId="23131467-441f-4582-a5f9-ca99d9787af0" providerId="ADAL" clId="{119662F9-917B-405E-A806-7E72D5E5992E}" dt="2022-03-30T13:47:57.927" v="235" actId="478"/>
            <ac:spMkLst>
              <pc:docMk/>
              <pc:sldMasterMk cId="3499706072" sldId="2147483730"/>
              <pc:sldLayoutMk cId="82992031" sldId="2147483731"/>
              <ac:spMk id="5" creationId="{9F13494F-5451-4C6E-865D-874C4503B0CD}"/>
            </ac:spMkLst>
          </pc:spChg>
          <pc:spChg chg="del">
            <ac:chgData name="Luca D'Aniello" userId="23131467-441f-4582-a5f9-ca99d9787af0" providerId="ADAL" clId="{119662F9-917B-405E-A806-7E72D5E5992E}" dt="2022-03-30T13:47:59.869" v="236" actId="478"/>
            <ac:spMkLst>
              <pc:docMk/>
              <pc:sldMasterMk cId="3499706072" sldId="2147483730"/>
              <pc:sldLayoutMk cId="82992031" sldId="2147483731"/>
              <ac:spMk id="6" creationId="{C6B2E6BC-B41A-4612-B638-02D6B5A91945}"/>
            </ac:spMkLst>
          </pc:spChg>
          <pc:spChg chg="del">
            <ac:chgData name="Luca D'Aniello" userId="23131467-441f-4582-a5f9-ca99d9787af0" providerId="ADAL" clId="{119662F9-917B-405E-A806-7E72D5E5992E}" dt="2022-03-30T13:48:01.203" v="237" actId="478"/>
            <ac:spMkLst>
              <pc:docMk/>
              <pc:sldMasterMk cId="3499706072" sldId="2147483730"/>
              <pc:sldLayoutMk cId="82992031" sldId="2147483731"/>
              <ac:spMk id="7" creationId="{371659BA-EF02-42B5-86AE-2D4B13CAD668}"/>
            </ac:spMkLst>
          </pc:spChg>
          <pc:spChg chg="mod">
            <ac:chgData name="Luca D'Aniello" userId="23131467-441f-4582-a5f9-ca99d9787af0" providerId="ADAL" clId="{119662F9-917B-405E-A806-7E72D5E5992E}" dt="2022-03-30T13:36:46.859" v="6"/>
            <ac:spMkLst>
              <pc:docMk/>
              <pc:sldMasterMk cId="3499706072" sldId="2147483730"/>
              <pc:sldLayoutMk cId="82992031" sldId="2147483731"/>
              <ac:spMk id="9" creationId="{E2CBC1E1-AC42-4CFC-809F-15AA59B23871}"/>
            </ac:spMkLst>
          </pc:spChg>
          <pc:spChg chg="mod">
            <ac:chgData name="Luca D'Aniello" userId="23131467-441f-4582-a5f9-ca99d9787af0" providerId="ADAL" clId="{119662F9-917B-405E-A806-7E72D5E5992E}" dt="2022-03-30T13:36:46.859" v="6"/>
            <ac:spMkLst>
              <pc:docMk/>
              <pc:sldMasterMk cId="3499706072" sldId="2147483730"/>
              <pc:sldLayoutMk cId="82992031" sldId="2147483731"/>
              <ac:spMk id="10" creationId="{DE92261B-1856-4CD2-B1A0-7D2D15FD90B3}"/>
            </ac:spMkLst>
          </pc:spChg>
          <pc:spChg chg="add del mod">
            <ac:chgData name="Luca D'Aniello" userId="23131467-441f-4582-a5f9-ca99d9787af0" providerId="ADAL" clId="{119662F9-917B-405E-A806-7E72D5E5992E}" dt="2022-03-30T13:52:11.320" v="318" actId="478"/>
            <ac:spMkLst>
              <pc:docMk/>
              <pc:sldMasterMk cId="3499706072" sldId="2147483730"/>
              <pc:sldLayoutMk cId="82992031" sldId="2147483731"/>
              <ac:spMk id="13" creationId="{2340D527-0853-4CC2-8424-F23C208C9C38}"/>
            </ac:spMkLst>
          </pc:spChg>
          <pc:spChg chg="add del mod">
            <ac:chgData name="Luca D'Aniello" userId="23131467-441f-4582-a5f9-ca99d9787af0" providerId="ADAL" clId="{119662F9-917B-405E-A806-7E72D5E5992E}" dt="2022-03-30T13:52:06.725" v="315" actId="478"/>
            <ac:spMkLst>
              <pc:docMk/>
              <pc:sldMasterMk cId="3499706072" sldId="2147483730"/>
              <pc:sldLayoutMk cId="82992031" sldId="2147483731"/>
              <ac:spMk id="14" creationId="{23F9D26C-90C1-4B37-90D0-1C51293E01DF}"/>
            </ac:spMkLst>
          </pc:spChg>
          <pc:spChg chg="add mod">
            <ac:chgData name="Luca D'Aniello" userId="23131467-441f-4582-a5f9-ca99d9787af0" providerId="ADAL" clId="{119662F9-917B-405E-A806-7E72D5E5992E}" dt="2022-03-30T13:48:02.237" v="238"/>
            <ac:spMkLst>
              <pc:docMk/>
              <pc:sldMasterMk cId="3499706072" sldId="2147483730"/>
              <pc:sldLayoutMk cId="82992031" sldId="2147483731"/>
              <ac:spMk id="15" creationId="{787D80CB-8800-4326-A805-4FA42A6776EF}"/>
            </ac:spMkLst>
          </pc:spChg>
          <pc:spChg chg="add del mod">
            <ac:chgData name="Luca D'Aniello" userId="23131467-441f-4582-a5f9-ca99d9787af0" providerId="ADAL" clId="{119662F9-917B-405E-A806-7E72D5E5992E}" dt="2022-03-30T13:52:09.801" v="317"/>
            <ac:spMkLst>
              <pc:docMk/>
              <pc:sldMasterMk cId="3499706072" sldId="2147483730"/>
              <pc:sldLayoutMk cId="82992031" sldId="2147483731"/>
              <ac:spMk id="16" creationId="{BB94821C-E7EE-4A50-9588-0A0419007F5B}"/>
            </ac:spMkLst>
          </pc:spChg>
          <pc:spChg chg="add del mod">
            <ac:chgData name="Luca D'Aniello" userId="23131467-441f-4582-a5f9-ca99d9787af0" providerId="ADAL" clId="{119662F9-917B-405E-A806-7E72D5E5992E}" dt="2022-03-30T13:52:09.801" v="317"/>
            <ac:spMkLst>
              <pc:docMk/>
              <pc:sldMasterMk cId="3499706072" sldId="2147483730"/>
              <pc:sldLayoutMk cId="82992031" sldId="2147483731"/>
              <ac:spMk id="17" creationId="{DDE7A100-80E4-43DF-882B-FA1EE9C67EB5}"/>
            </ac:spMkLst>
          </pc:spChg>
          <pc:spChg chg="add mod">
            <ac:chgData name="Luca D'Aniello" userId="23131467-441f-4582-a5f9-ca99d9787af0" providerId="ADAL" clId="{119662F9-917B-405E-A806-7E72D5E5992E}" dt="2022-03-30T13:55:37.362" v="359" actId="1076"/>
            <ac:spMkLst>
              <pc:docMk/>
              <pc:sldMasterMk cId="3499706072" sldId="2147483730"/>
              <pc:sldLayoutMk cId="82992031" sldId="2147483731"/>
              <ac:spMk id="18" creationId="{A901B6B9-8D49-4E1A-84B8-BE97F4D4F3B3}"/>
            </ac:spMkLst>
          </pc:spChg>
          <pc:spChg chg="add mod">
            <ac:chgData name="Luca D'Aniello" userId="23131467-441f-4582-a5f9-ca99d9787af0" providerId="ADAL" clId="{119662F9-917B-405E-A806-7E72D5E5992E}" dt="2022-03-30T13:55:37.362" v="359" actId="1076"/>
            <ac:spMkLst>
              <pc:docMk/>
              <pc:sldMasterMk cId="3499706072" sldId="2147483730"/>
              <pc:sldLayoutMk cId="82992031" sldId="2147483731"/>
              <ac:spMk id="19" creationId="{2EFE056B-EB8D-4FC7-8177-7A540C3B28B3}"/>
            </ac:spMkLst>
          </pc:spChg>
          <pc:grpChg chg="add mod">
            <ac:chgData name="Luca D'Aniello" userId="23131467-441f-4582-a5f9-ca99d9787af0" providerId="ADAL" clId="{119662F9-917B-405E-A806-7E72D5E5992E}" dt="2022-03-30T13:55:39.853" v="360" actId="1076"/>
            <ac:grpSpMkLst>
              <pc:docMk/>
              <pc:sldMasterMk cId="3499706072" sldId="2147483730"/>
              <pc:sldLayoutMk cId="82992031" sldId="2147483731"/>
              <ac:grpSpMk id="8" creationId="{3ED29D6B-269D-4B1B-9051-77AEA8B1FE90}"/>
            </ac:grpSpMkLst>
          </pc:grpChg>
        </pc:sldLayoutChg>
        <pc:sldLayoutChg chg="addSp delSp modSp add mod replId">
          <pc:chgData name="Luca D'Aniello" userId="23131467-441f-4582-a5f9-ca99d9787af0" providerId="ADAL" clId="{119662F9-917B-405E-A806-7E72D5E5992E}" dt="2022-03-30T15:18:33.347" v="629"/>
          <pc:sldLayoutMkLst>
            <pc:docMk/>
            <pc:sldMasterMk cId="3499706072" sldId="2147483730"/>
            <pc:sldLayoutMk cId="4207960203" sldId="2147483732"/>
          </pc:sldLayoutMkLst>
          <pc:spChg chg="add mod">
            <ac:chgData name="Luca D'Aniello" userId="23131467-441f-4582-a5f9-ca99d9787af0" providerId="ADAL" clId="{119662F9-917B-405E-A806-7E72D5E5992E}" dt="2022-03-30T15:18:33.347" v="629"/>
            <ac:spMkLst>
              <pc:docMk/>
              <pc:sldMasterMk cId="3499706072" sldId="2147483730"/>
              <pc:sldLayoutMk cId="4207960203" sldId="2147483732"/>
              <ac:spMk id="22" creationId="{56EA05F5-0F34-44CD-A096-C6B604E664F6}"/>
            </ac:spMkLst>
          </pc:spChg>
          <pc:spChg chg="mod topLvl">
            <ac:chgData name="Luca D'Aniello" userId="23131467-441f-4582-a5f9-ca99d9787af0" providerId="ADAL" clId="{119662F9-917B-405E-A806-7E72D5E5992E}" dt="2022-03-30T13:38:03.501" v="22" actId="164"/>
            <ac:spMkLst>
              <pc:docMk/>
              <pc:sldMasterMk cId="3499706072" sldId="2147483730"/>
              <pc:sldLayoutMk cId="4207960203" sldId="2147483732"/>
              <ac:spMk id="28" creationId="{502BD2F6-0DB6-4674-9C20-53B5BC64DF87}"/>
            </ac:spMkLst>
          </pc:spChg>
          <pc:spChg chg="add mod">
            <ac:chgData name="Luca D'Aniello" userId="23131467-441f-4582-a5f9-ca99d9787af0" providerId="ADAL" clId="{119662F9-917B-405E-A806-7E72D5E5992E}" dt="2022-03-30T15:18:33.347" v="629"/>
            <ac:spMkLst>
              <pc:docMk/>
              <pc:sldMasterMk cId="3499706072" sldId="2147483730"/>
              <pc:sldLayoutMk cId="4207960203" sldId="2147483732"/>
              <ac:spMk id="28" creationId="{A476FBD4-F6BD-44B6-A749-8E4C183D5CBC}"/>
            </ac:spMkLst>
          </pc:spChg>
          <pc:spChg chg="mod topLvl">
            <ac:chgData name="Luca D'Aniello" userId="23131467-441f-4582-a5f9-ca99d9787af0" providerId="ADAL" clId="{119662F9-917B-405E-A806-7E72D5E5992E}" dt="2022-03-30T13:38:03.501" v="22" actId="164"/>
            <ac:spMkLst>
              <pc:docMk/>
              <pc:sldMasterMk cId="3499706072" sldId="2147483730"/>
              <pc:sldLayoutMk cId="4207960203" sldId="2147483732"/>
              <ac:spMk id="30" creationId="{B6745AAD-F38F-4A5D-9E70-2FAF141813B0}"/>
            </ac:spMkLst>
          </pc:spChg>
          <pc:spChg chg="del">
            <ac:chgData name="Luca D'Aniello" userId="23131467-441f-4582-a5f9-ca99d9787af0" providerId="ADAL" clId="{119662F9-917B-405E-A806-7E72D5E5992E}" dt="2022-03-30T15:18:33.014" v="628" actId="478"/>
            <ac:spMkLst>
              <pc:docMk/>
              <pc:sldMasterMk cId="3499706072" sldId="2147483730"/>
              <pc:sldLayoutMk cId="4207960203" sldId="2147483732"/>
              <ac:spMk id="55" creationId="{00000000-0000-0000-0000-000000000000}"/>
            </ac:spMkLst>
          </pc:spChg>
          <pc:spChg chg="del">
            <ac:chgData name="Luca D'Aniello" userId="23131467-441f-4582-a5f9-ca99d9787af0" providerId="ADAL" clId="{119662F9-917B-405E-A806-7E72D5E5992E}" dt="2022-03-30T15:18:33.014" v="628" actId="478"/>
            <ac:spMkLst>
              <pc:docMk/>
              <pc:sldMasterMk cId="3499706072" sldId="2147483730"/>
              <pc:sldLayoutMk cId="4207960203" sldId="2147483732"/>
              <ac:spMk id="56" creationId="{00000000-0000-0000-0000-000000000000}"/>
            </ac:spMkLst>
          </pc:spChg>
          <pc:grpChg chg="add del mod">
            <ac:chgData name="Luca D'Aniello" userId="23131467-441f-4582-a5f9-ca99d9787af0" providerId="ADAL" clId="{119662F9-917B-405E-A806-7E72D5E5992E}" dt="2022-03-30T13:43:11.851" v="63" actId="478"/>
            <ac:grpSpMkLst>
              <pc:docMk/>
              <pc:sldMasterMk cId="3499706072" sldId="2147483730"/>
              <pc:sldLayoutMk cId="4207960203" sldId="2147483732"/>
              <ac:grpSpMk id="2" creationId="{51C58087-BE10-460E-8C95-D222194D2A8D}"/>
            </ac:grpSpMkLst>
          </pc:grpChg>
          <pc:grpChg chg="add del mod">
            <ac:chgData name="Luca D'Aniello" userId="23131467-441f-4582-a5f9-ca99d9787af0" providerId="ADAL" clId="{119662F9-917B-405E-A806-7E72D5E5992E}" dt="2022-03-30T13:37:36.247" v="17" actId="165"/>
            <ac:grpSpMkLst>
              <pc:docMk/>
              <pc:sldMasterMk cId="3499706072" sldId="2147483730"/>
              <pc:sldLayoutMk cId="4207960203" sldId="2147483732"/>
              <ac:grpSpMk id="22" creationId="{3299B087-435B-45BF-8916-5196BBAD9D4D}"/>
            </ac:grpSpMkLst>
          </pc:grpChg>
        </pc:sldLayoutChg>
        <pc:sldLayoutChg chg="addSp delSp modSp add mod replId">
          <pc:chgData name="Luca D'Aniello" userId="23131467-441f-4582-a5f9-ca99d9787af0" providerId="ADAL" clId="{119662F9-917B-405E-A806-7E72D5E5992E}" dt="2022-03-30T15:18:37.139" v="631"/>
          <pc:sldLayoutMkLst>
            <pc:docMk/>
            <pc:sldMasterMk cId="3499706072" sldId="2147483730"/>
            <pc:sldLayoutMk cId="593303129" sldId="2147483733"/>
          </pc:sldLayoutMkLst>
          <pc:spChg chg="add mod">
            <ac:chgData name="Luca D'Aniello" userId="23131467-441f-4582-a5f9-ca99d9787af0" providerId="ADAL" clId="{119662F9-917B-405E-A806-7E72D5E5992E}" dt="2022-03-30T15:18:37.139" v="631"/>
            <ac:spMkLst>
              <pc:docMk/>
              <pc:sldMasterMk cId="3499706072" sldId="2147483730"/>
              <pc:sldLayoutMk cId="593303129" sldId="2147483733"/>
              <ac:spMk id="37" creationId="{B5C39AB3-24AB-42B1-A353-F75A65B8B14D}"/>
            </ac:spMkLst>
          </pc:spChg>
          <pc:spChg chg="add mod">
            <ac:chgData name="Luca D'Aniello" userId="23131467-441f-4582-a5f9-ca99d9787af0" providerId="ADAL" clId="{119662F9-917B-405E-A806-7E72D5E5992E}" dt="2022-03-30T15:18:37.139" v="631"/>
            <ac:spMkLst>
              <pc:docMk/>
              <pc:sldMasterMk cId="3499706072" sldId="2147483730"/>
              <pc:sldLayoutMk cId="593303129" sldId="2147483733"/>
              <ac:spMk id="38" creationId="{1A17D0F8-1501-4783-8E44-735BB30906FB}"/>
            </ac:spMkLst>
          </pc:spChg>
          <pc:spChg chg="mod">
            <ac:chgData name="Luca D'Aniello" userId="23131467-441f-4582-a5f9-ca99d9787af0" providerId="ADAL" clId="{119662F9-917B-405E-A806-7E72D5E5992E}" dt="2022-03-30T13:38:11.264" v="23"/>
            <ac:spMkLst>
              <pc:docMk/>
              <pc:sldMasterMk cId="3499706072" sldId="2147483730"/>
              <pc:sldLayoutMk cId="593303129" sldId="2147483733"/>
              <ac:spMk id="38" creationId="{EBFD1F4B-ACC3-4A6A-A3BA-0714F0B9CC12}"/>
            </ac:spMkLst>
          </pc:spChg>
          <pc:spChg chg="mod">
            <ac:chgData name="Luca D'Aniello" userId="23131467-441f-4582-a5f9-ca99d9787af0" providerId="ADAL" clId="{119662F9-917B-405E-A806-7E72D5E5992E}" dt="2022-03-30T13:38:11.264" v="23"/>
            <ac:spMkLst>
              <pc:docMk/>
              <pc:sldMasterMk cId="3499706072" sldId="2147483730"/>
              <pc:sldLayoutMk cId="593303129" sldId="2147483733"/>
              <ac:spMk id="39" creationId="{81F9199A-52DF-4412-AB39-419558D8B522}"/>
            </ac:spMkLst>
          </pc:spChg>
          <pc:spChg chg="del">
            <ac:chgData name="Luca D'Aniello" userId="23131467-441f-4582-a5f9-ca99d9787af0" providerId="ADAL" clId="{119662F9-917B-405E-A806-7E72D5E5992E}" dt="2022-03-30T15:18:36.892" v="630" actId="478"/>
            <ac:spMkLst>
              <pc:docMk/>
              <pc:sldMasterMk cId="3499706072" sldId="2147483730"/>
              <pc:sldLayoutMk cId="593303129" sldId="2147483733"/>
              <ac:spMk id="55" creationId="{00000000-0000-0000-0000-000000000000}"/>
            </ac:spMkLst>
          </pc:spChg>
          <pc:spChg chg="del">
            <ac:chgData name="Luca D'Aniello" userId="23131467-441f-4582-a5f9-ca99d9787af0" providerId="ADAL" clId="{119662F9-917B-405E-A806-7E72D5E5992E}" dt="2022-03-30T15:18:36.892" v="630" actId="478"/>
            <ac:spMkLst>
              <pc:docMk/>
              <pc:sldMasterMk cId="3499706072" sldId="2147483730"/>
              <pc:sldLayoutMk cId="593303129" sldId="2147483733"/>
              <ac:spMk id="56" creationId="{00000000-0000-0000-0000-000000000000}"/>
            </ac:spMkLst>
          </pc:spChg>
          <pc:grpChg chg="add del mod">
            <ac:chgData name="Luca D'Aniello" userId="23131467-441f-4582-a5f9-ca99d9787af0" providerId="ADAL" clId="{119662F9-917B-405E-A806-7E72D5E5992E}" dt="2022-03-30T13:43:13.709" v="64" actId="478"/>
            <ac:grpSpMkLst>
              <pc:docMk/>
              <pc:sldMasterMk cId="3499706072" sldId="2147483730"/>
              <pc:sldLayoutMk cId="593303129" sldId="2147483733"/>
              <ac:grpSpMk id="37" creationId="{C4D8B523-D57A-4118-A06E-3BC63FF6B591}"/>
            </ac:grpSpMkLst>
          </pc:grpChg>
        </pc:sldLayoutChg>
        <pc:sldLayoutChg chg="addSp delSp modSp add mod replId">
          <pc:chgData name="Luca D'Aniello" userId="23131467-441f-4582-a5f9-ca99d9787af0" providerId="ADAL" clId="{119662F9-917B-405E-A806-7E72D5E5992E}" dt="2022-03-30T13:43:15.344" v="65" actId="478"/>
          <pc:sldLayoutMkLst>
            <pc:docMk/>
            <pc:sldMasterMk cId="3499706072" sldId="2147483730"/>
            <pc:sldLayoutMk cId="4293872408" sldId="2147483734"/>
          </pc:sldLayoutMkLst>
          <pc:spChg chg="mod">
            <ac:chgData name="Luca D'Aniello" userId="23131467-441f-4582-a5f9-ca99d9787af0" providerId="ADAL" clId="{119662F9-917B-405E-A806-7E72D5E5992E}" dt="2022-03-30T13:38:12.881" v="24"/>
            <ac:spMkLst>
              <pc:docMk/>
              <pc:sldMasterMk cId="3499706072" sldId="2147483730"/>
              <pc:sldLayoutMk cId="4293872408" sldId="2147483734"/>
              <ac:spMk id="5" creationId="{4D28EDDF-3E49-4192-BEE9-AB704793F9C1}"/>
            </ac:spMkLst>
          </pc:spChg>
          <pc:spChg chg="mod">
            <ac:chgData name="Luca D'Aniello" userId="23131467-441f-4582-a5f9-ca99d9787af0" providerId="ADAL" clId="{119662F9-917B-405E-A806-7E72D5E5992E}" dt="2022-03-30T13:38:12.881" v="24"/>
            <ac:spMkLst>
              <pc:docMk/>
              <pc:sldMasterMk cId="3499706072" sldId="2147483730"/>
              <pc:sldLayoutMk cId="4293872408" sldId="2147483734"/>
              <ac:spMk id="6" creationId="{C11B6261-E93E-4D1A-AD40-2BD94B4278C0}"/>
            </ac:spMkLst>
          </pc:spChg>
          <pc:grpChg chg="add del mod">
            <ac:chgData name="Luca D'Aniello" userId="23131467-441f-4582-a5f9-ca99d9787af0" providerId="ADAL" clId="{119662F9-917B-405E-A806-7E72D5E5992E}" dt="2022-03-30T13:43:15.344" v="65" actId="478"/>
            <ac:grpSpMkLst>
              <pc:docMk/>
              <pc:sldMasterMk cId="3499706072" sldId="2147483730"/>
              <pc:sldLayoutMk cId="4293872408" sldId="2147483734"/>
              <ac:grpSpMk id="4" creationId="{2ABBA0B7-A4F4-466E-A671-7D25CE4CB7EB}"/>
            </ac:grpSpMkLst>
          </pc:grpChg>
        </pc:sldLayoutChg>
        <pc:sldLayoutChg chg="addSp delSp modSp add mod replId">
          <pc:chgData name="Luca D'Aniello" userId="23131467-441f-4582-a5f9-ca99d9787af0" providerId="ADAL" clId="{119662F9-917B-405E-A806-7E72D5E5992E}" dt="2022-03-30T15:18:44.007" v="633"/>
          <pc:sldLayoutMkLst>
            <pc:docMk/>
            <pc:sldMasterMk cId="3499706072" sldId="2147483730"/>
            <pc:sldLayoutMk cId="1985779209" sldId="2147483735"/>
          </pc:sldLayoutMkLst>
          <pc:spChg chg="del">
            <ac:chgData name="Luca D'Aniello" userId="23131467-441f-4582-a5f9-ca99d9787af0" providerId="ADAL" clId="{119662F9-917B-405E-A806-7E72D5E5992E}" dt="2022-03-30T15:18:43.783" v="632" actId="478"/>
            <ac:spMkLst>
              <pc:docMk/>
              <pc:sldMasterMk cId="3499706072" sldId="2147483730"/>
              <pc:sldLayoutMk cId="1985779209" sldId="2147483735"/>
              <ac:spMk id="6" creationId="{00000000-0000-0000-0000-000000000000}"/>
            </ac:spMkLst>
          </pc:spChg>
          <pc:spChg chg="del">
            <ac:chgData name="Luca D'Aniello" userId="23131467-441f-4582-a5f9-ca99d9787af0" providerId="ADAL" clId="{119662F9-917B-405E-A806-7E72D5E5992E}" dt="2022-03-30T15:18:43.783" v="632" actId="478"/>
            <ac:spMkLst>
              <pc:docMk/>
              <pc:sldMasterMk cId="3499706072" sldId="2147483730"/>
              <pc:sldLayoutMk cId="1985779209" sldId="2147483735"/>
              <ac:spMk id="8" creationId="{00000000-0000-0000-0000-000000000000}"/>
            </ac:spMkLst>
          </pc:spChg>
          <pc:spChg chg="add mod">
            <ac:chgData name="Luca D'Aniello" userId="23131467-441f-4582-a5f9-ca99d9787af0" providerId="ADAL" clId="{119662F9-917B-405E-A806-7E72D5E5992E}" dt="2022-03-30T15:18:44.007" v="633"/>
            <ac:spMkLst>
              <pc:docMk/>
              <pc:sldMasterMk cId="3499706072" sldId="2147483730"/>
              <pc:sldLayoutMk cId="1985779209" sldId="2147483735"/>
              <ac:spMk id="9" creationId="{E73727AC-A7F4-4CDA-BCAB-D9326702F91D}"/>
            </ac:spMkLst>
          </pc:spChg>
          <pc:spChg chg="add mod">
            <ac:chgData name="Luca D'Aniello" userId="23131467-441f-4582-a5f9-ca99d9787af0" providerId="ADAL" clId="{119662F9-917B-405E-A806-7E72D5E5992E}" dt="2022-03-30T15:18:44.007" v="633"/>
            <ac:spMkLst>
              <pc:docMk/>
              <pc:sldMasterMk cId="3499706072" sldId="2147483730"/>
              <pc:sldLayoutMk cId="1985779209" sldId="2147483735"/>
              <ac:spMk id="10" creationId="{60C0A3F9-BD33-4CCD-9F68-CBB1EF470780}"/>
            </ac:spMkLst>
          </pc:spChg>
          <pc:spChg chg="mod">
            <ac:chgData name="Luca D'Aniello" userId="23131467-441f-4582-a5f9-ca99d9787af0" providerId="ADAL" clId="{119662F9-917B-405E-A806-7E72D5E5992E}" dt="2022-03-30T13:38:13.984" v="25"/>
            <ac:spMkLst>
              <pc:docMk/>
              <pc:sldMasterMk cId="3499706072" sldId="2147483730"/>
              <pc:sldLayoutMk cId="1985779209" sldId="2147483735"/>
              <ac:spMk id="10" creationId="{86D61437-D0D5-4812-A501-1D4B3968CB1F}"/>
            </ac:spMkLst>
          </pc:spChg>
          <pc:spChg chg="mod">
            <ac:chgData name="Luca D'Aniello" userId="23131467-441f-4582-a5f9-ca99d9787af0" providerId="ADAL" clId="{119662F9-917B-405E-A806-7E72D5E5992E}" dt="2022-03-30T13:38:13.984" v="25"/>
            <ac:spMkLst>
              <pc:docMk/>
              <pc:sldMasterMk cId="3499706072" sldId="2147483730"/>
              <pc:sldLayoutMk cId="1985779209" sldId="2147483735"/>
              <ac:spMk id="11" creationId="{DEAEDF5A-A538-44D6-B0F6-BD3DC1CE84E0}"/>
            </ac:spMkLst>
          </pc:spChg>
          <pc:grpChg chg="add del mod">
            <ac:chgData name="Luca D'Aniello" userId="23131467-441f-4582-a5f9-ca99d9787af0" providerId="ADAL" clId="{119662F9-917B-405E-A806-7E72D5E5992E}" dt="2022-03-30T13:43:16.663" v="66" actId="478"/>
            <ac:grpSpMkLst>
              <pc:docMk/>
              <pc:sldMasterMk cId="3499706072" sldId="2147483730"/>
              <pc:sldLayoutMk cId="1985779209" sldId="2147483735"/>
              <ac:grpSpMk id="9" creationId="{6154533E-5BDD-4DB4-89C2-5324FCC434D7}"/>
            </ac:grpSpMkLst>
          </pc:grpChg>
        </pc:sldLayoutChg>
        <pc:sldLayoutChg chg="addSp delSp modSp add mod replId">
          <pc:chgData name="Luca D'Aniello" userId="23131467-441f-4582-a5f9-ca99d9787af0" providerId="ADAL" clId="{119662F9-917B-405E-A806-7E72D5E5992E}" dt="2022-03-30T15:18:48.127" v="635"/>
          <pc:sldLayoutMkLst>
            <pc:docMk/>
            <pc:sldMasterMk cId="3499706072" sldId="2147483730"/>
            <pc:sldLayoutMk cId="2991235345" sldId="2147483736"/>
          </pc:sldLayoutMkLst>
          <pc:spChg chg="del">
            <ac:chgData name="Luca D'Aniello" userId="23131467-441f-4582-a5f9-ca99d9787af0" providerId="ADAL" clId="{119662F9-917B-405E-A806-7E72D5E5992E}" dt="2022-03-30T15:18:47.890" v="634" actId="478"/>
            <ac:spMkLst>
              <pc:docMk/>
              <pc:sldMasterMk cId="3499706072" sldId="2147483730"/>
              <pc:sldLayoutMk cId="2991235345" sldId="2147483736"/>
              <ac:spMk id="6" creationId="{00000000-0000-0000-0000-000000000000}"/>
            </ac:spMkLst>
          </pc:spChg>
          <pc:spChg chg="del">
            <ac:chgData name="Luca D'Aniello" userId="23131467-441f-4582-a5f9-ca99d9787af0" providerId="ADAL" clId="{119662F9-917B-405E-A806-7E72D5E5992E}" dt="2022-03-30T15:18:47.890" v="634" actId="478"/>
            <ac:spMkLst>
              <pc:docMk/>
              <pc:sldMasterMk cId="3499706072" sldId="2147483730"/>
              <pc:sldLayoutMk cId="2991235345" sldId="2147483736"/>
              <ac:spMk id="8" creationId="{00000000-0000-0000-0000-000000000000}"/>
            </ac:spMkLst>
          </pc:spChg>
          <pc:spChg chg="add mod">
            <ac:chgData name="Luca D'Aniello" userId="23131467-441f-4582-a5f9-ca99d9787af0" providerId="ADAL" clId="{119662F9-917B-405E-A806-7E72D5E5992E}" dt="2022-03-30T15:18:48.127" v="635"/>
            <ac:spMkLst>
              <pc:docMk/>
              <pc:sldMasterMk cId="3499706072" sldId="2147483730"/>
              <pc:sldLayoutMk cId="2991235345" sldId="2147483736"/>
              <ac:spMk id="10" creationId="{F0B7F67D-BF08-4021-A71B-FB6AC9F5AE15}"/>
            </ac:spMkLst>
          </pc:spChg>
          <pc:spChg chg="add mod">
            <ac:chgData name="Luca D'Aniello" userId="23131467-441f-4582-a5f9-ca99d9787af0" providerId="ADAL" clId="{119662F9-917B-405E-A806-7E72D5E5992E}" dt="2022-03-30T15:18:48.127" v="635"/>
            <ac:spMkLst>
              <pc:docMk/>
              <pc:sldMasterMk cId="3499706072" sldId="2147483730"/>
              <pc:sldLayoutMk cId="2991235345" sldId="2147483736"/>
              <ac:spMk id="11" creationId="{02F7A035-52B2-4F7F-A6CE-2AA39FD59990}"/>
            </ac:spMkLst>
          </pc:spChg>
          <pc:spChg chg="mod">
            <ac:chgData name="Luca D'Aniello" userId="23131467-441f-4582-a5f9-ca99d9787af0" providerId="ADAL" clId="{119662F9-917B-405E-A806-7E72D5E5992E}" dt="2022-03-30T13:38:14.941" v="26"/>
            <ac:spMkLst>
              <pc:docMk/>
              <pc:sldMasterMk cId="3499706072" sldId="2147483730"/>
              <pc:sldLayoutMk cId="2991235345" sldId="2147483736"/>
              <ac:spMk id="11" creationId="{4C7312C2-95C6-4F0D-8A3A-71E53C6A814F}"/>
            </ac:spMkLst>
          </pc:spChg>
          <pc:spChg chg="mod">
            <ac:chgData name="Luca D'Aniello" userId="23131467-441f-4582-a5f9-ca99d9787af0" providerId="ADAL" clId="{119662F9-917B-405E-A806-7E72D5E5992E}" dt="2022-03-30T13:38:14.941" v="26"/>
            <ac:spMkLst>
              <pc:docMk/>
              <pc:sldMasterMk cId="3499706072" sldId="2147483730"/>
              <pc:sldLayoutMk cId="2991235345" sldId="2147483736"/>
              <ac:spMk id="12" creationId="{53FCB6BA-8295-4C91-8008-971A93A47CAE}"/>
            </ac:spMkLst>
          </pc:spChg>
          <pc:grpChg chg="add del mod">
            <ac:chgData name="Luca D'Aniello" userId="23131467-441f-4582-a5f9-ca99d9787af0" providerId="ADAL" clId="{119662F9-917B-405E-A806-7E72D5E5992E}" dt="2022-03-30T13:43:18.236" v="67" actId="478"/>
            <ac:grpSpMkLst>
              <pc:docMk/>
              <pc:sldMasterMk cId="3499706072" sldId="2147483730"/>
              <pc:sldLayoutMk cId="2991235345" sldId="2147483736"/>
              <ac:grpSpMk id="10" creationId="{22F8840C-DE77-47A3-A8D4-463FFC38A773}"/>
            </ac:grpSpMkLst>
          </pc:grpChg>
        </pc:sldLayoutChg>
        <pc:sldLayoutChg chg="addSp delSp modSp add mod replId">
          <pc:chgData name="Luca D'Aniello" userId="23131467-441f-4582-a5f9-ca99d9787af0" providerId="ADAL" clId="{119662F9-917B-405E-A806-7E72D5E5992E}" dt="2022-03-30T15:18:52.400" v="637"/>
          <pc:sldLayoutMkLst>
            <pc:docMk/>
            <pc:sldMasterMk cId="3499706072" sldId="2147483730"/>
            <pc:sldLayoutMk cId="2378776176" sldId="2147483737"/>
          </pc:sldLayoutMkLst>
          <pc:spChg chg="del">
            <ac:chgData name="Luca D'Aniello" userId="23131467-441f-4582-a5f9-ca99d9787af0" providerId="ADAL" clId="{119662F9-917B-405E-A806-7E72D5E5992E}" dt="2022-03-30T15:18:52.385" v="636" actId="478"/>
            <ac:spMkLst>
              <pc:docMk/>
              <pc:sldMasterMk cId="3499706072" sldId="2147483730"/>
              <pc:sldLayoutMk cId="2378776176" sldId="2147483737"/>
              <ac:spMk id="6" creationId="{00000000-0000-0000-0000-000000000000}"/>
            </ac:spMkLst>
          </pc:spChg>
          <pc:spChg chg="del">
            <ac:chgData name="Luca D'Aniello" userId="23131467-441f-4582-a5f9-ca99d9787af0" providerId="ADAL" clId="{119662F9-917B-405E-A806-7E72D5E5992E}" dt="2022-03-30T15:18:52.385" v="636" actId="478"/>
            <ac:spMkLst>
              <pc:docMk/>
              <pc:sldMasterMk cId="3499706072" sldId="2147483730"/>
              <pc:sldLayoutMk cId="2378776176" sldId="2147483737"/>
              <ac:spMk id="8" creationId="{00000000-0000-0000-0000-000000000000}"/>
            </ac:spMkLst>
          </pc:spChg>
          <pc:spChg chg="add mod">
            <ac:chgData name="Luca D'Aniello" userId="23131467-441f-4582-a5f9-ca99d9787af0" providerId="ADAL" clId="{119662F9-917B-405E-A806-7E72D5E5992E}" dt="2022-03-30T15:18:52.400" v="637"/>
            <ac:spMkLst>
              <pc:docMk/>
              <pc:sldMasterMk cId="3499706072" sldId="2147483730"/>
              <pc:sldLayoutMk cId="2378776176" sldId="2147483737"/>
              <ac:spMk id="9" creationId="{08F9D5C6-418F-461F-A23A-1557893BA8FC}"/>
            </ac:spMkLst>
          </pc:spChg>
          <pc:spChg chg="mod">
            <ac:chgData name="Luca D'Aniello" userId="23131467-441f-4582-a5f9-ca99d9787af0" providerId="ADAL" clId="{119662F9-917B-405E-A806-7E72D5E5992E}" dt="2022-03-30T13:38:15.750" v="27"/>
            <ac:spMkLst>
              <pc:docMk/>
              <pc:sldMasterMk cId="3499706072" sldId="2147483730"/>
              <pc:sldLayoutMk cId="2378776176" sldId="2147483737"/>
              <ac:spMk id="10" creationId="{82A84371-4FF7-43A2-8301-A2BE37B2D4C3}"/>
            </ac:spMkLst>
          </pc:spChg>
          <pc:spChg chg="add mod">
            <ac:chgData name="Luca D'Aniello" userId="23131467-441f-4582-a5f9-ca99d9787af0" providerId="ADAL" clId="{119662F9-917B-405E-A806-7E72D5E5992E}" dt="2022-03-30T15:18:52.400" v="637"/>
            <ac:spMkLst>
              <pc:docMk/>
              <pc:sldMasterMk cId="3499706072" sldId="2147483730"/>
              <pc:sldLayoutMk cId="2378776176" sldId="2147483737"/>
              <ac:spMk id="10" creationId="{E629CE86-5F4E-47DB-AD57-E7EA884DD2CE}"/>
            </ac:spMkLst>
          </pc:spChg>
          <pc:spChg chg="mod">
            <ac:chgData name="Luca D'Aniello" userId="23131467-441f-4582-a5f9-ca99d9787af0" providerId="ADAL" clId="{119662F9-917B-405E-A806-7E72D5E5992E}" dt="2022-03-30T13:38:15.750" v="27"/>
            <ac:spMkLst>
              <pc:docMk/>
              <pc:sldMasterMk cId="3499706072" sldId="2147483730"/>
              <pc:sldLayoutMk cId="2378776176" sldId="2147483737"/>
              <ac:spMk id="11" creationId="{4813B2E5-06A0-4F74-A1BC-0F16369B7A6B}"/>
            </ac:spMkLst>
          </pc:spChg>
          <pc:grpChg chg="add del mod">
            <ac:chgData name="Luca D'Aniello" userId="23131467-441f-4582-a5f9-ca99d9787af0" providerId="ADAL" clId="{119662F9-917B-405E-A806-7E72D5E5992E}" dt="2022-03-30T13:43:21.104" v="68" actId="478"/>
            <ac:grpSpMkLst>
              <pc:docMk/>
              <pc:sldMasterMk cId="3499706072" sldId="2147483730"/>
              <pc:sldLayoutMk cId="2378776176" sldId="2147483737"/>
              <ac:grpSpMk id="9" creationId="{C74596F4-96FE-4C7E-8C62-A4DE695ACAD0}"/>
            </ac:grpSpMkLst>
          </pc:grpChg>
        </pc:sldLayoutChg>
        <pc:sldLayoutChg chg="addSp delSp modSp add mod replId">
          <pc:chgData name="Luca D'Aniello" userId="23131467-441f-4582-a5f9-ca99d9787af0" providerId="ADAL" clId="{119662F9-917B-405E-A806-7E72D5E5992E}" dt="2022-03-30T15:18:57.347" v="639"/>
          <pc:sldLayoutMkLst>
            <pc:docMk/>
            <pc:sldMasterMk cId="3499706072" sldId="2147483730"/>
            <pc:sldLayoutMk cId="1662590424" sldId="2147483738"/>
          </pc:sldLayoutMkLst>
          <pc:spChg chg="del">
            <ac:chgData name="Luca D'Aniello" userId="23131467-441f-4582-a5f9-ca99d9787af0" providerId="ADAL" clId="{119662F9-917B-405E-A806-7E72D5E5992E}" dt="2022-03-30T15:18:57.146" v="638" actId="478"/>
            <ac:spMkLst>
              <pc:docMk/>
              <pc:sldMasterMk cId="3499706072" sldId="2147483730"/>
              <pc:sldLayoutMk cId="1662590424" sldId="2147483738"/>
              <ac:spMk id="6" creationId="{00000000-0000-0000-0000-000000000000}"/>
            </ac:spMkLst>
          </pc:spChg>
          <pc:spChg chg="del">
            <ac:chgData name="Luca D'Aniello" userId="23131467-441f-4582-a5f9-ca99d9787af0" providerId="ADAL" clId="{119662F9-917B-405E-A806-7E72D5E5992E}" dt="2022-03-30T15:18:57.146" v="638" actId="478"/>
            <ac:spMkLst>
              <pc:docMk/>
              <pc:sldMasterMk cId="3499706072" sldId="2147483730"/>
              <pc:sldLayoutMk cId="1662590424" sldId="2147483738"/>
              <ac:spMk id="8" creationId="{00000000-0000-0000-0000-000000000000}"/>
            </ac:spMkLst>
          </pc:spChg>
          <pc:spChg chg="add mod">
            <ac:chgData name="Luca D'Aniello" userId="23131467-441f-4582-a5f9-ca99d9787af0" providerId="ADAL" clId="{119662F9-917B-405E-A806-7E72D5E5992E}" dt="2022-03-30T15:18:57.347" v="639"/>
            <ac:spMkLst>
              <pc:docMk/>
              <pc:sldMasterMk cId="3499706072" sldId="2147483730"/>
              <pc:sldLayoutMk cId="1662590424" sldId="2147483738"/>
              <ac:spMk id="9" creationId="{E0278FC3-B7E5-4A28-9D2E-4E95B616FBBB}"/>
            </ac:spMkLst>
          </pc:spChg>
          <pc:spChg chg="add mod">
            <ac:chgData name="Luca D'Aniello" userId="23131467-441f-4582-a5f9-ca99d9787af0" providerId="ADAL" clId="{119662F9-917B-405E-A806-7E72D5E5992E}" dt="2022-03-30T15:18:57.347" v="639"/>
            <ac:spMkLst>
              <pc:docMk/>
              <pc:sldMasterMk cId="3499706072" sldId="2147483730"/>
              <pc:sldLayoutMk cId="1662590424" sldId="2147483738"/>
              <ac:spMk id="10" creationId="{266FF79B-154A-4224-B5CC-FB48B9CDDCB5}"/>
            </ac:spMkLst>
          </pc:spChg>
          <pc:spChg chg="mod">
            <ac:chgData name="Luca D'Aniello" userId="23131467-441f-4582-a5f9-ca99d9787af0" providerId="ADAL" clId="{119662F9-917B-405E-A806-7E72D5E5992E}" dt="2022-03-30T13:38:16.789" v="28"/>
            <ac:spMkLst>
              <pc:docMk/>
              <pc:sldMasterMk cId="3499706072" sldId="2147483730"/>
              <pc:sldLayoutMk cId="1662590424" sldId="2147483738"/>
              <ac:spMk id="10" creationId="{8CF0BDCB-31C5-44A8-B4F2-436A41F7210A}"/>
            </ac:spMkLst>
          </pc:spChg>
          <pc:spChg chg="mod">
            <ac:chgData name="Luca D'Aniello" userId="23131467-441f-4582-a5f9-ca99d9787af0" providerId="ADAL" clId="{119662F9-917B-405E-A806-7E72D5E5992E}" dt="2022-03-30T13:38:16.789" v="28"/>
            <ac:spMkLst>
              <pc:docMk/>
              <pc:sldMasterMk cId="3499706072" sldId="2147483730"/>
              <pc:sldLayoutMk cId="1662590424" sldId="2147483738"/>
              <ac:spMk id="11" creationId="{680242F7-CEBF-459D-B27F-078EBEF7950B}"/>
            </ac:spMkLst>
          </pc:spChg>
          <pc:grpChg chg="add del mod">
            <ac:chgData name="Luca D'Aniello" userId="23131467-441f-4582-a5f9-ca99d9787af0" providerId="ADAL" clId="{119662F9-917B-405E-A806-7E72D5E5992E}" dt="2022-03-30T13:43:23.632" v="69" actId="478"/>
            <ac:grpSpMkLst>
              <pc:docMk/>
              <pc:sldMasterMk cId="3499706072" sldId="2147483730"/>
              <pc:sldLayoutMk cId="1662590424" sldId="2147483738"/>
              <ac:grpSpMk id="9" creationId="{0676DB94-34F1-41CD-B2ED-B81431D19B15}"/>
            </ac:grpSpMkLst>
          </pc:grpChg>
        </pc:sldLayoutChg>
        <pc:sldLayoutChg chg="addSp delSp modSp add mod replId">
          <pc:chgData name="Luca D'Aniello" userId="23131467-441f-4582-a5f9-ca99d9787af0" providerId="ADAL" clId="{119662F9-917B-405E-A806-7E72D5E5992E}" dt="2022-03-30T15:55:13.381" v="888" actId="21"/>
          <pc:sldLayoutMkLst>
            <pc:docMk/>
            <pc:sldMasterMk cId="3499706072" sldId="2147483730"/>
            <pc:sldLayoutMk cId="1683895515" sldId="2147483739"/>
          </pc:sldLayoutMkLst>
          <pc:spChg chg="del">
            <ac:chgData name="Luca D'Aniello" userId="23131467-441f-4582-a5f9-ca99d9787af0" providerId="ADAL" clId="{119662F9-917B-405E-A806-7E72D5E5992E}" dt="2022-03-30T15:19:01.290" v="640" actId="478"/>
            <ac:spMkLst>
              <pc:docMk/>
              <pc:sldMasterMk cId="3499706072" sldId="2147483730"/>
              <pc:sldLayoutMk cId="1683895515" sldId="2147483739"/>
              <ac:spMk id="6" creationId="{00000000-0000-0000-0000-000000000000}"/>
            </ac:spMkLst>
          </pc:spChg>
          <pc:spChg chg="del">
            <ac:chgData name="Luca D'Aniello" userId="23131467-441f-4582-a5f9-ca99d9787af0" providerId="ADAL" clId="{119662F9-917B-405E-A806-7E72D5E5992E}" dt="2022-03-30T15:19:01.290" v="640" actId="478"/>
            <ac:spMkLst>
              <pc:docMk/>
              <pc:sldMasterMk cId="3499706072" sldId="2147483730"/>
              <pc:sldLayoutMk cId="1683895515" sldId="2147483739"/>
              <ac:spMk id="8" creationId="{00000000-0000-0000-0000-000000000000}"/>
            </ac:spMkLst>
          </pc:spChg>
          <pc:spChg chg="add mod">
            <ac:chgData name="Luca D'Aniello" userId="23131467-441f-4582-a5f9-ca99d9787af0" providerId="ADAL" clId="{119662F9-917B-405E-A806-7E72D5E5992E}" dt="2022-03-30T15:19:01.513" v="641"/>
            <ac:spMkLst>
              <pc:docMk/>
              <pc:sldMasterMk cId="3499706072" sldId="2147483730"/>
              <pc:sldLayoutMk cId="1683895515" sldId="2147483739"/>
              <ac:spMk id="9" creationId="{67B9B4DB-0B10-4EA1-845D-E373393DACAC}"/>
            </ac:spMkLst>
          </pc:spChg>
          <pc:spChg chg="add mod">
            <ac:chgData name="Luca D'Aniello" userId="23131467-441f-4582-a5f9-ca99d9787af0" providerId="ADAL" clId="{119662F9-917B-405E-A806-7E72D5E5992E}" dt="2022-03-30T15:19:01.513" v="641"/>
            <ac:spMkLst>
              <pc:docMk/>
              <pc:sldMasterMk cId="3499706072" sldId="2147483730"/>
              <pc:sldLayoutMk cId="1683895515" sldId="2147483739"/>
              <ac:spMk id="10" creationId="{2DA4C3CC-7B83-45B9-B3B2-D86A1AF483DE}"/>
            </ac:spMkLst>
          </pc:spChg>
          <pc:spChg chg="mod">
            <ac:chgData name="Luca D'Aniello" userId="23131467-441f-4582-a5f9-ca99d9787af0" providerId="ADAL" clId="{119662F9-917B-405E-A806-7E72D5E5992E}" dt="2022-03-30T13:38:17.406" v="29"/>
            <ac:spMkLst>
              <pc:docMk/>
              <pc:sldMasterMk cId="3499706072" sldId="2147483730"/>
              <pc:sldLayoutMk cId="1683895515" sldId="2147483739"/>
              <ac:spMk id="10" creationId="{876C312C-6B74-4974-9D11-C5BD83409EAE}"/>
            </ac:spMkLst>
          </pc:spChg>
          <pc:spChg chg="mod">
            <ac:chgData name="Luca D'Aniello" userId="23131467-441f-4582-a5f9-ca99d9787af0" providerId="ADAL" clId="{119662F9-917B-405E-A806-7E72D5E5992E}" dt="2022-03-30T13:38:17.406" v="29"/>
            <ac:spMkLst>
              <pc:docMk/>
              <pc:sldMasterMk cId="3499706072" sldId="2147483730"/>
              <pc:sldLayoutMk cId="1683895515" sldId="2147483739"/>
              <ac:spMk id="11" creationId="{31CD5AF9-CABB-42CB-AB55-3B8886ACA08B}"/>
            </ac:spMkLst>
          </pc:spChg>
          <pc:grpChg chg="add del mod">
            <ac:chgData name="Luca D'Aniello" userId="23131467-441f-4582-a5f9-ca99d9787af0" providerId="ADAL" clId="{119662F9-917B-405E-A806-7E72D5E5992E}" dt="2022-03-30T13:43:25.404" v="70" actId="478"/>
            <ac:grpSpMkLst>
              <pc:docMk/>
              <pc:sldMasterMk cId="3499706072" sldId="2147483730"/>
              <pc:sldLayoutMk cId="1683895515" sldId="2147483739"/>
              <ac:grpSpMk id="9" creationId="{0751E4C7-6DCA-4BF5-B443-389392424266}"/>
            </ac:grpSpMkLst>
          </pc:grpChg>
          <pc:picChg chg="add del mod">
            <ac:chgData name="Luca D'Aniello" userId="23131467-441f-4582-a5f9-ca99d9787af0" providerId="ADAL" clId="{119662F9-917B-405E-A806-7E72D5E5992E}" dt="2022-03-30T15:55:13.381" v="888" actId="21"/>
            <ac:picMkLst>
              <pc:docMk/>
              <pc:sldMasterMk cId="3499706072" sldId="2147483730"/>
              <pc:sldLayoutMk cId="1683895515" sldId="2147483739"/>
              <ac:picMk id="38" creationId="{00000000-0000-0000-0000-000000000000}"/>
            </ac:picMkLst>
          </pc:picChg>
        </pc:sldLayoutChg>
        <pc:sldLayoutChg chg="addSp delSp modSp add mod replId">
          <pc:chgData name="Luca D'Aniello" userId="23131467-441f-4582-a5f9-ca99d9787af0" providerId="ADAL" clId="{119662F9-917B-405E-A806-7E72D5E5992E}" dt="2022-03-30T15:19:05.318" v="643"/>
          <pc:sldLayoutMkLst>
            <pc:docMk/>
            <pc:sldMasterMk cId="3499706072" sldId="2147483730"/>
            <pc:sldLayoutMk cId="3497828828" sldId="2147483740"/>
          </pc:sldLayoutMkLst>
          <pc:spChg chg="del">
            <ac:chgData name="Luca D'Aniello" userId="23131467-441f-4582-a5f9-ca99d9787af0" providerId="ADAL" clId="{119662F9-917B-405E-A806-7E72D5E5992E}" dt="2022-03-30T15:19:05.133" v="642" actId="478"/>
            <ac:spMkLst>
              <pc:docMk/>
              <pc:sldMasterMk cId="3499706072" sldId="2147483730"/>
              <pc:sldLayoutMk cId="3497828828" sldId="2147483740"/>
              <ac:spMk id="6" creationId="{00000000-0000-0000-0000-000000000000}"/>
            </ac:spMkLst>
          </pc:spChg>
          <pc:spChg chg="del">
            <ac:chgData name="Luca D'Aniello" userId="23131467-441f-4582-a5f9-ca99d9787af0" providerId="ADAL" clId="{119662F9-917B-405E-A806-7E72D5E5992E}" dt="2022-03-30T15:19:05.133" v="642" actId="478"/>
            <ac:spMkLst>
              <pc:docMk/>
              <pc:sldMasterMk cId="3499706072" sldId="2147483730"/>
              <pc:sldLayoutMk cId="3497828828" sldId="2147483740"/>
              <ac:spMk id="8" creationId="{00000000-0000-0000-0000-000000000000}"/>
            </ac:spMkLst>
          </pc:spChg>
          <pc:spChg chg="add mod">
            <ac:chgData name="Luca D'Aniello" userId="23131467-441f-4582-a5f9-ca99d9787af0" providerId="ADAL" clId="{119662F9-917B-405E-A806-7E72D5E5992E}" dt="2022-03-30T15:19:05.318" v="643"/>
            <ac:spMkLst>
              <pc:docMk/>
              <pc:sldMasterMk cId="3499706072" sldId="2147483730"/>
              <pc:sldLayoutMk cId="3497828828" sldId="2147483740"/>
              <ac:spMk id="9" creationId="{CBF51D84-6BF8-4E16-A2B5-82B071CFE869}"/>
            </ac:spMkLst>
          </pc:spChg>
          <pc:spChg chg="mod">
            <ac:chgData name="Luca D'Aniello" userId="23131467-441f-4582-a5f9-ca99d9787af0" providerId="ADAL" clId="{119662F9-917B-405E-A806-7E72D5E5992E}" dt="2022-03-30T13:38:18.577" v="30"/>
            <ac:spMkLst>
              <pc:docMk/>
              <pc:sldMasterMk cId="3499706072" sldId="2147483730"/>
              <pc:sldLayoutMk cId="3497828828" sldId="2147483740"/>
              <ac:spMk id="10" creationId="{245B32F1-CC73-4484-91A2-0A00A6164AA9}"/>
            </ac:spMkLst>
          </pc:spChg>
          <pc:spChg chg="add mod">
            <ac:chgData name="Luca D'Aniello" userId="23131467-441f-4582-a5f9-ca99d9787af0" providerId="ADAL" clId="{119662F9-917B-405E-A806-7E72D5E5992E}" dt="2022-03-30T15:19:05.318" v="643"/>
            <ac:spMkLst>
              <pc:docMk/>
              <pc:sldMasterMk cId="3499706072" sldId="2147483730"/>
              <pc:sldLayoutMk cId="3497828828" sldId="2147483740"/>
              <ac:spMk id="10" creationId="{2FA9D99A-C428-43F0-9473-25B23F85933D}"/>
            </ac:spMkLst>
          </pc:spChg>
          <pc:spChg chg="mod">
            <ac:chgData name="Luca D'Aniello" userId="23131467-441f-4582-a5f9-ca99d9787af0" providerId="ADAL" clId="{119662F9-917B-405E-A806-7E72D5E5992E}" dt="2022-03-30T13:38:18.577" v="30"/>
            <ac:spMkLst>
              <pc:docMk/>
              <pc:sldMasterMk cId="3499706072" sldId="2147483730"/>
              <pc:sldLayoutMk cId="3497828828" sldId="2147483740"/>
              <ac:spMk id="11" creationId="{17A3C7AD-6123-48D3-811E-010B1BDBF436}"/>
            </ac:spMkLst>
          </pc:spChg>
          <pc:grpChg chg="add del mod">
            <ac:chgData name="Luca D'Aniello" userId="23131467-441f-4582-a5f9-ca99d9787af0" providerId="ADAL" clId="{119662F9-917B-405E-A806-7E72D5E5992E}" dt="2022-03-30T13:43:27.255" v="71" actId="478"/>
            <ac:grpSpMkLst>
              <pc:docMk/>
              <pc:sldMasterMk cId="3499706072" sldId="2147483730"/>
              <pc:sldLayoutMk cId="3497828828" sldId="2147483740"/>
              <ac:grpSpMk id="9" creationId="{45C148A6-BD53-44C8-83AD-4C4B6D1D1A39}"/>
            </ac:grpSpMkLst>
          </pc:grpChg>
        </pc:sldLayoutChg>
        <pc:sldLayoutChg chg="addSp delSp modSp add mod replId">
          <pc:chgData name="Luca D'Aniello" userId="23131467-441f-4582-a5f9-ca99d9787af0" providerId="ADAL" clId="{119662F9-917B-405E-A806-7E72D5E5992E}" dt="2022-03-30T15:19:09.583" v="645"/>
          <pc:sldLayoutMkLst>
            <pc:docMk/>
            <pc:sldMasterMk cId="3499706072" sldId="2147483730"/>
            <pc:sldLayoutMk cId="1000309248" sldId="2147483741"/>
          </pc:sldLayoutMkLst>
          <pc:spChg chg="del">
            <ac:chgData name="Luca D'Aniello" userId="23131467-441f-4582-a5f9-ca99d9787af0" providerId="ADAL" clId="{119662F9-917B-405E-A806-7E72D5E5992E}" dt="2022-03-30T15:19:09.402" v="644" actId="478"/>
            <ac:spMkLst>
              <pc:docMk/>
              <pc:sldMasterMk cId="3499706072" sldId="2147483730"/>
              <pc:sldLayoutMk cId="1000309248" sldId="2147483741"/>
              <ac:spMk id="6" creationId="{00000000-0000-0000-0000-000000000000}"/>
            </ac:spMkLst>
          </pc:spChg>
          <pc:spChg chg="del">
            <ac:chgData name="Luca D'Aniello" userId="23131467-441f-4582-a5f9-ca99d9787af0" providerId="ADAL" clId="{119662F9-917B-405E-A806-7E72D5E5992E}" dt="2022-03-30T15:19:09.402" v="644" actId="478"/>
            <ac:spMkLst>
              <pc:docMk/>
              <pc:sldMasterMk cId="3499706072" sldId="2147483730"/>
              <pc:sldLayoutMk cId="1000309248" sldId="2147483741"/>
              <ac:spMk id="8" creationId="{00000000-0000-0000-0000-000000000000}"/>
            </ac:spMkLst>
          </pc:spChg>
          <pc:spChg chg="add mod">
            <ac:chgData name="Luca D'Aniello" userId="23131467-441f-4582-a5f9-ca99d9787af0" providerId="ADAL" clId="{119662F9-917B-405E-A806-7E72D5E5992E}" dt="2022-03-30T15:19:09.583" v="645"/>
            <ac:spMkLst>
              <pc:docMk/>
              <pc:sldMasterMk cId="3499706072" sldId="2147483730"/>
              <pc:sldLayoutMk cId="1000309248" sldId="2147483741"/>
              <ac:spMk id="12" creationId="{5F4A398E-AB55-4627-9072-02BE9C9A6918}"/>
            </ac:spMkLst>
          </pc:spChg>
          <pc:spChg chg="mod">
            <ac:chgData name="Luca D'Aniello" userId="23131467-441f-4582-a5f9-ca99d9787af0" providerId="ADAL" clId="{119662F9-917B-405E-A806-7E72D5E5992E}" dt="2022-03-30T13:38:19.496" v="31"/>
            <ac:spMkLst>
              <pc:docMk/>
              <pc:sldMasterMk cId="3499706072" sldId="2147483730"/>
              <pc:sldLayoutMk cId="1000309248" sldId="2147483741"/>
              <ac:spMk id="13" creationId="{EC8D8557-F784-44B6-912E-093D86E1C18C}"/>
            </ac:spMkLst>
          </pc:spChg>
          <pc:spChg chg="add mod">
            <ac:chgData name="Luca D'Aniello" userId="23131467-441f-4582-a5f9-ca99d9787af0" providerId="ADAL" clId="{119662F9-917B-405E-A806-7E72D5E5992E}" dt="2022-03-30T15:19:09.583" v="645"/>
            <ac:spMkLst>
              <pc:docMk/>
              <pc:sldMasterMk cId="3499706072" sldId="2147483730"/>
              <pc:sldLayoutMk cId="1000309248" sldId="2147483741"/>
              <ac:spMk id="13" creationId="{F3CE69C8-3289-4346-819F-6EC71DB4E8A7}"/>
            </ac:spMkLst>
          </pc:spChg>
          <pc:spChg chg="mod">
            <ac:chgData name="Luca D'Aniello" userId="23131467-441f-4582-a5f9-ca99d9787af0" providerId="ADAL" clId="{119662F9-917B-405E-A806-7E72D5E5992E}" dt="2022-03-30T13:38:19.496" v="31"/>
            <ac:spMkLst>
              <pc:docMk/>
              <pc:sldMasterMk cId="3499706072" sldId="2147483730"/>
              <pc:sldLayoutMk cId="1000309248" sldId="2147483741"/>
              <ac:spMk id="14" creationId="{88761C95-8B4F-407E-B4CF-C93E6130CFE1}"/>
            </ac:spMkLst>
          </pc:spChg>
          <pc:grpChg chg="add del mod">
            <ac:chgData name="Luca D'Aniello" userId="23131467-441f-4582-a5f9-ca99d9787af0" providerId="ADAL" clId="{119662F9-917B-405E-A806-7E72D5E5992E}" dt="2022-03-30T13:43:29.197" v="72" actId="478"/>
            <ac:grpSpMkLst>
              <pc:docMk/>
              <pc:sldMasterMk cId="3499706072" sldId="2147483730"/>
              <pc:sldLayoutMk cId="1000309248" sldId="2147483741"/>
              <ac:grpSpMk id="12" creationId="{20D5C8F2-2B1A-4F2D-A1BF-C39815C14DFC}"/>
            </ac:grpSpMkLst>
          </pc:grpChg>
        </pc:sldLayoutChg>
        <pc:sldLayoutChg chg="addSp delSp modSp add mod replId">
          <pc:chgData name="Luca D'Aniello" userId="23131467-441f-4582-a5f9-ca99d9787af0" providerId="ADAL" clId="{119662F9-917B-405E-A806-7E72D5E5992E}" dt="2022-03-30T15:19:16.778" v="647"/>
          <pc:sldLayoutMkLst>
            <pc:docMk/>
            <pc:sldMasterMk cId="3499706072" sldId="2147483730"/>
            <pc:sldLayoutMk cId="3610157722" sldId="2147483742"/>
          </pc:sldLayoutMkLst>
          <pc:spChg chg="del">
            <ac:chgData name="Luca D'Aniello" userId="23131467-441f-4582-a5f9-ca99d9787af0" providerId="ADAL" clId="{119662F9-917B-405E-A806-7E72D5E5992E}" dt="2022-03-30T15:19:16.487" v="646" actId="478"/>
            <ac:spMkLst>
              <pc:docMk/>
              <pc:sldMasterMk cId="3499706072" sldId="2147483730"/>
              <pc:sldLayoutMk cId="3610157722" sldId="2147483742"/>
              <ac:spMk id="6" creationId="{00000000-0000-0000-0000-000000000000}"/>
            </ac:spMkLst>
          </pc:spChg>
          <pc:spChg chg="del">
            <ac:chgData name="Luca D'Aniello" userId="23131467-441f-4582-a5f9-ca99d9787af0" providerId="ADAL" clId="{119662F9-917B-405E-A806-7E72D5E5992E}" dt="2022-03-30T15:19:16.487" v="646" actId="478"/>
            <ac:spMkLst>
              <pc:docMk/>
              <pc:sldMasterMk cId="3499706072" sldId="2147483730"/>
              <pc:sldLayoutMk cId="3610157722" sldId="2147483742"/>
              <ac:spMk id="8" creationId="{00000000-0000-0000-0000-000000000000}"/>
            </ac:spMkLst>
          </pc:spChg>
          <pc:spChg chg="add mod">
            <ac:chgData name="Luca D'Aniello" userId="23131467-441f-4582-a5f9-ca99d9787af0" providerId="ADAL" clId="{119662F9-917B-405E-A806-7E72D5E5992E}" dt="2022-03-30T15:19:16.778" v="647"/>
            <ac:spMkLst>
              <pc:docMk/>
              <pc:sldMasterMk cId="3499706072" sldId="2147483730"/>
              <pc:sldLayoutMk cId="3610157722" sldId="2147483742"/>
              <ac:spMk id="9" creationId="{8DA1AA4A-FF51-47AB-AB4A-B6700A3B3F39}"/>
            </ac:spMkLst>
          </pc:spChg>
          <pc:spChg chg="mod">
            <ac:chgData name="Luca D'Aniello" userId="23131467-441f-4582-a5f9-ca99d9787af0" providerId="ADAL" clId="{119662F9-917B-405E-A806-7E72D5E5992E}" dt="2022-03-30T13:38:20.267" v="32"/>
            <ac:spMkLst>
              <pc:docMk/>
              <pc:sldMasterMk cId="3499706072" sldId="2147483730"/>
              <pc:sldLayoutMk cId="3610157722" sldId="2147483742"/>
              <ac:spMk id="10" creationId="{1CEBC51C-E200-49C9-8D2B-3C39FE1D0412}"/>
            </ac:spMkLst>
          </pc:spChg>
          <pc:spChg chg="add mod">
            <ac:chgData name="Luca D'Aniello" userId="23131467-441f-4582-a5f9-ca99d9787af0" providerId="ADAL" clId="{119662F9-917B-405E-A806-7E72D5E5992E}" dt="2022-03-30T15:19:16.778" v="647"/>
            <ac:spMkLst>
              <pc:docMk/>
              <pc:sldMasterMk cId="3499706072" sldId="2147483730"/>
              <pc:sldLayoutMk cId="3610157722" sldId="2147483742"/>
              <ac:spMk id="10" creationId="{5A0E5FED-5E69-4670-89A7-02AF47309DAB}"/>
            </ac:spMkLst>
          </pc:spChg>
          <pc:spChg chg="mod">
            <ac:chgData name="Luca D'Aniello" userId="23131467-441f-4582-a5f9-ca99d9787af0" providerId="ADAL" clId="{119662F9-917B-405E-A806-7E72D5E5992E}" dt="2022-03-30T13:38:20.267" v="32"/>
            <ac:spMkLst>
              <pc:docMk/>
              <pc:sldMasterMk cId="3499706072" sldId="2147483730"/>
              <pc:sldLayoutMk cId="3610157722" sldId="2147483742"/>
              <ac:spMk id="11" creationId="{54F196CD-F89A-4109-BEA2-77F6ADF90A9B}"/>
            </ac:spMkLst>
          </pc:spChg>
          <pc:grpChg chg="add del mod">
            <ac:chgData name="Luca D'Aniello" userId="23131467-441f-4582-a5f9-ca99d9787af0" providerId="ADAL" clId="{119662F9-917B-405E-A806-7E72D5E5992E}" dt="2022-03-30T13:43:30.847" v="73" actId="478"/>
            <ac:grpSpMkLst>
              <pc:docMk/>
              <pc:sldMasterMk cId="3499706072" sldId="2147483730"/>
              <pc:sldLayoutMk cId="3610157722" sldId="2147483742"/>
              <ac:grpSpMk id="9" creationId="{BC752B43-98EC-41D4-A598-9155BC0550AD}"/>
            </ac:grpSpMkLst>
          </pc:grpChg>
        </pc:sldLayoutChg>
        <pc:sldLayoutChg chg="addSp delSp modSp add mod replId">
          <pc:chgData name="Luca D'Aniello" userId="23131467-441f-4582-a5f9-ca99d9787af0" providerId="ADAL" clId="{119662F9-917B-405E-A806-7E72D5E5992E}" dt="2022-03-30T15:19:21.635" v="649"/>
          <pc:sldLayoutMkLst>
            <pc:docMk/>
            <pc:sldMasterMk cId="3499706072" sldId="2147483730"/>
            <pc:sldLayoutMk cId="82376917" sldId="2147483743"/>
          </pc:sldLayoutMkLst>
          <pc:spChg chg="del">
            <ac:chgData name="Luca D'Aniello" userId="23131467-441f-4582-a5f9-ca99d9787af0" providerId="ADAL" clId="{119662F9-917B-405E-A806-7E72D5E5992E}" dt="2022-03-30T15:19:21.381" v="648" actId="478"/>
            <ac:spMkLst>
              <pc:docMk/>
              <pc:sldMasterMk cId="3499706072" sldId="2147483730"/>
              <pc:sldLayoutMk cId="82376917" sldId="2147483743"/>
              <ac:spMk id="6" creationId="{00000000-0000-0000-0000-000000000000}"/>
            </ac:spMkLst>
          </pc:spChg>
          <pc:spChg chg="del">
            <ac:chgData name="Luca D'Aniello" userId="23131467-441f-4582-a5f9-ca99d9787af0" providerId="ADAL" clId="{119662F9-917B-405E-A806-7E72D5E5992E}" dt="2022-03-30T15:19:21.381" v="648" actId="478"/>
            <ac:spMkLst>
              <pc:docMk/>
              <pc:sldMasterMk cId="3499706072" sldId="2147483730"/>
              <pc:sldLayoutMk cId="82376917" sldId="2147483743"/>
              <ac:spMk id="8" creationId="{00000000-0000-0000-0000-000000000000}"/>
            </ac:spMkLst>
          </pc:spChg>
          <pc:spChg chg="add mod">
            <ac:chgData name="Luca D'Aniello" userId="23131467-441f-4582-a5f9-ca99d9787af0" providerId="ADAL" clId="{119662F9-917B-405E-A806-7E72D5E5992E}" dt="2022-03-30T15:19:21.635" v="649"/>
            <ac:spMkLst>
              <pc:docMk/>
              <pc:sldMasterMk cId="3499706072" sldId="2147483730"/>
              <pc:sldLayoutMk cId="82376917" sldId="2147483743"/>
              <ac:spMk id="18" creationId="{95207183-D084-42DE-B9C7-565BA96ECB8B}"/>
            </ac:spMkLst>
          </pc:spChg>
          <pc:spChg chg="del">
            <ac:chgData name="Luca D'Aniello" userId="23131467-441f-4582-a5f9-ca99d9787af0" providerId="ADAL" clId="{119662F9-917B-405E-A806-7E72D5E5992E}" dt="2022-03-30T15:19:21.381" v="648" actId="478"/>
            <ac:spMkLst>
              <pc:docMk/>
              <pc:sldMasterMk cId="3499706072" sldId="2147483730"/>
              <pc:sldLayoutMk cId="82376917" sldId="2147483743"/>
              <ac:spMk id="19" creationId="{00000000-0000-0000-0000-000000000000}"/>
            </ac:spMkLst>
          </pc:spChg>
          <pc:spChg chg="add mod">
            <ac:chgData name="Luca D'Aniello" userId="23131467-441f-4582-a5f9-ca99d9787af0" providerId="ADAL" clId="{119662F9-917B-405E-A806-7E72D5E5992E}" dt="2022-03-30T15:19:21.635" v="649"/>
            <ac:spMkLst>
              <pc:docMk/>
              <pc:sldMasterMk cId="3499706072" sldId="2147483730"/>
              <pc:sldLayoutMk cId="82376917" sldId="2147483743"/>
              <ac:spMk id="20" creationId="{1F96B729-11FF-41F7-8AA0-CFF09F8C1CCE}"/>
            </ac:spMkLst>
          </pc:spChg>
          <pc:spChg chg="mod">
            <ac:chgData name="Luca D'Aniello" userId="23131467-441f-4582-a5f9-ca99d9787af0" providerId="ADAL" clId="{119662F9-917B-405E-A806-7E72D5E5992E}" dt="2022-03-30T13:38:21.348" v="33"/>
            <ac:spMkLst>
              <pc:docMk/>
              <pc:sldMasterMk cId="3499706072" sldId="2147483730"/>
              <pc:sldLayoutMk cId="82376917" sldId="2147483743"/>
              <ac:spMk id="20" creationId="{2CB6033E-A172-4CE8-826E-85190033FF0C}"/>
            </ac:spMkLst>
          </pc:spChg>
          <pc:spChg chg="mod">
            <ac:chgData name="Luca D'Aniello" userId="23131467-441f-4582-a5f9-ca99d9787af0" providerId="ADAL" clId="{119662F9-917B-405E-A806-7E72D5E5992E}" dt="2022-03-30T13:38:21.348" v="33"/>
            <ac:spMkLst>
              <pc:docMk/>
              <pc:sldMasterMk cId="3499706072" sldId="2147483730"/>
              <pc:sldLayoutMk cId="82376917" sldId="2147483743"/>
              <ac:spMk id="21" creationId="{7EBAB5C9-2AD3-4638-A834-3E66052E31D1}"/>
            </ac:spMkLst>
          </pc:spChg>
          <pc:grpChg chg="add del mod">
            <ac:chgData name="Luca D'Aniello" userId="23131467-441f-4582-a5f9-ca99d9787af0" providerId="ADAL" clId="{119662F9-917B-405E-A806-7E72D5E5992E}" dt="2022-03-30T13:43:32.752" v="74" actId="478"/>
            <ac:grpSpMkLst>
              <pc:docMk/>
              <pc:sldMasterMk cId="3499706072" sldId="2147483730"/>
              <pc:sldLayoutMk cId="82376917" sldId="2147483743"/>
              <ac:grpSpMk id="18" creationId="{77F5C06F-5011-4728-8BEA-83572B77DBEF}"/>
            </ac:grpSpMkLst>
          </pc:grpChg>
          <pc:cxnChg chg="mod">
            <ac:chgData name="Luca D'Aniello" userId="23131467-441f-4582-a5f9-ca99d9787af0" providerId="ADAL" clId="{119662F9-917B-405E-A806-7E72D5E5992E}" dt="2022-03-30T15:19:21.381" v="648" actId="478"/>
            <ac:cxnSpMkLst>
              <pc:docMk/>
              <pc:sldMasterMk cId="3499706072" sldId="2147483730"/>
              <pc:sldLayoutMk cId="82376917" sldId="2147483743"/>
              <ac:cxnSpMk id="11" creationId="{00000000-0000-0000-0000-000000000000}"/>
            </ac:cxnSpMkLst>
          </pc:cxnChg>
        </pc:sldLayoutChg>
        <pc:sldLayoutChg chg="add del mod replId">
          <pc:chgData name="Luca D'Aniello" userId="23131467-441f-4582-a5f9-ca99d9787af0" providerId="ADAL" clId="{119662F9-917B-405E-A806-7E72D5E5992E}" dt="2022-03-30T13:38:32.927" v="34" actId="2696"/>
          <pc:sldLayoutMkLst>
            <pc:docMk/>
            <pc:sldMasterMk cId="3499706072" sldId="2147483730"/>
            <pc:sldLayoutMk cId="225202158" sldId="2147483744"/>
          </pc:sldLayoutMkLst>
        </pc:sldLayoutChg>
        <pc:sldLayoutChg chg="addSp delSp modSp add mod replId">
          <pc:chgData name="Luca D'Aniello" userId="23131467-441f-4582-a5f9-ca99d9787af0" providerId="ADAL" clId="{119662F9-917B-405E-A806-7E72D5E5992E}" dt="2022-03-30T15:19:27.316" v="651"/>
          <pc:sldLayoutMkLst>
            <pc:docMk/>
            <pc:sldMasterMk cId="3499706072" sldId="2147483730"/>
            <pc:sldLayoutMk cId="230934500" sldId="2147483745"/>
          </pc:sldLayoutMkLst>
          <pc:spChg chg="del">
            <ac:chgData name="Luca D'Aniello" userId="23131467-441f-4582-a5f9-ca99d9787af0" providerId="ADAL" clId="{119662F9-917B-405E-A806-7E72D5E5992E}" dt="2022-03-30T15:19:27.062" v="650" actId="478"/>
            <ac:spMkLst>
              <pc:docMk/>
              <pc:sldMasterMk cId="3499706072" sldId="2147483730"/>
              <pc:sldLayoutMk cId="230934500" sldId="2147483745"/>
              <ac:spMk id="6" creationId="{00000000-0000-0000-0000-000000000000}"/>
            </ac:spMkLst>
          </pc:spChg>
          <pc:spChg chg="del">
            <ac:chgData name="Luca D'Aniello" userId="23131467-441f-4582-a5f9-ca99d9787af0" providerId="ADAL" clId="{119662F9-917B-405E-A806-7E72D5E5992E}" dt="2022-03-30T15:19:27.062" v="650" actId="478"/>
            <ac:spMkLst>
              <pc:docMk/>
              <pc:sldMasterMk cId="3499706072" sldId="2147483730"/>
              <pc:sldLayoutMk cId="230934500" sldId="2147483745"/>
              <ac:spMk id="8" creationId="{00000000-0000-0000-0000-000000000000}"/>
            </ac:spMkLst>
          </pc:spChg>
          <pc:spChg chg="del">
            <ac:chgData name="Luca D'Aniello" userId="23131467-441f-4582-a5f9-ca99d9787af0" providerId="ADAL" clId="{119662F9-917B-405E-A806-7E72D5E5992E}" dt="2022-03-30T15:19:27.062" v="650" actId="478"/>
            <ac:spMkLst>
              <pc:docMk/>
              <pc:sldMasterMk cId="3499706072" sldId="2147483730"/>
              <pc:sldLayoutMk cId="230934500" sldId="2147483745"/>
              <ac:spMk id="19" creationId="{00000000-0000-0000-0000-000000000000}"/>
            </ac:spMkLst>
          </pc:spChg>
          <pc:spChg chg="add mod">
            <ac:chgData name="Luca D'Aniello" userId="23131467-441f-4582-a5f9-ca99d9787af0" providerId="ADAL" clId="{119662F9-917B-405E-A806-7E72D5E5992E}" dt="2022-03-30T15:19:27.316" v="651"/>
            <ac:spMkLst>
              <pc:docMk/>
              <pc:sldMasterMk cId="3499706072" sldId="2147483730"/>
              <pc:sldLayoutMk cId="230934500" sldId="2147483745"/>
              <ac:spMk id="65" creationId="{C7B6823F-872E-4E36-A3D1-88696D11F231}"/>
            </ac:spMkLst>
          </pc:spChg>
          <pc:spChg chg="add mod">
            <ac:chgData name="Luca D'Aniello" userId="23131467-441f-4582-a5f9-ca99d9787af0" providerId="ADAL" clId="{119662F9-917B-405E-A806-7E72D5E5992E}" dt="2022-03-30T15:19:27.316" v="651"/>
            <ac:spMkLst>
              <pc:docMk/>
              <pc:sldMasterMk cId="3499706072" sldId="2147483730"/>
              <pc:sldLayoutMk cId="230934500" sldId="2147483745"/>
              <ac:spMk id="66" creationId="{67B15DEA-B706-44D9-97C0-2D4CEA95F13D}"/>
            </ac:spMkLst>
          </pc:spChg>
          <pc:spChg chg="mod">
            <ac:chgData name="Luca D'Aniello" userId="23131467-441f-4582-a5f9-ca99d9787af0" providerId="ADAL" clId="{119662F9-917B-405E-A806-7E72D5E5992E}" dt="2022-03-30T13:38:34.392" v="35"/>
            <ac:spMkLst>
              <pc:docMk/>
              <pc:sldMasterMk cId="3499706072" sldId="2147483730"/>
              <pc:sldLayoutMk cId="230934500" sldId="2147483745"/>
              <ac:spMk id="66" creationId="{CAE00A20-DF08-48DC-973D-41A765C9BDE8}"/>
            </ac:spMkLst>
          </pc:spChg>
          <pc:spChg chg="mod">
            <ac:chgData name="Luca D'Aniello" userId="23131467-441f-4582-a5f9-ca99d9787af0" providerId="ADAL" clId="{119662F9-917B-405E-A806-7E72D5E5992E}" dt="2022-03-30T13:38:34.392" v="35"/>
            <ac:spMkLst>
              <pc:docMk/>
              <pc:sldMasterMk cId="3499706072" sldId="2147483730"/>
              <pc:sldLayoutMk cId="230934500" sldId="2147483745"/>
              <ac:spMk id="67" creationId="{C263F10A-3BA9-4CFE-A41F-A2D3383715E3}"/>
            </ac:spMkLst>
          </pc:spChg>
          <pc:grpChg chg="add del mod">
            <ac:chgData name="Luca D'Aniello" userId="23131467-441f-4582-a5f9-ca99d9787af0" providerId="ADAL" clId="{119662F9-917B-405E-A806-7E72D5E5992E}" dt="2022-03-30T13:43:34.726" v="75" actId="478"/>
            <ac:grpSpMkLst>
              <pc:docMk/>
              <pc:sldMasterMk cId="3499706072" sldId="2147483730"/>
              <pc:sldLayoutMk cId="230934500" sldId="2147483745"/>
              <ac:grpSpMk id="65" creationId="{4A576D27-7CBD-4D0B-B146-E4DC05928922}"/>
            </ac:grpSpMkLst>
          </pc:grpChg>
        </pc:sldLayoutChg>
        <pc:sldLayoutChg chg="addSp delSp modSp add mod replId">
          <pc:chgData name="Luca D'Aniello" userId="23131467-441f-4582-a5f9-ca99d9787af0" providerId="ADAL" clId="{119662F9-917B-405E-A806-7E72D5E5992E}" dt="2022-03-30T15:19:31.923" v="653"/>
          <pc:sldLayoutMkLst>
            <pc:docMk/>
            <pc:sldMasterMk cId="3499706072" sldId="2147483730"/>
            <pc:sldLayoutMk cId="920050000" sldId="2147483746"/>
          </pc:sldLayoutMkLst>
          <pc:spChg chg="del">
            <ac:chgData name="Luca D'Aniello" userId="23131467-441f-4582-a5f9-ca99d9787af0" providerId="ADAL" clId="{119662F9-917B-405E-A806-7E72D5E5992E}" dt="2022-03-30T15:19:31.722" v="652" actId="478"/>
            <ac:spMkLst>
              <pc:docMk/>
              <pc:sldMasterMk cId="3499706072" sldId="2147483730"/>
              <pc:sldLayoutMk cId="920050000" sldId="2147483746"/>
              <ac:spMk id="6" creationId="{00000000-0000-0000-0000-000000000000}"/>
            </ac:spMkLst>
          </pc:spChg>
          <pc:spChg chg="del">
            <ac:chgData name="Luca D'Aniello" userId="23131467-441f-4582-a5f9-ca99d9787af0" providerId="ADAL" clId="{119662F9-917B-405E-A806-7E72D5E5992E}" dt="2022-03-30T15:19:31.722" v="652" actId="478"/>
            <ac:spMkLst>
              <pc:docMk/>
              <pc:sldMasterMk cId="3499706072" sldId="2147483730"/>
              <pc:sldLayoutMk cId="920050000" sldId="2147483746"/>
              <ac:spMk id="8" creationId="{00000000-0000-0000-0000-000000000000}"/>
            </ac:spMkLst>
          </pc:spChg>
          <pc:spChg chg="del">
            <ac:chgData name="Luca D'Aniello" userId="23131467-441f-4582-a5f9-ca99d9787af0" providerId="ADAL" clId="{119662F9-917B-405E-A806-7E72D5E5992E}" dt="2022-03-30T15:19:31.722" v="652" actId="478"/>
            <ac:spMkLst>
              <pc:docMk/>
              <pc:sldMasterMk cId="3499706072" sldId="2147483730"/>
              <pc:sldLayoutMk cId="920050000" sldId="2147483746"/>
              <ac:spMk id="19" creationId="{00000000-0000-0000-0000-000000000000}"/>
            </ac:spMkLst>
          </pc:spChg>
          <pc:spChg chg="add mod">
            <ac:chgData name="Luca D'Aniello" userId="23131467-441f-4582-a5f9-ca99d9787af0" providerId="ADAL" clId="{119662F9-917B-405E-A806-7E72D5E5992E}" dt="2022-03-30T15:19:31.923" v="653"/>
            <ac:spMkLst>
              <pc:docMk/>
              <pc:sldMasterMk cId="3499706072" sldId="2147483730"/>
              <pc:sldLayoutMk cId="920050000" sldId="2147483746"/>
              <ac:spMk id="38" creationId="{34C6189B-5FAA-4B9D-862F-21BA051FEB3F}"/>
            </ac:spMkLst>
          </pc:spChg>
          <pc:spChg chg="mod">
            <ac:chgData name="Luca D'Aniello" userId="23131467-441f-4582-a5f9-ca99d9787af0" providerId="ADAL" clId="{119662F9-917B-405E-A806-7E72D5E5992E}" dt="2022-03-30T13:38:35.787" v="36"/>
            <ac:spMkLst>
              <pc:docMk/>
              <pc:sldMasterMk cId="3499706072" sldId="2147483730"/>
              <pc:sldLayoutMk cId="920050000" sldId="2147483746"/>
              <ac:spMk id="39" creationId="{B94029C3-FB1C-476B-9374-762D1A912324}"/>
            </ac:spMkLst>
          </pc:spChg>
          <pc:spChg chg="add mod">
            <ac:chgData name="Luca D'Aniello" userId="23131467-441f-4582-a5f9-ca99d9787af0" providerId="ADAL" clId="{119662F9-917B-405E-A806-7E72D5E5992E}" dt="2022-03-30T15:19:31.923" v="653"/>
            <ac:spMkLst>
              <pc:docMk/>
              <pc:sldMasterMk cId="3499706072" sldId="2147483730"/>
              <pc:sldLayoutMk cId="920050000" sldId="2147483746"/>
              <ac:spMk id="39" creationId="{D6EEC83A-7936-43BD-828D-6E7DAD3B72B9}"/>
            </ac:spMkLst>
          </pc:spChg>
          <pc:spChg chg="mod">
            <ac:chgData name="Luca D'Aniello" userId="23131467-441f-4582-a5f9-ca99d9787af0" providerId="ADAL" clId="{119662F9-917B-405E-A806-7E72D5E5992E}" dt="2022-03-30T13:38:35.787" v="36"/>
            <ac:spMkLst>
              <pc:docMk/>
              <pc:sldMasterMk cId="3499706072" sldId="2147483730"/>
              <pc:sldLayoutMk cId="920050000" sldId="2147483746"/>
              <ac:spMk id="41" creationId="{7B8BDC26-0FB0-458E-8AD2-890DB5058EF7}"/>
            </ac:spMkLst>
          </pc:spChg>
          <pc:grpChg chg="add del mod">
            <ac:chgData name="Luca D'Aniello" userId="23131467-441f-4582-a5f9-ca99d9787af0" providerId="ADAL" clId="{119662F9-917B-405E-A806-7E72D5E5992E}" dt="2022-03-30T13:43:36.413" v="76" actId="478"/>
            <ac:grpSpMkLst>
              <pc:docMk/>
              <pc:sldMasterMk cId="3499706072" sldId="2147483730"/>
              <pc:sldLayoutMk cId="920050000" sldId="2147483746"/>
              <ac:grpSpMk id="38" creationId="{D267F8A5-F2F1-41BC-80EB-4A2517C183F4}"/>
            </ac:grpSpMkLst>
          </pc:grpChg>
        </pc:sldLayoutChg>
        <pc:sldLayoutChg chg="addSp delSp modSp add mod replId">
          <pc:chgData name="Luca D'Aniello" userId="23131467-441f-4582-a5f9-ca99d9787af0" providerId="ADAL" clId="{119662F9-917B-405E-A806-7E72D5E5992E}" dt="2022-03-30T15:22:24.944" v="655"/>
          <pc:sldLayoutMkLst>
            <pc:docMk/>
            <pc:sldMasterMk cId="3499706072" sldId="2147483730"/>
            <pc:sldLayoutMk cId="2307459365" sldId="2147483747"/>
          </pc:sldLayoutMkLst>
          <pc:spChg chg="del">
            <ac:chgData name="Luca D'Aniello" userId="23131467-441f-4582-a5f9-ca99d9787af0" providerId="ADAL" clId="{119662F9-917B-405E-A806-7E72D5E5992E}" dt="2022-03-30T15:22:24.644" v="654" actId="478"/>
            <ac:spMkLst>
              <pc:docMk/>
              <pc:sldMasterMk cId="3499706072" sldId="2147483730"/>
              <pc:sldLayoutMk cId="2307459365" sldId="2147483747"/>
              <ac:spMk id="6" creationId="{00000000-0000-0000-0000-000000000000}"/>
            </ac:spMkLst>
          </pc:spChg>
          <pc:spChg chg="del">
            <ac:chgData name="Luca D'Aniello" userId="23131467-441f-4582-a5f9-ca99d9787af0" providerId="ADAL" clId="{119662F9-917B-405E-A806-7E72D5E5992E}" dt="2022-03-30T15:22:24.644" v="654" actId="478"/>
            <ac:spMkLst>
              <pc:docMk/>
              <pc:sldMasterMk cId="3499706072" sldId="2147483730"/>
              <pc:sldLayoutMk cId="2307459365" sldId="2147483747"/>
              <ac:spMk id="8" creationId="{00000000-0000-0000-0000-000000000000}"/>
            </ac:spMkLst>
          </pc:spChg>
          <pc:spChg chg="add mod">
            <ac:chgData name="Luca D'Aniello" userId="23131467-441f-4582-a5f9-ca99d9787af0" providerId="ADAL" clId="{119662F9-917B-405E-A806-7E72D5E5992E}" dt="2022-03-30T15:22:24.944" v="655"/>
            <ac:spMkLst>
              <pc:docMk/>
              <pc:sldMasterMk cId="3499706072" sldId="2147483730"/>
              <pc:sldLayoutMk cId="2307459365" sldId="2147483747"/>
              <ac:spMk id="13" creationId="{24CFAE95-9D0D-42D7-9C35-486716F35774}"/>
            </ac:spMkLst>
          </pc:spChg>
          <pc:spChg chg="mod">
            <ac:chgData name="Luca D'Aniello" userId="23131467-441f-4582-a5f9-ca99d9787af0" providerId="ADAL" clId="{119662F9-917B-405E-A806-7E72D5E5992E}" dt="2022-03-30T13:38:37.220" v="37"/>
            <ac:spMkLst>
              <pc:docMk/>
              <pc:sldMasterMk cId="3499706072" sldId="2147483730"/>
              <pc:sldLayoutMk cId="2307459365" sldId="2147483747"/>
              <ac:spMk id="14" creationId="{A7B91464-4BC0-41E0-B475-670A574D3625}"/>
            </ac:spMkLst>
          </pc:spChg>
          <pc:spChg chg="add mod">
            <ac:chgData name="Luca D'Aniello" userId="23131467-441f-4582-a5f9-ca99d9787af0" providerId="ADAL" clId="{119662F9-917B-405E-A806-7E72D5E5992E}" dt="2022-03-30T15:22:24.944" v="655"/>
            <ac:spMkLst>
              <pc:docMk/>
              <pc:sldMasterMk cId="3499706072" sldId="2147483730"/>
              <pc:sldLayoutMk cId="2307459365" sldId="2147483747"/>
              <ac:spMk id="14" creationId="{DB97505B-29C0-4499-82E6-C3BA7AFAF18B}"/>
            </ac:spMkLst>
          </pc:spChg>
          <pc:spChg chg="mod">
            <ac:chgData name="Luca D'Aniello" userId="23131467-441f-4582-a5f9-ca99d9787af0" providerId="ADAL" clId="{119662F9-917B-405E-A806-7E72D5E5992E}" dt="2022-03-30T13:38:37.220" v="37"/>
            <ac:spMkLst>
              <pc:docMk/>
              <pc:sldMasterMk cId="3499706072" sldId="2147483730"/>
              <pc:sldLayoutMk cId="2307459365" sldId="2147483747"/>
              <ac:spMk id="15" creationId="{7C791A68-B60B-4CE4-889A-B49421F6904A}"/>
            </ac:spMkLst>
          </pc:spChg>
          <pc:spChg chg="del">
            <ac:chgData name="Luca D'Aniello" userId="23131467-441f-4582-a5f9-ca99d9787af0" providerId="ADAL" clId="{119662F9-917B-405E-A806-7E72D5E5992E}" dt="2022-03-30T15:22:24.644" v="654" actId="478"/>
            <ac:spMkLst>
              <pc:docMk/>
              <pc:sldMasterMk cId="3499706072" sldId="2147483730"/>
              <pc:sldLayoutMk cId="2307459365" sldId="2147483747"/>
              <ac:spMk id="19" creationId="{00000000-0000-0000-0000-000000000000}"/>
            </ac:spMkLst>
          </pc:spChg>
          <pc:grpChg chg="add del mod">
            <ac:chgData name="Luca D'Aniello" userId="23131467-441f-4582-a5f9-ca99d9787af0" providerId="ADAL" clId="{119662F9-917B-405E-A806-7E72D5E5992E}" dt="2022-03-30T13:43:37.962" v="77" actId="478"/>
            <ac:grpSpMkLst>
              <pc:docMk/>
              <pc:sldMasterMk cId="3499706072" sldId="2147483730"/>
              <pc:sldLayoutMk cId="2307459365" sldId="2147483747"/>
              <ac:grpSpMk id="13" creationId="{CF088582-49AF-4C7B-B82B-825D52B91213}"/>
            </ac:grpSpMkLst>
          </pc:grpChg>
        </pc:sldLayoutChg>
        <pc:sldLayoutChg chg="addSp delSp modSp add mod replId">
          <pc:chgData name="Luca D'Aniello" userId="23131467-441f-4582-a5f9-ca99d9787af0" providerId="ADAL" clId="{119662F9-917B-405E-A806-7E72D5E5992E}" dt="2022-03-30T15:22:29.485" v="657"/>
          <pc:sldLayoutMkLst>
            <pc:docMk/>
            <pc:sldMasterMk cId="3499706072" sldId="2147483730"/>
            <pc:sldLayoutMk cId="1191677747" sldId="2147483748"/>
          </pc:sldLayoutMkLst>
          <pc:spChg chg="del">
            <ac:chgData name="Luca D'Aniello" userId="23131467-441f-4582-a5f9-ca99d9787af0" providerId="ADAL" clId="{119662F9-917B-405E-A806-7E72D5E5992E}" dt="2022-03-30T15:22:29.238" v="656" actId="478"/>
            <ac:spMkLst>
              <pc:docMk/>
              <pc:sldMasterMk cId="3499706072" sldId="2147483730"/>
              <pc:sldLayoutMk cId="1191677747" sldId="2147483748"/>
              <ac:spMk id="6" creationId="{00000000-0000-0000-0000-000000000000}"/>
            </ac:spMkLst>
          </pc:spChg>
          <pc:spChg chg="del">
            <ac:chgData name="Luca D'Aniello" userId="23131467-441f-4582-a5f9-ca99d9787af0" providerId="ADAL" clId="{119662F9-917B-405E-A806-7E72D5E5992E}" dt="2022-03-30T15:22:29.238" v="656" actId="478"/>
            <ac:spMkLst>
              <pc:docMk/>
              <pc:sldMasterMk cId="3499706072" sldId="2147483730"/>
              <pc:sldLayoutMk cId="1191677747" sldId="2147483748"/>
              <ac:spMk id="8" creationId="{00000000-0000-0000-0000-000000000000}"/>
            </ac:spMkLst>
          </pc:spChg>
          <pc:spChg chg="add mod">
            <ac:chgData name="Luca D'Aniello" userId="23131467-441f-4582-a5f9-ca99d9787af0" providerId="ADAL" clId="{119662F9-917B-405E-A806-7E72D5E5992E}" dt="2022-03-30T15:22:29.485" v="657"/>
            <ac:spMkLst>
              <pc:docMk/>
              <pc:sldMasterMk cId="3499706072" sldId="2147483730"/>
              <pc:sldLayoutMk cId="1191677747" sldId="2147483748"/>
              <ac:spMk id="13" creationId="{CC9C993C-9A17-45EE-BE60-34D92A2D3DAF}"/>
            </ac:spMkLst>
          </pc:spChg>
          <pc:spChg chg="add mod">
            <ac:chgData name="Luca D'Aniello" userId="23131467-441f-4582-a5f9-ca99d9787af0" providerId="ADAL" clId="{119662F9-917B-405E-A806-7E72D5E5992E}" dt="2022-03-30T15:22:29.485" v="657"/>
            <ac:spMkLst>
              <pc:docMk/>
              <pc:sldMasterMk cId="3499706072" sldId="2147483730"/>
              <pc:sldLayoutMk cId="1191677747" sldId="2147483748"/>
              <ac:spMk id="14" creationId="{25DD754C-E6D0-44AA-BF28-71BB05C2FC6C}"/>
            </ac:spMkLst>
          </pc:spChg>
          <pc:spChg chg="mod">
            <ac:chgData name="Luca D'Aniello" userId="23131467-441f-4582-a5f9-ca99d9787af0" providerId="ADAL" clId="{119662F9-917B-405E-A806-7E72D5E5992E}" dt="2022-03-30T13:38:38.766" v="38"/>
            <ac:spMkLst>
              <pc:docMk/>
              <pc:sldMasterMk cId="3499706072" sldId="2147483730"/>
              <pc:sldLayoutMk cId="1191677747" sldId="2147483748"/>
              <ac:spMk id="14" creationId="{39477F64-DCA9-4861-815A-00941DB4888A}"/>
            </ac:spMkLst>
          </pc:spChg>
          <pc:spChg chg="mod">
            <ac:chgData name="Luca D'Aniello" userId="23131467-441f-4582-a5f9-ca99d9787af0" providerId="ADAL" clId="{119662F9-917B-405E-A806-7E72D5E5992E}" dt="2022-03-30T13:38:38.766" v="38"/>
            <ac:spMkLst>
              <pc:docMk/>
              <pc:sldMasterMk cId="3499706072" sldId="2147483730"/>
              <pc:sldLayoutMk cId="1191677747" sldId="2147483748"/>
              <ac:spMk id="15" creationId="{EB2DE647-1399-4BB8-991A-16319DCCB720}"/>
            </ac:spMkLst>
          </pc:spChg>
          <pc:spChg chg="del">
            <ac:chgData name="Luca D'Aniello" userId="23131467-441f-4582-a5f9-ca99d9787af0" providerId="ADAL" clId="{119662F9-917B-405E-A806-7E72D5E5992E}" dt="2022-03-30T15:22:29.238" v="656" actId="478"/>
            <ac:spMkLst>
              <pc:docMk/>
              <pc:sldMasterMk cId="3499706072" sldId="2147483730"/>
              <pc:sldLayoutMk cId="1191677747" sldId="2147483748"/>
              <ac:spMk id="19" creationId="{00000000-0000-0000-0000-000000000000}"/>
            </ac:spMkLst>
          </pc:spChg>
          <pc:grpChg chg="add del mod">
            <ac:chgData name="Luca D'Aniello" userId="23131467-441f-4582-a5f9-ca99d9787af0" providerId="ADAL" clId="{119662F9-917B-405E-A806-7E72D5E5992E}" dt="2022-03-30T13:43:40.022" v="78" actId="478"/>
            <ac:grpSpMkLst>
              <pc:docMk/>
              <pc:sldMasterMk cId="3499706072" sldId="2147483730"/>
              <pc:sldLayoutMk cId="1191677747" sldId="2147483748"/>
              <ac:grpSpMk id="13" creationId="{C93513D2-548E-4DF1-BB3E-0C8A707019CB}"/>
            </ac:grpSpMkLst>
          </pc:grpChg>
        </pc:sldLayoutChg>
        <pc:sldLayoutChg chg="addSp delSp modSp add mod replId">
          <pc:chgData name="Luca D'Aniello" userId="23131467-441f-4582-a5f9-ca99d9787af0" providerId="ADAL" clId="{119662F9-917B-405E-A806-7E72D5E5992E}" dt="2022-03-30T15:22:34.012" v="659"/>
          <pc:sldLayoutMkLst>
            <pc:docMk/>
            <pc:sldMasterMk cId="3499706072" sldId="2147483730"/>
            <pc:sldLayoutMk cId="2576904591" sldId="2147483749"/>
          </pc:sldLayoutMkLst>
          <pc:spChg chg="del">
            <ac:chgData name="Luca D'Aniello" userId="23131467-441f-4582-a5f9-ca99d9787af0" providerId="ADAL" clId="{119662F9-917B-405E-A806-7E72D5E5992E}" dt="2022-03-30T15:22:33.648" v="658" actId="478"/>
            <ac:spMkLst>
              <pc:docMk/>
              <pc:sldMasterMk cId="3499706072" sldId="2147483730"/>
              <pc:sldLayoutMk cId="2576904591" sldId="2147483749"/>
              <ac:spMk id="6" creationId="{00000000-0000-0000-0000-000000000000}"/>
            </ac:spMkLst>
          </pc:spChg>
          <pc:spChg chg="del">
            <ac:chgData name="Luca D'Aniello" userId="23131467-441f-4582-a5f9-ca99d9787af0" providerId="ADAL" clId="{119662F9-917B-405E-A806-7E72D5E5992E}" dt="2022-03-30T15:22:33.648" v="658" actId="478"/>
            <ac:spMkLst>
              <pc:docMk/>
              <pc:sldMasterMk cId="3499706072" sldId="2147483730"/>
              <pc:sldLayoutMk cId="2576904591" sldId="2147483749"/>
              <ac:spMk id="8" creationId="{00000000-0000-0000-0000-000000000000}"/>
            </ac:spMkLst>
          </pc:spChg>
          <pc:spChg chg="del">
            <ac:chgData name="Luca D'Aniello" userId="23131467-441f-4582-a5f9-ca99d9787af0" providerId="ADAL" clId="{119662F9-917B-405E-A806-7E72D5E5992E}" dt="2022-03-30T15:22:33.648" v="658" actId="478"/>
            <ac:spMkLst>
              <pc:docMk/>
              <pc:sldMasterMk cId="3499706072" sldId="2147483730"/>
              <pc:sldLayoutMk cId="2576904591" sldId="2147483749"/>
              <ac:spMk id="19" creationId="{00000000-0000-0000-0000-000000000000}"/>
            </ac:spMkLst>
          </pc:spChg>
          <pc:spChg chg="add mod">
            <ac:chgData name="Luca D'Aniello" userId="23131467-441f-4582-a5f9-ca99d9787af0" providerId="ADAL" clId="{119662F9-917B-405E-A806-7E72D5E5992E}" dt="2022-03-30T15:22:34.012" v="659"/>
            <ac:spMkLst>
              <pc:docMk/>
              <pc:sldMasterMk cId="3499706072" sldId="2147483730"/>
              <pc:sldLayoutMk cId="2576904591" sldId="2147483749"/>
              <ac:spMk id="21" creationId="{001F2A93-54D6-42DF-A1AB-A1DDDBB3E126}"/>
            </ac:spMkLst>
          </pc:spChg>
          <pc:spChg chg="mod">
            <ac:chgData name="Luca D'Aniello" userId="23131467-441f-4582-a5f9-ca99d9787af0" providerId="ADAL" clId="{119662F9-917B-405E-A806-7E72D5E5992E}" dt="2022-03-30T13:38:39.871" v="39"/>
            <ac:spMkLst>
              <pc:docMk/>
              <pc:sldMasterMk cId="3499706072" sldId="2147483730"/>
              <pc:sldLayoutMk cId="2576904591" sldId="2147483749"/>
              <ac:spMk id="22" creationId="{0674AB15-FCAD-47D7-AD6E-9EA11D1760C9}"/>
            </ac:spMkLst>
          </pc:spChg>
          <pc:spChg chg="add mod">
            <ac:chgData name="Luca D'Aniello" userId="23131467-441f-4582-a5f9-ca99d9787af0" providerId="ADAL" clId="{119662F9-917B-405E-A806-7E72D5E5992E}" dt="2022-03-30T15:22:34.012" v="659"/>
            <ac:spMkLst>
              <pc:docMk/>
              <pc:sldMasterMk cId="3499706072" sldId="2147483730"/>
              <pc:sldLayoutMk cId="2576904591" sldId="2147483749"/>
              <ac:spMk id="22" creationId="{BB0B3E04-3227-4EAE-B164-C1C2BBD20E2B}"/>
            </ac:spMkLst>
          </pc:spChg>
          <pc:spChg chg="mod">
            <ac:chgData name="Luca D'Aniello" userId="23131467-441f-4582-a5f9-ca99d9787af0" providerId="ADAL" clId="{119662F9-917B-405E-A806-7E72D5E5992E}" dt="2022-03-30T13:38:39.871" v="39"/>
            <ac:spMkLst>
              <pc:docMk/>
              <pc:sldMasterMk cId="3499706072" sldId="2147483730"/>
              <pc:sldLayoutMk cId="2576904591" sldId="2147483749"/>
              <ac:spMk id="23" creationId="{F4E9F21F-CAE5-4425-BD70-88C8484FC8F7}"/>
            </ac:spMkLst>
          </pc:spChg>
          <pc:grpChg chg="add del mod">
            <ac:chgData name="Luca D'Aniello" userId="23131467-441f-4582-a5f9-ca99d9787af0" providerId="ADAL" clId="{119662F9-917B-405E-A806-7E72D5E5992E}" dt="2022-03-30T13:43:41.726" v="79" actId="478"/>
            <ac:grpSpMkLst>
              <pc:docMk/>
              <pc:sldMasterMk cId="3499706072" sldId="2147483730"/>
              <pc:sldLayoutMk cId="2576904591" sldId="2147483749"/>
              <ac:grpSpMk id="21" creationId="{86560052-D81C-432B-B6F9-9AF9A1EEE31B}"/>
            </ac:grpSpMkLst>
          </pc:grpChg>
        </pc:sldLayoutChg>
        <pc:sldLayoutChg chg="addSp delSp modSp add mod replId">
          <pc:chgData name="Luca D'Aniello" userId="23131467-441f-4582-a5f9-ca99d9787af0" providerId="ADAL" clId="{119662F9-917B-405E-A806-7E72D5E5992E}" dt="2022-03-30T15:22:37.866" v="661"/>
          <pc:sldLayoutMkLst>
            <pc:docMk/>
            <pc:sldMasterMk cId="3499706072" sldId="2147483730"/>
            <pc:sldLayoutMk cId="4130197570" sldId="2147483750"/>
          </pc:sldLayoutMkLst>
          <pc:spChg chg="del">
            <ac:chgData name="Luca D'Aniello" userId="23131467-441f-4582-a5f9-ca99d9787af0" providerId="ADAL" clId="{119662F9-917B-405E-A806-7E72D5E5992E}" dt="2022-03-30T15:22:37.627" v="660" actId="478"/>
            <ac:spMkLst>
              <pc:docMk/>
              <pc:sldMasterMk cId="3499706072" sldId="2147483730"/>
              <pc:sldLayoutMk cId="4130197570" sldId="2147483750"/>
              <ac:spMk id="6" creationId="{00000000-0000-0000-0000-000000000000}"/>
            </ac:spMkLst>
          </pc:spChg>
          <pc:spChg chg="del">
            <ac:chgData name="Luca D'Aniello" userId="23131467-441f-4582-a5f9-ca99d9787af0" providerId="ADAL" clId="{119662F9-917B-405E-A806-7E72D5E5992E}" dt="2022-03-30T15:22:37.627" v="660" actId="478"/>
            <ac:spMkLst>
              <pc:docMk/>
              <pc:sldMasterMk cId="3499706072" sldId="2147483730"/>
              <pc:sldLayoutMk cId="4130197570" sldId="2147483750"/>
              <ac:spMk id="8" creationId="{00000000-0000-0000-0000-000000000000}"/>
            </ac:spMkLst>
          </pc:spChg>
          <pc:spChg chg="del">
            <ac:chgData name="Luca D'Aniello" userId="23131467-441f-4582-a5f9-ca99d9787af0" providerId="ADAL" clId="{119662F9-917B-405E-A806-7E72D5E5992E}" dt="2022-03-30T15:22:37.627" v="660" actId="478"/>
            <ac:spMkLst>
              <pc:docMk/>
              <pc:sldMasterMk cId="3499706072" sldId="2147483730"/>
              <pc:sldLayoutMk cId="4130197570" sldId="2147483750"/>
              <ac:spMk id="19" creationId="{00000000-0000-0000-0000-000000000000}"/>
            </ac:spMkLst>
          </pc:spChg>
          <pc:spChg chg="add mod">
            <ac:chgData name="Luca D'Aniello" userId="23131467-441f-4582-a5f9-ca99d9787af0" providerId="ADAL" clId="{119662F9-917B-405E-A806-7E72D5E5992E}" dt="2022-03-30T15:22:37.866" v="661"/>
            <ac:spMkLst>
              <pc:docMk/>
              <pc:sldMasterMk cId="3499706072" sldId="2147483730"/>
              <pc:sldLayoutMk cId="4130197570" sldId="2147483750"/>
              <ac:spMk id="24" creationId="{B881848A-5522-4121-9995-2CC458F7CA91}"/>
            </ac:spMkLst>
          </pc:spChg>
          <pc:spChg chg="mod">
            <ac:chgData name="Luca D'Aniello" userId="23131467-441f-4582-a5f9-ca99d9787af0" providerId="ADAL" clId="{119662F9-917B-405E-A806-7E72D5E5992E}" dt="2022-03-30T13:38:40.957" v="40"/>
            <ac:spMkLst>
              <pc:docMk/>
              <pc:sldMasterMk cId="3499706072" sldId="2147483730"/>
              <pc:sldLayoutMk cId="4130197570" sldId="2147483750"/>
              <ac:spMk id="25" creationId="{385E4E40-81ED-4F36-9130-8F0298F748B8}"/>
            </ac:spMkLst>
          </pc:spChg>
          <pc:spChg chg="add mod">
            <ac:chgData name="Luca D'Aniello" userId="23131467-441f-4582-a5f9-ca99d9787af0" providerId="ADAL" clId="{119662F9-917B-405E-A806-7E72D5E5992E}" dt="2022-03-30T15:22:37.866" v="661"/>
            <ac:spMkLst>
              <pc:docMk/>
              <pc:sldMasterMk cId="3499706072" sldId="2147483730"/>
              <pc:sldLayoutMk cId="4130197570" sldId="2147483750"/>
              <ac:spMk id="25" creationId="{6188C698-C0D6-4ECF-93B8-3EF09F2992EF}"/>
            </ac:spMkLst>
          </pc:spChg>
          <pc:spChg chg="mod">
            <ac:chgData name="Luca D'Aniello" userId="23131467-441f-4582-a5f9-ca99d9787af0" providerId="ADAL" clId="{119662F9-917B-405E-A806-7E72D5E5992E}" dt="2022-03-30T13:38:40.957" v="40"/>
            <ac:spMkLst>
              <pc:docMk/>
              <pc:sldMasterMk cId="3499706072" sldId="2147483730"/>
              <pc:sldLayoutMk cId="4130197570" sldId="2147483750"/>
              <ac:spMk id="27" creationId="{02750A92-C506-4A4F-A971-3BF0C3E56F25}"/>
            </ac:spMkLst>
          </pc:spChg>
          <pc:grpChg chg="add del mod">
            <ac:chgData name="Luca D'Aniello" userId="23131467-441f-4582-a5f9-ca99d9787af0" providerId="ADAL" clId="{119662F9-917B-405E-A806-7E72D5E5992E}" dt="2022-03-30T13:43:47.167" v="82" actId="478"/>
            <ac:grpSpMkLst>
              <pc:docMk/>
              <pc:sldMasterMk cId="3499706072" sldId="2147483730"/>
              <pc:sldLayoutMk cId="4130197570" sldId="2147483750"/>
              <ac:grpSpMk id="24" creationId="{DECEC5CC-831E-43A3-8732-738D80D66565}"/>
            </ac:grpSpMkLst>
          </pc:grpChg>
          <pc:graphicFrameChg chg="add del">
            <ac:chgData name="Luca D'Aniello" userId="23131467-441f-4582-a5f9-ca99d9787af0" providerId="ADAL" clId="{119662F9-917B-405E-A806-7E72D5E5992E}" dt="2022-03-30T13:43:45.316" v="81" actId="478"/>
            <ac:graphicFrameMkLst>
              <pc:docMk/>
              <pc:sldMasterMk cId="3499706072" sldId="2147483730"/>
              <pc:sldLayoutMk cId="4130197570" sldId="2147483750"/>
              <ac:graphicFrameMk id="53" creationId="{00000000-0000-0000-0000-000000000000}"/>
            </ac:graphicFrameMkLst>
          </pc:graphicFrameChg>
        </pc:sldLayoutChg>
        <pc:sldLayoutChg chg="addSp delSp modSp add mod replId">
          <pc:chgData name="Luca D'Aniello" userId="23131467-441f-4582-a5f9-ca99d9787af0" providerId="ADAL" clId="{119662F9-917B-405E-A806-7E72D5E5992E}" dt="2022-03-30T15:22:42.517" v="663"/>
          <pc:sldLayoutMkLst>
            <pc:docMk/>
            <pc:sldMasterMk cId="3499706072" sldId="2147483730"/>
            <pc:sldLayoutMk cId="3966229714" sldId="2147483751"/>
          </pc:sldLayoutMkLst>
          <pc:spChg chg="del">
            <ac:chgData name="Luca D'Aniello" userId="23131467-441f-4582-a5f9-ca99d9787af0" providerId="ADAL" clId="{119662F9-917B-405E-A806-7E72D5E5992E}" dt="2022-03-30T15:22:42.200" v="662" actId="478"/>
            <ac:spMkLst>
              <pc:docMk/>
              <pc:sldMasterMk cId="3499706072" sldId="2147483730"/>
              <pc:sldLayoutMk cId="3966229714" sldId="2147483751"/>
              <ac:spMk id="6" creationId="{00000000-0000-0000-0000-000000000000}"/>
            </ac:spMkLst>
          </pc:spChg>
          <pc:spChg chg="del">
            <ac:chgData name="Luca D'Aniello" userId="23131467-441f-4582-a5f9-ca99d9787af0" providerId="ADAL" clId="{119662F9-917B-405E-A806-7E72D5E5992E}" dt="2022-03-30T15:22:42.200" v="662" actId="478"/>
            <ac:spMkLst>
              <pc:docMk/>
              <pc:sldMasterMk cId="3499706072" sldId="2147483730"/>
              <pc:sldLayoutMk cId="3966229714" sldId="2147483751"/>
              <ac:spMk id="8" creationId="{00000000-0000-0000-0000-000000000000}"/>
            </ac:spMkLst>
          </pc:spChg>
          <pc:spChg chg="add mod">
            <ac:chgData name="Luca D'Aniello" userId="23131467-441f-4582-a5f9-ca99d9787af0" providerId="ADAL" clId="{119662F9-917B-405E-A806-7E72D5E5992E}" dt="2022-03-30T15:22:42.517" v="663"/>
            <ac:spMkLst>
              <pc:docMk/>
              <pc:sldMasterMk cId="3499706072" sldId="2147483730"/>
              <pc:sldLayoutMk cId="3966229714" sldId="2147483751"/>
              <ac:spMk id="15" creationId="{A5D9F2F5-66C1-47F0-A5A8-3FEB9316A93D}"/>
            </ac:spMkLst>
          </pc:spChg>
          <pc:spChg chg="add mod">
            <ac:chgData name="Luca D'Aniello" userId="23131467-441f-4582-a5f9-ca99d9787af0" providerId="ADAL" clId="{119662F9-917B-405E-A806-7E72D5E5992E}" dt="2022-03-30T15:22:42.517" v="663"/>
            <ac:spMkLst>
              <pc:docMk/>
              <pc:sldMasterMk cId="3499706072" sldId="2147483730"/>
              <pc:sldLayoutMk cId="3966229714" sldId="2147483751"/>
              <ac:spMk id="16" creationId="{9857C8C4-AC27-4913-8465-C61D35B5A888}"/>
            </ac:spMkLst>
          </pc:spChg>
          <pc:spChg chg="mod">
            <ac:chgData name="Luca D'Aniello" userId="23131467-441f-4582-a5f9-ca99d9787af0" providerId="ADAL" clId="{119662F9-917B-405E-A806-7E72D5E5992E}" dt="2022-03-30T13:38:42.176" v="41"/>
            <ac:spMkLst>
              <pc:docMk/>
              <pc:sldMasterMk cId="3499706072" sldId="2147483730"/>
              <pc:sldLayoutMk cId="3966229714" sldId="2147483751"/>
              <ac:spMk id="16" creationId="{F5252635-71F4-44FC-95EA-6A03601F0746}"/>
            </ac:spMkLst>
          </pc:spChg>
          <pc:spChg chg="mod">
            <ac:chgData name="Luca D'Aniello" userId="23131467-441f-4582-a5f9-ca99d9787af0" providerId="ADAL" clId="{119662F9-917B-405E-A806-7E72D5E5992E}" dt="2022-03-30T13:38:42.176" v="41"/>
            <ac:spMkLst>
              <pc:docMk/>
              <pc:sldMasterMk cId="3499706072" sldId="2147483730"/>
              <pc:sldLayoutMk cId="3966229714" sldId="2147483751"/>
              <ac:spMk id="17" creationId="{CE0E419C-A0FD-4E32-997B-E997519A646A}"/>
            </ac:spMkLst>
          </pc:spChg>
          <pc:spChg chg="del">
            <ac:chgData name="Luca D'Aniello" userId="23131467-441f-4582-a5f9-ca99d9787af0" providerId="ADAL" clId="{119662F9-917B-405E-A806-7E72D5E5992E}" dt="2022-03-30T15:22:42.200" v="662" actId="478"/>
            <ac:spMkLst>
              <pc:docMk/>
              <pc:sldMasterMk cId="3499706072" sldId="2147483730"/>
              <pc:sldLayoutMk cId="3966229714" sldId="2147483751"/>
              <ac:spMk id="19" creationId="{00000000-0000-0000-0000-000000000000}"/>
            </ac:spMkLst>
          </pc:spChg>
          <pc:grpChg chg="add del mod">
            <ac:chgData name="Luca D'Aniello" userId="23131467-441f-4582-a5f9-ca99d9787af0" providerId="ADAL" clId="{119662F9-917B-405E-A806-7E72D5E5992E}" dt="2022-03-30T13:43:49.101" v="83" actId="478"/>
            <ac:grpSpMkLst>
              <pc:docMk/>
              <pc:sldMasterMk cId="3499706072" sldId="2147483730"/>
              <pc:sldLayoutMk cId="3966229714" sldId="2147483751"/>
              <ac:grpSpMk id="15" creationId="{BA79DEED-CEE5-41A4-AD9A-2566D17F9824}"/>
            </ac:grpSpMkLst>
          </pc:grpChg>
        </pc:sldLayoutChg>
        <pc:sldLayoutChg chg="addSp delSp modSp add mod replId">
          <pc:chgData name="Luca D'Aniello" userId="23131467-441f-4582-a5f9-ca99d9787af0" providerId="ADAL" clId="{119662F9-917B-405E-A806-7E72D5E5992E}" dt="2022-03-30T15:22:46.508" v="665"/>
          <pc:sldLayoutMkLst>
            <pc:docMk/>
            <pc:sldMasterMk cId="3499706072" sldId="2147483730"/>
            <pc:sldLayoutMk cId="2597186968" sldId="2147483752"/>
          </pc:sldLayoutMkLst>
          <pc:spChg chg="del">
            <ac:chgData name="Luca D'Aniello" userId="23131467-441f-4582-a5f9-ca99d9787af0" providerId="ADAL" clId="{119662F9-917B-405E-A806-7E72D5E5992E}" dt="2022-03-30T15:22:46.261" v="664" actId="478"/>
            <ac:spMkLst>
              <pc:docMk/>
              <pc:sldMasterMk cId="3499706072" sldId="2147483730"/>
              <pc:sldLayoutMk cId="2597186968" sldId="2147483752"/>
              <ac:spMk id="6" creationId="{00000000-0000-0000-0000-000000000000}"/>
            </ac:spMkLst>
          </pc:spChg>
          <pc:spChg chg="del">
            <ac:chgData name="Luca D'Aniello" userId="23131467-441f-4582-a5f9-ca99d9787af0" providerId="ADAL" clId="{119662F9-917B-405E-A806-7E72D5E5992E}" dt="2022-03-30T15:22:46.261" v="664" actId="478"/>
            <ac:spMkLst>
              <pc:docMk/>
              <pc:sldMasterMk cId="3499706072" sldId="2147483730"/>
              <pc:sldLayoutMk cId="2597186968" sldId="2147483752"/>
              <ac:spMk id="8" creationId="{00000000-0000-0000-0000-000000000000}"/>
            </ac:spMkLst>
          </pc:spChg>
          <pc:spChg chg="del">
            <ac:chgData name="Luca D'Aniello" userId="23131467-441f-4582-a5f9-ca99d9787af0" providerId="ADAL" clId="{119662F9-917B-405E-A806-7E72D5E5992E}" dt="2022-03-30T15:22:46.261" v="664" actId="478"/>
            <ac:spMkLst>
              <pc:docMk/>
              <pc:sldMasterMk cId="3499706072" sldId="2147483730"/>
              <pc:sldLayoutMk cId="2597186968" sldId="2147483752"/>
              <ac:spMk id="19" creationId="{00000000-0000-0000-0000-000000000000}"/>
            </ac:spMkLst>
          </pc:spChg>
          <pc:spChg chg="add mod">
            <ac:chgData name="Luca D'Aniello" userId="23131467-441f-4582-a5f9-ca99d9787af0" providerId="ADAL" clId="{119662F9-917B-405E-A806-7E72D5E5992E}" dt="2022-03-30T15:22:46.508" v="665"/>
            <ac:spMkLst>
              <pc:docMk/>
              <pc:sldMasterMk cId="3499706072" sldId="2147483730"/>
              <pc:sldLayoutMk cId="2597186968" sldId="2147483752"/>
              <ac:spMk id="47" creationId="{23E8C347-6F3A-4AAE-8C93-F8E0E4F71EA2}"/>
            </ac:spMkLst>
          </pc:spChg>
          <pc:spChg chg="mod">
            <ac:chgData name="Luca D'Aniello" userId="23131467-441f-4582-a5f9-ca99d9787af0" providerId="ADAL" clId="{119662F9-917B-405E-A806-7E72D5E5992E}" dt="2022-03-30T13:38:42.991" v="42"/>
            <ac:spMkLst>
              <pc:docMk/>
              <pc:sldMasterMk cId="3499706072" sldId="2147483730"/>
              <pc:sldLayoutMk cId="2597186968" sldId="2147483752"/>
              <ac:spMk id="49" creationId="{4C9D4AEF-BBE2-4FB0-9A7D-8E50482DCA54}"/>
            </ac:spMkLst>
          </pc:spChg>
          <pc:spChg chg="add mod">
            <ac:chgData name="Luca D'Aniello" userId="23131467-441f-4582-a5f9-ca99d9787af0" providerId="ADAL" clId="{119662F9-917B-405E-A806-7E72D5E5992E}" dt="2022-03-30T15:22:46.508" v="665"/>
            <ac:spMkLst>
              <pc:docMk/>
              <pc:sldMasterMk cId="3499706072" sldId="2147483730"/>
              <pc:sldLayoutMk cId="2597186968" sldId="2147483752"/>
              <ac:spMk id="49" creationId="{4D12D7C8-6865-45F6-98E8-0255125DFE77}"/>
            </ac:spMkLst>
          </pc:spChg>
          <pc:spChg chg="mod">
            <ac:chgData name="Luca D'Aniello" userId="23131467-441f-4582-a5f9-ca99d9787af0" providerId="ADAL" clId="{119662F9-917B-405E-A806-7E72D5E5992E}" dt="2022-03-30T13:38:42.991" v="42"/>
            <ac:spMkLst>
              <pc:docMk/>
              <pc:sldMasterMk cId="3499706072" sldId="2147483730"/>
              <pc:sldLayoutMk cId="2597186968" sldId="2147483752"/>
              <ac:spMk id="50" creationId="{F1357469-B288-4D25-ACA6-EB362EBC4107}"/>
            </ac:spMkLst>
          </pc:spChg>
          <pc:grpChg chg="add del mod">
            <ac:chgData name="Luca D'Aniello" userId="23131467-441f-4582-a5f9-ca99d9787af0" providerId="ADAL" clId="{119662F9-917B-405E-A806-7E72D5E5992E}" dt="2022-03-30T13:43:51.027" v="84" actId="478"/>
            <ac:grpSpMkLst>
              <pc:docMk/>
              <pc:sldMasterMk cId="3499706072" sldId="2147483730"/>
              <pc:sldLayoutMk cId="2597186968" sldId="2147483752"/>
              <ac:grpSpMk id="47" creationId="{5A5067C0-0EBB-405F-B25B-1210CF270172}"/>
            </ac:grpSpMkLst>
          </pc:grpChg>
        </pc:sldLayoutChg>
        <pc:sldLayoutChg chg="addSp delSp modSp add mod replId">
          <pc:chgData name="Luca D'Aniello" userId="23131467-441f-4582-a5f9-ca99d9787af0" providerId="ADAL" clId="{119662F9-917B-405E-A806-7E72D5E5992E}" dt="2022-03-30T15:22:51.074" v="667"/>
          <pc:sldLayoutMkLst>
            <pc:docMk/>
            <pc:sldMasterMk cId="3499706072" sldId="2147483730"/>
            <pc:sldLayoutMk cId="3127414547" sldId="2147483753"/>
          </pc:sldLayoutMkLst>
          <pc:spChg chg="del">
            <ac:chgData name="Luca D'Aniello" userId="23131467-441f-4582-a5f9-ca99d9787af0" providerId="ADAL" clId="{119662F9-917B-405E-A806-7E72D5E5992E}" dt="2022-03-30T15:22:50.842" v="666" actId="478"/>
            <ac:spMkLst>
              <pc:docMk/>
              <pc:sldMasterMk cId="3499706072" sldId="2147483730"/>
              <pc:sldLayoutMk cId="3127414547" sldId="2147483753"/>
              <ac:spMk id="6" creationId="{00000000-0000-0000-0000-000000000000}"/>
            </ac:spMkLst>
          </pc:spChg>
          <pc:spChg chg="del">
            <ac:chgData name="Luca D'Aniello" userId="23131467-441f-4582-a5f9-ca99d9787af0" providerId="ADAL" clId="{119662F9-917B-405E-A806-7E72D5E5992E}" dt="2022-03-30T15:22:50.842" v="666" actId="478"/>
            <ac:spMkLst>
              <pc:docMk/>
              <pc:sldMasterMk cId="3499706072" sldId="2147483730"/>
              <pc:sldLayoutMk cId="3127414547" sldId="2147483753"/>
              <ac:spMk id="8" creationId="{00000000-0000-0000-0000-000000000000}"/>
            </ac:spMkLst>
          </pc:spChg>
          <pc:spChg chg="add mod">
            <ac:chgData name="Luca D'Aniello" userId="23131467-441f-4582-a5f9-ca99d9787af0" providerId="ADAL" clId="{119662F9-917B-405E-A806-7E72D5E5992E}" dt="2022-03-30T15:22:51.074" v="667"/>
            <ac:spMkLst>
              <pc:docMk/>
              <pc:sldMasterMk cId="3499706072" sldId="2147483730"/>
              <pc:sldLayoutMk cId="3127414547" sldId="2147483753"/>
              <ac:spMk id="11" creationId="{DD87B6BA-971E-405D-9165-37E122E8A92F}"/>
            </ac:spMkLst>
          </pc:spChg>
          <pc:spChg chg="mod">
            <ac:chgData name="Luca D'Aniello" userId="23131467-441f-4582-a5f9-ca99d9787af0" providerId="ADAL" clId="{119662F9-917B-405E-A806-7E72D5E5992E}" dt="2022-03-30T13:38:44.643" v="43"/>
            <ac:spMkLst>
              <pc:docMk/>
              <pc:sldMasterMk cId="3499706072" sldId="2147483730"/>
              <pc:sldLayoutMk cId="3127414547" sldId="2147483753"/>
              <ac:spMk id="12" creationId="{F5994044-B2D6-4A00-9C86-BA5E29C516BE}"/>
            </ac:spMkLst>
          </pc:spChg>
          <pc:spChg chg="add mod">
            <ac:chgData name="Luca D'Aniello" userId="23131467-441f-4582-a5f9-ca99d9787af0" providerId="ADAL" clId="{119662F9-917B-405E-A806-7E72D5E5992E}" dt="2022-03-30T15:22:51.074" v="667"/>
            <ac:spMkLst>
              <pc:docMk/>
              <pc:sldMasterMk cId="3499706072" sldId="2147483730"/>
              <pc:sldLayoutMk cId="3127414547" sldId="2147483753"/>
              <ac:spMk id="12" creationId="{FBB91C59-D158-40A5-8456-E7E90BF18563}"/>
            </ac:spMkLst>
          </pc:spChg>
          <pc:spChg chg="mod">
            <ac:chgData name="Luca D'Aniello" userId="23131467-441f-4582-a5f9-ca99d9787af0" providerId="ADAL" clId="{119662F9-917B-405E-A806-7E72D5E5992E}" dt="2022-03-30T13:38:44.643" v="43"/>
            <ac:spMkLst>
              <pc:docMk/>
              <pc:sldMasterMk cId="3499706072" sldId="2147483730"/>
              <pc:sldLayoutMk cId="3127414547" sldId="2147483753"/>
              <ac:spMk id="13" creationId="{B0619BA6-08AA-4EC8-A33F-B9DE70A566A0}"/>
            </ac:spMkLst>
          </pc:spChg>
          <pc:spChg chg="del">
            <ac:chgData name="Luca D'Aniello" userId="23131467-441f-4582-a5f9-ca99d9787af0" providerId="ADAL" clId="{119662F9-917B-405E-A806-7E72D5E5992E}" dt="2022-03-30T15:22:50.842" v="666" actId="478"/>
            <ac:spMkLst>
              <pc:docMk/>
              <pc:sldMasterMk cId="3499706072" sldId="2147483730"/>
              <pc:sldLayoutMk cId="3127414547" sldId="2147483753"/>
              <ac:spMk id="19" creationId="{00000000-0000-0000-0000-000000000000}"/>
            </ac:spMkLst>
          </pc:spChg>
          <pc:grpChg chg="add del mod">
            <ac:chgData name="Luca D'Aniello" userId="23131467-441f-4582-a5f9-ca99d9787af0" providerId="ADAL" clId="{119662F9-917B-405E-A806-7E72D5E5992E}" dt="2022-03-30T13:43:53.025" v="85" actId="478"/>
            <ac:grpSpMkLst>
              <pc:docMk/>
              <pc:sldMasterMk cId="3499706072" sldId="2147483730"/>
              <pc:sldLayoutMk cId="3127414547" sldId="2147483753"/>
              <ac:grpSpMk id="11" creationId="{6EFE4D69-CC52-43B3-81C8-F4A71FAB9928}"/>
            </ac:grpSpMkLst>
          </pc:grpChg>
        </pc:sldLayoutChg>
        <pc:sldLayoutChg chg="addSp delSp modSp add mod replId">
          <pc:chgData name="Luca D'Aniello" userId="23131467-441f-4582-a5f9-ca99d9787af0" providerId="ADAL" clId="{119662F9-917B-405E-A806-7E72D5E5992E}" dt="2022-03-30T15:22:55.399" v="669"/>
          <pc:sldLayoutMkLst>
            <pc:docMk/>
            <pc:sldMasterMk cId="3499706072" sldId="2147483730"/>
            <pc:sldLayoutMk cId="2145617049" sldId="2147483754"/>
          </pc:sldLayoutMkLst>
          <pc:spChg chg="del">
            <ac:chgData name="Luca D'Aniello" userId="23131467-441f-4582-a5f9-ca99d9787af0" providerId="ADAL" clId="{119662F9-917B-405E-A806-7E72D5E5992E}" dt="2022-03-30T15:22:55.168" v="668" actId="478"/>
            <ac:spMkLst>
              <pc:docMk/>
              <pc:sldMasterMk cId="3499706072" sldId="2147483730"/>
              <pc:sldLayoutMk cId="2145617049" sldId="2147483754"/>
              <ac:spMk id="6" creationId="{00000000-0000-0000-0000-000000000000}"/>
            </ac:spMkLst>
          </pc:spChg>
          <pc:spChg chg="del">
            <ac:chgData name="Luca D'Aniello" userId="23131467-441f-4582-a5f9-ca99d9787af0" providerId="ADAL" clId="{119662F9-917B-405E-A806-7E72D5E5992E}" dt="2022-03-30T15:22:55.168" v="668" actId="478"/>
            <ac:spMkLst>
              <pc:docMk/>
              <pc:sldMasterMk cId="3499706072" sldId="2147483730"/>
              <pc:sldLayoutMk cId="2145617049" sldId="2147483754"/>
              <ac:spMk id="8" creationId="{00000000-0000-0000-0000-000000000000}"/>
            </ac:spMkLst>
          </pc:spChg>
          <pc:spChg chg="del">
            <ac:chgData name="Luca D'Aniello" userId="23131467-441f-4582-a5f9-ca99d9787af0" providerId="ADAL" clId="{119662F9-917B-405E-A806-7E72D5E5992E}" dt="2022-03-30T15:22:55.168" v="668" actId="478"/>
            <ac:spMkLst>
              <pc:docMk/>
              <pc:sldMasterMk cId="3499706072" sldId="2147483730"/>
              <pc:sldLayoutMk cId="2145617049" sldId="2147483754"/>
              <ac:spMk id="19" creationId="{00000000-0000-0000-0000-000000000000}"/>
            </ac:spMkLst>
          </pc:spChg>
          <pc:spChg chg="add mod">
            <ac:chgData name="Luca D'Aniello" userId="23131467-441f-4582-a5f9-ca99d9787af0" providerId="ADAL" clId="{119662F9-917B-405E-A806-7E72D5E5992E}" dt="2022-03-30T15:22:55.399" v="669"/>
            <ac:spMkLst>
              <pc:docMk/>
              <pc:sldMasterMk cId="3499706072" sldId="2147483730"/>
              <pc:sldLayoutMk cId="2145617049" sldId="2147483754"/>
              <ac:spMk id="42" creationId="{25D1D1A4-4298-481E-827A-355EE82E4719}"/>
            </ac:spMkLst>
          </pc:spChg>
          <pc:spChg chg="mod">
            <ac:chgData name="Luca D'Aniello" userId="23131467-441f-4582-a5f9-ca99d9787af0" providerId="ADAL" clId="{119662F9-917B-405E-A806-7E72D5E5992E}" dt="2022-03-30T13:38:45.868" v="44"/>
            <ac:spMkLst>
              <pc:docMk/>
              <pc:sldMasterMk cId="3499706072" sldId="2147483730"/>
              <pc:sldLayoutMk cId="2145617049" sldId="2147483754"/>
              <ac:spMk id="43" creationId="{67E9FC02-8433-443F-A8B9-11DBB1ACE9E1}"/>
            </ac:spMkLst>
          </pc:spChg>
          <pc:spChg chg="add mod">
            <ac:chgData name="Luca D'Aniello" userId="23131467-441f-4582-a5f9-ca99d9787af0" providerId="ADAL" clId="{119662F9-917B-405E-A806-7E72D5E5992E}" dt="2022-03-30T15:22:55.399" v="669"/>
            <ac:spMkLst>
              <pc:docMk/>
              <pc:sldMasterMk cId="3499706072" sldId="2147483730"/>
              <pc:sldLayoutMk cId="2145617049" sldId="2147483754"/>
              <ac:spMk id="43" creationId="{BCC8C929-9268-4997-AF0B-C3573E4E8EA4}"/>
            </ac:spMkLst>
          </pc:spChg>
          <pc:spChg chg="mod">
            <ac:chgData name="Luca D'Aniello" userId="23131467-441f-4582-a5f9-ca99d9787af0" providerId="ADAL" clId="{119662F9-917B-405E-A806-7E72D5E5992E}" dt="2022-03-30T13:38:45.868" v="44"/>
            <ac:spMkLst>
              <pc:docMk/>
              <pc:sldMasterMk cId="3499706072" sldId="2147483730"/>
              <pc:sldLayoutMk cId="2145617049" sldId="2147483754"/>
              <ac:spMk id="44" creationId="{57FE6BFC-AC29-4FEB-8043-6E581F1F084B}"/>
            </ac:spMkLst>
          </pc:spChg>
          <pc:grpChg chg="add del mod">
            <ac:chgData name="Luca D'Aniello" userId="23131467-441f-4582-a5f9-ca99d9787af0" providerId="ADAL" clId="{119662F9-917B-405E-A806-7E72D5E5992E}" dt="2022-03-30T13:43:54.566" v="86" actId="478"/>
            <ac:grpSpMkLst>
              <pc:docMk/>
              <pc:sldMasterMk cId="3499706072" sldId="2147483730"/>
              <pc:sldLayoutMk cId="2145617049" sldId="2147483754"/>
              <ac:grpSpMk id="42" creationId="{5C81E95C-58C8-4317-9E74-F974CA1D8A8C}"/>
            </ac:grpSpMkLst>
          </pc:grpChg>
        </pc:sldLayoutChg>
        <pc:sldLayoutChg chg="addSp delSp modSp add mod replId">
          <pc:chgData name="Luca D'Aniello" userId="23131467-441f-4582-a5f9-ca99d9787af0" providerId="ADAL" clId="{119662F9-917B-405E-A806-7E72D5E5992E}" dt="2022-03-30T15:22:59.508" v="671"/>
          <pc:sldLayoutMkLst>
            <pc:docMk/>
            <pc:sldMasterMk cId="3499706072" sldId="2147483730"/>
            <pc:sldLayoutMk cId="1664746673" sldId="2147483755"/>
          </pc:sldLayoutMkLst>
          <pc:spChg chg="del">
            <ac:chgData name="Luca D'Aniello" userId="23131467-441f-4582-a5f9-ca99d9787af0" providerId="ADAL" clId="{119662F9-917B-405E-A806-7E72D5E5992E}" dt="2022-03-30T15:22:59.270" v="670" actId="478"/>
            <ac:spMkLst>
              <pc:docMk/>
              <pc:sldMasterMk cId="3499706072" sldId="2147483730"/>
              <pc:sldLayoutMk cId="1664746673" sldId="2147483755"/>
              <ac:spMk id="6" creationId="{00000000-0000-0000-0000-000000000000}"/>
            </ac:spMkLst>
          </pc:spChg>
          <pc:spChg chg="del">
            <ac:chgData name="Luca D'Aniello" userId="23131467-441f-4582-a5f9-ca99d9787af0" providerId="ADAL" clId="{119662F9-917B-405E-A806-7E72D5E5992E}" dt="2022-03-30T15:22:59.270" v="670" actId="478"/>
            <ac:spMkLst>
              <pc:docMk/>
              <pc:sldMasterMk cId="3499706072" sldId="2147483730"/>
              <pc:sldLayoutMk cId="1664746673" sldId="2147483755"/>
              <ac:spMk id="8" creationId="{00000000-0000-0000-0000-000000000000}"/>
            </ac:spMkLst>
          </pc:spChg>
          <pc:spChg chg="del">
            <ac:chgData name="Luca D'Aniello" userId="23131467-441f-4582-a5f9-ca99d9787af0" providerId="ADAL" clId="{119662F9-917B-405E-A806-7E72D5E5992E}" dt="2022-03-30T15:22:59.270" v="670" actId="478"/>
            <ac:spMkLst>
              <pc:docMk/>
              <pc:sldMasterMk cId="3499706072" sldId="2147483730"/>
              <pc:sldLayoutMk cId="1664746673" sldId="2147483755"/>
              <ac:spMk id="19" creationId="{00000000-0000-0000-0000-000000000000}"/>
            </ac:spMkLst>
          </pc:spChg>
          <pc:spChg chg="add mod">
            <ac:chgData name="Luca D'Aniello" userId="23131467-441f-4582-a5f9-ca99d9787af0" providerId="ADAL" clId="{119662F9-917B-405E-A806-7E72D5E5992E}" dt="2022-03-30T15:22:59.508" v="671"/>
            <ac:spMkLst>
              <pc:docMk/>
              <pc:sldMasterMk cId="3499706072" sldId="2147483730"/>
              <pc:sldLayoutMk cId="1664746673" sldId="2147483755"/>
              <ac:spMk id="30" creationId="{D30893B3-4925-4A40-B333-AB30699D537E}"/>
            </ac:spMkLst>
          </pc:spChg>
          <pc:spChg chg="mod">
            <ac:chgData name="Luca D'Aniello" userId="23131467-441f-4582-a5f9-ca99d9787af0" providerId="ADAL" clId="{119662F9-917B-405E-A806-7E72D5E5992E}" dt="2022-03-30T13:38:46.933" v="45"/>
            <ac:spMkLst>
              <pc:docMk/>
              <pc:sldMasterMk cId="3499706072" sldId="2147483730"/>
              <pc:sldLayoutMk cId="1664746673" sldId="2147483755"/>
              <ac:spMk id="31" creationId="{247AC183-EF1D-41CC-83A1-8E0D2B7FEC51}"/>
            </ac:spMkLst>
          </pc:spChg>
          <pc:spChg chg="add mod">
            <ac:chgData name="Luca D'Aniello" userId="23131467-441f-4582-a5f9-ca99d9787af0" providerId="ADAL" clId="{119662F9-917B-405E-A806-7E72D5E5992E}" dt="2022-03-30T15:22:59.508" v="671"/>
            <ac:spMkLst>
              <pc:docMk/>
              <pc:sldMasterMk cId="3499706072" sldId="2147483730"/>
              <pc:sldLayoutMk cId="1664746673" sldId="2147483755"/>
              <ac:spMk id="31" creationId="{47DA1A5E-02ED-4760-BE9E-B0E18EF25307}"/>
            </ac:spMkLst>
          </pc:spChg>
          <pc:spChg chg="mod">
            <ac:chgData name="Luca D'Aniello" userId="23131467-441f-4582-a5f9-ca99d9787af0" providerId="ADAL" clId="{119662F9-917B-405E-A806-7E72D5E5992E}" dt="2022-03-30T13:38:46.933" v="45"/>
            <ac:spMkLst>
              <pc:docMk/>
              <pc:sldMasterMk cId="3499706072" sldId="2147483730"/>
              <pc:sldLayoutMk cId="1664746673" sldId="2147483755"/>
              <ac:spMk id="32" creationId="{51C07E00-7BE9-4FC9-A79B-4A4F8A895958}"/>
            </ac:spMkLst>
          </pc:spChg>
          <pc:grpChg chg="add del mod">
            <ac:chgData name="Luca D'Aniello" userId="23131467-441f-4582-a5f9-ca99d9787af0" providerId="ADAL" clId="{119662F9-917B-405E-A806-7E72D5E5992E}" dt="2022-03-30T13:43:56.104" v="87" actId="478"/>
            <ac:grpSpMkLst>
              <pc:docMk/>
              <pc:sldMasterMk cId="3499706072" sldId="2147483730"/>
              <pc:sldLayoutMk cId="1664746673" sldId="2147483755"/>
              <ac:grpSpMk id="30" creationId="{6C1546EE-0D55-4868-9DF5-ECDD76AF4142}"/>
            </ac:grpSpMkLst>
          </pc:grpChg>
        </pc:sldLayoutChg>
        <pc:sldLayoutChg chg="addSp delSp modSp add mod replId">
          <pc:chgData name="Luca D'Aniello" userId="23131467-441f-4582-a5f9-ca99d9787af0" providerId="ADAL" clId="{119662F9-917B-405E-A806-7E72D5E5992E}" dt="2022-03-30T15:23:03.655" v="673"/>
          <pc:sldLayoutMkLst>
            <pc:docMk/>
            <pc:sldMasterMk cId="3499706072" sldId="2147483730"/>
            <pc:sldLayoutMk cId="2039120614" sldId="2147483756"/>
          </pc:sldLayoutMkLst>
          <pc:spChg chg="del">
            <ac:chgData name="Luca D'Aniello" userId="23131467-441f-4582-a5f9-ca99d9787af0" providerId="ADAL" clId="{119662F9-917B-405E-A806-7E72D5E5992E}" dt="2022-03-30T15:23:03.432" v="672" actId="478"/>
            <ac:spMkLst>
              <pc:docMk/>
              <pc:sldMasterMk cId="3499706072" sldId="2147483730"/>
              <pc:sldLayoutMk cId="2039120614" sldId="2147483756"/>
              <ac:spMk id="6" creationId="{00000000-0000-0000-0000-000000000000}"/>
            </ac:spMkLst>
          </pc:spChg>
          <pc:spChg chg="del">
            <ac:chgData name="Luca D'Aniello" userId="23131467-441f-4582-a5f9-ca99d9787af0" providerId="ADAL" clId="{119662F9-917B-405E-A806-7E72D5E5992E}" dt="2022-03-30T15:23:03.432" v="672" actId="478"/>
            <ac:spMkLst>
              <pc:docMk/>
              <pc:sldMasterMk cId="3499706072" sldId="2147483730"/>
              <pc:sldLayoutMk cId="2039120614" sldId="2147483756"/>
              <ac:spMk id="8" creationId="{00000000-0000-0000-0000-000000000000}"/>
            </ac:spMkLst>
          </pc:spChg>
          <pc:spChg chg="del">
            <ac:chgData name="Luca D'Aniello" userId="23131467-441f-4582-a5f9-ca99d9787af0" providerId="ADAL" clId="{119662F9-917B-405E-A806-7E72D5E5992E}" dt="2022-03-30T15:23:03.432" v="672" actId="478"/>
            <ac:spMkLst>
              <pc:docMk/>
              <pc:sldMasterMk cId="3499706072" sldId="2147483730"/>
              <pc:sldLayoutMk cId="2039120614" sldId="2147483756"/>
              <ac:spMk id="19" creationId="{00000000-0000-0000-0000-000000000000}"/>
            </ac:spMkLst>
          </pc:spChg>
          <pc:spChg chg="add mod">
            <ac:chgData name="Luca D'Aniello" userId="23131467-441f-4582-a5f9-ca99d9787af0" providerId="ADAL" clId="{119662F9-917B-405E-A806-7E72D5E5992E}" dt="2022-03-30T15:23:03.655" v="673"/>
            <ac:spMkLst>
              <pc:docMk/>
              <pc:sldMasterMk cId="3499706072" sldId="2147483730"/>
              <pc:sldLayoutMk cId="2039120614" sldId="2147483756"/>
              <ac:spMk id="27" creationId="{BF17348A-76CB-4F89-9EB7-D09CFB156844}"/>
            </ac:spMkLst>
          </pc:spChg>
          <pc:spChg chg="add mod">
            <ac:chgData name="Luca D'Aniello" userId="23131467-441f-4582-a5f9-ca99d9787af0" providerId="ADAL" clId="{119662F9-917B-405E-A806-7E72D5E5992E}" dt="2022-03-30T15:23:03.655" v="673"/>
            <ac:spMkLst>
              <pc:docMk/>
              <pc:sldMasterMk cId="3499706072" sldId="2147483730"/>
              <pc:sldLayoutMk cId="2039120614" sldId="2147483756"/>
              <ac:spMk id="28" creationId="{0CD8CB76-8D80-44DA-836B-4832C573D4E6}"/>
            </ac:spMkLst>
          </pc:spChg>
          <pc:spChg chg="mod">
            <ac:chgData name="Luca D'Aniello" userId="23131467-441f-4582-a5f9-ca99d9787af0" providerId="ADAL" clId="{119662F9-917B-405E-A806-7E72D5E5992E}" dt="2022-03-30T13:38:48.188" v="46"/>
            <ac:spMkLst>
              <pc:docMk/>
              <pc:sldMasterMk cId="3499706072" sldId="2147483730"/>
              <pc:sldLayoutMk cId="2039120614" sldId="2147483756"/>
              <ac:spMk id="28" creationId="{89A9C0A0-0588-48B5-85EB-F87EB96821A4}"/>
            </ac:spMkLst>
          </pc:spChg>
          <pc:spChg chg="mod">
            <ac:chgData name="Luca D'Aniello" userId="23131467-441f-4582-a5f9-ca99d9787af0" providerId="ADAL" clId="{119662F9-917B-405E-A806-7E72D5E5992E}" dt="2022-03-30T13:38:48.188" v="46"/>
            <ac:spMkLst>
              <pc:docMk/>
              <pc:sldMasterMk cId="3499706072" sldId="2147483730"/>
              <pc:sldLayoutMk cId="2039120614" sldId="2147483756"/>
              <ac:spMk id="29" creationId="{09831A53-7F5B-4152-847B-80B98DE0446B}"/>
            </ac:spMkLst>
          </pc:spChg>
          <pc:spChg chg="mod">
            <ac:chgData name="Luca D'Aniello" userId="23131467-441f-4582-a5f9-ca99d9787af0" providerId="ADAL" clId="{119662F9-917B-405E-A806-7E72D5E5992E}" dt="2022-03-30T15:11:32.878" v="467" actId="14100"/>
            <ac:spMkLst>
              <pc:docMk/>
              <pc:sldMasterMk cId="3499706072" sldId="2147483730"/>
              <pc:sldLayoutMk cId="2039120614" sldId="2147483756"/>
              <ac:spMk id="52" creationId="{00000000-0000-0000-0000-000000000000}"/>
            </ac:spMkLst>
          </pc:spChg>
          <pc:grpChg chg="add del mod">
            <ac:chgData name="Luca D'Aniello" userId="23131467-441f-4582-a5f9-ca99d9787af0" providerId="ADAL" clId="{119662F9-917B-405E-A806-7E72D5E5992E}" dt="2022-03-30T13:43:59.016" v="88" actId="478"/>
            <ac:grpSpMkLst>
              <pc:docMk/>
              <pc:sldMasterMk cId="3499706072" sldId="2147483730"/>
              <pc:sldLayoutMk cId="2039120614" sldId="2147483756"/>
              <ac:grpSpMk id="27" creationId="{A753F2C0-8615-495C-BEDA-CB3BD62218DD}"/>
            </ac:grpSpMkLst>
          </pc:grpChg>
        </pc:sldLayoutChg>
        <pc:sldLayoutChg chg="addSp delSp modSp add mod replId">
          <pc:chgData name="Luca D'Aniello" userId="23131467-441f-4582-a5f9-ca99d9787af0" providerId="ADAL" clId="{119662F9-917B-405E-A806-7E72D5E5992E}" dt="2022-03-30T15:23:07.812" v="675"/>
          <pc:sldLayoutMkLst>
            <pc:docMk/>
            <pc:sldMasterMk cId="3499706072" sldId="2147483730"/>
            <pc:sldLayoutMk cId="3591484671" sldId="2147483757"/>
          </pc:sldLayoutMkLst>
          <pc:spChg chg="del">
            <ac:chgData name="Luca D'Aniello" userId="23131467-441f-4582-a5f9-ca99d9787af0" providerId="ADAL" clId="{119662F9-917B-405E-A806-7E72D5E5992E}" dt="2022-03-30T15:23:07.589" v="674" actId="478"/>
            <ac:spMkLst>
              <pc:docMk/>
              <pc:sldMasterMk cId="3499706072" sldId="2147483730"/>
              <pc:sldLayoutMk cId="3591484671" sldId="2147483757"/>
              <ac:spMk id="6" creationId="{00000000-0000-0000-0000-000000000000}"/>
            </ac:spMkLst>
          </pc:spChg>
          <pc:spChg chg="del">
            <ac:chgData name="Luca D'Aniello" userId="23131467-441f-4582-a5f9-ca99d9787af0" providerId="ADAL" clId="{119662F9-917B-405E-A806-7E72D5E5992E}" dt="2022-03-30T15:23:07.589" v="674" actId="478"/>
            <ac:spMkLst>
              <pc:docMk/>
              <pc:sldMasterMk cId="3499706072" sldId="2147483730"/>
              <pc:sldLayoutMk cId="3591484671" sldId="2147483757"/>
              <ac:spMk id="8" creationId="{00000000-0000-0000-0000-000000000000}"/>
            </ac:spMkLst>
          </pc:spChg>
          <pc:spChg chg="del">
            <ac:chgData name="Luca D'Aniello" userId="23131467-441f-4582-a5f9-ca99d9787af0" providerId="ADAL" clId="{119662F9-917B-405E-A806-7E72D5E5992E}" dt="2022-03-30T15:23:07.589" v="674" actId="478"/>
            <ac:spMkLst>
              <pc:docMk/>
              <pc:sldMasterMk cId="3499706072" sldId="2147483730"/>
              <pc:sldLayoutMk cId="3591484671" sldId="2147483757"/>
              <ac:spMk id="19" creationId="{00000000-0000-0000-0000-000000000000}"/>
            </ac:spMkLst>
          </pc:spChg>
          <pc:spChg chg="add mod">
            <ac:chgData name="Luca D'Aniello" userId="23131467-441f-4582-a5f9-ca99d9787af0" providerId="ADAL" clId="{119662F9-917B-405E-A806-7E72D5E5992E}" dt="2022-03-30T15:23:07.812" v="675"/>
            <ac:spMkLst>
              <pc:docMk/>
              <pc:sldMasterMk cId="3499706072" sldId="2147483730"/>
              <pc:sldLayoutMk cId="3591484671" sldId="2147483757"/>
              <ac:spMk id="24" creationId="{652C7513-D554-4745-ACF6-6C44A9752118}"/>
            </ac:spMkLst>
          </pc:spChg>
          <pc:spChg chg="add mod">
            <ac:chgData name="Luca D'Aniello" userId="23131467-441f-4582-a5f9-ca99d9787af0" providerId="ADAL" clId="{119662F9-917B-405E-A806-7E72D5E5992E}" dt="2022-03-30T15:23:07.812" v="675"/>
            <ac:spMkLst>
              <pc:docMk/>
              <pc:sldMasterMk cId="3499706072" sldId="2147483730"/>
              <pc:sldLayoutMk cId="3591484671" sldId="2147483757"/>
              <ac:spMk id="25" creationId="{03915B4A-B797-40E1-98CE-CA905E1D7805}"/>
            </ac:spMkLst>
          </pc:spChg>
          <pc:spChg chg="mod">
            <ac:chgData name="Luca D'Aniello" userId="23131467-441f-4582-a5f9-ca99d9787af0" providerId="ADAL" clId="{119662F9-917B-405E-A806-7E72D5E5992E}" dt="2022-03-30T13:38:49.439" v="47"/>
            <ac:spMkLst>
              <pc:docMk/>
              <pc:sldMasterMk cId="3499706072" sldId="2147483730"/>
              <pc:sldLayoutMk cId="3591484671" sldId="2147483757"/>
              <ac:spMk id="25" creationId="{12C4DE4F-1EEE-47B2-8161-8435B3D4BC62}"/>
            </ac:spMkLst>
          </pc:spChg>
          <pc:spChg chg="mod">
            <ac:chgData name="Luca D'Aniello" userId="23131467-441f-4582-a5f9-ca99d9787af0" providerId="ADAL" clId="{119662F9-917B-405E-A806-7E72D5E5992E}" dt="2022-03-30T13:38:49.439" v="47"/>
            <ac:spMkLst>
              <pc:docMk/>
              <pc:sldMasterMk cId="3499706072" sldId="2147483730"/>
              <pc:sldLayoutMk cId="3591484671" sldId="2147483757"/>
              <ac:spMk id="27" creationId="{BCF6B82C-F06E-45C9-BD5F-7E3B481CE557}"/>
            </ac:spMkLst>
          </pc:spChg>
          <pc:grpChg chg="add del mod">
            <ac:chgData name="Luca D'Aniello" userId="23131467-441f-4582-a5f9-ca99d9787af0" providerId="ADAL" clId="{119662F9-917B-405E-A806-7E72D5E5992E}" dt="2022-03-30T13:44:00.794" v="89" actId="478"/>
            <ac:grpSpMkLst>
              <pc:docMk/>
              <pc:sldMasterMk cId="3499706072" sldId="2147483730"/>
              <pc:sldLayoutMk cId="3591484671" sldId="2147483757"/>
              <ac:grpSpMk id="24" creationId="{2ADE6A56-9F68-48B3-96D0-629D7FB11BAF}"/>
            </ac:grpSpMkLst>
          </pc:grpChg>
        </pc:sldLayoutChg>
        <pc:sldLayoutChg chg="addSp delSp modSp add mod replId">
          <pc:chgData name="Luca D'Aniello" userId="23131467-441f-4582-a5f9-ca99d9787af0" providerId="ADAL" clId="{119662F9-917B-405E-A806-7E72D5E5992E}" dt="2022-03-30T15:23:11.783" v="677"/>
          <pc:sldLayoutMkLst>
            <pc:docMk/>
            <pc:sldMasterMk cId="3499706072" sldId="2147483730"/>
            <pc:sldLayoutMk cId="674282364" sldId="2147483758"/>
          </pc:sldLayoutMkLst>
          <pc:spChg chg="del">
            <ac:chgData name="Luca D'Aniello" userId="23131467-441f-4582-a5f9-ca99d9787af0" providerId="ADAL" clId="{119662F9-917B-405E-A806-7E72D5E5992E}" dt="2022-03-30T15:23:11.551" v="676" actId="478"/>
            <ac:spMkLst>
              <pc:docMk/>
              <pc:sldMasterMk cId="3499706072" sldId="2147483730"/>
              <pc:sldLayoutMk cId="674282364" sldId="2147483758"/>
              <ac:spMk id="6" creationId="{00000000-0000-0000-0000-000000000000}"/>
            </ac:spMkLst>
          </pc:spChg>
          <pc:spChg chg="del">
            <ac:chgData name="Luca D'Aniello" userId="23131467-441f-4582-a5f9-ca99d9787af0" providerId="ADAL" clId="{119662F9-917B-405E-A806-7E72D5E5992E}" dt="2022-03-30T15:23:11.551" v="676" actId="478"/>
            <ac:spMkLst>
              <pc:docMk/>
              <pc:sldMasterMk cId="3499706072" sldId="2147483730"/>
              <pc:sldLayoutMk cId="674282364" sldId="2147483758"/>
              <ac:spMk id="8" creationId="{00000000-0000-0000-0000-000000000000}"/>
            </ac:spMkLst>
          </pc:spChg>
          <pc:spChg chg="add mod">
            <ac:chgData name="Luca D'Aniello" userId="23131467-441f-4582-a5f9-ca99d9787af0" providerId="ADAL" clId="{119662F9-917B-405E-A806-7E72D5E5992E}" dt="2022-03-30T15:23:11.783" v="677"/>
            <ac:spMkLst>
              <pc:docMk/>
              <pc:sldMasterMk cId="3499706072" sldId="2147483730"/>
              <pc:sldLayoutMk cId="674282364" sldId="2147483758"/>
              <ac:spMk id="10" creationId="{6DAC7162-496E-44A1-B802-26468EF4483B}"/>
            </ac:spMkLst>
          </pc:spChg>
          <pc:spChg chg="add mod">
            <ac:chgData name="Luca D'Aniello" userId="23131467-441f-4582-a5f9-ca99d9787af0" providerId="ADAL" clId="{119662F9-917B-405E-A806-7E72D5E5992E}" dt="2022-03-30T15:23:11.783" v="677"/>
            <ac:spMkLst>
              <pc:docMk/>
              <pc:sldMasterMk cId="3499706072" sldId="2147483730"/>
              <pc:sldLayoutMk cId="674282364" sldId="2147483758"/>
              <ac:spMk id="11" creationId="{970E0D53-4D14-4A92-8C3A-60AB4C7BAE44}"/>
            </ac:spMkLst>
          </pc:spChg>
          <pc:spChg chg="mod">
            <ac:chgData name="Luca D'Aniello" userId="23131467-441f-4582-a5f9-ca99d9787af0" providerId="ADAL" clId="{119662F9-917B-405E-A806-7E72D5E5992E}" dt="2022-03-30T13:38:50.611" v="48"/>
            <ac:spMkLst>
              <pc:docMk/>
              <pc:sldMasterMk cId="3499706072" sldId="2147483730"/>
              <pc:sldLayoutMk cId="674282364" sldId="2147483758"/>
              <ac:spMk id="11" creationId="{B36D98E5-ADD5-4E49-9910-0E78E3E07B89}"/>
            </ac:spMkLst>
          </pc:spChg>
          <pc:spChg chg="mod">
            <ac:chgData name="Luca D'Aniello" userId="23131467-441f-4582-a5f9-ca99d9787af0" providerId="ADAL" clId="{119662F9-917B-405E-A806-7E72D5E5992E}" dt="2022-03-30T13:38:50.611" v="48"/>
            <ac:spMkLst>
              <pc:docMk/>
              <pc:sldMasterMk cId="3499706072" sldId="2147483730"/>
              <pc:sldLayoutMk cId="674282364" sldId="2147483758"/>
              <ac:spMk id="12" creationId="{7AA38675-834A-41E2-9073-24BB00F96EFD}"/>
            </ac:spMkLst>
          </pc:spChg>
          <pc:spChg chg="del">
            <ac:chgData name="Luca D'Aniello" userId="23131467-441f-4582-a5f9-ca99d9787af0" providerId="ADAL" clId="{119662F9-917B-405E-A806-7E72D5E5992E}" dt="2022-03-30T15:23:11.551" v="676" actId="478"/>
            <ac:spMkLst>
              <pc:docMk/>
              <pc:sldMasterMk cId="3499706072" sldId="2147483730"/>
              <pc:sldLayoutMk cId="674282364" sldId="2147483758"/>
              <ac:spMk id="19" creationId="{00000000-0000-0000-0000-000000000000}"/>
            </ac:spMkLst>
          </pc:spChg>
          <pc:grpChg chg="add del mod">
            <ac:chgData name="Luca D'Aniello" userId="23131467-441f-4582-a5f9-ca99d9787af0" providerId="ADAL" clId="{119662F9-917B-405E-A806-7E72D5E5992E}" dt="2022-03-30T13:44:02.673" v="90" actId="478"/>
            <ac:grpSpMkLst>
              <pc:docMk/>
              <pc:sldMasterMk cId="3499706072" sldId="2147483730"/>
              <pc:sldLayoutMk cId="674282364" sldId="2147483758"/>
              <ac:grpSpMk id="10" creationId="{B0CBBAB9-F22F-4E68-A87C-D86A64BA9729}"/>
            </ac:grpSpMkLst>
          </pc:grpChg>
        </pc:sldLayoutChg>
        <pc:sldLayoutChg chg="addSp delSp modSp add mod replId">
          <pc:chgData name="Luca D'Aniello" userId="23131467-441f-4582-a5f9-ca99d9787af0" providerId="ADAL" clId="{119662F9-917B-405E-A806-7E72D5E5992E}" dt="2022-03-30T15:23:15.315" v="679"/>
          <pc:sldLayoutMkLst>
            <pc:docMk/>
            <pc:sldMasterMk cId="3499706072" sldId="2147483730"/>
            <pc:sldLayoutMk cId="819736838" sldId="2147483759"/>
          </pc:sldLayoutMkLst>
          <pc:spChg chg="del">
            <ac:chgData name="Luca D'Aniello" userId="23131467-441f-4582-a5f9-ca99d9787af0" providerId="ADAL" clId="{119662F9-917B-405E-A806-7E72D5E5992E}" dt="2022-03-30T15:23:15.261" v="678" actId="478"/>
            <ac:spMkLst>
              <pc:docMk/>
              <pc:sldMasterMk cId="3499706072" sldId="2147483730"/>
              <pc:sldLayoutMk cId="819736838" sldId="2147483759"/>
              <ac:spMk id="6" creationId="{00000000-0000-0000-0000-000000000000}"/>
            </ac:spMkLst>
          </pc:spChg>
          <pc:spChg chg="del">
            <ac:chgData name="Luca D'Aniello" userId="23131467-441f-4582-a5f9-ca99d9787af0" providerId="ADAL" clId="{119662F9-917B-405E-A806-7E72D5E5992E}" dt="2022-03-30T15:23:15.261" v="678" actId="478"/>
            <ac:spMkLst>
              <pc:docMk/>
              <pc:sldMasterMk cId="3499706072" sldId="2147483730"/>
              <pc:sldLayoutMk cId="819736838" sldId="2147483759"/>
              <ac:spMk id="8" creationId="{00000000-0000-0000-0000-000000000000}"/>
            </ac:spMkLst>
          </pc:spChg>
          <pc:spChg chg="del">
            <ac:chgData name="Luca D'Aniello" userId="23131467-441f-4582-a5f9-ca99d9787af0" providerId="ADAL" clId="{119662F9-917B-405E-A806-7E72D5E5992E}" dt="2022-03-30T15:23:15.261" v="678" actId="478"/>
            <ac:spMkLst>
              <pc:docMk/>
              <pc:sldMasterMk cId="3499706072" sldId="2147483730"/>
              <pc:sldLayoutMk cId="819736838" sldId="2147483759"/>
              <ac:spMk id="19" creationId="{00000000-0000-0000-0000-000000000000}"/>
            </ac:spMkLst>
          </pc:spChg>
          <pc:spChg chg="add mod">
            <ac:chgData name="Luca D'Aniello" userId="23131467-441f-4582-a5f9-ca99d9787af0" providerId="ADAL" clId="{119662F9-917B-405E-A806-7E72D5E5992E}" dt="2022-03-30T15:23:15.315" v="679"/>
            <ac:spMkLst>
              <pc:docMk/>
              <pc:sldMasterMk cId="3499706072" sldId="2147483730"/>
              <pc:sldLayoutMk cId="819736838" sldId="2147483759"/>
              <ac:spMk id="125" creationId="{831F6487-3312-4151-8A58-3C0A62603DA1}"/>
            </ac:spMkLst>
          </pc:spChg>
          <pc:spChg chg="add mod">
            <ac:chgData name="Luca D'Aniello" userId="23131467-441f-4582-a5f9-ca99d9787af0" providerId="ADAL" clId="{119662F9-917B-405E-A806-7E72D5E5992E}" dt="2022-03-30T15:23:15.315" v="679"/>
            <ac:spMkLst>
              <pc:docMk/>
              <pc:sldMasterMk cId="3499706072" sldId="2147483730"/>
              <pc:sldLayoutMk cId="819736838" sldId="2147483759"/>
              <ac:spMk id="126" creationId="{230A36C4-9104-46AB-B794-B6D30BFCA3B8}"/>
            </ac:spMkLst>
          </pc:spChg>
          <pc:spChg chg="mod">
            <ac:chgData name="Luca D'Aniello" userId="23131467-441f-4582-a5f9-ca99d9787af0" providerId="ADAL" clId="{119662F9-917B-405E-A806-7E72D5E5992E}" dt="2022-03-30T13:38:51.730" v="49"/>
            <ac:spMkLst>
              <pc:docMk/>
              <pc:sldMasterMk cId="3499706072" sldId="2147483730"/>
              <pc:sldLayoutMk cId="819736838" sldId="2147483759"/>
              <ac:spMk id="126" creationId="{F7AD214E-A2EF-4670-AF30-826AF96ECF81}"/>
            </ac:spMkLst>
          </pc:spChg>
          <pc:spChg chg="mod">
            <ac:chgData name="Luca D'Aniello" userId="23131467-441f-4582-a5f9-ca99d9787af0" providerId="ADAL" clId="{119662F9-917B-405E-A806-7E72D5E5992E}" dt="2022-03-30T13:38:51.730" v="49"/>
            <ac:spMkLst>
              <pc:docMk/>
              <pc:sldMasterMk cId="3499706072" sldId="2147483730"/>
              <pc:sldLayoutMk cId="819736838" sldId="2147483759"/>
              <ac:spMk id="127" creationId="{635BE30B-9F39-4CD4-8BEB-C199D3268EE3}"/>
            </ac:spMkLst>
          </pc:spChg>
          <pc:grpChg chg="add del mod">
            <ac:chgData name="Luca D'Aniello" userId="23131467-441f-4582-a5f9-ca99d9787af0" providerId="ADAL" clId="{119662F9-917B-405E-A806-7E72D5E5992E}" dt="2022-03-30T13:44:04.109" v="91" actId="478"/>
            <ac:grpSpMkLst>
              <pc:docMk/>
              <pc:sldMasterMk cId="3499706072" sldId="2147483730"/>
              <pc:sldLayoutMk cId="819736838" sldId="2147483759"/>
              <ac:grpSpMk id="125" creationId="{0EDCA8C3-FCEA-438A-A21E-035234D4EDB1}"/>
            </ac:grpSpMkLst>
          </pc:grpChg>
        </pc:sldLayoutChg>
        <pc:sldLayoutChg chg="addSp delSp modSp add mod replId">
          <pc:chgData name="Luca D'Aniello" userId="23131467-441f-4582-a5f9-ca99d9787af0" providerId="ADAL" clId="{119662F9-917B-405E-A806-7E72D5E5992E}" dt="2022-03-30T15:23:18.555" v="681"/>
          <pc:sldLayoutMkLst>
            <pc:docMk/>
            <pc:sldMasterMk cId="3499706072" sldId="2147483730"/>
            <pc:sldLayoutMk cId="2237948671" sldId="2147483760"/>
          </pc:sldLayoutMkLst>
          <pc:spChg chg="del">
            <ac:chgData name="Luca D'Aniello" userId="23131467-441f-4582-a5f9-ca99d9787af0" providerId="ADAL" clId="{119662F9-917B-405E-A806-7E72D5E5992E}" dt="2022-03-30T15:23:18.369" v="680" actId="478"/>
            <ac:spMkLst>
              <pc:docMk/>
              <pc:sldMasterMk cId="3499706072" sldId="2147483730"/>
              <pc:sldLayoutMk cId="2237948671" sldId="2147483760"/>
              <ac:spMk id="6" creationId="{00000000-0000-0000-0000-000000000000}"/>
            </ac:spMkLst>
          </pc:spChg>
          <pc:spChg chg="del">
            <ac:chgData name="Luca D'Aniello" userId="23131467-441f-4582-a5f9-ca99d9787af0" providerId="ADAL" clId="{119662F9-917B-405E-A806-7E72D5E5992E}" dt="2022-03-30T15:23:18.369" v="680" actId="478"/>
            <ac:spMkLst>
              <pc:docMk/>
              <pc:sldMasterMk cId="3499706072" sldId="2147483730"/>
              <pc:sldLayoutMk cId="2237948671" sldId="2147483760"/>
              <ac:spMk id="8" creationId="{00000000-0000-0000-0000-000000000000}"/>
            </ac:spMkLst>
          </pc:spChg>
          <pc:spChg chg="del">
            <ac:chgData name="Luca D'Aniello" userId="23131467-441f-4582-a5f9-ca99d9787af0" providerId="ADAL" clId="{119662F9-917B-405E-A806-7E72D5E5992E}" dt="2022-03-30T15:23:18.369" v="680" actId="478"/>
            <ac:spMkLst>
              <pc:docMk/>
              <pc:sldMasterMk cId="3499706072" sldId="2147483730"/>
              <pc:sldLayoutMk cId="2237948671" sldId="2147483760"/>
              <ac:spMk id="19" creationId="{00000000-0000-0000-0000-000000000000}"/>
            </ac:spMkLst>
          </pc:spChg>
          <pc:spChg chg="add mod">
            <ac:chgData name="Luca D'Aniello" userId="23131467-441f-4582-a5f9-ca99d9787af0" providerId="ADAL" clId="{119662F9-917B-405E-A806-7E72D5E5992E}" dt="2022-03-30T15:23:18.555" v="681"/>
            <ac:spMkLst>
              <pc:docMk/>
              <pc:sldMasterMk cId="3499706072" sldId="2147483730"/>
              <pc:sldLayoutMk cId="2237948671" sldId="2147483760"/>
              <ac:spMk id="221" creationId="{E00A6DEF-BEB5-409F-9BC1-6006B3CB8F5A}"/>
            </ac:spMkLst>
          </pc:spChg>
          <pc:spChg chg="mod">
            <ac:chgData name="Luca D'Aniello" userId="23131467-441f-4582-a5f9-ca99d9787af0" providerId="ADAL" clId="{119662F9-917B-405E-A806-7E72D5E5992E}" dt="2022-03-30T13:38:52.701" v="50"/>
            <ac:spMkLst>
              <pc:docMk/>
              <pc:sldMasterMk cId="3499706072" sldId="2147483730"/>
              <pc:sldLayoutMk cId="2237948671" sldId="2147483760"/>
              <ac:spMk id="222" creationId="{3E44B9D9-9A47-4834-8344-8D84D7AAF51C}"/>
            </ac:spMkLst>
          </pc:spChg>
          <pc:spChg chg="add mod">
            <ac:chgData name="Luca D'Aniello" userId="23131467-441f-4582-a5f9-ca99d9787af0" providerId="ADAL" clId="{119662F9-917B-405E-A806-7E72D5E5992E}" dt="2022-03-30T15:23:18.555" v="681"/>
            <ac:spMkLst>
              <pc:docMk/>
              <pc:sldMasterMk cId="3499706072" sldId="2147483730"/>
              <pc:sldLayoutMk cId="2237948671" sldId="2147483760"/>
              <ac:spMk id="222" creationId="{E830F67E-A3E0-4657-A54B-6D75A63C654C}"/>
            </ac:spMkLst>
          </pc:spChg>
          <pc:spChg chg="mod">
            <ac:chgData name="Luca D'Aniello" userId="23131467-441f-4582-a5f9-ca99d9787af0" providerId="ADAL" clId="{119662F9-917B-405E-A806-7E72D5E5992E}" dt="2022-03-30T13:38:52.701" v="50"/>
            <ac:spMkLst>
              <pc:docMk/>
              <pc:sldMasterMk cId="3499706072" sldId="2147483730"/>
              <pc:sldLayoutMk cId="2237948671" sldId="2147483760"/>
              <ac:spMk id="223" creationId="{A20DBEA4-4EC4-4B18-9B17-D75FB164F69E}"/>
            </ac:spMkLst>
          </pc:spChg>
          <pc:grpChg chg="add del mod">
            <ac:chgData name="Luca D'Aniello" userId="23131467-441f-4582-a5f9-ca99d9787af0" providerId="ADAL" clId="{119662F9-917B-405E-A806-7E72D5E5992E}" dt="2022-03-30T13:44:05.780" v="92" actId="478"/>
            <ac:grpSpMkLst>
              <pc:docMk/>
              <pc:sldMasterMk cId="3499706072" sldId="2147483730"/>
              <pc:sldLayoutMk cId="2237948671" sldId="2147483760"/>
              <ac:grpSpMk id="221" creationId="{4C0D51A5-52E1-45B5-BFB6-D2DC61B52FE0}"/>
            </ac:grpSpMkLst>
          </pc:grpChg>
        </pc:sldLayoutChg>
        <pc:sldLayoutChg chg="addSp delSp modSp add mod replId">
          <pc:chgData name="Luca D'Aniello" userId="23131467-441f-4582-a5f9-ca99d9787af0" providerId="ADAL" clId="{119662F9-917B-405E-A806-7E72D5E5992E}" dt="2022-03-30T15:23:23.765" v="683"/>
          <pc:sldLayoutMkLst>
            <pc:docMk/>
            <pc:sldMasterMk cId="3499706072" sldId="2147483730"/>
            <pc:sldLayoutMk cId="1598566166" sldId="2147483761"/>
          </pc:sldLayoutMkLst>
          <pc:spChg chg="del">
            <ac:chgData name="Luca D'Aniello" userId="23131467-441f-4582-a5f9-ca99d9787af0" providerId="ADAL" clId="{119662F9-917B-405E-A806-7E72D5E5992E}" dt="2022-03-30T15:23:23.511" v="682" actId="478"/>
            <ac:spMkLst>
              <pc:docMk/>
              <pc:sldMasterMk cId="3499706072" sldId="2147483730"/>
              <pc:sldLayoutMk cId="1598566166" sldId="2147483761"/>
              <ac:spMk id="6" creationId="{00000000-0000-0000-0000-000000000000}"/>
            </ac:spMkLst>
          </pc:spChg>
          <pc:spChg chg="del">
            <ac:chgData name="Luca D'Aniello" userId="23131467-441f-4582-a5f9-ca99d9787af0" providerId="ADAL" clId="{119662F9-917B-405E-A806-7E72D5E5992E}" dt="2022-03-30T15:23:23.511" v="682" actId="478"/>
            <ac:spMkLst>
              <pc:docMk/>
              <pc:sldMasterMk cId="3499706072" sldId="2147483730"/>
              <pc:sldLayoutMk cId="1598566166" sldId="2147483761"/>
              <ac:spMk id="8" creationId="{00000000-0000-0000-0000-000000000000}"/>
            </ac:spMkLst>
          </pc:spChg>
          <pc:spChg chg="del">
            <ac:chgData name="Luca D'Aniello" userId="23131467-441f-4582-a5f9-ca99d9787af0" providerId="ADAL" clId="{119662F9-917B-405E-A806-7E72D5E5992E}" dt="2022-03-30T15:23:23.511" v="682" actId="478"/>
            <ac:spMkLst>
              <pc:docMk/>
              <pc:sldMasterMk cId="3499706072" sldId="2147483730"/>
              <pc:sldLayoutMk cId="1598566166" sldId="2147483761"/>
              <ac:spMk id="19" creationId="{00000000-0000-0000-0000-000000000000}"/>
            </ac:spMkLst>
          </pc:spChg>
          <pc:spChg chg="add mod">
            <ac:chgData name="Luca D'Aniello" userId="23131467-441f-4582-a5f9-ca99d9787af0" providerId="ADAL" clId="{119662F9-917B-405E-A806-7E72D5E5992E}" dt="2022-03-30T15:23:23.765" v="683"/>
            <ac:spMkLst>
              <pc:docMk/>
              <pc:sldMasterMk cId="3499706072" sldId="2147483730"/>
              <pc:sldLayoutMk cId="1598566166" sldId="2147483761"/>
              <ac:spMk id="21" creationId="{5B42693F-E94B-4399-A8F4-03E5E35CA3CE}"/>
            </ac:spMkLst>
          </pc:spChg>
          <pc:spChg chg="add mod">
            <ac:chgData name="Luca D'Aniello" userId="23131467-441f-4582-a5f9-ca99d9787af0" providerId="ADAL" clId="{119662F9-917B-405E-A806-7E72D5E5992E}" dt="2022-03-30T15:23:23.765" v="683"/>
            <ac:spMkLst>
              <pc:docMk/>
              <pc:sldMasterMk cId="3499706072" sldId="2147483730"/>
              <pc:sldLayoutMk cId="1598566166" sldId="2147483761"/>
              <ac:spMk id="22" creationId="{1BF3DD29-5D9B-4A7A-8854-2A5EB662A878}"/>
            </ac:spMkLst>
          </pc:spChg>
          <pc:spChg chg="mod">
            <ac:chgData name="Luca D'Aniello" userId="23131467-441f-4582-a5f9-ca99d9787af0" providerId="ADAL" clId="{119662F9-917B-405E-A806-7E72D5E5992E}" dt="2022-03-30T13:38:56.510" v="51"/>
            <ac:spMkLst>
              <pc:docMk/>
              <pc:sldMasterMk cId="3499706072" sldId="2147483730"/>
              <pc:sldLayoutMk cId="1598566166" sldId="2147483761"/>
              <ac:spMk id="22" creationId="{51BE0A17-C3FA-419E-B80B-771F944B5549}"/>
            </ac:spMkLst>
          </pc:spChg>
          <pc:spChg chg="mod">
            <ac:chgData name="Luca D'Aniello" userId="23131467-441f-4582-a5f9-ca99d9787af0" providerId="ADAL" clId="{119662F9-917B-405E-A806-7E72D5E5992E}" dt="2022-03-30T13:38:56.510" v="51"/>
            <ac:spMkLst>
              <pc:docMk/>
              <pc:sldMasterMk cId="3499706072" sldId="2147483730"/>
              <pc:sldLayoutMk cId="1598566166" sldId="2147483761"/>
              <ac:spMk id="23" creationId="{81E9E7E1-02A8-45F0-A9E1-EA89B1FE1DC1}"/>
            </ac:spMkLst>
          </pc:spChg>
          <pc:grpChg chg="add del mod">
            <ac:chgData name="Luca D'Aniello" userId="23131467-441f-4582-a5f9-ca99d9787af0" providerId="ADAL" clId="{119662F9-917B-405E-A806-7E72D5E5992E}" dt="2022-03-30T13:44:07.160" v="93" actId="478"/>
            <ac:grpSpMkLst>
              <pc:docMk/>
              <pc:sldMasterMk cId="3499706072" sldId="2147483730"/>
              <pc:sldLayoutMk cId="1598566166" sldId="2147483761"/>
              <ac:grpSpMk id="21" creationId="{BDA719AA-C2C4-470A-8794-8EDAFEAAF872}"/>
            </ac:grpSpMkLst>
          </pc:grpChg>
        </pc:sldLayoutChg>
        <pc:sldLayoutChg chg="addSp delSp modSp add mod replId">
          <pc:chgData name="Luca D'Aniello" userId="23131467-441f-4582-a5f9-ca99d9787af0" providerId="ADAL" clId="{119662F9-917B-405E-A806-7E72D5E5992E}" dt="2022-03-30T15:23:27.843" v="685"/>
          <pc:sldLayoutMkLst>
            <pc:docMk/>
            <pc:sldMasterMk cId="3499706072" sldId="2147483730"/>
            <pc:sldLayoutMk cId="530101323" sldId="2147483762"/>
          </pc:sldLayoutMkLst>
          <pc:spChg chg="del">
            <ac:chgData name="Luca D'Aniello" userId="23131467-441f-4582-a5f9-ca99d9787af0" providerId="ADAL" clId="{119662F9-917B-405E-A806-7E72D5E5992E}" dt="2022-03-30T15:23:27.643" v="684" actId="478"/>
            <ac:spMkLst>
              <pc:docMk/>
              <pc:sldMasterMk cId="3499706072" sldId="2147483730"/>
              <pc:sldLayoutMk cId="530101323" sldId="2147483762"/>
              <ac:spMk id="6" creationId="{00000000-0000-0000-0000-000000000000}"/>
            </ac:spMkLst>
          </pc:spChg>
          <pc:spChg chg="del">
            <ac:chgData name="Luca D'Aniello" userId="23131467-441f-4582-a5f9-ca99d9787af0" providerId="ADAL" clId="{119662F9-917B-405E-A806-7E72D5E5992E}" dt="2022-03-30T15:23:27.643" v="684" actId="478"/>
            <ac:spMkLst>
              <pc:docMk/>
              <pc:sldMasterMk cId="3499706072" sldId="2147483730"/>
              <pc:sldLayoutMk cId="530101323" sldId="2147483762"/>
              <ac:spMk id="8" creationId="{00000000-0000-0000-0000-000000000000}"/>
            </ac:spMkLst>
          </pc:spChg>
          <pc:spChg chg="del">
            <ac:chgData name="Luca D'Aniello" userId="23131467-441f-4582-a5f9-ca99d9787af0" providerId="ADAL" clId="{119662F9-917B-405E-A806-7E72D5E5992E}" dt="2022-03-30T15:23:27.643" v="684" actId="478"/>
            <ac:spMkLst>
              <pc:docMk/>
              <pc:sldMasterMk cId="3499706072" sldId="2147483730"/>
              <pc:sldLayoutMk cId="530101323" sldId="2147483762"/>
              <ac:spMk id="19" creationId="{00000000-0000-0000-0000-000000000000}"/>
            </ac:spMkLst>
          </pc:spChg>
          <pc:spChg chg="add mod">
            <ac:chgData name="Luca D'Aniello" userId="23131467-441f-4582-a5f9-ca99d9787af0" providerId="ADAL" clId="{119662F9-917B-405E-A806-7E72D5E5992E}" dt="2022-03-30T15:23:27.843" v="685"/>
            <ac:spMkLst>
              <pc:docMk/>
              <pc:sldMasterMk cId="3499706072" sldId="2147483730"/>
              <pc:sldLayoutMk cId="530101323" sldId="2147483762"/>
              <ac:spMk id="20" creationId="{293FFCFF-F66E-46D1-BDB7-397E058CEE81}"/>
            </ac:spMkLst>
          </pc:spChg>
          <pc:spChg chg="mod">
            <ac:chgData name="Luca D'Aniello" userId="23131467-441f-4582-a5f9-ca99d9787af0" providerId="ADAL" clId="{119662F9-917B-405E-A806-7E72D5E5992E}" dt="2022-03-30T13:38:57.760" v="52"/>
            <ac:spMkLst>
              <pc:docMk/>
              <pc:sldMasterMk cId="3499706072" sldId="2147483730"/>
              <pc:sldLayoutMk cId="530101323" sldId="2147483762"/>
              <ac:spMk id="21" creationId="{242D9AA8-17F3-4313-AE9F-F23E51D4A390}"/>
            </ac:spMkLst>
          </pc:spChg>
          <pc:spChg chg="add mod">
            <ac:chgData name="Luca D'Aniello" userId="23131467-441f-4582-a5f9-ca99d9787af0" providerId="ADAL" clId="{119662F9-917B-405E-A806-7E72D5E5992E}" dt="2022-03-30T15:23:27.843" v="685"/>
            <ac:spMkLst>
              <pc:docMk/>
              <pc:sldMasterMk cId="3499706072" sldId="2147483730"/>
              <pc:sldLayoutMk cId="530101323" sldId="2147483762"/>
              <ac:spMk id="21" creationId="{68C7ABCB-D3A8-4034-B2AB-4177825356FB}"/>
            </ac:spMkLst>
          </pc:spChg>
          <pc:spChg chg="mod">
            <ac:chgData name="Luca D'Aniello" userId="23131467-441f-4582-a5f9-ca99d9787af0" providerId="ADAL" clId="{119662F9-917B-405E-A806-7E72D5E5992E}" dt="2022-03-30T13:38:57.760" v="52"/>
            <ac:spMkLst>
              <pc:docMk/>
              <pc:sldMasterMk cId="3499706072" sldId="2147483730"/>
              <pc:sldLayoutMk cId="530101323" sldId="2147483762"/>
              <ac:spMk id="22" creationId="{F574CEFB-949B-4528-8E6E-688CEFD71421}"/>
            </ac:spMkLst>
          </pc:spChg>
          <pc:grpChg chg="add del mod">
            <ac:chgData name="Luca D'Aniello" userId="23131467-441f-4582-a5f9-ca99d9787af0" providerId="ADAL" clId="{119662F9-917B-405E-A806-7E72D5E5992E}" dt="2022-03-30T13:44:08.817" v="94" actId="478"/>
            <ac:grpSpMkLst>
              <pc:docMk/>
              <pc:sldMasterMk cId="3499706072" sldId="2147483730"/>
              <pc:sldLayoutMk cId="530101323" sldId="2147483762"/>
              <ac:grpSpMk id="20" creationId="{AB9618C0-E112-4EAD-BE44-1A2FC7C5577A}"/>
            </ac:grpSpMkLst>
          </pc:grpChg>
        </pc:sldLayoutChg>
        <pc:sldLayoutChg chg="addSp delSp modSp add mod replId">
          <pc:chgData name="Luca D'Aniello" userId="23131467-441f-4582-a5f9-ca99d9787af0" providerId="ADAL" clId="{119662F9-917B-405E-A806-7E72D5E5992E}" dt="2022-03-30T15:23:34.740" v="687"/>
          <pc:sldLayoutMkLst>
            <pc:docMk/>
            <pc:sldMasterMk cId="3499706072" sldId="2147483730"/>
            <pc:sldLayoutMk cId="292804195" sldId="2147483763"/>
          </pc:sldLayoutMkLst>
          <pc:spChg chg="del">
            <ac:chgData name="Luca D'Aniello" userId="23131467-441f-4582-a5f9-ca99d9787af0" providerId="ADAL" clId="{119662F9-917B-405E-A806-7E72D5E5992E}" dt="2022-03-30T15:23:34.508" v="686" actId="478"/>
            <ac:spMkLst>
              <pc:docMk/>
              <pc:sldMasterMk cId="3499706072" sldId="2147483730"/>
              <pc:sldLayoutMk cId="292804195" sldId="2147483763"/>
              <ac:spMk id="6" creationId="{00000000-0000-0000-0000-000000000000}"/>
            </ac:spMkLst>
          </pc:spChg>
          <pc:spChg chg="del">
            <ac:chgData name="Luca D'Aniello" userId="23131467-441f-4582-a5f9-ca99d9787af0" providerId="ADAL" clId="{119662F9-917B-405E-A806-7E72D5E5992E}" dt="2022-03-30T15:23:34.508" v="686" actId="478"/>
            <ac:spMkLst>
              <pc:docMk/>
              <pc:sldMasterMk cId="3499706072" sldId="2147483730"/>
              <pc:sldLayoutMk cId="292804195" sldId="2147483763"/>
              <ac:spMk id="8" creationId="{00000000-0000-0000-0000-000000000000}"/>
            </ac:spMkLst>
          </pc:spChg>
          <pc:spChg chg="del">
            <ac:chgData name="Luca D'Aniello" userId="23131467-441f-4582-a5f9-ca99d9787af0" providerId="ADAL" clId="{119662F9-917B-405E-A806-7E72D5E5992E}" dt="2022-03-30T15:23:34.508" v="686" actId="478"/>
            <ac:spMkLst>
              <pc:docMk/>
              <pc:sldMasterMk cId="3499706072" sldId="2147483730"/>
              <pc:sldLayoutMk cId="292804195" sldId="2147483763"/>
              <ac:spMk id="19" creationId="{00000000-0000-0000-0000-000000000000}"/>
            </ac:spMkLst>
          </pc:spChg>
          <pc:spChg chg="add mod">
            <ac:chgData name="Luca D'Aniello" userId="23131467-441f-4582-a5f9-ca99d9787af0" providerId="ADAL" clId="{119662F9-917B-405E-A806-7E72D5E5992E}" dt="2022-03-30T15:23:34.740" v="687"/>
            <ac:spMkLst>
              <pc:docMk/>
              <pc:sldMasterMk cId="3499706072" sldId="2147483730"/>
              <pc:sldLayoutMk cId="292804195" sldId="2147483763"/>
              <ac:spMk id="21" creationId="{0C41232B-91C2-4862-A62F-FFBC47EA94B4}"/>
            </ac:spMkLst>
          </pc:spChg>
          <pc:spChg chg="mod">
            <ac:chgData name="Luca D'Aniello" userId="23131467-441f-4582-a5f9-ca99d9787af0" providerId="ADAL" clId="{119662F9-917B-405E-A806-7E72D5E5992E}" dt="2022-03-30T13:38:59.063" v="53"/>
            <ac:spMkLst>
              <pc:docMk/>
              <pc:sldMasterMk cId="3499706072" sldId="2147483730"/>
              <pc:sldLayoutMk cId="292804195" sldId="2147483763"/>
              <ac:spMk id="22" creationId="{14A11F68-2088-4E0C-BEBC-9D37939C8D22}"/>
            </ac:spMkLst>
          </pc:spChg>
          <pc:spChg chg="add mod">
            <ac:chgData name="Luca D'Aniello" userId="23131467-441f-4582-a5f9-ca99d9787af0" providerId="ADAL" clId="{119662F9-917B-405E-A806-7E72D5E5992E}" dt="2022-03-30T15:23:34.740" v="687"/>
            <ac:spMkLst>
              <pc:docMk/>
              <pc:sldMasterMk cId="3499706072" sldId="2147483730"/>
              <pc:sldLayoutMk cId="292804195" sldId="2147483763"/>
              <ac:spMk id="22" creationId="{C38DE377-68BE-447D-BF4C-2FC77088008E}"/>
            </ac:spMkLst>
          </pc:spChg>
          <pc:spChg chg="mod">
            <ac:chgData name="Luca D'Aniello" userId="23131467-441f-4582-a5f9-ca99d9787af0" providerId="ADAL" clId="{119662F9-917B-405E-A806-7E72D5E5992E}" dt="2022-03-30T13:38:59.063" v="53"/>
            <ac:spMkLst>
              <pc:docMk/>
              <pc:sldMasterMk cId="3499706072" sldId="2147483730"/>
              <pc:sldLayoutMk cId="292804195" sldId="2147483763"/>
              <ac:spMk id="23" creationId="{846C8C96-23CD-474B-AE4E-1104C5AA1194}"/>
            </ac:spMkLst>
          </pc:spChg>
          <pc:grpChg chg="add del mod">
            <ac:chgData name="Luca D'Aniello" userId="23131467-441f-4582-a5f9-ca99d9787af0" providerId="ADAL" clId="{119662F9-917B-405E-A806-7E72D5E5992E}" dt="2022-03-30T13:44:10.622" v="95" actId="478"/>
            <ac:grpSpMkLst>
              <pc:docMk/>
              <pc:sldMasterMk cId="3499706072" sldId="2147483730"/>
              <pc:sldLayoutMk cId="292804195" sldId="2147483763"/>
              <ac:grpSpMk id="21" creationId="{A465A884-52F1-4520-A2F8-3DE962895C11}"/>
            </ac:grpSpMkLst>
          </pc:grpChg>
        </pc:sldLayoutChg>
        <pc:sldLayoutChg chg="addSp delSp modSp add del mod replId">
          <pc:chgData name="Luca D'Aniello" userId="23131467-441f-4582-a5f9-ca99d9787af0" providerId="ADAL" clId="{119662F9-917B-405E-A806-7E72D5E5992E}" dt="2022-03-30T15:33:24.986" v="809" actId="2696"/>
          <pc:sldLayoutMkLst>
            <pc:docMk/>
            <pc:sldMasterMk cId="3499706072" sldId="2147483730"/>
            <pc:sldLayoutMk cId="912289317" sldId="2147483764"/>
          </pc:sldLayoutMkLst>
          <pc:spChg chg="mod">
            <ac:chgData name="Luca D'Aniello" userId="23131467-441f-4582-a5f9-ca99d9787af0" providerId="ADAL" clId="{119662F9-917B-405E-A806-7E72D5E5992E}" dt="2022-03-30T15:25:21.638" v="699" actId="1076"/>
            <ac:spMkLst>
              <pc:docMk/>
              <pc:sldMasterMk cId="3499706072" sldId="2147483730"/>
              <pc:sldLayoutMk cId="912289317" sldId="2147483764"/>
              <ac:spMk id="3" creationId="{A389C97C-5C03-4070-94C9-FE1C3C700140}"/>
            </ac:spMkLst>
          </pc:spChg>
          <pc:spChg chg="mod">
            <ac:chgData name="Luca D'Aniello" userId="23131467-441f-4582-a5f9-ca99d9787af0" providerId="ADAL" clId="{119662F9-917B-405E-A806-7E72D5E5992E}" dt="2022-03-30T13:39:01.705" v="54"/>
            <ac:spMkLst>
              <pc:docMk/>
              <pc:sldMasterMk cId="3499706072" sldId="2147483730"/>
              <pc:sldLayoutMk cId="912289317" sldId="2147483764"/>
              <ac:spMk id="14" creationId="{F5033327-8503-4570-B410-6E827BF12D3E}"/>
            </ac:spMkLst>
          </pc:spChg>
          <pc:spChg chg="mod">
            <ac:chgData name="Luca D'Aniello" userId="23131467-441f-4582-a5f9-ca99d9787af0" providerId="ADAL" clId="{119662F9-917B-405E-A806-7E72D5E5992E}" dt="2022-03-30T13:39:01.705" v="54"/>
            <ac:spMkLst>
              <pc:docMk/>
              <pc:sldMasterMk cId="3499706072" sldId="2147483730"/>
              <pc:sldLayoutMk cId="912289317" sldId="2147483764"/>
              <ac:spMk id="15" creationId="{113C9DBF-EA91-457D-A2BC-0A1650CB1977}"/>
            </ac:spMkLst>
          </pc:spChg>
          <pc:grpChg chg="add del mod">
            <ac:chgData name="Luca D'Aniello" userId="23131467-441f-4582-a5f9-ca99d9787af0" providerId="ADAL" clId="{119662F9-917B-405E-A806-7E72D5E5992E}" dt="2022-03-30T13:44:12.996" v="96" actId="478"/>
            <ac:grpSpMkLst>
              <pc:docMk/>
              <pc:sldMasterMk cId="3499706072" sldId="2147483730"/>
              <pc:sldLayoutMk cId="912289317" sldId="2147483764"/>
              <ac:grpSpMk id="13" creationId="{1DE62D68-A460-4163-9545-8E0FF7873662}"/>
            </ac:grpSpMkLst>
          </pc:grpChg>
          <pc:picChg chg="del">
            <ac:chgData name="Luca D'Aniello" userId="23131467-441f-4582-a5f9-ca99d9787af0" providerId="ADAL" clId="{119662F9-917B-405E-A806-7E72D5E5992E}" dt="2022-03-30T14:32:38.126" v="450" actId="478"/>
            <ac:picMkLst>
              <pc:docMk/>
              <pc:sldMasterMk cId="3499706072" sldId="2147483730"/>
              <pc:sldLayoutMk cId="912289317" sldId="2147483764"/>
              <ac:picMk id="11" creationId="{D6E6A8B6-53F2-4193-ADBE-38D76E308185}"/>
            </ac:picMkLst>
          </pc:picChg>
          <pc:picChg chg="add mod ord modCrop">
            <ac:chgData name="Luca D'Aniello" userId="23131467-441f-4582-a5f9-ca99d9787af0" providerId="ADAL" clId="{119662F9-917B-405E-A806-7E72D5E5992E}" dt="2022-03-30T14:33:19.436" v="454"/>
            <ac:picMkLst>
              <pc:docMk/>
              <pc:sldMasterMk cId="3499706072" sldId="2147483730"/>
              <pc:sldLayoutMk cId="912289317" sldId="2147483764"/>
              <ac:picMk id="13" creationId="{2AF9DBBE-F3D3-4243-ACA9-14A60B5B5322}"/>
            </ac:picMkLst>
          </pc:picChg>
        </pc:sldLayoutChg>
        <pc:sldLayoutChg chg="addSp delSp modSp add del mod replId">
          <pc:chgData name="Luca D'Aniello" userId="23131467-441f-4582-a5f9-ca99d9787af0" providerId="ADAL" clId="{119662F9-917B-405E-A806-7E72D5E5992E}" dt="2022-03-30T15:33:23.135" v="808" actId="2696"/>
          <pc:sldLayoutMkLst>
            <pc:docMk/>
            <pc:sldMasterMk cId="3499706072" sldId="2147483730"/>
            <pc:sldLayoutMk cId="1590130340" sldId="2147483765"/>
          </pc:sldLayoutMkLst>
          <pc:spChg chg="mod">
            <ac:chgData name="Luca D'Aniello" userId="23131467-441f-4582-a5f9-ca99d9787af0" providerId="ADAL" clId="{119662F9-917B-405E-A806-7E72D5E5992E}" dt="2022-03-30T13:39:03.386" v="55"/>
            <ac:spMkLst>
              <pc:docMk/>
              <pc:sldMasterMk cId="3499706072" sldId="2147483730"/>
              <pc:sldLayoutMk cId="1590130340" sldId="2147483765"/>
              <ac:spMk id="3" creationId="{C9A8C387-5B5D-47CD-8A56-1EF2D7AC80B0}"/>
            </ac:spMkLst>
          </pc:spChg>
          <pc:spChg chg="add mod">
            <ac:chgData name="Luca D'Aniello" userId="23131467-441f-4582-a5f9-ca99d9787af0" providerId="ADAL" clId="{119662F9-917B-405E-A806-7E72D5E5992E}" dt="2022-03-30T15:24:08.896" v="691" actId="1076"/>
            <ac:spMkLst>
              <pc:docMk/>
              <pc:sldMasterMk cId="3499706072" sldId="2147483730"/>
              <pc:sldLayoutMk cId="1590130340" sldId="2147483765"/>
              <ac:spMk id="3" creationId="{ED6202AB-E19A-4B8B-A932-1CD203A6A7AB}"/>
            </ac:spMkLst>
          </pc:spChg>
          <pc:spChg chg="mod">
            <ac:chgData name="Luca D'Aniello" userId="23131467-441f-4582-a5f9-ca99d9787af0" providerId="ADAL" clId="{119662F9-917B-405E-A806-7E72D5E5992E}" dt="2022-03-30T13:39:03.386" v="55"/>
            <ac:spMkLst>
              <pc:docMk/>
              <pc:sldMasterMk cId="3499706072" sldId="2147483730"/>
              <pc:sldLayoutMk cId="1590130340" sldId="2147483765"/>
              <ac:spMk id="4" creationId="{551CE396-D14C-46E1-AD98-73065B526B10}"/>
            </ac:spMkLst>
          </pc:spChg>
          <pc:grpChg chg="add del mod">
            <ac:chgData name="Luca D'Aniello" userId="23131467-441f-4582-a5f9-ca99d9787af0" providerId="ADAL" clId="{119662F9-917B-405E-A806-7E72D5E5992E}" dt="2022-03-30T13:44:15.203" v="97" actId="478"/>
            <ac:grpSpMkLst>
              <pc:docMk/>
              <pc:sldMasterMk cId="3499706072" sldId="2147483730"/>
              <pc:sldLayoutMk cId="1590130340" sldId="2147483765"/>
              <ac:grpSpMk id="2" creationId="{E5DB5644-3032-48B5-A24A-5D6F86596889}"/>
            </ac:grpSpMkLst>
          </pc:grpChg>
          <pc:picChg chg="add mod">
            <ac:chgData name="Luca D'Aniello" userId="23131467-441f-4582-a5f9-ca99d9787af0" providerId="ADAL" clId="{119662F9-917B-405E-A806-7E72D5E5992E}" dt="2022-03-30T13:39:08.245" v="56"/>
            <ac:picMkLst>
              <pc:docMk/>
              <pc:sldMasterMk cId="3499706072" sldId="2147483730"/>
              <pc:sldLayoutMk cId="1590130340" sldId="2147483765"/>
              <ac:picMk id="5" creationId="{C62288EC-0FD1-41B8-B2D8-05BB2148DF79}"/>
            </ac:picMkLst>
          </pc:picChg>
        </pc:sldLayoutChg>
        <pc:sldLayoutChg chg="addSp delSp modSp add del mod">
          <pc:chgData name="Luca D'Aniello" userId="23131467-441f-4582-a5f9-ca99d9787af0" providerId="ADAL" clId="{119662F9-917B-405E-A806-7E72D5E5992E}" dt="2022-03-30T15:30:13.183" v="778" actId="2696"/>
          <pc:sldLayoutMkLst>
            <pc:docMk/>
            <pc:sldMasterMk cId="3499706072" sldId="2147483730"/>
            <pc:sldLayoutMk cId="2733267850" sldId="2147483766"/>
          </pc:sldLayoutMkLst>
          <pc:spChg chg="add mod">
            <ac:chgData name="Luca D'Aniello" userId="23131467-441f-4582-a5f9-ca99d9787af0" providerId="ADAL" clId="{119662F9-917B-405E-A806-7E72D5E5992E}" dt="2022-03-30T15:24:53.495" v="695" actId="1076"/>
            <ac:spMkLst>
              <pc:docMk/>
              <pc:sldMasterMk cId="3499706072" sldId="2147483730"/>
              <pc:sldLayoutMk cId="2733267850" sldId="2147483766"/>
              <ac:spMk id="2" creationId="{6F8CC945-390B-4012-9723-64A9F8EBD871}"/>
            </ac:spMkLst>
          </pc:spChg>
          <pc:spChg chg="del">
            <ac:chgData name="Luca D'Aniello" userId="23131467-441f-4582-a5f9-ca99d9787af0" providerId="ADAL" clId="{119662F9-917B-405E-A806-7E72D5E5992E}" dt="2022-03-30T15:07:15.308" v="458" actId="478"/>
            <ac:spMkLst>
              <pc:docMk/>
              <pc:sldMasterMk cId="3499706072" sldId="2147483730"/>
              <pc:sldLayoutMk cId="2733267850" sldId="2147483766"/>
              <ac:spMk id="3" creationId="{A389C97C-5C03-4070-94C9-FE1C3C700140}"/>
            </ac:spMkLst>
          </pc:spChg>
          <pc:spChg chg="mod">
            <ac:chgData name="Luca D'Aniello" userId="23131467-441f-4582-a5f9-ca99d9787af0" providerId="ADAL" clId="{119662F9-917B-405E-A806-7E72D5E5992E}" dt="2022-03-30T15:07:45.414" v="463" actId="1076"/>
            <ac:spMkLst>
              <pc:docMk/>
              <pc:sldMasterMk cId="3499706072" sldId="2147483730"/>
              <pc:sldLayoutMk cId="2733267850" sldId="2147483766"/>
              <ac:spMk id="10" creationId="{E08C6F68-6095-428F-8CD7-6AE3272FEDB6}"/>
            </ac:spMkLst>
          </pc:spChg>
          <pc:grpChg chg="del">
            <ac:chgData name="Luca D'Aniello" userId="23131467-441f-4582-a5f9-ca99d9787af0" providerId="ADAL" clId="{119662F9-917B-405E-A806-7E72D5E5992E}" dt="2022-03-30T15:07:14.328" v="457" actId="478"/>
            <ac:grpSpMkLst>
              <pc:docMk/>
              <pc:sldMasterMk cId="3499706072" sldId="2147483730"/>
              <pc:sldLayoutMk cId="2733267850" sldId="2147483766"/>
              <ac:grpSpMk id="4" creationId="{96A42D04-E973-452D-89C7-5B08BE78B260}"/>
            </ac:grpSpMkLst>
          </pc:grpChg>
          <pc:picChg chg="mod modCrop">
            <ac:chgData name="Luca D'Aniello" userId="23131467-441f-4582-a5f9-ca99d9787af0" providerId="ADAL" clId="{119662F9-917B-405E-A806-7E72D5E5992E}" dt="2022-03-30T15:24:45.316" v="694" actId="196"/>
            <ac:picMkLst>
              <pc:docMk/>
              <pc:sldMasterMk cId="3499706072" sldId="2147483730"/>
              <pc:sldLayoutMk cId="2733267850" sldId="2147483766"/>
              <ac:picMk id="13" creationId="{2AF9DBBE-F3D3-4243-ACA9-14A60B5B5322}"/>
            </ac:picMkLst>
          </pc:picChg>
        </pc:sldLayoutChg>
        <pc:sldLayoutChg chg="add mod replId modTransition">
          <pc:chgData name="Luca D'Aniello" userId="23131467-441f-4582-a5f9-ca99d9787af0" providerId="ADAL" clId="{119662F9-917B-405E-A806-7E72D5E5992E}" dt="2022-03-30T15:52:40.285" v="875" actId="6014"/>
          <pc:sldLayoutMkLst>
            <pc:docMk/>
            <pc:sldMasterMk cId="3499706072" sldId="2147483730"/>
            <pc:sldLayoutMk cId="184769350" sldId="2147483803"/>
          </pc:sldLayoutMkLst>
        </pc:sldLayoutChg>
        <pc:sldLayoutChg chg="delSp add del mod">
          <pc:chgData name="Luca D'Aniello" userId="23131467-441f-4582-a5f9-ca99d9787af0" providerId="ADAL" clId="{119662F9-917B-405E-A806-7E72D5E5992E}" dt="2022-03-30T15:33:20.471" v="807" actId="2696"/>
          <pc:sldLayoutMkLst>
            <pc:docMk/>
            <pc:sldMasterMk cId="3499706072" sldId="2147483730"/>
            <pc:sldLayoutMk cId="530295288" sldId="2147483804"/>
          </pc:sldLayoutMkLst>
          <pc:spChg chg="del">
            <ac:chgData name="Luca D'Aniello" userId="23131467-441f-4582-a5f9-ca99d9787af0" providerId="ADAL" clId="{119662F9-917B-405E-A806-7E72D5E5992E}" dt="2022-03-30T15:24:57.956" v="697" actId="478"/>
            <ac:spMkLst>
              <pc:docMk/>
              <pc:sldMasterMk cId="3499706072" sldId="2147483730"/>
              <pc:sldLayoutMk cId="530295288" sldId="2147483804"/>
              <ac:spMk id="2" creationId="{6F8CC945-390B-4012-9723-64A9F8EBD871}"/>
            </ac:spMkLst>
          </pc:spChg>
        </pc:sldLayoutChg>
      </pc:sldMasterChg>
      <pc:sldMasterChg chg="addSp delSp modSp mod addSldLayout delSldLayout modSldLayout">
        <pc:chgData name="Luca D'Aniello" userId="23131467-441f-4582-a5f9-ca99d9787af0" providerId="ADAL" clId="{119662F9-917B-405E-A806-7E72D5E5992E}" dt="2022-03-30T16:17:48.553" v="898"/>
        <pc:sldMasterMkLst>
          <pc:docMk/>
          <pc:sldMasterMk cId="4023874706" sldId="2147483767"/>
        </pc:sldMasterMkLst>
        <pc:spChg chg="add del mod">
          <ac:chgData name="Luca D'Aniello" userId="23131467-441f-4582-a5f9-ca99d9787af0" providerId="ADAL" clId="{119662F9-917B-405E-A806-7E72D5E5992E}" dt="2022-03-30T15:25:49.146" v="708" actId="11529"/>
          <ac:spMkLst>
            <pc:docMk/>
            <pc:sldMasterMk cId="4023874706" sldId="2147483767"/>
            <ac:spMk id="2" creationId="{120C7EED-8C4D-46B9-B717-3AD43B904C42}"/>
          </ac:spMkLst>
        </pc:spChg>
        <pc:spChg chg="add del mod">
          <ac:chgData name="Luca D'Aniello" userId="23131467-441f-4582-a5f9-ca99d9787af0" providerId="ADAL" clId="{119662F9-917B-405E-A806-7E72D5E5992E}" dt="2022-03-30T15:26:46.219" v="724" actId="478"/>
          <ac:spMkLst>
            <pc:docMk/>
            <pc:sldMasterMk cId="4023874706" sldId="2147483767"/>
            <ac:spMk id="3" creationId="{C07894E5-526B-49C9-A2B2-10F06D0EC6DC}"/>
          </ac:spMkLst>
        </pc:spChg>
        <pc:spChg chg="add mod">
          <ac:chgData name="Luca D'Aniello" userId="23131467-441f-4582-a5f9-ca99d9787af0" providerId="ADAL" clId="{119662F9-917B-405E-A806-7E72D5E5992E}" dt="2022-03-30T15:29:51.705" v="772" actId="1036"/>
          <ac:spMkLst>
            <pc:docMk/>
            <pc:sldMasterMk cId="4023874706" sldId="2147483767"/>
            <ac:spMk id="4" creationId="{434BBDEF-36E2-47DE-A46B-742063E9085E}"/>
          </ac:spMkLst>
        </pc:spChg>
        <pc:spChg chg="del mod ord">
          <ac:chgData name="Luca D'Aniello" userId="23131467-441f-4582-a5f9-ca99d9787af0" providerId="ADAL" clId="{119662F9-917B-405E-A806-7E72D5E5992E}" dt="2022-03-30T15:25:29.023" v="700" actId="478"/>
          <ac:spMkLst>
            <pc:docMk/>
            <pc:sldMasterMk cId="4023874706" sldId="2147483767"/>
            <ac:spMk id="10" creationId="{97E85F3C-29B2-4996-8B51-6150387F3DB8}"/>
          </ac:spMkLst>
        </pc:spChg>
        <pc:spChg chg="del mod">
          <ac:chgData name="Luca D'Aniello" userId="23131467-441f-4582-a5f9-ca99d9787af0" providerId="ADAL" clId="{119662F9-917B-405E-A806-7E72D5E5992E}" dt="2022-03-30T15:28:32.389" v="754" actId="478"/>
          <ac:spMkLst>
            <pc:docMk/>
            <pc:sldMasterMk cId="4023874706" sldId="2147483767"/>
            <ac:spMk id="12" creationId="{501C311F-5409-4F49-9114-9EFCA58B6698}"/>
          </ac:spMkLst>
        </pc:spChg>
        <pc:spChg chg="del">
          <ac:chgData name="Luca D'Aniello" userId="23131467-441f-4582-a5f9-ca99d9787af0" providerId="ADAL" clId="{119662F9-917B-405E-A806-7E72D5E5992E}" dt="2022-03-30T15:13:16.313" v="512" actId="478"/>
          <ac:spMkLst>
            <pc:docMk/>
            <pc:sldMasterMk cId="4023874706" sldId="2147483767"/>
            <ac:spMk id="19" creationId="{032BBAD1-7C0D-4E49-903B-576286499889}"/>
          </ac:spMkLst>
        </pc:spChg>
        <pc:spChg chg="del mod">
          <ac:chgData name="Luca D'Aniello" userId="23131467-441f-4582-a5f9-ca99d9787af0" providerId="ADAL" clId="{119662F9-917B-405E-A806-7E72D5E5992E}" dt="2022-03-30T15:13:14.562" v="511" actId="478"/>
          <ac:spMkLst>
            <pc:docMk/>
            <pc:sldMasterMk cId="4023874706" sldId="2147483767"/>
            <ac:spMk id="21" creationId="{08999393-203B-4E80-AD4E-CA4B9E3490E7}"/>
          </ac:spMkLst>
        </pc:spChg>
        <pc:spChg chg="del mod">
          <ac:chgData name="Luca D'Aniello" userId="23131467-441f-4582-a5f9-ca99d9787af0" providerId="ADAL" clId="{119662F9-917B-405E-A806-7E72D5E5992E}" dt="2022-03-30T15:28:32.389" v="754" actId="478"/>
          <ac:spMkLst>
            <pc:docMk/>
            <pc:sldMasterMk cId="4023874706" sldId="2147483767"/>
            <ac:spMk id="23" creationId="{5747F07B-CF8F-4308-9185-37F8A71582F1}"/>
          </ac:spMkLst>
        </pc:spChg>
        <pc:spChg chg="add del mod">
          <ac:chgData name="Luca D'Aniello" userId="23131467-441f-4582-a5f9-ca99d9787af0" providerId="ADAL" clId="{119662F9-917B-405E-A806-7E72D5E5992E}" dt="2022-03-30T15:29:33.874" v="766" actId="478"/>
          <ac:spMkLst>
            <pc:docMk/>
            <pc:sldMasterMk cId="4023874706" sldId="2147483767"/>
            <ac:spMk id="27" creationId="{871F526D-348E-4298-816E-466F2BFB19C9}"/>
          </ac:spMkLst>
        </pc:spChg>
        <pc:spChg chg="add del mod">
          <ac:chgData name="Luca D'Aniello" userId="23131467-441f-4582-a5f9-ca99d9787af0" providerId="ADAL" clId="{119662F9-917B-405E-A806-7E72D5E5992E}" dt="2022-03-30T15:33:08.100" v="801" actId="21"/>
          <ac:spMkLst>
            <pc:docMk/>
            <pc:sldMasterMk cId="4023874706" sldId="2147483767"/>
            <ac:spMk id="31" creationId="{5C65AE5E-D09F-4292-8AAF-108D41E37E75}"/>
          </ac:spMkLst>
        </pc:spChg>
        <pc:spChg chg="add del mod">
          <ac:chgData name="Luca D'Aniello" userId="23131467-441f-4582-a5f9-ca99d9787af0" providerId="ADAL" clId="{119662F9-917B-405E-A806-7E72D5E5992E}" dt="2022-03-30T15:34:28.810" v="818" actId="21"/>
          <ac:spMkLst>
            <pc:docMk/>
            <pc:sldMasterMk cId="4023874706" sldId="2147483767"/>
            <ac:spMk id="32" creationId="{5789598F-1090-4D5D-80DA-B374E00DCA32}"/>
          </ac:spMkLst>
        </pc:spChg>
        <pc:grpChg chg="del mod">
          <ac:chgData name="Luca D'Aniello" userId="23131467-441f-4582-a5f9-ca99d9787af0" providerId="ADAL" clId="{119662F9-917B-405E-A806-7E72D5E5992E}" dt="2022-03-30T15:27:14.511" v="731" actId="478"/>
          <ac:grpSpMkLst>
            <pc:docMk/>
            <pc:sldMasterMk cId="4023874706" sldId="2147483767"/>
            <ac:grpSpMk id="13" creationId="{A6622A2E-904C-4B62-A3F7-3EDAE3098F32}"/>
          </ac:grpSpMkLst>
        </pc:grpChg>
        <pc:grpChg chg="del">
          <ac:chgData name="Luca D'Aniello" userId="23131467-441f-4582-a5f9-ca99d9787af0" providerId="ADAL" clId="{119662F9-917B-405E-A806-7E72D5E5992E}" dt="2022-03-30T15:25:31.127" v="701" actId="478"/>
          <ac:grpSpMkLst>
            <pc:docMk/>
            <pc:sldMasterMk cId="4023874706" sldId="2147483767"/>
            <ac:grpSpMk id="20" creationId="{FC01CCE4-B665-4A19-A01A-710CAA9861A3}"/>
          </ac:grpSpMkLst>
        </pc:grpChg>
        <pc:picChg chg="del">
          <ac:chgData name="Luca D'Aniello" userId="23131467-441f-4582-a5f9-ca99d9787af0" providerId="ADAL" clId="{119662F9-917B-405E-A806-7E72D5E5992E}" dt="2022-03-30T15:25:31.782" v="702" actId="478"/>
          <ac:picMkLst>
            <pc:docMk/>
            <pc:sldMasterMk cId="4023874706" sldId="2147483767"/>
            <ac:picMk id="25" creationId="{D09A3952-29E0-43AA-9909-9D78A5CC318C}"/>
          </ac:picMkLst>
        </pc:picChg>
        <pc:picChg chg="add mod ord modCrop">
          <ac:chgData name="Luca D'Aniello" userId="23131467-441f-4582-a5f9-ca99d9787af0" providerId="ADAL" clId="{119662F9-917B-405E-A806-7E72D5E5992E}" dt="2022-03-30T16:17:48.553" v="898"/>
          <ac:picMkLst>
            <pc:docMk/>
            <pc:sldMasterMk cId="4023874706" sldId="2147483767"/>
            <ac:picMk id="26" creationId="{95E1F757-C65D-46CF-BE7A-B8689B80F69F}"/>
          </ac:picMkLst>
        </pc:picChg>
        <pc:picChg chg="add mod">
          <ac:chgData name="Luca D'Aniello" userId="23131467-441f-4582-a5f9-ca99d9787af0" providerId="ADAL" clId="{119662F9-917B-405E-A806-7E72D5E5992E}" dt="2022-03-30T15:28:02.500" v="748" actId="571"/>
          <ac:picMkLst>
            <pc:docMk/>
            <pc:sldMasterMk cId="4023874706" sldId="2147483767"/>
            <ac:picMk id="28" creationId="{9A8A2A9F-ECF9-4E3C-BF98-3472B4D65A15}"/>
          </ac:picMkLst>
        </pc:picChg>
        <pc:picChg chg="add del mod">
          <ac:chgData name="Luca D'Aniello" userId="23131467-441f-4582-a5f9-ca99d9787af0" providerId="ADAL" clId="{119662F9-917B-405E-A806-7E72D5E5992E}" dt="2022-03-30T15:32:57.500" v="799" actId="478"/>
          <ac:picMkLst>
            <pc:docMk/>
            <pc:sldMasterMk cId="4023874706" sldId="2147483767"/>
            <ac:picMk id="29" creationId="{E14F4651-A93D-484B-A5E7-C2A606FC2F9A}"/>
          </ac:picMkLst>
        </pc:picChg>
        <pc:picChg chg="add del mod">
          <ac:chgData name="Luca D'Aniello" userId="23131467-441f-4582-a5f9-ca99d9787af0" providerId="ADAL" clId="{119662F9-917B-405E-A806-7E72D5E5992E}" dt="2022-03-30T15:33:08.100" v="801" actId="21"/>
          <ac:picMkLst>
            <pc:docMk/>
            <pc:sldMasterMk cId="4023874706" sldId="2147483767"/>
            <ac:picMk id="30" creationId="{44B71E9D-BCCA-4D40-92E4-74DD64D211DE}"/>
          </ac:picMkLst>
        </pc:picChg>
        <pc:sldLayoutChg chg="del">
          <pc:chgData name="Luca D'Aniello" userId="23131467-441f-4582-a5f9-ca99d9787af0" providerId="ADAL" clId="{119662F9-917B-405E-A806-7E72D5E5992E}" dt="2022-03-30T15:12:25.156" v="468" actId="2696"/>
          <pc:sldLayoutMkLst>
            <pc:docMk/>
            <pc:sldMasterMk cId="4023874706" sldId="2147483767"/>
            <pc:sldLayoutMk cId="2349742115" sldId="2147483768"/>
          </pc:sldLayoutMkLst>
        </pc:sldLayoutChg>
        <pc:sldLayoutChg chg="del">
          <pc:chgData name="Luca D'Aniello" userId="23131467-441f-4582-a5f9-ca99d9787af0" providerId="ADAL" clId="{119662F9-917B-405E-A806-7E72D5E5992E}" dt="2022-03-30T15:12:25.542" v="469" actId="2696"/>
          <pc:sldLayoutMkLst>
            <pc:docMk/>
            <pc:sldMasterMk cId="4023874706" sldId="2147483767"/>
            <pc:sldLayoutMk cId="2400128768" sldId="2147483769"/>
          </pc:sldLayoutMkLst>
        </pc:sldLayoutChg>
        <pc:sldLayoutChg chg="del">
          <pc:chgData name="Luca D'Aniello" userId="23131467-441f-4582-a5f9-ca99d9787af0" providerId="ADAL" clId="{119662F9-917B-405E-A806-7E72D5E5992E}" dt="2022-03-30T15:12:25.743" v="470" actId="2696"/>
          <pc:sldLayoutMkLst>
            <pc:docMk/>
            <pc:sldMasterMk cId="4023874706" sldId="2147483767"/>
            <pc:sldLayoutMk cId="3185693990" sldId="2147483770"/>
          </pc:sldLayoutMkLst>
        </pc:sldLayoutChg>
        <pc:sldLayoutChg chg="del">
          <pc:chgData name="Luca D'Aniello" userId="23131467-441f-4582-a5f9-ca99d9787af0" providerId="ADAL" clId="{119662F9-917B-405E-A806-7E72D5E5992E}" dt="2022-03-30T15:12:25.859" v="471" actId="2696"/>
          <pc:sldLayoutMkLst>
            <pc:docMk/>
            <pc:sldMasterMk cId="4023874706" sldId="2147483767"/>
            <pc:sldLayoutMk cId="484112791" sldId="2147483771"/>
          </pc:sldLayoutMkLst>
        </pc:sldLayoutChg>
        <pc:sldLayoutChg chg="del">
          <pc:chgData name="Luca D'Aniello" userId="23131467-441f-4582-a5f9-ca99d9787af0" providerId="ADAL" clId="{119662F9-917B-405E-A806-7E72D5E5992E}" dt="2022-03-30T15:12:26.028" v="472" actId="2696"/>
          <pc:sldLayoutMkLst>
            <pc:docMk/>
            <pc:sldMasterMk cId="4023874706" sldId="2147483767"/>
            <pc:sldLayoutMk cId="2162072250" sldId="2147483772"/>
          </pc:sldLayoutMkLst>
        </pc:sldLayoutChg>
        <pc:sldLayoutChg chg="del">
          <pc:chgData name="Luca D'Aniello" userId="23131467-441f-4582-a5f9-ca99d9787af0" providerId="ADAL" clId="{119662F9-917B-405E-A806-7E72D5E5992E}" dt="2022-03-30T15:12:26.190" v="473" actId="2696"/>
          <pc:sldLayoutMkLst>
            <pc:docMk/>
            <pc:sldMasterMk cId="4023874706" sldId="2147483767"/>
            <pc:sldLayoutMk cId="4164126438" sldId="2147483773"/>
          </pc:sldLayoutMkLst>
        </pc:sldLayoutChg>
        <pc:sldLayoutChg chg="del">
          <pc:chgData name="Luca D'Aniello" userId="23131467-441f-4582-a5f9-ca99d9787af0" providerId="ADAL" clId="{119662F9-917B-405E-A806-7E72D5E5992E}" dt="2022-03-30T15:12:26.329" v="474" actId="2696"/>
          <pc:sldLayoutMkLst>
            <pc:docMk/>
            <pc:sldMasterMk cId="4023874706" sldId="2147483767"/>
            <pc:sldLayoutMk cId="3131754747" sldId="2147483774"/>
          </pc:sldLayoutMkLst>
        </pc:sldLayoutChg>
        <pc:sldLayoutChg chg="del">
          <pc:chgData name="Luca D'Aniello" userId="23131467-441f-4582-a5f9-ca99d9787af0" providerId="ADAL" clId="{119662F9-917B-405E-A806-7E72D5E5992E}" dt="2022-03-30T15:12:26.497" v="475" actId="2696"/>
          <pc:sldLayoutMkLst>
            <pc:docMk/>
            <pc:sldMasterMk cId="4023874706" sldId="2147483767"/>
            <pc:sldLayoutMk cId="3156284274" sldId="2147483775"/>
          </pc:sldLayoutMkLst>
        </pc:sldLayoutChg>
        <pc:sldLayoutChg chg="del">
          <pc:chgData name="Luca D'Aniello" userId="23131467-441f-4582-a5f9-ca99d9787af0" providerId="ADAL" clId="{119662F9-917B-405E-A806-7E72D5E5992E}" dt="2022-03-30T15:12:26.614" v="476" actId="2696"/>
          <pc:sldLayoutMkLst>
            <pc:docMk/>
            <pc:sldMasterMk cId="4023874706" sldId="2147483767"/>
            <pc:sldLayoutMk cId="1751260385" sldId="2147483776"/>
          </pc:sldLayoutMkLst>
        </pc:sldLayoutChg>
        <pc:sldLayoutChg chg="del">
          <pc:chgData name="Luca D'Aniello" userId="23131467-441f-4582-a5f9-ca99d9787af0" providerId="ADAL" clId="{119662F9-917B-405E-A806-7E72D5E5992E}" dt="2022-03-30T15:12:26.776" v="477" actId="2696"/>
          <pc:sldLayoutMkLst>
            <pc:docMk/>
            <pc:sldMasterMk cId="4023874706" sldId="2147483767"/>
            <pc:sldLayoutMk cId="397961645" sldId="2147483777"/>
          </pc:sldLayoutMkLst>
        </pc:sldLayoutChg>
        <pc:sldLayoutChg chg="del">
          <pc:chgData name="Luca D'Aniello" userId="23131467-441f-4582-a5f9-ca99d9787af0" providerId="ADAL" clId="{119662F9-917B-405E-A806-7E72D5E5992E}" dt="2022-03-30T15:12:26.961" v="478" actId="2696"/>
          <pc:sldLayoutMkLst>
            <pc:docMk/>
            <pc:sldMasterMk cId="4023874706" sldId="2147483767"/>
            <pc:sldLayoutMk cId="2110520017" sldId="2147483778"/>
          </pc:sldLayoutMkLst>
        </pc:sldLayoutChg>
        <pc:sldLayoutChg chg="del">
          <pc:chgData name="Luca D'Aniello" userId="23131467-441f-4582-a5f9-ca99d9787af0" providerId="ADAL" clId="{119662F9-917B-405E-A806-7E72D5E5992E}" dt="2022-03-30T15:12:27.177" v="479" actId="2696"/>
          <pc:sldLayoutMkLst>
            <pc:docMk/>
            <pc:sldMasterMk cId="4023874706" sldId="2147483767"/>
            <pc:sldLayoutMk cId="2884704232" sldId="2147483779"/>
          </pc:sldLayoutMkLst>
        </pc:sldLayoutChg>
        <pc:sldLayoutChg chg="del">
          <pc:chgData name="Luca D'Aniello" userId="23131467-441f-4582-a5f9-ca99d9787af0" providerId="ADAL" clId="{119662F9-917B-405E-A806-7E72D5E5992E}" dt="2022-03-30T15:12:27.378" v="480" actId="2696"/>
          <pc:sldLayoutMkLst>
            <pc:docMk/>
            <pc:sldMasterMk cId="4023874706" sldId="2147483767"/>
            <pc:sldLayoutMk cId="230379878" sldId="2147483780"/>
          </pc:sldLayoutMkLst>
        </pc:sldLayoutChg>
        <pc:sldLayoutChg chg="del">
          <pc:chgData name="Luca D'Aniello" userId="23131467-441f-4582-a5f9-ca99d9787af0" providerId="ADAL" clId="{119662F9-917B-405E-A806-7E72D5E5992E}" dt="2022-03-30T15:12:27.553" v="481" actId="2696"/>
          <pc:sldLayoutMkLst>
            <pc:docMk/>
            <pc:sldMasterMk cId="4023874706" sldId="2147483767"/>
            <pc:sldLayoutMk cId="1281617033" sldId="2147483781"/>
          </pc:sldLayoutMkLst>
        </pc:sldLayoutChg>
        <pc:sldLayoutChg chg="del">
          <pc:chgData name="Luca D'Aniello" userId="23131467-441f-4582-a5f9-ca99d9787af0" providerId="ADAL" clId="{119662F9-917B-405E-A806-7E72D5E5992E}" dt="2022-03-30T15:12:27.694" v="482" actId="2696"/>
          <pc:sldLayoutMkLst>
            <pc:docMk/>
            <pc:sldMasterMk cId="4023874706" sldId="2147483767"/>
            <pc:sldLayoutMk cId="814281563" sldId="2147483782"/>
          </pc:sldLayoutMkLst>
        </pc:sldLayoutChg>
        <pc:sldLayoutChg chg="del">
          <pc:chgData name="Luca D'Aniello" userId="23131467-441f-4582-a5f9-ca99d9787af0" providerId="ADAL" clId="{119662F9-917B-405E-A806-7E72D5E5992E}" dt="2022-03-30T15:12:27.863" v="483" actId="2696"/>
          <pc:sldLayoutMkLst>
            <pc:docMk/>
            <pc:sldMasterMk cId="4023874706" sldId="2147483767"/>
            <pc:sldLayoutMk cId="2363884724" sldId="2147483783"/>
          </pc:sldLayoutMkLst>
        </pc:sldLayoutChg>
        <pc:sldLayoutChg chg="del">
          <pc:chgData name="Luca D'Aniello" userId="23131467-441f-4582-a5f9-ca99d9787af0" providerId="ADAL" clId="{119662F9-917B-405E-A806-7E72D5E5992E}" dt="2022-03-30T15:12:28.066" v="484" actId="2696"/>
          <pc:sldLayoutMkLst>
            <pc:docMk/>
            <pc:sldMasterMk cId="4023874706" sldId="2147483767"/>
            <pc:sldLayoutMk cId="2316962675" sldId="2147483784"/>
          </pc:sldLayoutMkLst>
        </pc:sldLayoutChg>
        <pc:sldLayoutChg chg="del">
          <pc:chgData name="Luca D'Aniello" userId="23131467-441f-4582-a5f9-ca99d9787af0" providerId="ADAL" clId="{119662F9-917B-405E-A806-7E72D5E5992E}" dt="2022-03-30T15:12:28.217" v="485" actId="2696"/>
          <pc:sldLayoutMkLst>
            <pc:docMk/>
            <pc:sldMasterMk cId="4023874706" sldId="2147483767"/>
            <pc:sldLayoutMk cId="1594796849" sldId="2147483785"/>
          </pc:sldLayoutMkLst>
        </pc:sldLayoutChg>
        <pc:sldLayoutChg chg="del">
          <pc:chgData name="Luca D'Aniello" userId="23131467-441f-4582-a5f9-ca99d9787af0" providerId="ADAL" clId="{119662F9-917B-405E-A806-7E72D5E5992E}" dt="2022-03-30T15:12:28.495" v="486" actId="2696"/>
          <pc:sldLayoutMkLst>
            <pc:docMk/>
            <pc:sldMasterMk cId="4023874706" sldId="2147483767"/>
            <pc:sldLayoutMk cId="3834833921" sldId="2147483786"/>
          </pc:sldLayoutMkLst>
        </pc:sldLayoutChg>
        <pc:sldLayoutChg chg="del">
          <pc:chgData name="Luca D'Aniello" userId="23131467-441f-4582-a5f9-ca99d9787af0" providerId="ADAL" clId="{119662F9-917B-405E-A806-7E72D5E5992E}" dt="2022-03-30T15:12:28.702" v="487" actId="2696"/>
          <pc:sldLayoutMkLst>
            <pc:docMk/>
            <pc:sldMasterMk cId="4023874706" sldId="2147483767"/>
            <pc:sldLayoutMk cId="2428709306" sldId="2147483787"/>
          </pc:sldLayoutMkLst>
        </pc:sldLayoutChg>
        <pc:sldLayoutChg chg="del">
          <pc:chgData name="Luca D'Aniello" userId="23131467-441f-4582-a5f9-ca99d9787af0" providerId="ADAL" clId="{119662F9-917B-405E-A806-7E72D5E5992E}" dt="2022-03-30T15:12:28.918" v="488" actId="2696"/>
          <pc:sldLayoutMkLst>
            <pc:docMk/>
            <pc:sldMasterMk cId="4023874706" sldId="2147483767"/>
            <pc:sldLayoutMk cId="2325341259" sldId="2147483788"/>
          </pc:sldLayoutMkLst>
        </pc:sldLayoutChg>
        <pc:sldLayoutChg chg="del">
          <pc:chgData name="Luca D'Aniello" userId="23131467-441f-4582-a5f9-ca99d9787af0" providerId="ADAL" clId="{119662F9-917B-405E-A806-7E72D5E5992E}" dt="2022-03-30T15:12:29.102" v="489" actId="2696"/>
          <pc:sldLayoutMkLst>
            <pc:docMk/>
            <pc:sldMasterMk cId="4023874706" sldId="2147483767"/>
            <pc:sldLayoutMk cId="4128577684" sldId="2147483789"/>
          </pc:sldLayoutMkLst>
        </pc:sldLayoutChg>
        <pc:sldLayoutChg chg="del">
          <pc:chgData name="Luca D'Aniello" userId="23131467-441f-4582-a5f9-ca99d9787af0" providerId="ADAL" clId="{119662F9-917B-405E-A806-7E72D5E5992E}" dt="2022-03-30T15:12:29.296" v="490" actId="2696"/>
          <pc:sldLayoutMkLst>
            <pc:docMk/>
            <pc:sldMasterMk cId="4023874706" sldId="2147483767"/>
            <pc:sldLayoutMk cId="2895382862" sldId="2147483790"/>
          </pc:sldLayoutMkLst>
        </pc:sldLayoutChg>
        <pc:sldLayoutChg chg="del">
          <pc:chgData name="Luca D'Aniello" userId="23131467-441f-4582-a5f9-ca99d9787af0" providerId="ADAL" clId="{119662F9-917B-405E-A806-7E72D5E5992E}" dt="2022-03-30T15:12:29.466" v="491" actId="2696"/>
          <pc:sldLayoutMkLst>
            <pc:docMk/>
            <pc:sldMasterMk cId="4023874706" sldId="2147483767"/>
            <pc:sldLayoutMk cId="3266533186" sldId="2147483791"/>
          </pc:sldLayoutMkLst>
        </pc:sldLayoutChg>
        <pc:sldLayoutChg chg="del">
          <pc:chgData name="Luca D'Aniello" userId="23131467-441f-4582-a5f9-ca99d9787af0" providerId="ADAL" clId="{119662F9-917B-405E-A806-7E72D5E5992E}" dt="2022-03-30T15:12:29.681" v="492" actId="2696"/>
          <pc:sldLayoutMkLst>
            <pc:docMk/>
            <pc:sldMasterMk cId="4023874706" sldId="2147483767"/>
            <pc:sldLayoutMk cId="2729694808" sldId="2147483792"/>
          </pc:sldLayoutMkLst>
        </pc:sldLayoutChg>
        <pc:sldLayoutChg chg="del">
          <pc:chgData name="Luca D'Aniello" userId="23131467-441f-4582-a5f9-ca99d9787af0" providerId="ADAL" clId="{119662F9-917B-405E-A806-7E72D5E5992E}" dt="2022-03-30T15:12:29.951" v="493" actId="2696"/>
          <pc:sldLayoutMkLst>
            <pc:docMk/>
            <pc:sldMasterMk cId="4023874706" sldId="2147483767"/>
            <pc:sldLayoutMk cId="1126770493" sldId="2147483793"/>
          </pc:sldLayoutMkLst>
        </pc:sldLayoutChg>
        <pc:sldLayoutChg chg="del">
          <pc:chgData name="Luca D'Aniello" userId="23131467-441f-4582-a5f9-ca99d9787af0" providerId="ADAL" clId="{119662F9-917B-405E-A806-7E72D5E5992E}" dt="2022-03-30T15:12:30.221" v="494" actId="2696"/>
          <pc:sldLayoutMkLst>
            <pc:docMk/>
            <pc:sldMasterMk cId="4023874706" sldId="2147483767"/>
            <pc:sldLayoutMk cId="4212382237" sldId="2147483794"/>
          </pc:sldLayoutMkLst>
        </pc:sldLayoutChg>
        <pc:sldLayoutChg chg="del">
          <pc:chgData name="Luca D'Aniello" userId="23131467-441f-4582-a5f9-ca99d9787af0" providerId="ADAL" clId="{119662F9-917B-405E-A806-7E72D5E5992E}" dt="2022-03-30T15:12:30.452" v="495" actId="2696"/>
          <pc:sldLayoutMkLst>
            <pc:docMk/>
            <pc:sldMasterMk cId="4023874706" sldId="2147483767"/>
            <pc:sldLayoutMk cId="3129112925" sldId="2147483795"/>
          </pc:sldLayoutMkLst>
        </pc:sldLayoutChg>
        <pc:sldLayoutChg chg="del">
          <pc:chgData name="Luca D'Aniello" userId="23131467-441f-4582-a5f9-ca99d9787af0" providerId="ADAL" clId="{119662F9-917B-405E-A806-7E72D5E5992E}" dt="2022-03-30T15:12:30.737" v="496" actId="2696"/>
          <pc:sldLayoutMkLst>
            <pc:docMk/>
            <pc:sldMasterMk cId="4023874706" sldId="2147483767"/>
            <pc:sldLayoutMk cId="2979567646" sldId="2147483796"/>
          </pc:sldLayoutMkLst>
        </pc:sldLayoutChg>
        <pc:sldLayoutChg chg="del">
          <pc:chgData name="Luca D'Aniello" userId="23131467-441f-4582-a5f9-ca99d9787af0" providerId="ADAL" clId="{119662F9-917B-405E-A806-7E72D5E5992E}" dt="2022-03-30T15:12:30.869" v="497" actId="2696"/>
          <pc:sldLayoutMkLst>
            <pc:docMk/>
            <pc:sldMasterMk cId="4023874706" sldId="2147483767"/>
            <pc:sldLayoutMk cId="2042832148" sldId="2147483797"/>
          </pc:sldLayoutMkLst>
        </pc:sldLayoutChg>
        <pc:sldLayoutChg chg="del">
          <pc:chgData name="Luca D'Aniello" userId="23131467-441f-4582-a5f9-ca99d9787af0" providerId="ADAL" clId="{119662F9-917B-405E-A806-7E72D5E5992E}" dt="2022-03-30T15:12:31.122" v="498" actId="2696"/>
          <pc:sldLayoutMkLst>
            <pc:docMk/>
            <pc:sldMasterMk cId="4023874706" sldId="2147483767"/>
            <pc:sldLayoutMk cId="2586329419" sldId="2147483798"/>
          </pc:sldLayoutMkLst>
        </pc:sldLayoutChg>
        <pc:sldLayoutChg chg="del">
          <pc:chgData name="Luca D'Aniello" userId="23131467-441f-4582-a5f9-ca99d9787af0" providerId="ADAL" clId="{119662F9-917B-405E-A806-7E72D5E5992E}" dt="2022-03-30T15:12:31.353" v="499" actId="2696"/>
          <pc:sldLayoutMkLst>
            <pc:docMk/>
            <pc:sldMasterMk cId="4023874706" sldId="2147483767"/>
            <pc:sldLayoutMk cId="3381928125" sldId="2147483799"/>
          </pc:sldLayoutMkLst>
        </pc:sldLayoutChg>
        <pc:sldLayoutChg chg="del">
          <pc:chgData name="Luca D'Aniello" userId="23131467-441f-4582-a5f9-ca99d9787af0" providerId="ADAL" clId="{119662F9-917B-405E-A806-7E72D5E5992E}" dt="2022-03-30T15:12:31.723" v="500" actId="2696"/>
          <pc:sldLayoutMkLst>
            <pc:docMk/>
            <pc:sldMasterMk cId="4023874706" sldId="2147483767"/>
            <pc:sldLayoutMk cId="1266789302" sldId="2147483800"/>
          </pc:sldLayoutMkLst>
        </pc:sldLayoutChg>
        <pc:sldLayoutChg chg="del">
          <pc:chgData name="Luca D'Aniello" userId="23131467-441f-4582-a5f9-ca99d9787af0" providerId="ADAL" clId="{119662F9-917B-405E-A806-7E72D5E5992E}" dt="2022-03-30T15:12:32.108" v="501" actId="2696"/>
          <pc:sldLayoutMkLst>
            <pc:docMk/>
            <pc:sldMasterMk cId="4023874706" sldId="2147483767"/>
            <pc:sldLayoutMk cId="2926133793" sldId="2147483801"/>
          </pc:sldLayoutMkLst>
        </pc:sldLayoutChg>
        <pc:sldLayoutChg chg="addSp modSp add del mod">
          <pc:chgData name="Luca D'Aniello" userId="23131467-441f-4582-a5f9-ca99d9787af0" providerId="ADAL" clId="{119662F9-917B-405E-A806-7E72D5E5992E}" dt="2022-03-30T15:28:40.430" v="755" actId="2696"/>
          <pc:sldLayoutMkLst>
            <pc:docMk/>
            <pc:sldMasterMk cId="4023874706" sldId="2147483767"/>
            <pc:sldLayoutMk cId="1394733821" sldId="2147483802"/>
          </pc:sldLayoutMkLst>
          <pc:picChg chg="add mod ord">
            <ac:chgData name="Luca D'Aniello" userId="23131467-441f-4582-a5f9-ca99d9787af0" providerId="ADAL" clId="{119662F9-917B-405E-A806-7E72D5E5992E}" dt="2022-03-30T15:27:24.797" v="740" actId="171"/>
            <ac:picMkLst>
              <pc:docMk/>
              <pc:sldMasterMk cId="4023874706" sldId="2147483767"/>
              <pc:sldLayoutMk cId="1394733821" sldId="2147483802"/>
              <ac:picMk id="3" creationId="{A2DAC529-C5D1-454B-BF30-A8EE81B36387}"/>
            </ac:picMkLst>
          </pc:picChg>
        </pc:sldLayoutChg>
        <pc:sldLayoutChg chg="addSp delSp modSp new del mod replId">
          <pc:chgData name="Luca D'Aniello" userId="23131467-441f-4582-a5f9-ca99d9787af0" providerId="ADAL" clId="{119662F9-917B-405E-A806-7E72D5E5992E}" dt="2022-03-30T15:52:59.977" v="877" actId="2696"/>
          <pc:sldLayoutMkLst>
            <pc:docMk/>
            <pc:sldMasterMk cId="4023874706" sldId="2147483767"/>
            <pc:sldLayoutMk cId="3675700599" sldId="2147483805"/>
          </pc:sldLayoutMkLst>
          <pc:spChg chg="del">
            <ac:chgData name="Luca D'Aniello" userId="23131467-441f-4582-a5f9-ca99d9787af0" providerId="ADAL" clId="{119662F9-917B-405E-A806-7E72D5E5992E}" dt="2022-03-30T15:31:29.252" v="784" actId="478"/>
            <ac:spMkLst>
              <pc:docMk/>
              <pc:sldMasterMk cId="4023874706" sldId="2147483767"/>
              <pc:sldLayoutMk cId="3675700599" sldId="2147483805"/>
              <ac:spMk id="2" creationId="{294C130E-4FDC-46A1-B78A-B42B26D9150F}"/>
            </ac:spMkLst>
          </pc:spChg>
          <pc:spChg chg="add mod">
            <ac:chgData name="Luca D'Aniello" userId="23131467-441f-4582-a5f9-ca99d9787af0" providerId="ADAL" clId="{119662F9-917B-405E-A806-7E72D5E5992E}" dt="2022-03-30T15:33:10.235" v="802"/>
            <ac:spMkLst>
              <pc:docMk/>
              <pc:sldMasterMk cId="4023874706" sldId="2147483767"/>
              <pc:sldLayoutMk cId="3675700599" sldId="2147483805"/>
              <ac:spMk id="4" creationId="{70091852-0E4B-46FC-A7A0-E99CD99CFBC3}"/>
            </ac:spMkLst>
          </pc:spChg>
          <pc:picChg chg="add mod">
            <ac:chgData name="Luca D'Aniello" userId="23131467-441f-4582-a5f9-ca99d9787af0" providerId="ADAL" clId="{119662F9-917B-405E-A806-7E72D5E5992E}" dt="2022-03-30T15:33:10.235" v="802"/>
            <ac:picMkLst>
              <pc:docMk/>
              <pc:sldMasterMk cId="4023874706" sldId="2147483767"/>
              <pc:sldLayoutMk cId="3675700599" sldId="2147483805"/>
              <ac:picMk id="3" creationId="{87CC88E1-468E-47A7-8B7C-889E07BD6614}"/>
            </ac:picMkLst>
          </pc:picChg>
        </pc:sldLayoutChg>
        <pc:sldLayoutChg chg="addSp delSp modSp add mod modTransition">
          <pc:chgData name="Luca D'Aniello" userId="23131467-441f-4582-a5f9-ca99d9787af0" providerId="ADAL" clId="{119662F9-917B-405E-A806-7E72D5E5992E}" dt="2022-03-30T15:53:10.204" v="878" actId="6014"/>
          <pc:sldLayoutMkLst>
            <pc:docMk/>
            <pc:sldMasterMk cId="4023874706" sldId="2147483767"/>
            <pc:sldLayoutMk cId="1417890142" sldId="2147483806"/>
          </pc:sldLayoutMkLst>
          <pc:spChg chg="mod">
            <ac:chgData name="Luca D'Aniello" userId="23131467-441f-4582-a5f9-ca99d9787af0" providerId="ADAL" clId="{119662F9-917B-405E-A806-7E72D5E5992E}" dt="2022-03-30T15:33:53.644" v="812" actId="1076"/>
            <ac:spMkLst>
              <pc:docMk/>
              <pc:sldMasterMk cId="4023874706" sldId="2147483767"/>
              <pc:sldLayoutMk cId="1417890142" sldId="2147483806"/>
              <ac:spMk id="4" creationId="{70091852-0E4B-46FC-A7A0-E99CD99CFBC3}"/>
            </ac:spMkLst>
          </pc:spChg>
          <pc:picChg chg="del mod">
            <ac:chgData name="Luca D'Aniello" userId="23131467-441f-4582-a5f9-ca99d9787af0" providerId="ADAL" clId="{119662F9-917B-405E-A806-7E72D5E5992E}" dt="2022-03-30T15:33:17.522" v="806" actId="478"/>
            <ac:picMkLst>
              <pc:docMk/>
              <pc:sldMasterMk cId="4023874706" sldId="2147483767"/>
              <pc:sldLayoutMk cId="1417890142" sldId="2147483806"/>
              <ac:picMk id="3" creationId="{87CC88E1-468E-47A7-8B7C-889E07BD6614}"/>
            </ac:picMkLst>
          </pc:picChg>
          <pc:picChg chg="add mod">
            <ac:chgData name="Luca D'Aniello" userId="23131467-441f-4582-a5f9-ca99d9787af0" providerId="ADAL" clId="{119662F9-917B-405E-A806-7E72D5E5992E}" dt="2022-03-30T15:33:48.848" v="811"/>
            <ac:picMkLst>
              <pc:docMk/>
              <pc:sldMasterMk cId="4023874706" sldId="2147483767"/>
              <pc:sldLayoutMk cId="1417890142" sldId="2147483806"/>
              <ac:picMk id="5" creationId="{33D54943-F976-4927-9C10-0F610C1803D3}"/>
            </ac:picMkLst>
          </pc:picChg>
          <pc:picChg chg="add mod">
            <ac:chgData name="Luca D'Aniello" userId="23131467-441f-4582-a5f9-ca99d9787af0" providerId="ADAL" clId="{119662F9-917B-405E-A806-7E72D5E5992E}" dt="2022-03-30T15:33:48.848" v="811"/>
            <ac:picMkLst>
              <pc:docMk/>
              <pc:sldMasterMk cId="4023874706" sldId="2147483767"/>
              <pc:sldLayoutMk cId="1417890142" sldId="2147483806"/>
              <ac:picMk id="6" creationId="{3E821092-FDDA-48CE-AB4A-2612BC932790}"/>
            </ac:picMkLst>
          </pc:picChg>
        </pc:sldLayoutChg>
        <pc:sldLayoutChg chg="addSp delSp modSp add mod modTransition">
          <pc:chgData name="Luca D'Aniello" userId="23131467-441f-4582-a5f9-ca99d9787af0" providerId="ADAL" clId="{119662F9-917B-405E-A806-7E72D5E5992E}" dt="2022-03-30T15:53:18.122" v="879" actId="6014"/>
          <pc:sldLayoutMkLst>
            <pc:docMk/>
            <pc:sldMasterMk cId="4023874706" sldId="2147483767"/>
            <pc:sldLayoutMk cId="292873968" sldId="2147483807"/>
          </pc:sldLayoutMkLst>
          <pc:spChg chg="del mod">
            <ac:chgData name="Luca D'Aniello" userId="23131467-441f-4582-a5f9-ca99d9787af0" providerId="ADAL" clId="{119662F9-917B-405E-A806-7E72D5E5992E}" dt="2022-03-30T15:35:04.727" v="837" actId="478"/>
            <ac:spMkLst>
              <pc:docMk/>
              <pc:sldMasterMk cId="4023874706" sldId="2147483767"/>
              <pc:sldLayoutMk cId="292873968" sldId="2147483807"/>
              <ac:spMk id="4" creationId="{70091852-0E4B-46FC-A7A0-E99CD99CFBC3}"/>
            </ac:spMkLst>
          </pc:spChg>
          <pc:spChg chg="add mod ord">
            <ac:chgData name="Luca D'Aniello" userId="23131467-441f-4582-a5f9-ca99d9787af0" providerId="ADAL" clId="{119662F9-917B-405E-A806-7E72D5E5992E}" dt="2022-03-30T15:34:46.552" v="832" actId="171"/>
            <ac:spMkLst>
              <pc:docMk/>
              <pc:sldMasterMk cId="4023874706" sldId="2147483767"/>
              <pc:sldLayoutMk cId="292873968" sldId="2147483807"/>
              <ac:spMk id="7" creationId="{6D9F5F4D-8B03-49E7-BD37-5688FB1EFE51}"/>
            </ac:spMkLst>
          </pc:spChg>
          <pc:spChg chg="mod">
            <ac:chgData name="Luca D'Aniello" userId="23131467-441f-4582-a5f9-ca99d9787af0" providerId="ADAL" clId="{119662F9-917B-405E-A806-7E72D5E5992E}" dt="2022-03-30T15:35:23.197" v="838"/>
            <ac:spMkLst>
              <pc:docMk/>
              <pc:sldMasterMk cId="4023874706" sldId="2147483767"/>
              <pc:sldLayoutMk cId="292873968" sldId="2147483807"/>
              <ac:spMk id="9" creationId="{BFF92FF7-F59E-4617-B3E6-0BD7CF5ADFCC}"/>
            </ac:spMkLst>
          </pc:spChg>
          <pc:spChg chg="mod">
            <ac:chgData name="Luca D'Aniello" userId="23131467-441f-4582-a5f9-ca99d9787af0" providerId="ADAL" clId="{119662F9-917B-405E-A806-7E72D5E5992E}" dt="2022-03-30T15:35:23.197" v="838"/>
            <ac:spMkLst>
              <pc:docMk/>
              <pc:sldMasterMk cId="4023874706" sldId="2147483767"/>
              <pc:sldLayoutMk cId="292873968" sldId="2147483807"/>
              <ac:spMk id="10" creationId="{2072FF6D-79D4-4DB6-A726-C495B1387615}"/>
            </ac:spMkLst>
          </pc:spChg>
          <pc:spChg chg="add del mod">
            <ac:chgData name="Luca D'Aniello" userId="23131467-441f-4582-a5f9-ca99d9787af0" providerId="ADAL" clId="{119662F9-917B-405E-A806-7E72D5E5992E}" dt="2022-03-30T15:37:08.783" v="857" actId="478"/>
            <ac:spMkLst>
              <pc:docMk/>
              <pc:sldMasterMk cId="4023874706" sldId="2147483767"/>
              <pc:sldLayoutMk cId="292873968" sldId="2147483807"/>
              <ac:spMk id="11" creationId="{80971990-77C4-46A5-B08E-D43D2069C57B}"/>
            </ac:spMkLst>
          </pc:spChg>
          <pc:spChg chg="add mod">
            <ac:chgData name="Luca D'Aniello" userId="23131467-441f-4582-a5f9-ca99d9787af0" providerId="ADAL" clId="{119662F9-917B-405E-A806-7E72D5E5992E}" dt="2022-03-30T15:37:13.194" v="858"/>
            <ac:spMkLst>
              <pc:docMk/>
              <pc:sldMasterMk cId="4023874706" sldId="2147483767"/>
              <pc:sldLayoutMk cId="292873968" sldId="2147483807"/>
              <ac:spMk id="12" creationId="{2784E222-2C42-4DAE-8544-82673A2BFEE1}"/>
            </ac:spMkLst>
          </pc:spChg>
          <pc:grpChg chg="add mod">
            <ac:chgData name="Luca D'Aniello" userId="23131467-441f-4582-a5f9-ca99d9787af0" providerId="ADAL" clId="{119662F9-917B-405E-A806-7E72D5E5992E}" dt="2022-03-30T15:37:03.096" v="853" actId="1076"/>
            <ac:grpSpMkLst>
              <pc:docMk/>
              <pc:sldMasterMk cId="4023874706" sldId="2147483767"/>
              <pc:sldLayoutMk cId="292873968" sldId="2147483807"/>
              <ac:grpSpMk id="8" creationId="{26C32DDF-2A46-4A28-B929-15A97C512912}"/>
            </ac:grpSpMkLst>
          </pc:grpChg>
          <pc:picChg chg="del mod">
            <ac:chgData name="Luca D'Aniello" userId="23131467-441f-4582-a5f9-ca99d9787af0" providerId="ADAL" clId="{119662F9-917B-405E-A806-7E72D5E5992E}" dt="2022-03-30T15:37:07.533" v="856" actId="478"/>
            <ac:picMkLst>
              <pc:docMk/>
              <pc:sldMasterMk cId="4023874706" sldId="2147483767"/>
              <pc:sldLayoutMk cId="292873968" sldId="2147483807"/>
              <ac:picMk id="5" creationId="{33D54943-F976-4927-9C10-0F610C1803D3}"/>
            </ac:picMkLst>
          </pc:picChg>
          <pc:picChg chg="del mod">
            <ac:chgData name="Luca D'Aniello" userId="23131467-441f-4582-a5f9-ca99d9787af0" providerId="ADAL" clId="{119662F9-917B-405E-A806-7E72D5E5992E}" dt="2022-03-30T15:37:06.915" v="855" actId="478"/>
            <ac:picMkLst>
              <pc:docMk/>
              <pc:sldMasterMk cId="4023874706" sldId="2147483767"/>
              <pc:sldLayoutMk cId="292873968" sldId="2147483807"/>
              <ac:picMk id="6" creationId="{3E821092-FDDA-48CE-AB4A-2612BC932790}"/>
            </ac:picMkLst>
          </pc:picChg>
          <pc:picChg chg="add mod">
            <ac:chgData name="Luca D'Aniello" userId="23131467-441f-4582-a5f9-ca99d9787af0" providerId="ADAL" clId="{119662F9-917B-405E-A806-7E72D5E5992E}" dt="2022-03-30T15:37:13.194" v="858"/>
            <ac:picMkLst>
              <pc:docMk/>
              <pc:sldMasterMk cId="4023874706" sldId="2147483767"/>
              <pc:sldLayoutMk cId="292873968" sldId="2147483807"/>
              <ac:picMk id="13" creationId="{7000E270-138C-4010-A283-04801030C38F}"/>
            </ac:picMkLst>
          </pc:picChg>
          <pc:picChg chg="add mod">
            <ac:chgData name="Luca D'Aniello" userId="23131467-441f-4582-a5f9-ca99d9787af0" providerId="ADAL" clId="{119662F9-917B-405E-A806-7E72D5E5992E}" dt="2022-03-30T15:37:13.194" v="858"/>
            <ac:picMkLst>
              <pc:docMk/>
              <pc:sldMasterMk cId="4023874706" sldId="2147483767"/>
              <pc:sldLayoutMk cId="292873968" sldId="2147483807"/>
              <ac:picMk id="14" creationId="{0BC25BB7-A685-4AB5-9E09-A51F6FE10C4F}"/>
            </ac:picMkLst>
          </pc:picChg>
        </pc:sldLayoutChg>
      </pc:sldMasterChg>
      <pc:sldMasterChg chg="delSp add mod addSldLayout modSldLayout">
        <pc:chgData name="Luca D'Aniello" userId="23131467-441f-4582-a5f9-ca99d9787af0" providerId="ADAL" clId="{119662F9-917B-405E-A806-7E72D5E5992E}" dt="2022-03-30T15:55:26.054" v="890"/>
        <pc:sldMasterMkLst>
          <pc:docMk/>
          <pc:sldMasterMk cId="2083447322" sldId="2147483808"/>
        </pc:sldMasterMkLst>
        <pc:grpChg chg="del">
          <ac:chgData name="Luca D'Aniello" userId="23131467-441f-4582-a5f9-ca99d9787af0" providerId="ADAL" clId="{119662F9-917B-405E-A806-7E72D5E5992E}" dt="2022-03-30T15:43:57.518" v="866" actId="478"/>
          <ac:grpSpMkLst>
            <pc:docMk/>
            <pc:sldMasterMk cId="2083447322" sldId="2147483808"/>
            <ac:grpSpMk id="20" creationId="{FC01CCE4-B665-4A19-A01A-710CAA9861A3}"/>
          </ac:grpSpMkLst>
        </pc:grpChg>
        <pc:sldLayoutChg chg="delSp add mod replId">
          <pc:chgData name="Luca D'Aniello" userId="23131467-441f-4582-a5f9-ca99d9787af0" providerId="ADAL" clId="{119662F9-917B-405E-A806-7E72D5E5992E}" dt="2022-03-30T15:44:01.397" v="867" actId="478"/>
          <pc:sldLayoutMkLst>
            <pc:docMk/>
            <pc:sldMasterMk cId="2083447322" sldId="2147483808"/>
            <pc:sldLayoutMk cId="2805419976" sldId="2147483809"/>
          </pc:sldLayoutMkLst>
          <pc:grpChg chg="del">
            <ac:chgData name="Luca D'Aniello" userId="23131467-441f-4582-a5f9-ca99d9787af0" providerId="ADAL" clId="{119662F9-917B-405E-A806-7E72D5E5992E}" dt="2022-03-30T15:44:01.397" v="867" actId="478"/>
            <ac:grpSpMkLst>
              <pc:docMk/>
              <pc:sldMasterMk cId="2083447322" sldId="2147483808"/>
              <pc:sldLayoutMk cId="2805419976" sldId="2147483809"/>
              <ac:grpSpMk id="8" creationId="{3ED29D6B-269D-4B1B-9051-77AEA8B1FE90}"/>
            </ac:grpSpMkLst>
          </pc:grpChg>
        </pc:sldLayoutChg>
        <pc:sldLayoutChg chg="add mod replId">
          <pc:chgData name="Luca D'Aniello" userId="23131467-441f-4582-a5f9-ca99d9787af0" providerId="ADAL" clId="{119662F9-917B-405E-A806-7E72D5E5992E}" dt="2022-03-30T15:43:53.492" v="865" actId="2890"/>
          <pc:sldLayoutMkLst>
            <pc:docMk/>
            <pc:sldMasterMk cId="2083447322" sldId="2147483808"/>
            <pc:sldLayoutMk cId="1726355962" sldId="2147483810"/>
          </pc:sldLayoutMkLst>
        </pc:sldLayoutChg>
        <pc:sldLayoutChg chg="add mod replId">
          <pc:chgData name="Luca D'Aniello" userId="23131467-441f-4582-a5f9-ca99d9787af0" providerId="ADAL" clId="{119662F9-917B-405E-A806-7E72D5E5992E}" dt="2022-03-30T15:43:53.492" v="865" actId="2890"/>
          <pc:sldLayoutMkLst>
            <pc:docMk/>
            <pc:sldMasterMk cId="2083447322" sldId="2147483808"/>
            <pc:sldLayoutMk cId="3178576722" sldId="2147483811"/>
          </pc:sldLayoutMkLst>
        </pc:sldLayoutChg>
        <pc:sldLayoutChg chg="add mod replId">
          <pc:chgData name="Luca D'Aniello" userId="23131467-441f-4582-a5f9-ca99d9787af0" providerId="ADAL" clId="{119662F9-917B-405E-A806-7E72D5E5992E}" dt="2022-03-30T15:43:53.492" v="865" actId="2890"/>
          <pc:sldLayoutMkLst>
            <pc:docMk/>
            <pc:sldMasterMk cId="2083447322" sldId="2147483808"/>
            <pc:sldLayoutMk cId="1826549396" sldId="2147483812"/>
          </pc:sldLayoutMkLst>
        </pc:sldLayoutChg>
        <pc:sldLayoutChg chg="add mod replId">
          <pc:chgData name="Luca D'Aniello" userId="23131467-441f-4582-a5f9-ca99d9787af0" providerId="ADAL" clId="{119662F9-917B-405E-A806-7E72D5E5992E}" dt="2022-03-30T15:43:53.492" v="865" actId="2890"/>
          <pc:sldLayoutMkLst>
            <pc:docMk/>
            <pc:sldMasterMk cId="2083447322" sldId="2147483808"/>
            <pc:sldLayoutMk cId="1803897302" sldId="2147483813"/>
          </pc:sldLayoutMkLst>
        </pc:sldLayoutChg>
        <pc:sldLayoutChg chg="add mod replId">
          <pc:chgData name="Luca D'Aniello" userId="23131467-441f-4582-a5f9-ca99d9787af0" providerId="ADAL" clId="{119662F9-917B-405E-A806-7E72D5E5992E}" dt="2022-03-30T15:43:53.492" v="865" actId="2890"/>
          <pc:sldLayoutMkLst>
            <pc:docMk/>
            <pc:sldMasterMk cId="2083447322" sldId="2147483808"/>
            <pc:sldLayoutMk cId="944704389" sldId="2147483814"/>
          </pc:sldLayoutMkLst>
        </pc:sldLayoutChg>
        <pc:sldLayoutChg chg="add mod replId">
          <pc:chgData name="Luca D'Aniello" userId="23131467-441f-4582-a5f9-ca99d9787af0" providerId="ADAL" clId="{119662F9-917B-405E-A806-7E72D5E5992E}" dt="2022-03-30T15:43:53.492" v="865" actId="2890"/>
          <pc:sldLayoutMkLst>
            <pc:docMk/>
            <pc:sldMasterMk cId="2083447322" sldId="2147483808"/>
            <pc:sldLayoutMk cId="1063273469" sldId="2147483815"/>
          </pc:sldLayoutMkLst>
        </pc:sldLayoutChg>
        <pc:sldLayoutChg chg="add mod replId">
          <pc:chgData name="Luca D'Aniello" userId="23131467-441f-4582-a5f9-ca99d9787af0" providerId="ADAL" clId="{119662F9-917B-405E-A806-7E72D5E5992E}" dt="2022-03-30T15:43:53.492" v="865" actId="2890"/>
          <pc:sldLayoutMkLst>
            <pc:docMk/>
            <pc:sldMasterMk cId="2083447322" sldId="2147483808"/>
            <pc:sldLayoutMk cId="1158637807" sldId="2147483816"/>
          </pc:sldLayoutMkLst>
        </pc:sldLayoutChg>
        <pc:sldLayoutChg chg="addSp delSp modSp add mod replId">
          <pc:chgData name="Luca D'Aniello" userId="23131467-441f-4582-a5f9-ca99d9787af0" providerId="ADAL" clId="{119662F9-917B-405E-A806-7E72D5E5992E}" dt="2022-03-30T15:55:26.054" v="890"/>
          <pc:sldLayoutMkLst>
            <pc:docMk/>
            <pc:sldMasterMk cId="2083447322" sldId="2147483808"/>
            <pc:sldLayoutMk cId="1596504422" sldId="2147483817"/>
          </pc:sldLayoutMkLst>
          <pc:picChg chg="add mod">
            <ac:chgData name="Luca D'Aniello" userId="23131467-441f-4582-a5f9-ca99d9787af0" providerId="ADAL" clId="{119662F9-917B-405E-A806-7E72D5E5992E}" dt="2022-03-30T15:55:26.054" v="890"/>
            <ac:picMkLst>
              <pc:docMk/>
              <pc:sldMasterMk cId="2083447322" sldId="2147483808"/>
              <pc:sldLayoutMk cId="1596504422" sldId="2147483817"/>
              <ac:picMk id="8" creationId="{3C64C151-4D80-4769-813D-9F773A26B9F4}"/>
            </ac:picMkLst>
          </pc:picChg>
          <pc:picChg chg="del">
            <ac:chgData name="Luca D'Aniello" userId="23131467-441f-4582-a5f9-ca99d9787af0" providerId="ADAL" clId="{119662F9-917B-405E-A806-7E72D5E5992E}" dt="2022-03-30T15:55:25.792" v="889" actId="478"/>
            <ac:picMkLst>
              <pc:docMk/>
              <pc:sldMasterMk cId="2083447322" sldId="2147483808"/>
              <pc:sldLayoutMk cId="1596504422" sldId="2147483817"/>
              <ac:picMk id="38" creationId="{00000000-0000-0000-0000-000000000000}"/>
            </ac:picMkLst>
          </pc:picChg>
        </pc:sldLayoutChg>
        <pc:sldLayoutChg chg="add mod replId">
          <pc:chgData name="Luca D'Aniello" userId="23131467-441f-4582-a5f9-ca99d9787af0" providerId="ADAL" clId="{119662F9-917B-405E-A806-7E72D5E5992E}" dt="2022-03-30T15:43:53.492" v="865" actId="2890"/>
          <pc:sldLayoutMkLst>
            <pc:docMk/>
            <pc:sldMasterMk cId="2083447322" sldId="2147483808"/>
            <pc:sldLayoutMk cId="1995044500" sldId="2147483818"/>
          </pc:sldLayoutMkLst>
        </pc:sldLayoutChg>
        <pc:sldLayoutChg chg="add mod replId">
          <pc:chgData name="Luca D'Aniello" userId="23131467-441f-4582-a5f9-ca99d9787af0" providerId="ADAL" clId="{119662F9-917B-405E-A806-7E72D5E5992E}" dt="2022-03-30T15:43:53.492" v="865" actId="2890"/>
          <pc:sldLayoutMkLst>
            <pc:docMk/>
            <pc:sldMasterMk cId="2083447322" sldId="2147483808"/>
            <pc:sldLayoutMk cId="693953873" sldId="2147483819"/>
          </pc:sldLayoutMkLst>
        </pc:sldLayoutChg>
        <pc:sldLayoutChg chg="add mod replId">
          <pc:chgData name="Luca D'Aniello" userId="23131467-441f-4582-a5f9-ca99d9787af0" providerId="ADAL" clId="{119662F9-917B-405E-A806-7E72D5E5992E}" dt="2022-03-30T15:43:53.492" v="865" actId="2890"/>
          <pc:sldLayoutMkLst>
            <pc:docMk/>
            <pc:sldMasterMk cId="2083447322" sldId="2147483808"/>
            <pc:sldLayoutMk cId="2936846465" sldId="2147483820"/>
          </pc:sldLayoutMkLst>
        </pc:sldLayoutChg>
        <pc:sldLayoutChg chg="add mod replId">
          <pc:chgData name="Luca D'Aniello" userId="23131467-441f-4582-a5f9-ca99d9787af0" providerId="ADAL" clId="{119662F9-917B-405E-A806-7E72D5E5992E}" dt="2022-03-30T15:43:53.492" v="865" actId="2890"/>
          <pc:sldLayoutMkLst>
            <pc:docMk/>
            <pc:sldMasterMk cId="2083447322" sldId="2147483808"/>
            <pc:sldLayoutMk cId="2735274530" sldId="2147483821"/>
          </pc:sldLayoutMkLst>
        </pc:sldLayoutChg>
        <pc:sldLayoutChg chg="add mod replId">
          <pc:chgData name="Luca D'Aniello" userId="23131467-441f-4582-a5f9-ca99d9787af0" providerId="ADAL" clId="{119662F9-917B-405E-A806-7E72D5E5992E}" dt="2022-03-30T15:43:53.492" v="865" actId="2890"/>
          <pc:sldLayoutMkLst>
            <pc:docMk/>
            <pc:sldMasterMk cId="2083447322" sldId="2147483808"/>
            <pc:sldLayoutMk cId="1203524352" sldId="2147483822"/>
          </pc:sldLayoutMkLst>
        </pc:sldLayoutChg>
        <pc:sldLayoutChg chg="add mod replId">
          <pc:chgData name="Luca D'Aniello" userId="23131467-441f-4582-a5f9-ca99d9787af0" providerId="ADAL" clId="{119662F9-917B-405E-A806-7E72D5E5992E}" dt="2022-03-30T15:43:53.492" v="865" actId="2890"/>
          <pc:sldLayoutMkLst>
            <pc:docMk/>
            <pc:sldMasterMk cId="2083447322" sldId="2147483808"/>
            <pc:sldLayoutMk cId="2412664619" sldId="2147483823"/>
          </pc:sldLayoutMkLst>
        </pc:sldLayoutChg>
        <pc:sldLayoutChg chg="add mod replId">
          <pc:chgData name="Luca D'Aniello" userId="23131467-441f-4582-a5f9-ca99d9787af0" providerId="ADAL" clId="{119662F9-917B-405E-A806-7E72D5E5992E}" dt="2022-03-30T15:43:53.492" v="865" actId="2890"/>
          <pc:sldLayoutMkLst>
            <pc:docMk/>
            <pc:sldMasterMk cId="2083447322" sldId="2147483808"/>
            <pc:sldLayoutMk cId="4036723058" sldId="2147483824"/>
          </pc:sldLayoutMkLst>
        </pc:sldLayoutChg>
        <pc:sldLayoutChg chg="add mod replId">
          <pc:chgData name="Luca D'Aniello" userId="23131467-441f-4582-a5f9-ca99d9787af0" providerId="ADAL" clId="{119662F9-917B-405E-A806-7E72D5E5992E}" dt="2022-03-30T15:43:53.492" v="865" actId="2890"/>
          <pc:sldLayoutMkLst>
            <pc:docMk/>
            <pc:sldMasterMk cId="2083447322" sldId="2147483808"/>
            <pc:sldLayoutMk cId="2093769923" sldId="2147483825"/>
          </pc:sldLayoutMkLst>
        </pc:sldLayoutChg>
        <pc:sldLayoutChg chg="add mod replId">
          <pc:chgData name="Luca D'Aniello" userId="23131467-441f-4582-a5f9-ca99d9787af0" providerId="ADAL" clId="{119662F9-917B-405E-A806-7E72D5E5992E}" dt="2022-03-30T15:43:53.492" v="865" actId="2890"/>
          <pc:sldLayoutMkLst>
            <pc:docMk/>
            <pc:sldMasterMk cId="2083447322" sldId="2147483808"/>
            <pc:sldLayoutMk cId="1262226351" sldId="2147483826"/>
          </pc:sldLayoutMkLst>
        </pc:sldLayoutChg>
        <pc:sldLayoutChg chg="add mod replId">
          <pc:chgData name="Luca D'Aniello" userId="23131467-441f-4582-a5f9-ca99d9787af0" providerId="ADAL" clId="{119662F9-917B-405E-A806-7E72D5E5992E}" dt="2022-03-30T15:43:53.492" v="865" actId="2890"/>
          <pc:sldLayoutMkLst>
            <pc:docMk/>
            <pc:sldMasterMk cId="2083447322" sldId="2147483808"/>
            <pc:sldLayoutMk cId="2650410454" sldId="2147483827"/>
          </pc:sldLayoutMkLst>
        </pc:sldLayoutChg>
        <pc:sldLayoutChg chg="add mod replId">
          <pc:chgData name="Luca D'Aniello" userId="23131467-441f-4582-a5f9-ca99d9787af0" providerId="ADAL" clId="{119662F9-917B-405E-A806-7E72D5E5992E}" dt="2022-03-30T15:43:53.492" v="865" actId="2890"/>
          <pc:sldLayoutMkLst>
            <pc:docMk/>
            <pc:sldMasterMk cId="2083447322" sldId="2147483808"/>
            <pc:sldLayoutMk cId="327529320" sldId="2147483828"/>
          </pc:sldLayoutMkLst>
        </pc:sldLayoutChg>
        <pc:sldLayoutChg chg="add mod replId">
          <pc:chgData name="Luca D'Aniello" userId="23131467-441f-4582-a5f9-ca99d9787af0" providerId="ADAL" clId="{119662F9-917B-405E-A806-7E72D5E5992E}" dt="2022-03-30T15:43:53.492" v="865" actId="2890"/>
          <pc:sldLayoutMkLst>
            <pc:docMk/>
            <pc:sldMasterMk cId="2083447322" sldId="2147483808"/>
            <pc:sldLayoutMk cId="1803161358" sldId="2147483829"/>
          </pc:sldLayoutMkLst>
        </pc:sldLayoutChg>
        <pc:sldLayoutChg chg="add mod replId">
          <pc:chgData name="Luca D'Aniello" userId="23131467-441f-4582-a5f9-ca99d9787af0" providerId="ADAL" clId="{119662F9-917B-405E-A806-7E72D5E5992E}" dt="2022-03-30T15:43:53.492" v="865" actId="2890"/>
          <pc:sldLayoutMkLst>
            <pc:docMk/>
            <pc:sldMasterMk cId="2083447322" sldId="2147483808"/>
            <pc:sldLayoutMk cId="3091702541" sldId="2147483830"/>
          </pc:sldLayoutMkLst>
        </pc:sldLayoutChg>
        <pc:sldLayoutChg chg="add mod replId">
          <pc:chgData name="Luca D'Aniello" userId="23131467-441f-4582-a5f9-ca99d9787af0" providerId="ADAL" clId="{119662F9-917B-405E-A806-7E72D5E5992E}" dt="2022-03-30T15:43:53.492" v="865" actId="2890"/>
          <pc:sldLayoutMkLst>
            <pc:docMk/>
            <pc:sldMasterMk cId="2083447322" sldId="2147483808"/>
            <pc:sldLayoutMk cId="3888707263" sldId="2147483831"/>
          </pc:sldLayoutMkLst>
        </pc:sldLayoutChg>
        <pc:sldLayoutChg chg="add mod replId">
          <pc:chgData name="Luca D'Aniello" userId="23131467-441f-4582-a5f9-ca99d9787af0" providerId="ADAL" clId="{119662F9-917B-405E-A806-7E72D5E5992E}" dt="2022-03-30T15:43:53.492" v="865" actId="2890"/>
          <pc:sldLayoutMkLst>
            <pc:docMk/>
            <pc:sldMasterMk cId="2083447322" sldId="2147483808"/>
            <pc:sldLayoutMk cId="2950825980" sldId="2147483832"/>
          </pc:sldLayoutMkLst>
        </pc:sldLayoutChg>
        <pc:sldLayoutChg chg="add mod replId">
          <pc:chgData name="Luca D'Aniello" userId="23131467-441f-4582-a5f9-ca99d9787af0" providerId="ADAL" clId="{119662F9-917B-405E-A806-7E72D5E5992E}" dt="2022-03-30T15:43:53.492" v="865" actId="2890"/>
          <pc:sldLayoutMkLst>
            <pc:docMk/>
            <pc:sldMasterMk cId="2083447322" sldId="2147483808"/>
            <pc:sldLayoutMk cId="679205905" sldId="2147483833"/>
          </pc:sldLayoutMkLst>
        </pc:sldLayoutChg>
        <pc:sldLayoutChg chg="add mod replId">
          <pc:chgData name="Luca D'Aniello" userId="23131467-441f-4582-a5f9-ca99d9787af0" providerId="ADAL" clId="{119662F9-917B-405E-A806-7E72D5E5992E}" dt="2022-03-30T15:43:53.492" v="865" actId="2890"/>
          <pc:sldLayoutMkLst>
            <pc:docMk/>
            <pc:sldMasterMk cId="2083447322" sldId="2147483808"/>
            <pc:sldLayoutMk cId="24205694" sldId="2147483834"/>
          </pc:sldLayoutMkLst>
        </pc:sldLayoutChg>
        <pc:sldLayoutChg chg="add mod replId">
          <pc:chgData name="Luca D'Aniello" userId="23131467-441f-4582-a5f9-ca99d9787af0" providerId="ADAL" clId="{119662F9-917B-405E-A806-7E72D5E5992E}" dt="2022-03-30T15:43:53.492" v="865" actId="2890"/>
          <pc:sldLayoutMkLst>
            <pc:docMk/>
            <pc:sldMasterMk cId="2083447322" sldId="2147483808"/>
            <pc:sldLayoutMk cId="2013546117" sldId="2147483835"/>
          </pc:sldLayoutMkLst>
        </pc:sldLayoutChg>
        <pc:sldLayoutChg chg="add mod replId">
          <pc:chgData name="Luca D'Aniello" userId="23131467-441f-4582-a5f9-ca99d9787af0" providerId="ADAL" clId="{119662F9-917B-405E-A806-7E72D5E5992E}" dt="2022-03-30T15:43:53.492" v="865" actId="2890"/>
          <pc:sldLayoutMkLst>
            <pc:docMk/>
            <pc:sldMasterMk cId="2083447322" sldId="2147483808"/>
            <pc:sldLayoutMk cId="3699370846" sldId="2147483836"/>
          </pc:sldLayoutMkLst>
        </pc:sldLayoutChg>
        <pc:sldLayoutChg chg="add mod replId">
          <pc:chgData name="Luca D'Aniello" userId="23131467-441f-4582-a5f9-ca99d9787af0" providerId="ADAL" clId="{119662F9-917B-405E-A806-7E72D5E5992E}" dt="2022-03-30T15:43:53.492" v="865" actId="2890"/>
          <pc:sldLayoutMkLst>
            <pc:docMk/>
            <pc:sldMasterMk cId="2083447322" sldId="2147483808"/>
            <pc:sldLayoutMk cId="3120705898" sldId="2147483837"/>
          </pc:sldLayoutMkLst>
        </pc:sldLayoutChg>
        <pc:sldLayoutChg chg="add mod replId">
          <pc:chgData name="Luca D'Aniello" userId="23131467-441f-4582-a5f9-ca99d9787af0" providerId="ADAL" clId="{119662F9-917B-405E-A806-7E72D5E5992E}" dt="2022-03-30T15:43:53.492" v="865" actId="2890"/>
          <pc:sldLayoutMkLst>
            <pc:docMk/>
            <pc:sldMasterMk cId="2083447322" sldId="2147483808"/>
            <pc:sldLayoutMk cId="37113293" sldId="2147483838"/>
          </pc:sldLayoutMkLst>
        </pc:sldLayoutChg>
        <pc:sldLayoutChg chg="add mod replId">
          <pc:chgData name="Luca D'Aniello" userId="23131467-441f-4582-a5f9-ca99d9787af0" providerId="ADAL" clId="{119662F9-917B-405E-A806-7E72D5E5992E}" dt="2022-03-30T15:43:53.492" v="865" actId="2890"/>
          <pc:sldLayoutMkLst>
            <pc:docMk/>
            <pc:sldMasterMk cId="2083447322" sldId="2147483808"/>
            <pc:sldLayoutMk cId="1246140716" sldId="2147483839"/>
          </pc:sldLayoutMkLst>
        </pc:sldLayoutChg>
        <pc:sldLayoutChg chg="add mod replId">
          <pc:chgData name="Luca D'Aniello" userId="23131467-441f-4582-a5f9-ca99d9787af0" providerId="ADAL" clId="{119662F9-917B-405E-A806-7E72D5E5992E}" dt="2022-03-30T15:43:53.492" v="865" actId="2890"/>
          <pc:sldLayoutMkLst>
            <pc:docMk/>
            <pc:sldMasterMk cId="2083447322" sldId="2147483808"/>
            <pc:sldLayoutMk cId="1287208120" sldId="2147483840"/>
          </pc:sldLayoutMkLst>
        </pc:sldLayoutChg>
        <pc:sldLayoutChg chg="add mod replId">
          <pc:chgData name="Luca D'Aniello" userId="23131467-441f-4582-a5f9-ca99d9787af0" providerId="ADAL" clId="{119662F9-917B-405E-A806-7E72D5E5992E}" dt="2022-03-30T15:52:49.854" v="876" actId="6014"/>
          <pc:sldLayoutMkLst>
            <pc:docMk/>
            <pc:sldMasterMk cId="2083447322" sldId="2147483808"/>
            <pc:sldLayoutMk cId="116159252" sldId="2147483841"/>
          </pc:sldLayoutMkLst>
        </pc:sldLayoutChg>
      </pc:sldMasterChg>
    </pc:docChg>
  </pc:docChgLst>
  <pc:docChgLst>
    <pc:chgData name="Francesco Calcagni" userId="0511e74b2fa7d421" providerId="LiveId" clId="{FAE5B7B9-A734-40B0-82ED-C87AC4D90B44}"/>
    <pc:docChg chg="undo custSel delSld modSld modMainMaster">
      <pc:chgData name="Francesco Calcagni" userId="0511e74b2fa7d421" providerId="LiveId" clId="{FAE5B7B9-A734-40B0-82ED-C87AC4D90B44}" dt="2022-04-01T12:02:32.637" v="854" actId="478"/>
      <pc:docMkLst>
        <pc:docMk/>
      </pc:docMkLst>
      <pc:sldChg chg="addSp delSp modSp mod">
        <pc:chgData name="Francesco Calcagni" userId="0511e74b2fa7d421" providerId="LiveId" clId="{FAE5B7B9-A734-40B0-82ED-C87AC4D90B44}" dt="2022-04-01T12:02:32.637" v="854" actId="478"/>
        <pc:sldMkLst>
          <pc:docMk/>
          <pc:sldMk cId="1051049665" sldId="256"/>
        </pc:sldMkLst>
        <pc:spChg chg="del mod">
          <ac:chgData name="Francesco Calcagni" userId="0511e74b2fa7d421" providerId="LiveId" clId="{FAE5B7B9-A734-40B0-82ED-C87AC4D90B44}" dt="2022-04-01T12:02:32.637" v="854" actId="478"/>
          <ac:spMkLst>
            <pc:docMk/>
            <pc:sldMk cId="1051049665" sldId="256"/>
            <ac:spMk id="2" creationId="{2934E5C4-C851-4A0E-8F31-EED357BD36B8}"/>
          </ac:spMkLst>
        </pc:spChg>
        <pc:spChg chg="del mod">
          <ac:chgData name="Francesco Calcagni" userId="0511e74b2fa7d421" providerId="LiveId" clId="{FAE5B7B9-A734-40B0-82ED-C87AC4D90B44}" dt="2022-03-31T06:52:44.898" v="428" actId="478"/>
          <ac:spMkLst>
            <pc:docMk/>
            <pc:sldMk cId="1051049665" sldId="256"/>
            <ac:spMk id="3" creationId="{4108F2CE-C149-4C2B-AEDE-6EEF465C773A}"/>
          </ac:spMkLst>
        </pc:spChg>
        <pc:spChg chg="add del mod">
          <ac:chgData name="Francesco Calcagni" userId="0511e74b2fa7d421" providerId="LiveId" clId="{FAE5B7B9-A734-40B0-82ED-C87AC4D90B44}" dt="2022-03-31T06:55:18.503" v="504" actId="20577"/>
          <ac:spMkLst>
            <pc:docMk/>
            <pc:sldMk cId="1051049665" sldId="256"/>
            <ac:spMk id="5" creationId="{8E7EC669-5802-4F42-B7DE-15DAE1C84652}"/>
          </ac:spMkLst>
        </pc:spChg>
        <pc:spChg chg="add mod">
          <ac:chgData name="Francesco Calcagni" userId="0511e74b2fa7d421" providerId="LiveId" clId="{FAE5B7B9-A734-40B0-82ED-C87AC4D90B44}" dt="2022-03-31T06:58:57.716" v="657" actId="1036"/>
          <ac:spMkLst>
            <pc:docMk/>
            <pc:sldMk cId="1051049665" sldId="256"/>
            <ac:spMk id="6" creationId="{708BCAED-EFA8-4502-B4C3-88829E9F3F81}"/>
          </ac:spMkLst>
        </pc:spChg>
      </pc:sldChg>
      <pc:sldChg chg="del">
        <pc:chgData name="Francesco Calcagni" userId="0511e74b2fa7d421" providerId="LiveId" clId="{FAE5B7B9-A734-40B0-82ED-C87AC4D90B44}" dt="2022-03-31T06:33:58.368" v="0" actId="2696"/>
        <pc:sldMkLst>
          <pc:docMk/>
          <pc:sldMk cId="129769169" sldId="257"/>
        </pc:sldMkLst>
      </pc:sldChg>
      <pc:sldChg chg="del">
        <pc:chgData name="Francesco Calcagni" userId="0511e74b2fa7d421" providerId="LiveId" clId="{FAE5B7B9-A734-40B0-82ED-C87AC4D90B44}" dt="2022-03-31T06:33:58.368" v="0" actId="2696"/>
        <pc:sldMkLst>
          <pc:docMk/>
          <pc:sldMk cId="1603523109" sldId="258"/>
        </pc:sldMkLst>
      </pc:sldChg>
      <pc:sldChg chg="addSp delSp modSp mod">
        <pc:chgData name="Francesco Calcagni" userId="0511e74b2fa7d421" providerId="LiveId" clId="{FAE5B7B9-A734-40B0-82ED-C87AC4D90B44}" dt="2022-03-31T06:39:56.944" v="139" actId="20577"/>
        <pc:sldMkLst>
          <pc:docMk/>
          <pc:sldMk cId="2160974179" sldId="259"/>
        </pc:sldMkLst>
        <pc:spChg chg="del">
          <ac:chgData name="Francesco Calcagni" userId="0511e74b2fa7d421" providerId="LiveId" clId="{FAE5B7B9-A734-40B0-82ED-C87AC4D90B44}" dt="2022-03-31T06:34:29.278" v="2" actId="478"/>
          <ac:spMkLst>
            <pc:docMk/>
            <pc:sldMk cId="2160974179" sldId="259"/>
            <ac:spMk id="2" creationId="{BC3BB726-41DB-4D1F-ACEC-111BDFF5E3FD}"/>
          </ac:spMkLst>
        </pc:spChg>
        <pc:spChg chg="del">
          <ac:chgData name="Francesco Calcagni" userId="0511e74b2fa7d421" providerId="LiveId" clId="{FAE5B7B9-A734-40B0-82ED-C87AC4D90B44}" dt="2022-03-31T06:34:34.531" v="3" actId="478"/>
          <ac:spMkLst>
            <pc:docMk/>
            <pc:sldMk cId="2160974179" sldId="259"/>
            <ac:spMk id="3" creationId="{256291D8-7451-41E8-BB46-18F75C6AE327}"/>
          </ac:spMkLst>
        </pc:spChg>
        <pc:spChg chg="mod">
          <ac:chgData name="Francesco Calcagni" userId="0511e74b2fa7d421" providerId="LiveId" clId="{FAE5B7B9-A734-40B0-82ED-C87AC4D90B44}" dt="2022-03-31T06:39:56.944" v="139" actId="20577"/>
          <ac:spMkLst>
            <pc:docMk/>
            <pc:sldMk cId="2160974179" sldId="259"/>
            <ac:spMk id="4" creationId="{81A3C5D1-7189-4246-A839-06FCF0BC788E}"/>
          </ac:spMkLst>
        </pc:spChg>
        <pc:spChg chg="mod">
          <ac:chgData name="Francesco Calcagni" userId="0511e74b2fa7d421" providerId="LiveId" clId="{FAE5B7B9-A734-40B0-82ED-C87AC4D90B44}" dt="2022-03-31T06:39:47.934" v="128" actId="20577"/>
          <ac:spMkLst>
            <pc:docMk/>
            <pc:sldMk cId="2160974179" sldId="259"/>
            <ac:spMk id="5" creationId="{31BB84F3-A71C-4577-8176-EC09C03DA04E}"/>
          </ac:spMkLst>
        </pc:spChg>
        <pc:spChg chg="add del mod">
          <ac:chgData name="Francesco Calcagni" userId="0511e74b2fa7d421" providerId="LiveId" clId="{FAE5B7B9-A734-40B0-82ED-C87AC4D90B44}" dt="2022-03-31T06:36:12.942" v="5"/>
          <ac:spMkLst>
            <pc:docMk/>
            <pc:sldMk cId="2160974179" sldId="259"/>
            <ac:spMk id="6" creationId="{A0AA34DA-0A34-4BE4-8AD9-47686DB97FFF}"/>
          </ac:spMkLst>
        </pc:spChg>
      </pc:sldChg>
      <pc:sldChg chg="del">
        <pc:chgData name="Francesco Calcagni" userId="0511e74b2fa7d421" providerId="LiveId" clId="{FAE5B7B9-A734-40B0-82ED-C87AC4D90B44}" dt="2022-03-31T06:34:15.653" v="1" actId="2696"/>
        <pc:sldMkLst>
          <pc:docMk/>
          <pc:sldMk cId="3836251005" sldId="260"/>
        </pc:sldMkLst>
      </pc:sldChg>
      <pc:sldChg chg="del">
        <pc:chgData name="Francesco Calcagni" userId="0511e74b2fa7d421" providerId="LiveId" clId="{FAE5B7B9-A734-40B0-82ED-C87AC4D90B44}" dt="2022-03-31T06:34:15.653" v="1" actId="2696"/>
        <pc:sldMkLst>
          <pc:docMk/>
          <pc:sldMk cId="3610264422" sldId="261"/>
        </pc:sldMkLst>
      </pc:sldChg>
      <pc:sldChg chg="del">
        <pc:chgData name="Francesco Calcagni" userId="0511e74b2fa7d421" providerId="LiveId" clId="{FAE5B7B9-A734-40B0-82ED-C87AC4D90B44}" dt="2022-03-31T06:34:15.653" v="1" actId="2696"/>
        <pc:sldMkLst>
          <pc:docMk/>
          <pc:sldMk cId="2542498501" sldId="262"/>
        </pc:sldMkLst>
      </pc:sldChg>
      <pc:sldChg chg="del">
        <pc:chgData name="Francesco Calcagni" userId="0511e74b2fa7d421" providerId="LiveId" clId="{FAE5B7B9-A734-40B0-82ED-C87AC4D90B44}" dt="2022-03-31T06:34:15.653" v="1" actId="2696"/>
        <pc:sldMkLst>
          <pc:docMk/>
          <pc:sldMk cId="819810402" sldId="263"/>
        </pc:sldMkLst>
      </pc:sldChg>
      <pc:sldChg chg="del">
        <pc:chgData name="Francesco Calcagni" userId="0511e74b2fa7d421" providerId="LiveId" clId="{FAE5B7B9-A734-40B0-82ED-C87AC4D90B44}" dt="2022-03-31T06:34:15.653" v="1" actId="2696"/>
        <pc:sldMkLst>
          <pc:docMk/>
          <pc:sldMk cId="3558127708" sldId="264"/>
        </pc:sldMkLst>
      </pc:sldChg>
      <pc:sldMasterChg chg="addSp delSp modSp mod modSldLayout">
        <pc:chgData name="Francesco Calcagni" userId="0511e74b2fa7d421" providerId="LiveId" clId="{FAE5B7B9-A734-40B0-82ED-C87AC4D90B44}" dt="2022-03-31T06:54:57.386" v="499" actId="21"/>
        <pc:sldMasterMkLst>
          <pc:docMk/>
          <pc:sldMasterMk cId="3499706072" sldId="2147483730"/>
        </pc:sldMasterMkLst>
        <pc:spChg chg="mod">
          <ac:chgData name="Francesco Calcagni" userId="0511e74b2fa7d421" providerId="LiveId" clId="{FAE5B7B9-A734-40B0-82ED-C87AC4D90B44}" dt="2022-03-31T06:50:04.016" v="418" actId="6549"/>
          <ac:spMkLst>
            <pc:docMk/>
            <pc:sldMasterMk cId="3499706072" sldId="2147483730"/>
            <ac:spMk id="24" creationId="{CE7DF215-CBB2-4252-8715-3CC4186F8FC5}"/>
          </ac:spMkLst>
        </pc:spChg>
        <pc:grpChg chg="del">
          <ac:chgData name="Francesco Calcagni" userId="0511e74b2fa7d421" providerId="LiveId" clId="{FAE5B7B9-A734-40B0-82ED-C87AC4D90B44}" dt="2022-03-31T06:50:08.795" v="419" actId="478"/>
          <ac:grpSpMkLst>
            <pc:docMk/>
            <pc:sldMasterMk cId="3499706072" sldId="2147483730"/>
            <ac:grpSpMk id="20" creationId="{FC01CCE4-B665-4A19-A01A-710CAA9861A3}"/>
          </ac:grpSpMkLst>
        </pc:grpChg>
        <pc:picChg chg="add mod">
          <ac:chgData name="Francesco Calcagni" userId="0511e74b2fa7d421" providerId="LiveId" clId="{FAE5B7B9-A734-40B0-82ED-C87AC4D90B44}" dt="2022-03-31T06:51:05.298" v="427" actId="1038"/>
          <ac:picMkLst>
            <pc:docMk/>
            <pc:sldMasterMk cId="3499706072" sldId="2147483730"/>
            <ac:picMk id="26" creationId="{EA6D78F5-51BD-4036-A040-850717C02D9C}"/>
          </ac:picMkLst>
        </pc:picChg>
        <pc:sldLayoutChg chg="addSp delSp modSp mod">
          <pc:chgData name="Francesco Calcagni" userId="0511e74b2fa7d421" providerId="LiveId" clId="{FAE5B7B9-A734-40B0-82ED-C87AC4D90B44}" dt="2022-03-31T06:54:57.386" v="499" actId="21"/>
          <pc:sldLayoutMkLst>
            <pc:docMk/>
            <pc:sldMasterMk cId="3499706072" sldId="2147483730"/>
            <pc:sldLayoutMk cId="82992031" sldId="2147483731"/>
          </pc:sldLayoutMkLst>
          <pc:spChg chg="add del mod">
            <ac:chgData name="Francesco Calcagni" userId="0511e74b2fa7d421" providerId="LiveId" clId="{FAE5B7B9-A734-40B0-82ED-C87AC4D90B44}" dt="2022-03-31T06:53:37.166" v="460" actId="478"/>
            <ac:spMkLst>
              <pc:docMk/>
              <pc:sldMasterMk cId="3499706072" sldId="2147483730"/>
              <pc:sldLayoutMk cId="82992031" sldId="2147483731"/>
              <ac:spMk id="14" creationId="{6D18EE7F-A732-483A-861E-BF85A78E443E}"/>
            </ac:spMkLst>
          </pc:spChg>
          <pc:spChg chg="add del mod">
            <ac:chgData name="Francesco Calcagni" userId="0511e74b2fa7d421" providerId="LiveId" clId="{FAE5B7B9-A734-40B0-82ED-C87AC4D90B44}" dt="2022-03-31T06:54:57.386" v="499" actId="21"/>
            <ac:spMkLst>
              <pc:docMk/>
              <pc:sldMasterMk cId="3499706072" sldId="2147483730"/>
              <pc:sldLayoutMk cId="82992031" sldId="2147483731"/>
              <ac:spMk id="16" creationId="{4E2C63F4-6113-43D7-8DCA-0307EDA5360F}"/>
            </ac:spMkLst>
          </pc:spChg>
          <pc:spChg chg="del">
            <ac:chgData name="Francesco Calcagni" userId="0511e74b2fa7d421" providerId="LiveId" clId="{FAE5B7B9-A734-40B0-82ED-C87AC4D90B44}" dt="2022-03-31T06:48:27.550" v="388" actId="478"/>
            <ac:spMkLst>
              <pc:docMk/>
              <pc:sldMasterMk cId="3499706072" sldId="2147483730"/>
              <pc:sldLayoutMk cId="82992031" sldId="2147483731"/>
              <ac:spMk id="18" creationId="{A901B6B9-8D49-4E1A-84B8-BE97F4D4F3B3}"/>
            </ac:spMkLst>
          </pc:spChg>
          <pc:grpChg chg="del">
            <ac:chgData name="Francesco Calcagni" userId="0511e74b2fa7d421" providerId="LiveId" clId="{FAE5B7B9-A734-40B0-82ED-C87AC4D90B44}" dt="2022-03-31T06:47:25.149" v="205" actId="478"/>
            <ac:grpSpMkLst>
              <pc:docMk/>
              <pc:sldMasterMk cId="3499706072" sldId="2147483730"/>
              <pc:sldLayoutMk cId="82992031" sldId="2147483731"/>
              <ac:grpSpMk id="8" creationId="{3ED29D6B-269D-4B1B-9051-77AEA8B1FE90}"/>
            </ac:grpSpMkLst>
          </pc:grpChg>
          <pc:picChg chg="add mod">
            <ac:chgData name="Francesco Calcagni" userId="0511e74b2fa7d421" providerId="LiveId" clId="{FAE5B7B9-A734-40B0-82ED-C87AC4D90B44}" dt="2022-03-31T06:48:54.058" v="416" actId="1036"/>
            <ac:picMkLst>
              <pc:docMk/>
              <pc:sldMasterMk cId="3499706072" sldId="2147483730"/>
              <pc:sldLayoutMk cId="82992031" sldId="2147483731"/>
              <ac:picMk id="13" creationId="{DB1BC7EA-8063-47B9-A5C3-8F965CBCA2DC}"/>
            </ac:picMkLst>
          </pc:picChg>
        </pc:sldLayoutChg>
      </pc:sldMasterChg>
      <pc:sldMasterChg chg="modSldLayout">
        <pc:chgData name="Francesco Calcagni" userId="0511e74b2fa7d421" providerId="LiveId" clId="{FAE5B7B9-A734-40B0-82ED-C87AC4D90B44}" dt="2022-03-31T07:00:31.824" v="852" actId="1037"/>
        <pc:sldMasterMkLst>
          <pc:docMk/>
          <pc:sldMasterMk cId="4023874706" sldId="2147483767"/>
        </pc:sldMasterMkLst>
        <pc:sldLayoutChg chg="addSp delSp modSp mod">
          <pc:chgData name="Francesco Calcagni" userId="0511e74b2fa7d421" providerId="LiveId" clId="{FAE5B7B9-A734-40B0-82ED-C87AC4D90B44}" dt="2022-03-31T07:00:31.824" v="852" actId="1037"/>
          <pc:sldLayoutMkLst>
            <pc:docMk/>
            <pc:sldMasterMk cId="4023874706" sldId="2147483767"/>
            <pc:sldLayoutMk cId="292873968" sldId="2147483807"/>
          </pc:sldLayoutMkLst>
          <pc:grpChg chg="del">
            <ac:chgData name="Francesco Calcagni" userId="0511e74b2fa7d421" providerId="LiveId" clId="{FAE5B7B9-A734-40B0-82ED-C87AC4D90B44}" dt="2022-03-31T07:00:17.488" v="658" actId="478"/>
            <ac:grpSpMkLst>
              <pc:docMk/>
              <pc:sldMasterMk cId="4023874706" sldId="2147483767"/>
              <pc:sldLayoutMk cId="292873968" sldId="2147483807"/>
              <ac:grpSpMk id="8" creationId="{26C32DDF-2A46-4A28-B929-15A97C512912}"/>
            </ac:grpSpMkLst>
          </pc:grpChg>
          <pc:picChg chg="add mod">
            <ac:chgData name="Francesco Calcagni" userId="0511e74b2fa7d421" providerId="LiveId" clId="{FAE5B7B9-A734-40B0-82ED-C87AC4D90B44}" dt="2022-03-31T07:00:31.824" v="852" actId="1037"/>
            <ac:picMkLst>
              <pc:docMk/>
              <pc:sldMasterMk cId="4023874706" sldId="2147483767"/>
              <pc:sldLayoutMk cId="292873968" sldId="2147483807"/>
              <ac:picMk id="11" creationId="{9028020D-7032-4D96-964F-A879166437FB}"/>
            </ac:picMkLst>
          </pc:pic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9.xml"/><Relationship Id="rId1" Type="http://schemas.microsoft.com/office/2011/relationships/chartStyle" Target="style9.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0.xml"/><Relationship Id="rId1" Type="http://schemas.microsoft.com/office/2011/relationships/chartStyle" Target="style10.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1.xml"/><Relationship Id="rId1" Type="http://schemas.microsoft.com/office/2011/relationships/chartStyle" Target="style11.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2.xml"/><Relationship Id="rId1" Type="http://schemas.microsoft.com/office/2011/relationships/chartStyle" Target="style12.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3.xml"/><Relationship Id="rId1" Type="http://schemas.microsoft.com/office/2011/relationships/chartStyle" Target="style13.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view3D>
      <c:rotX val="30"/>
      <c:rotY val="183"/>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spPr>
            <a:ln>
              <a:noFill/>
            </a:ln>
            <a:effectLst/>
          </c:spPr>
          <c:explosion val="5"/>
          <c:dPt>
            <c:idx val="0"/>
            <c:bubble3D val="0"/>
            <c:explosion val="7"/>
            <c:spPr>
              <a:solidFill>
                <a:schemeClr val="dk1">
                  <a:tint val="88500"/>
                </a:schemeClr>
              </a:solidFill>
              <a:ln w="25400">
                <a:noFill/>
              </a:ln>
              <a:effectLst/>
              <a:sp3d/>
            </c:spPr>
            <c:extLst>
              <c:ext xmlns:c16="http://schemas.microsoft.com/office/drawing/2014/chart" uri="{C3380CC4-5D6E-409C-BE32-E72D297353CC}">
                <c16:uniqueId val="{00000001-72DE-4C66-8F2F-A746E4F8BED9}"/>
              </c:ext>
            </c:extLst>
          </c:dPt>
          <c:dPt>
            <c:idx val="1"/>
            <c:bubble3D val="0"/>
            <c:explosion val="67"/>
            <c:spPr>
              <a:solidFill>
                <a:srgbClr val="A70C35"/>
              </a:solidFill>
              <a:ln w="25400">
                <a:noFill/>
              </a:ln>
              <a:effectLst/>
              <a:sp3d/>
            </c:spPr>
            <c:extLst>
              <c:ext xmlns:c16="http://schemas.microsoft.com/office/drawing/2014/chart" uri="{C3380CC4-5D6E-409C-BE32-E72D297353CC}">
                <c16:uniqueId val="{00000003-72DE-4C66-8F2F-A746E4F8BED9}"/>
              </c:ext>
            </c:extLst>
          </c:dPt>
          <c:dPt>
            <c:idx val="2"/>
            <c:bubble3D val="0"/>
            <c:spPr>
              <a:solidFill>
                <a:srgbClr val="D28398"/>
              </a:solidFill>
              <a:ln w="25400">
                <a:noFill/>
              </a:ln>
              <a:effectLst/>
              <a:sp3d/>
            </c:spPr>
            <c:extLst>
              <c:ext xmlns:c16="http://schemas.microsoft.com/office/drawing/2014/chart" uri="{C3380CC4-5D6E-409C-BE32-E72D297353CC}">
                <c16:uniqueId val="{00000005-72DE-4C66-8F2F-A746E4F8BED9}"/>
              </c:ext>
            </c:extLst>
          </c:dPt>
          <c:dPt>
            <c:idx val="3"/>
            <c:bubble3D val="0"/>
            <c:spPr>
              <a:solidFill>
                <a:schemeClr val="dk1">
                  <a:tint val="98500"/>
                </a:schemeClr>
              </a:solidFill>
              <a:ln w="25400">
                <a:noFill/>
              </a:ln>
              <a:effectLst/>
              <a:sp3d/>
            </c:spPr>
            <c:extLst>
              <c:ext xmlns:c16="http://schemas.microsoft.com/office/drawing/2014/chart" uri="{C3380CC4-5D6E-409C-BE32-E72D297353CC}">
                <c16:uniqueId val="{00000007-72DE-4C66-8F2F-A746E4F8BED9}"/>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60</c:v>
                </c:pt>
                <c:pt idx="1">
                  <c:v>20</c:v>
                </c:pt>
                <c:pt idx="2">
                  <c:v>10</c:v>
                </c:pt>
                <c:pt idx="3">
                  <c:v>10</c:v>
                </c:pt>
              </c:numCache>
            </c:numRef>
          </c:val>
          <c:extLst>
            <c:ext xmlns:c16="http://schemas.microsoft.com/office/drawing/2014/chart" uri="{C3380CC4-5D6E-409C-BE32-E72D297353CC}">
              <c16:uniqueId val="{00000008-72DE-4C66-8F2F-A746E4F8BED9}"/>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view3D>
      <c:rotX val="30"/>
      <c:rotY val="183"/>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spPr>
            <a:ln>
              <a:noFill/>
            </a:ln>
            <a:effectLst/>
          </c:spPr>
          <c:explosion val="5"/>
          <c:dPt>
            <c:idx val="0"/>
            <c:bubble3D val="0"/>
            <c:explosion val="7"/>
            <c:spPr>
              <a:solidFill>
                <a:schemeClr val="dk1">
                  <a:tint val="88500"/>
                </a:schemeClr>
              </a:solidFill>
              <a:ln w="25400">
                <a:noFill/>
              </a:ln>
              <a:effectLst/>
              <a:sp3d/>
            </c:spPr>
            <c:extLst>
              <c:ext xmlns:c16="http://schemas.microsoft.com/office/drawing/2014/chart" uri="{C3380CC4-5D6E-409C-BE32-E72D297353CC}">
                <c16:uniqueId val="{00000001-72DE-4C66-8F2F-A746E4F8BED9}"/>
              </c:ext>
            </c:extLst>
          </c:dPt>
          <c:dPt>
            <c:idx val="1"/>
            <c:bubble3D val="0"/>
            <c:explosion val="67"/>
            <c:spPr>
              <a:solidFill>
                <a:srgbClr val="A70C35"/>
              </a:solidFill>
              <a:ln w="25400">
                <a:noFill/>
              </a:ln>
              <a:effectLst/>
              <a:sp3d/>
            </c:spPr>
            <c:extLst>
              <c:ext xmlns:c16="http://schemas.microsoft.com/office/drawing/2014/chart" uri="{C3380CC4-5D6E-409C-BE32-E72D297353CC}">
                <c16:uniqueId val="{00000003-72DE-4C66-8F2F-A746E4F8BED9}"/>
              </c:ext>
            </c:extLst>
          </c:dPt>
          <c:dPt>
            <c:idx val="2"/>
            <c:bubble3D val="0"/>
            <c:spPr>
              <a:solidFill>
                <a:srgbClr val="D28398"/>
              </a:solidFill>
              <a:ln w="25400">
                <a:noFill/>
              </a:ln>
              <a:effectLst/>
              <a:sp3d/>
            </c:spPr>
            <c:extLst>
              <c:ext xmlns:c16="http://schemas.microsoft.com/office/drawing/2014/chart" uri="{C3380CC4-5D6E-409C-BE32-E72D297353CC}">
                <c16:uniqueId val="{00000005-72DE-4C66-8F2F-A746E4F8BED9}"/>
              </c:ext>
            </c:extLst>
          </c:dPt>
          <c:dPt>
            <c:idx val="3"/>
            <c:bubble3D val="0"/>
            <c:spPr>
              <a:solidFill>
                <a:schemeClr val="dk1">
                  <a:tint val="98500"/>
                </a:schemeClr>
              </a:solidFill>
              <a:ln w="25400">
                <a:noFill/>
              </a:ln>
              <a:effectLst/>
              <a:sp3d/>
            </c:spPr>
            <c:extLst>
              <c:ext xmlns:c16="http://schemas.microsoft.com/office/drawing/2014/chart" uri="{C3380CC4-5D6E-409C-BE32-E72D297353CC}">
                <c16:uniqueId val="{00000007-72DE-4C66-8F2F-A746E4F8BED9}"/>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60</c:v>
                </c:pt>
                <c:pt idx="1">
                  <c:v>20</c:v>
                </c:pt>
                <c:pt idx="2">
                  <c:v>10</c:v>
                </c:pt>
                <c:pt idx="3">
                  <c:v>10</c:v>
                </c:pt>
              </c:numCache>
            </c:numRef>
          </c:val>
          <c:extLst>
            <c:ext xmlns:c16="http://schemas.microsoft.com/office/drawing/2014/chart" uri="{C3380CC4-5D6E-409C-BE32-E72D297353CC}">
              <c16:uniqueId val="{00000008-72DE-4C66-8F2F-A746E4F8BED9}"/>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6218018855198665E-2"/>
          <c:y val="0.12482208077703978"/>
          <c:w val="0.92385965206289433"/>
          <c:h val="0.71920169480066343"/>
        </c:manualLayout>
      </c:layout>
      <c:barChart>
        <c:barDir val="col"/>
        <c:grouping val="clustered"/>
        <c:varyColors val="0"/>
        <c:ser>
          <c:idx val="0"/>
          <c:order val="0"/>
          <c:tx>
            <c:strRef>
              <c:f>Sheet1!$B$1</c:f>
              <c:strCache>
                <c:ptCount val="1"/>
                <c:pt idx="0">
                  <c:v>Series One</c:v>
                </c:pt>
              </c:strCache>
            </c:strRef>
          </c:tx>
          <c:spPr>
            <a:solidFill>
              <a:schemeClr val="tx2">
                <a:lumMod val="75000"/>
              </a:schemeClr>
            </a:solidFill>
          </c:spPr>
          <c:invertIfNegative val="0"/>
          <c:dPt>
            <c:idx val="1"/>
            <c:invertIfNegative val="0"/>
            <c:bubble3D val="0"/>
            <c:extLst>
              <c:ext xmlns:c16="http://schemas.microsoft.com/office/drawing/2014/chart" uri="{C3380CC4-5D6E-409C-BE32-E72D297353CC}">
                <c16:uniqueId val="{00000000-D5BA-42ED-928D-6CD9017723B9}"/>
              </c:ext>
            </c:extLst>
          </c:dPt>
          <c:dPt>
            <c:idx val="2"/>
            <c:invertIfNegative val="0"/>
            <c:bubble3D val="0"/>
            <c:extLst>
              <c:ext xmlns:c16="http://schemas.microsoft.com/office/drawing/2014/chart" uri="{C3380CC4-5D6E-409C-BE32-E72D297353CC}">
                <c16:uniqueId val="{00000001-D5BA-42ED-928D-6CD9017723B9}"/>
              </c:ext>
            </c:extLst>
          </c:dPt>
          <c:dPt>
            <c:idx val="3"/>
            <c:invertIfNegative val="0"/>
            <c:bubble3D val="0"/>
            <c:extLst>
              <c:ext xmlns:c16="http://schemas.microsoft.com/office/drawing/2014/chart" uri="{C3380CC4-5D6E-409C-BE32-E72D297353CC}">
                <c16:uniqueId val="{00000002-D5BA-42ED-928D-6CD9017723B9}"/>
              </c:ext>
            </c:extLst>
          </c:dPt>
          <c:dPt>
            <c:idx val="4"/>
            <c:invertIfNegative val="0"/>
            <c:bubble3D val="0"/>
            <c:spPr>
              <a:solidFill>
                <a:srgbClr val="A70C35"/>
              </a:solidFill>
            </c:spPr>
            <c:extLst>
              <c:ext xmlns:c16="http://schemas.microsoft.com/office/drawing/2014/chart" uri="{C3380CC4-5D6E-409C-BE32-E72D297353CC}">
                <c16:uniqueId val="{00000004-D5BA-42ED-928D-6CD9017723B9}"/>
              </c:ext>
            </c:extLst>
          </c:dPt>
          <c:dPt>
            <c:idx val="6"/>
            <c:invertIfNegative val="0"/>
            <c:bubble3D val="0"/>
            <c:extLst>
              <c:ext xmlns:c16="http://schemas.microsoft.com/office/drawing/2014/chart" uri="{C3380CC4-5D6E-409C-BE32-E72D297353CC}">
                <c16:uniqueId val="{00000005-D5BA-42ED-928D-6CD9017723B9}"/>
              </c:ext>
            </c:extLst>
          </c:dPt>
          <c:dPt>
            <c:idx val="7"/>
            <c:invertIfNegative val="0"/>
            <c:bubble3D val="0"/>
            <c:spPr>
              <a:solidFill>
                <a:schemeClr val="bg2">
                  <a:lumMod val="50000"/>
                </a:schemeClr>
              </a:solidFill>
            </c:spPr>
            <c:extLst>
              <c:ext xmlns:c16="http://schemas.microsoft.com/office/drawing/2014/chart" uri="{C3380CC4-5D6E-409C-BE32-E72D297353CC}">
                <c16:uniqueId val="{00000007-D5BA-42ED-928D-6CD9017723B9}"/>
              </c:ext>
            </c:extLst>
          </c:dPt>
          <c:dPt>
            <c:idx val="8"/>
            <c:invertIfNegative val="0"/>
            <c:bubble3D val="0"/>
            <c:extLst>
              <c:ext xmlns:c16="http://schemas.microsoft.com/office/drawing/2014/chart" uri="{C3380CC4-5D6E-409C-BE32-E72D297353CC}">
                <c16:uniqueId val="{00000008-D5BA-42ED-928D-6CD9017723B9}"/>
              </c:ext>
            </c:extLst>
          </c:dPt>
          <c:dPt>
            <c:idx val="9"/>
            <c:invertIfNegative val="0"/>
            <c:bubble3D val="0"/>
            <c:extLst>
              <c:ext xmlns:c16="http://schemas.microsoft.com/office/drawing/2014/chart" uri="{C3380CC4-5D6E-409C-BE32-E72D297353CC}">
                <c16:uniqueId val="{00000009-D5BA-42ED-928D-6CD9017723B9}"/>
              </c:ext>
            </c:extLst>
          </c:dPt>
          <c:dPt>
            <c:idx val="10"/>
            <c:invertIfNegative val="0"/>
            <c:bubble3D val="0"/>
            <c:extLst>
              <c:ext xmlns:c16="http://schemas.microsoft.com/office/drawing/2014/chart" uri="{C3380CC4-5D6E-409C-BE32-E72D297353CC}">
                <c16:uniqueId val="{0000000A-D5BA-42ED-928D-6CD9017723B9}"/>
              </c:ext>
            </c:extLst>
          </c:dPt>
          <c:dPt>
            <c:idx val="11"/>
            <c:invertIfNegative val="0"/>
            <c:bubble3D val="0"/>
            <c:extLst>
              <c:ext xmlns:c16="http://schemas.microsoft.com/office/drawing/2014/chart" uri="{C3380CC4-5D6E-409C-BE32-E72D297353CC}">
                <c16:uniqueId val="{0000000B-D5BA-42ED-928D-6CD9017723B9}"/>
              </c:ext>
            </c:extLst>
          </c:dPt>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40</c:v>
                </c:pt>
                <c:pt idx="1">
                  <c:v>80</c:v>
                </c:pt>
                <c:pt idx="2">
                  <c:v>60</c:v>
                </c:pt>
                <c:pt idx="3">
                  <c:v>70</c:v>
                </c:pt>
                <c:pt idx="4">
                  <c:v>190</c:v>
                </c:pt>
                <c:pt idx="5">
                  <c:v>150</c:v>
                </c:pt>
                <c:pt idx="6">
                  <c:v>145</c:v>
                </c:pt>
                <c:pt idx="7">
                  <c:v>195</c:v>
                </c:pt>
                <c:pt idx="8">
                  <c:v>185</c:v>
                </c:pt>
                <c:pt idx="9">
                  <c:v>320</c:v>
                </c:pt>
                <c:pt idx="10">
                  <c:v>405</c:v>
                </c:pt>
                <c:pt idx="11">
                  <c:v>574</c:v>
                </c:pt>
              </c:numCache>
            </c:numRef>
          </c:val>
          <c:extLst>
            <c:ext xmlns:c16="http://schemas.microsoft.com/office/drawing/2014/chart" uri="{C3380CC4-5D6E-409C-BE32-E72D297353CC}">
              <c16:uniqueId val="{0000000C-D5BA-42ED-928D-6CD9017723B9}"/>
            </c:ext>
          </c:extLst>
        </c:ser>
        <c:dLbls>
          <c:showLegendKey val="0"/>
          <c:showVal val="0"/>
          <c:showCatName val="0"/>
          <c:showSerName val="0"/>
          <c:showPercent val="0"/>
          <c:showBubbleSize val="0"/>
        </c:dLbls>
        <c:gapWidth val="100"/>
        <c:axId val="234777504"/>
        <c:axId val="234778064"/>
      </c:barChart>
      <c:scatterChart>
        <c:scatterStyle val="smoothMarker"/>
        <c:varyColors val="0"/>
        <c:ser>
          <c:idx val="1"/>
          <c:order val="1"/>
          <c:tx>
            <c:strRef>
              <c:f>Sheet1!$C$1</c:f>
              <c:strCache>
                <c:ptCount val="1"/>
                <c:pt idx="0">
                  <c:v>Series Two</c:v>
                </c:pt>
              </c:strCache>
            </c:strRef>
          </c:tx>
          <c:spPr>
            <a:ln w="28575">
              <a:solidFill>
                <a:schemeClr val="bg1"/>
              </a:solidFill>
              <a:round/>
              <a:headEnd type="oval"/>
            </a:ln>
          </c:spPr>
          <c:marker>
            <c:spPr>
              <a:solidFill>
                <a:schemeClr val="bg2"/>
              </a:solidFill>
              <a:ln w="28575">
                <a:solidFill>
                  <a:schemeClr val="bg1"/>
                </a:solidFill>
              </a:ln>
            </c:spPr>
          </c:marker>
          <c:xVal>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xVal>
          <c:yVal>
            <c:numRef>
              <c:f>Sheet1!$C$2:$C$13</c:f>
              <c:numCache>
                <c:formatCode>General</c:formatCode>
                <c:ptCount val="12"/>
                <c:pt idx="0">
                  <c:v>20</c:v>
                </c:pt>
                <c:pt idx="1">
                  <c:v>40</c:v>
                </c:pt>
                <c:pt idx="2">
                  <c:v>20</c:v>
                </c:pt>
                <c:pt idx="3">
                  <c:v>10</c:v>
                </c:pt>
                <c:pt idx="4">
                  <c:v>20</c:v>
                </c:pt>
                <c:pt idx="5">
                  <c:v>80</c:v>
                </c:pt>
                <c:pt idx="6">
                  <c:v>60</c:v>
                </c:pt>
                <c:pt idx="7">
                  <c:v>60</c:v>
                </c:pt>
                <c:pt idx="8">
                  <c:v>90</c:v>
                </c:pt>
                <c:pt idx="9">
                  <c:v>70</c:v>
                </c:pt>
                <c:pt idx="10">
                  <c:v>180</c:v>
                </c:pt>
                <c:pt idx="11">
                  <c:v>229</c:v>
                </c:pt>
              </c:numCache>
            </c:numRef>
          </c:yVal>
          <c:smooth val="1"/>
          <c:extLst>
            <c:ext xmlns:c16="http://schemas.microsoft.com/office/drawing/2014/chart" uri="{C3380CC4-5D6E-409C-BE32-E72D297353CC}">
              <c16:uniqueId val="{0000000D-D5BA-42ED-928D-6CD9017723B9}"/>
            </c:ext>
          </c:extLst>
        </c:ser>
        <c:dLbls>
          <c:showLegendKey val="0"/>
          <c:showVal val="0"/>
          <c:showCatName val="0"/>
          <c:showSerName val="0"/>
          <c:showPercent val="0"/>
          <c:showBubbleSize val="0"/>
        </c:dLbls>
        <c:axId val="234779184"/>
        <c:axId val="234778624"/>
      </c:scatterChart>
      <c:catAx>
        <c:axId val="234777504"/>
        <c:scaling>
          <c:orientation val="minMax"/>
        </c:scaling>
        <c:delete val="0"/>
        <c:axPos val="b"/>
        <c:numFmt formatCode="General" sourceLinked="0"/>
        <c:majorTickMark val="none"/>
        <c:minorTickMark val="none"/>
        <c:tickLblPos val="nextTo"/>
        <c:spPr>
          <a:ln w="12700">
            <a:noFill/>
          </a:ln>
        </c:spPr>
        <c:txPr>
          <a:bodyPr/>
          <a:lstStyle/>
          <a:p>
            <a:pPr>
              <a:defRPr sz="1800">
                <a:solidFill>
                  <a:schemeClr val="bg2">
                    <a:lumMod val="50000"/>
                  </a:schemeClr>
                </a:solidFill>
                <a:latin typeface="+mj-lt"/>
                <a:ea typeface="Roboto Light" panose="02000000000000000000" pitchFamily="2" charset="0"/>
              </a:defRPr>
            </a:pPr>
            <a:endParaRPr lang="en-US"/>
          </a:p>
        </c:txPr>
        <c:crossAx val="234778064"/>
        <c:crosses val="autoZero"/>
        <c:auto val="1"/>
        <c:lblAlgn val="ctr"/>
        <c:lblOffset val="100"/>
        <c:noMultiLvlLbl val="0"/>
      </c:catAx>
      <c:valAx>
        <c:axId val="234778064"/>
        <c:scaling>
          <c:orientation val="minMax"/>
          <c:max val="600"/>
        </c:scaling>
        <c:delete val="0"/>
        <c:axPos val="l"/>
        <c:numFmt formatCode="0&quot;%&quot;" sourceLinked="0"/>
        <c:majorTickMark val="none"/>
        <c:minorTickMark val="none"/>
        <c:tickLblPos val="nextTo"/>
        <c:spPr>
          <a:ln w="19050">
            <a:noFill/>
          </a:ln>
        </c:spPr>
        <c:txPr>
          <a:bodyPr/>
          <a:lstStyle/>
          <a:p>
            <a:pPr>
              <a:defRPr sz="2000">
                <a:solidFill>
                  <a:schemeClr val="bg2">
                    <a:lumMod val="50000"/>
                  </a:schemeClr>
                </a:solidFill>
                <a:latin typeface="+mj-lt"/>
                <a:ea typeface="Roboto Condensed Light" panose="02000000000000000000" pitchFamily="2" charset="0"/>
              </a:defRPr>
            </a:pPr>
            <a:endParaRPr lang="en-US"/>
          </a:p>
        </c:txPr>
        <c:crossAx val="234777504"/>
        <c:crosses val="autoZero"/>
        <c:crossBetween val="between"/>
      </c:valAx>
      <c:valAx>
        <c:axId val="234778624"/>
        <c:scaling>
          <c:orientation val="minMax"/>
        </c:scaling>
        <c:delete val="1"/>
        <c:axPos val="r"/>
        <c:numFmt formatCode="General" sourceLinked="1"/>
        <c:majorTickMark val="out"/>
        <c:minorTickMark val="none"/>
        <c:tickLblPos val="nextTo"/>
        <c:crossAx val="234779184"/>
        <c:crosses val="max"/>
        <c:crossBetween val="midCat"/>
      </c:valAx>
      <c:valAx>
        <c:axId val="234779184"/>
        <c:scaling>
          <c:orientation val="minMax"/>
        </c:scaling>
        <c:delete val="1"/>
        <c:axPos val="t"/>
        <c:majorTickMark val="out"/>
        <c:minorTickMark val="none"/>
        <c:tickLblPos val="nextTo"/>
        <c:crossAx val="234778624"/>
        <c:crosses val="max"/>
        <c:crossBetween val="midCat"/>
      </c:valAx>
      <c:spPr>
        <a:noFill/>
        <a:ln w="25400">
          <a:noFill/>
        </a:ln>
      </c:spPr>
    </c:plotArea>
    <c:plotVisOnly val="1"/>
    <c:dispBlanksAs val="gap"/>
    <c:showDLblsOverMax val="0"/>
  </c:chart>
  <c:txPr>
    <a:bodyPr/>
    <a:lstStyle/>
    <a:p>
      <a:pPr>
        <a:defRPr sz="1200">
          <a:solidFill>
            <a:schemeClr val="tx1"/>
          </a:solidFill>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6218018855198665E-2"/>
          <c:y val="0.12482208077703978"/>
          <c:w val="0.92385965206289433"/>
          <c:h val="0.71920169480066343"/>
        </c:manualLayout>
      </c:layout>
      <c:barChart>
        <c:barDir val="col"/>
        <c:grouping val="stacked"/>
        <c:varyColors val="0"/>
        <c:ser>
          <c:idx val="0"/>
          <c:order val="0"/>
          <c:tx>
            <c:strRef>
              <c:f>Sheet1!$B$1</c:f>
              <c:strCache>
                <c:ptCount val="1"/>
                <c:pt idx="0">
                  <c:v>Series One</c:v>
                </c:pt>
              </c:strCache>
            </c:strRef>
          </c:tx>
          <c:spPr>
            <a:solidFill>
              <a:srgbClr val="A70C35"/>
            </a:solidFill>
          </c:spPr>
          <c:invertIfNegative val="0"/>
          <c:dPt>
            <c:idx val="1"/>
            <c:invertIfNegative val="0"/>
            <c:bubble3D val="0"/>
            <c:extLst>
              <c:ext xmlns:c16="http://schemas.microsoft.com/office/drawing/2014/chart" uri="{C3380CC4-5D6E-409C-BE32-E72D297353CC}">
                <c16:uniqueId val="{00000000-05F7-4CE0-A13C-71C2561C5961}"/>
              </c:ext>
            </c:extLst>
          </c:dPt>
          <c:dPt>
            <c:idx val="2"/>
            <c:invertIfNegative val="0"/>
            <c:bubble3D val="0"/>
            <c:extLst>
              <c:ext xmlns:c16="http://schemas.microsoft.com/office/drawing/2014/chart" uri="{C3380CC4-5D6E-409C-BE32-E72D297353CC}">
                <c16:uniqueId val="{00000001-05F7-4CE0-A13C-71C2561C5961}"/>
              </c:ext>
            </c:extLst>
          </c:dPt>
          <c:dPt>
            <c:idx val="3"/>
            <c:invertIfNegative val="0"/>
            <c:bubble3D val="0"/>
            <c:extLst>
              <c:ext xmlns:c16="http://schemas.microsoft.com/office/drawing/2014/chart" uri="{C3380CC4-5D6E-409C-BE32-E72D297353CC}">
                <c16:uniqueId val="{00000002-05F7-4CE0-A13C-71C2561C5961}"/>
              </c:ext>
            </c:extLst>
          </c:dPt>
          <c:dPt>
            <c:idx val="4"/>
            <c:invertIfNegative val="0"/>
            <c:bubble3D val="0"/>
            <c:extLst>
              <c:ext xmlns:c16="http://schemas.microsoft.com/office/drawing/2014/chart" uri="{C3380CC4-5D6E-409C-BE32-E72D297353CC}">
                <c16:uniqueId val="{00000003-05F7-4CE0-A13C-71C2561C5961}"/>
              </c:ext>
            </c:extLst>
          </c:dPt>
          <c:dPt>
            <c:idx val="6"/>
            <c:invertIfNegative val="0"/>
            <c:bubble3D val="0"/>
            <c:extLst>
              <c:ext xmlns:c16="http://schemas.microsoft.com/office/drawing/2014/chart" uri="{C3380CC4-5D6E-409C-BE32-E72D297353CC}">
                <c16:uniqueId val="{00000004-05F7-4CE0-A13C-71C2561C5961}"/>
              </c:ext>
            </c:extLst>
          </c:dPt>
          <c:dPt>
            <c:idx val="7"/>
            <c:invertIfNegative val="0"/>
            <c:bubble3D val="0"/>
            <c:extLst>
              <c:ext xmlns:c16="http://schemas.microsoft.com/office/drawing/2014/chart" uri="{C3380CC4-5D6E-409C-BE32-E72D297353CC}">
                <c16:uniqueId val="{00000005-05F7-4CE0-A13C-71C2561C5961}"/>
              </c:ext>
            </c:extLst>
          </c:dPt>
          <c:dPt>
            <c:idx val="8"/>
            <c:invertIfNegative val="0"/>
            <c:bubble3D val="0"/>
            <c:extLst>
              <c:ext xmlns:c16="http://schemas.microsoft.com/office/drawing/2014/chart" uri="{C3380CC4-5D6E-409C-BE32-E72D297353CC}">
                <c16:uniqueId val="{00000006-05F7-4CE0-A13C-71C2561C5961}"/>
              </c:ext>
            </c:extLst>
          </c:dPt>
          <c:dPt>
            <c:idx val="9"/>
            <c:invertIfNegative val="0"/>
            <c:bubble3D val="0"/>
            <c:extLst>
              <c:ext xmlns:c16="http://schemas.microsoft.com/office/drawing/2014/chart" uri="{C3380CC4-5D6E-409C-BE32-E72D297353CC}">
                <c16:uniqueId val="{00000007-05F7-4CE0-A13C-71C2561C5961}"/>
              </c:ext>
            </c:extLst>
          </c:dPt>
          <c:dPt>
            <c:idx val="10"/>
            <c:invertIfNegative val="0"/>
            <c:bubble3D val="0"/>
            <c:extLst>
              <c:ext xmlns:c16="http://schemas.microsoft.com/office/drawing/2014/chart" uri="{C3380CC4-5D6E-409C-BE32-E72D297353CC}">
                <c16:uniqueId val="{00000008-05F7-4CE0-A13C-71C2561C5961}"/>
              </c:ext>
            </c:extLst>
          </c:dPt>
          <c:dPt>
            <c:idx val="11"/>
            <c:invertIfNegative val="0"/>
            <c:bubble3D val="0"/>
            <c:extLst>
              <c:ext xmlns:c16="http://schemas.microsoft.com/office/drawing/2014/chart" uri="{C3380CC4-5D6E-409C-BE32-E72D297353CC}">
                <c16:uniqueId val="{00000009-05F7-4CE0-A13C-71C2561C5961}"/>
              </c:ext>
            </c:extLst>
          </c:dPt>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40</c:v>
                </c:pt>
                <c:pt idx="1">
                  <c:v>80</c:v>
                </c:pt>
                <c:pt idx="2">
                  <c:v>60</c:v>
                </c:pt>
                <c:pt idx="3">
                  <c:v>70</c:v>
                </c:pt>
                <c:pt idx="4">
                  <c:v>190</c:v>
                </c:pt>
                <c:pt idx="5">
                  <c:v>150</c:v>
                </c:pt>
                <c:pt idx="6">
                  <c:v>145</c:v>
                </c:pt>
                <c:pt idx="7">
                  <c:v>195</c:v>
                </c:pt>
                <c:pt idx="8">
                  <c:v>185</c:v>
                </c:pt>
                <c:pt idx="9">
                  <c:v>320</c:v>
                </c:pt>
                <c:pt idx="10">
                  <c:v>405</c:v>
                </c:pt>
                <c:pt idx="11">
                  <c:v>574</c:v>
                </c:pt>
              </c:numCache>
            </c:numRef>
          </c:val>
          <c:extLst>
            <c:ext xmlns:c16="http://schemas.microsoft.com/office/drawing/2014/chart" uri="{C3380CC4-5D6E-409C-BE32-E72D297353CC}">
              <c16:uniqueId val="{0000000A-05F7-4CE0-A13C-71C2561C5961}"/>
            </c:ext>
          </c:extLst>
        </c:ser>
        <c:ser>
          <c:idx val="1"/>
          <c:order val="1"/>
          <c:tx>
            <c:strRef>
              <c:f>Sheet1!$C$1</c:f>
              <c:strCache>
                <c:ptCount val="1"/>
                <c:pt idx="0">
                  <c:v>Series Two</c:v>
                </c:pt>
              </c:strCache>
            </c:strRef>
          </c:tx>
          <c:spPr>
            <a:solidFill>
              <a:schemeClr val="bg2">
                <a:lumMod val="50000"/>
              </a:schemeClr>
            </a:solidFill>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20</c:v>
                </c:pt>
                <c:pt idx="1">
                  <c:v>40</c:v>
                </c:pt>
                <c:pt idx="2">
                  <c:v>20</c:v>
                </c:pt>
                <c:pt idx="3">
                  <c:v>10</c:v>
                </c:pt>
                <c:pt idx="4">
                  <c:v>20</c:v>
                </c:pt>
                <c:pt idx="5">
                  <c:v>80</c:v>
                </c:pt>
                <c:pt idx="6">
                  <c:v>60</c:v>
                </c:pt>
                <c:pt idx="7">
                  <c:v>60</c:v>
                </c:pt>
                <c:pt idx="8">
                  <c:v>90</c:v>
                </c:pt>
                <c:pt idx="9">
                  <c:v>70</c:v>
                </c:pt>
                <c:pt idx="10">
                  <c:v>180</c:v>
                </c:pt>
                <c:pt idx="11">
                  <c:v>229</c:v>
                </c:pt>
              </c:numCache>
            </c:numRef>
          </c:val>
          <c:extLst>
            <c:ext xmlns:c16="http://schemas.microsoft.com/office/drawing/2014/chart" uri="{C3380CC4-5D6E-409C-BE32-E72D297353CC}">
              <c16:uniqueId val="{0000000B-05F7-4CE0-A13C-71C2561C5961}"/>
            </c:ext>
          </c:extLst>
        </c:ser>
        <c:dLbls>
          <c:showLegendKey val="0"/>
          <c:showVal val="0"/>
          <c:showCatName val="0"/>
          <c:showSerName val="0"/>
          <c:showPercent val="0"/>
          <c:showBubbleSize val="0"/>
        </c:dLbls>
        <c:gapWidth val="100"/>
        <c:overlap val="100"/>
        <c:axId val="5364880"/>
        <c:axId val="5365440"/>
      </c:barChart>
      <c:catAx>
        <c:axId val="5364880"/>
        <c:scaling>
          <c:orientation val="minMax"/>
        </c:scaling>
        <c:delete val="0"/>
        <c:axPos val="b"/>
        <c:numFmt formatCode="General" sourceLinked="0"/>
        <c:majorTickMark val="none"/>
        <c:minorTickMark val="none"/>
        <c:tickLblPos val="nextTo"/>
        <c:spPr>
          <a:ln w="12700">
            <a:noFill/>
          </a:ln>
        </c:spPr>
        <c:txPr>
          <a:bodyPr/>
          <a:lstStyle/>
          <a:p>
            <a:pPr>
              <a:defRPr sz="1800">
                <a:solidFill>
                  <a:schemeClr val="bg2">
                    <a:lumMod val="50000"/>
                  </a:schemeClr>
                </a:solidFill>
                <a:latin typeface="+mj-lt"/>
                <a:ea typeface="Roboto Light" panose="02000000000000000000" pitchFamily="2" charset="0"/>
              </a:defRPr>
            </a:pPr>
            <a:endParaRPr lang="en-US"/>
          </a:p>
        </c:txPr>
        <c:crossAx val="5365440"/>
        <c:crosses val="autoZero"/>
        <c:auto val="1"/>
        <c:lblAlgn val="ctr"/>
        <c:lblOffset val="100"/>
        <c:noMultiLvlLbl val="0"/>
      </c:catAx>
      <c:valAx>
        <c:axId val="5365440"/>
        <c:scaling>
          <c:orientation val="minMax"/>
          <c:max val="600"/>
        </c:scaling>
        <c:delete val="0"/>
        <c:axPos val="l"/>
        <c:numFmt formatCode="0&quot;%&quot;" sourceLinked="0"/>
        <c:majorTickMark val="none"/>
        <c:minorTickMark val="none"/>
        <c:tickLblPos val="nextTo"/>
        <c:spPr>
          <a:ln w="19050">
            <a:noFill/>
          </a:ln>
        </c:spPr>
        <c:txPr>
          <a:bodyPr/>
          <a:lstStyle/>
          <a:p>
            <a:pPr>
              <a:defRPr sz="2000">
                <a:solidFill>
                  <a:schemeClr val="bg2">
                    <a:lumMod val="50000"/>
                  </a:schemeClr>
                </a:solidFill>
                <a:latin typeface="+mj-lt"/>
                <a:ea typeface="Roboto Condensed Light" panose="02000000000000000000" pitchFamily="2" charset="0"/>
              </a:defRPr>
            </a:pPr>
            <a:endParaRPr lang="en-US"/>
          </a:p>
        </c:txPr>
        <c:crossAx val="5364880"/>
        <c:crosses val="autoZero"/>
        <c:crossBetween val="between"/>
      </c:valAx>
      <c:spPr>
        <a:noFill/>
        <a:ln w="25400">
          <a:noFill/>
        </a:ln>
      </c:spPr>
    </c:plotArea>
    <c:plotVisOnly val="1"/>
    <c:dispBlanksAs val="gap"/>
    <c:showDLblsOverMax val="0"/>
  </c:chart>
  <c:txPr>
    <a:bodyPr/>
    <a:lstStyle/>
    <a:p>
      <a:pPr>
        <a:defRPr sz="1200">
          <a:solidFill>
            <a:schemeClr val="tx1"/>
          </a:solidFill>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17590552485767497"/>
          <c:y val="5.8941924822162595E-2"/>
          <c:w val="0.54829526962082076"/>
          <c:h val="0.86999264707033042"/>
        </c:manualLayout>
      </c:layout>
      <c:doughnutChart>
        <c:varyColors val="1"/>
        <c:ser>
          <c:idx val="0"/>
          <c:order val="0"/>
          <c:tx>
            <c:strRef>
              <c:f>Sheet1!$B$1</c:f>
              <c:strCache>
                <c:ptCount val="1"/>
                <c:pt idx="0">
                  <c:v>value</c:v>
                </c:pt>
              </c:strCache>
            </c:strRef>
          </c:tx>
          <c:spPr>
            <a:ln>
              <a:noFill/>
            </a:ln>
            <a:effectLst/>
            <a:scene3d>
              <a:camera prst="orthographicFront"/>
              <a:lightRig rig="threePt" dir="t"/>
            </a:scene3d>
            <a:sp3d/>
          </c:spPr>
          <c:dPt>
            <c:idx val="0"/>
            <c:bubble3D val="0"/>
            <c:spPr>
              <a:solidFill>
                <a:srgbClr val="A70C35"/>
              </a:solidFill>
              <a:ln w="19050">
                <a:noFill/>
              </a:ln>
              <a:effectLst/>
              <a:scene3d>
                <a:camera prst="orthographicFront"/>
                <a:lightRig rig="threePt" dir="t"/>
              </a:scene3d>
              <a:sp3d/>
            </c:spPr>
            <c:extLst>
              <c:ext xmlns:c16="http://schemas.microsoft.com/office/drawing/2014/chart" uri="{C3380CC4-5D6E-409C-BE32-E72D297353CC}">
                <c16:uniqueId val="{00000001-8D0C-46EA-BE0D-71E3BC732F7B}"/>
              </c:ext>
            </c:extLst>
          </c:dPt>
          <c:dPt>
            <c:idx val="1"/>
            <c:bubble3D val="0"/>
            <c:spPr>
              <a:solidFill>
                <a:schemeClr val="dk1">
                  <a:tint val="55000"/>
                </a:schemeClr>
              </a:solidFill>
              <a:ln w="19050">
                <a:noFill/>
              </a:ln>
              <a:effectLst/>
              <a:scene3d>
                <a:camera prst="orthographicFront"/>
                <a:lightRig rig="threePt" dir="t"/>
              </a:scene3d>
              <a:sp3d/>
            </c:spPr>
            <c:extLst>
              <c:ext xmlns:c16="http://schemas.microsoft.com/office/drawing/2014/chart" uri="{C3380CC4-5D6E-409C-BE32-E72D297353CC}">
                <c16:uniqueId val="{00000003-8D0C-46EA-BE0D-71E3BC732F7B}"/>
              </c:ext>
            </c:extLst>
          </c:dPt>
          <c:dPt>
            <c:idx val="2"/>
            <c:bubble3D val="0"/>
            <c:spPr>
              <a:solidFill>
                <a:schemeClr val="dk1">
                  <a:tint val="75000"/>
                </a:schemeClr>
              </a:solidFill>
              <a:ln w="19050">
                <a:noFill/>
              </a:ln>
              <a:effectLst/>
              <a:scene3d>
                <a:camera prst="orthographicFront"/>
                <a:lightRig rig="threePt" dir="t"/>
              </a:scene3d>
              <a:sp3d/>
            </c:spPr>
            <c:extLst>
              <c:ext xmlns:c16="http://schemas.microsoft.com/office/drawing/2014/chart" uri="{C3380CC4-5D6E-409C-BE32-E72D297353CC}">
                <c16:uniqueId val="{00000005-8D0C-46EA-BE0D-71E3BC732F7B}"/>
              </c:ext>
            </c:extLst>
          </c:dPt>
          <c:dPt>
            <c:idx val="3"/>
            <c:bubble3D val="0"/>
            <c:spPr>
              <a:solidFill>
                <a:schemeClr val="dk1">
                  <a:tint val="98500"/>
                </a:schemeClr>
              </a:solidFill>
              <a:ln w="19050">
                <a:noFill/>
              </a:ln>
              <a:effectLst/>
              <a:scene3d>
                <a:camera prst="orthographicFront"/>
                <a:lightRig rig="threePt" dir="t"/>
              </a:scene3d>
              <a:sp3d/>
            </c:spPr>
            <c:extLst>
              <c:ext xmlns:c16="http://schemas.microsoft.com/office/drawing/2014/chart" uri="{C3380CC4-5D6E-409C-BE32-E72D297353CC}">
                <c16:uniqueId val="{00000007-8D0C-46EA-BE0D-71E3BC732F7B}"/>
              </c:ext>
            </c:extLst>
          </c:dPt>
          <c:dLbls>
            <c:delete val="1"/>
          </c:dLbls>
          <c:cat>
            <c:strRef>
              <c:f>Sheet1!$A$2:$A$5</c:f>
              <c:strCache>
                <c:ptCount val="4"/>
                <c:pt idx="0">
                  <c:v>Sale</c:v>
                </c:pt>
                <c:pt idx="1">
                  <c:v>Revenue</c:v>
                </c:pt>
                <c:pt idx="2">
                  <c:v>Profit</c:v>
                </c:pt>
                <c:pt idx="3">
                  <c:v>Expenditure</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8D0C-46EA-BE0D-71E3BC732F7B}"/>
            </c:ext>
          </c:extLst>
        </c:ser>
        <c:dLbls>
          <c:showLegendKey val="0"/>
          <c:showVal val="0"/>
          <c:showCatName val="0"/>
          <c:showSerName val="0"/>
          <c:showPercent val="1"/>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17590552485767497"/>
          <c:y val="5.8941924822162595E-2"/>
          <c:w val="0.54829526962082076"/>
          <c:h val="0.86999264707033042"/>
        </c:manualLayout>
      </c:layout>
      <c:doughnutChart>
        <c:varyColors val="1"/>
        <c:ser>
          <c:idx val="0"/>
          <c:order val="0"/>
          <c:tx>
            <c:strRef>
              <c:f>Sheet1!$B$1</c:f>
              <c:strCache>
                <c:ptCount val="1"/>
                <c:pt idx="0">
                  <c:v>value</c:v>
                </c:pt>
              </c:strCache>
            </c:strRef>
          </c:tx>
          <c:spPr>
            <a:ln>
              <a:noFill/>
            </a:ln>
            <a:effectLst/>
            <a:scene3d>
              <a:camera prst="orthographicFront"/>
              <a:lightRig rig="threePt" dir="t"/>
            </a:scene3d>
            <a:sp3d/>
          </c:spPr>
          <c:dPt>
            <c:idx val="0"/>
            <c:bubble3D val="0"/>
            <c:spPr>
              <a:solidFill>
                <a:srgbClr val="A70C35"/>
              </a:solidFill>
              <a:ln w="19050">
                <a:noFill/>
              </a:ln>
              <a:effectLst/>
              <a:scene3d>
                <a:camera prst="orthographicFront"/>
                <a:lightRig rig="threePt" dir="t"/>
              </a:scene3d>
              <a:sp3d/>
            </c:spPr>
            <c:extLst>
              <c:ext xmlns:c16="http://schemas.microsoft.com/office/drawing/2014/chart" uri="{C3380CC4-5D6E-409C-BE32-E72D297353CC}">
                <c16:uniqueId val="{00000001-8D0C-46EA-BE0D-71E3BC732F7B}"/>
              </c:ext>
            </c:extLst>
          </c:dPt>
          <c:dPt>
            <c:idx val="1"/>
            <c:bubble3D val="0"/>
            <c:spPr>
              <a:solidFill>
                <a:schemeClr val="dk1">
                  <a:tint val="55000"/>
                </a:schemeClr>
              </a:solidFill>
              <a:ln w="19050">
                <a:noFill/>
              </a:ln>
              <a:effectLst/>
              <a:scene3d>
                <a:camera prst="orthographicFront"/>
                <a:lightRig rig="threePt" dir="t"/>
              </a:scene3d>
              <a:sp3d/>
            </c:spPr>
            <c:extLst>
              <c:ext xmlns:c16="http://schemas.microsoft.com/office/drawing/2014/chart" uri="{C3380CC4-5D6E-409C-BE32-E72D297353CC}">
                <c16:uniqueId val="{00000003-8D0C-46EA-BE0D-71E3BC732F7B}"/>
              </c:ext>
            </c:extLst>
          </c:dPt>
          <c:dPt>
            <c:idx val="2"/>
            <c:bubble3D val="0"/>
            <c:spPr>
              <a:solidFill>
                <a:schemeClr val="dk1">
                  <a:tint val="75000"/>
                </a:schemeClr>
              </a:solidFill>
              <a:ln w="19050">
                <a:noFill/>
              </a:ln>
              <a:effectLst/>
              <a:scene3d>
                <a:camera prst="orthographicFront"/>
                <a:lightRig rig="threePt" dir="t"/>
              </a:scene3d>
              <a:sp3d/>
            </c:spPr>
            <c:extLst>
              <c:ext xmlns:c16="http://schemas.microsoft.com/office/drawing/2014/chart" uri="{C3380CC4-5D6E-409C-BE32-E72D297353CC}">
                <c16:uniqueId val="{00000005-8D0C-46EA-BE0D-71E3BC732F7B}"/>
              </c:ext>
            </c:extLst>
          </c:dPt>
          <c:dPt>
            <c:idx val="3"/>
            <c:bubble3D val="0"/>
            <c:spPr>
              <a:solidFill>
                <a:schemeClr val="dk1">
                  <a:tint val="98500"/>
                </a:schemeClr>
              </a:solidFill>
              <a:ln w="19050">
                <a:noFill/>
              </a:ln>
              <a:effectLst/>
              <a:scene3d>
                <a:camera prst="orthographicFront"/>
                <a:lightRig rig="threePt" dir="t"/>
              </a:scene3d>
              <a:sp3d/>
            </c:spPr>
            <c:extLst>
              <c:ext xmlns:c16="http://schemas.microsoft.com/office/drawing/2014/chart" uri="{C3380CC4-5D6E-409C-BE32-E72D297353CC}">
                <c16:uniqueId val="{00000007-8D0C-46EA-BE0D-71E3BC732F7B}"/>
              </c:ext>
            </c:extLst>
          </c:dPt>
          <c:dLbls>
            <c:delete val="1"/>
          </c:dLbls>
          <c:cat>
            <c:strRef>
              <c:f>Sheet1!$A$2:$A$5</c:f>
              <c:strCache>
                <c:ptCount val="4"/>
                <c:pt idx="0">
                  <c:v>Sale</c:v>
                </c:pt>
                <c:pt idx="1">
                  <c:v>Revenue</c:v>
                </c:pt>
                <c:pt idx="2">
                  <c:v>Profit</c:v>
                </c:pt>
                <c:pt idx="3">
                  <c:v>Expenditure</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8D0C-46EA-BE0D-71E3BC732F7B}"/>
            </c:ext>
          </c:extLst>
        </c:ser>
        <c:dLbls>
          <c:showLegendKey val="0"/>
          <c:showVal val="0"/>
          <c:showCatName val="0"/>
          <c:showSerName val="0"/>
          <c:showPercent val="1"/>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17590552485767497"/>
          <c:y val="5.8941924822162595E-2"/>
          <c:w val="0.54829526962082076"/>
          <c:h val="0.86999264707033042"/>
        </c:manualLayout>
      </c:layout>
      <c:doughnutChart>
        <c:varyColors val="1"/>
        <c:ser>
          <c:idx val="0"/>
          <c:order val="0"/>
          <c:tx>
            <c:strRef>
              <c:f>Sheet1!$B$1</c:f>
              <c:strCache>
                <c:ptCount val="1"/>
                <c:pt idx="0">
                  <c:v>value</c:v>
                </c:pt>
              </c:strCache>
            </c:strRef>
          </c:tx>
          <c:spPr>
            <a:ln>
              <a:noFill/>
            </a:ln>
            <a:effectLst/>
            <a:scene3d>
              <a:camera prst="orthographicFront"/>
              <a:lightRig rig="threePt" dir="t"/>
            </a:scene3d>
            <a:sp3d/>
          </c:spPr>
          <c:dPt>
            <c:idx val="0"/>
            <c:bubble3D val="0"/>
            <c:spPr>
              <a:solidFill>
                <a:srgbClr val="A70C35"/>
              </a:solidFill>
              <a:ln w="19050">
                <a:noFill/>
              </a:ln>
              <a:effectLst/>
              <a:scene3d>
                <a:camera prst="orthographicFront"/>
                <a:lightRig rig="threePt" dir="t"/>
              </a:scene3d>
              <a:sp3d/>
            </c:spPr>
            <c:extLst>
              <c:ext xmlns:c16="http://schemas.microsoft.com/office/drawing/2014/chart" uri="{C3380CC4-5D6E-409C-BE32-E72D297353CC}">
                <c16:uniqueId val="{00000001-8DD1-4AB0-8C19-A74027F3F2A4}"/>
              </c:ext>
            </c:extLst>
          </c:dPt>
          <c:dPt>
            <c:idx val="1"/>
            <c:bubble3D val="0"/>
            <c:spPr>
              <a:solidFill>
                <a:schemeClr val="dk1">
                  <a:tint val="55000"/>
                </a:schemeClr>
              </a:solidFill>
              <a:ln w="19050">
                <a:noFill/>
              </a:ln>
              <a:effectLst/>
              <a:scene3d>
                <a:camera prst="orthographicFront"/>
                <a:lightRig rig="threePt" dir="t"/>
              </a:scene3d>
              <a:sp3d/>
            </c:spPr>
            <c:extLst>
              <c:ext xmlns:c16="http://schemas.microsoft.com/office/drawing/2014/chart" uri="{C3380CC4-5D6E-409C-BE32-E72D297353CC}">
                <c16:uniqueId val="{00000003-8DD1-4AB0-8C19-A74027F3F2A4}"/>
              </c:ext>
            </c:extLst>
          </c:dPt>
          <c:dPt>
            <c:idx val="2"/>
            <c:bubble3D val="0"/>
            <c:spPr>
              <a:solidFill>
                <a:schemeClr val="dk1">
                  <a:tint val="75000"/>
                </a:schemeClr>
              </a:solidFill>
              <a:ln w="19050">
                <a:noFill/>
              </a:ln>
              <a:effectLst/>
              <a:scene3d>
                <a:camera prst="orthographicFront"/>
                <a:lightRig rig="threePt" dir="t"/>
              </a:scene3d>
              <a:sp3d/>
            </c:spPr>
            <c:extLst>
              <c:ext xmlns:c16="http://schemas.microsoft.com/office/drawing/2014/chart" uri="{C3380CC4-5D6E-409C-BE32-E72D297353CC}">
                <c16:uniqueId val="{00000005-8DD1-4AB0-8C19-A74027F3F2A4}"/>
              </c:ext>
            </c:extLst>
          </c:dPt>
          <c:dPt>
            <c:idx val="3"/>
            <c:bubble3D val="0"/>
            <c:spPr>
              <a:solidFill>
                <a:schemeClr val="dk1">
                  <a:tint val="98500"/>
                </a:schemeClr>
              </a:solidFill>
              <a:ln w="19050">
                <a:noFill/>
              </a:ln>
              <a:effectLst/>
              <a:scene3d>
                <a:camera prst="orthographicFront"/>
                <a:lightRig rig="threePt" dir="t"/>
              </a:scene3d>
              <a:sp3d/>
            </c:spPr>
            <c:extLst>
              <c:ext xmlns:c16="http://schemas.microsoft.com/office/drawing/2014/chart" uri="{C3380CC4-5D6E-409C-BE32-E72D297353CC}">
                <c16:uniqueId val="{00000007-8DD1-4AB0-8C19-A74027F3F2A4}"/>
              </c:ext>
            </c:extLst>
          </c:dPt>
          <c:dLbls>
            <c:delete val="1"/>
          </c:dLbls>
          <c:cat>
            <c:strRef>
              <c:f>Sheet1!$A$2:$A$5</c:f>
              <c:strCache>
                <c:ptCount val="4"/>
                <c:pt idx="0">
                  <c:v>Sale</c:v>
                </c:pt>
                <c:pt idx="1">
                  <c:v>Revenue</c:v>
                </c:pt>
                <c:pt idx="2">
                  <c:v>Profit</c:v>
                </c:pt>
                <c:pt idx="3">
                  <c:v>Expenditure</c:v>
                </c:pt>
              </c:strCache>
            </c:strRef>
          </c:cat>
          <c:val>
            <c:numRef>
              <c:f>Sheet1!$B$2:$B$5</c:f>
              <c:numCache>
                <c:formatCode>General</c:formatCode>
                <c:ptCount val="4"/>
                <c:pt idx="0">
                  <c:v>2</c:v>
                </c:pt>
                <c:pt idx="1">
                  <c:v>5</c:v>
                </c:pt>
                <c:pt idx="2">
                  <c:v>1</c:v>
                </c:pt>
                <c:pt idx="3">
                  <c:v>1.2</c:v>
                </c:pt>
              </c:numCache>
            </c:numRef>
          </c:val>
          <c:extLst>
            <c:ext xmlns:c16="http://schemas.microsoft.com/office/drawing/2014/chart" uri="{C3380CC4-5D6E-409C-BE32-E72D297353CC}">
              <c16:uniqueId val="{00000008-8DD1-4AB0-8C19-A74027F3F2A4}"/>
            </c:ext>
          </c:extLst>
        </c:ser>
        <c:dLbls>
          <c:showLegendKey val="0"/>
          <c:showVal val="0"/>
          <c:showCatName val="0"/>
          <c:showSerName val="0"/>
          <c:showPercent val="1"/>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27272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2">
                        <a:lumMod val="50000"/>
                      </a:schemeClr>
                    </a:solidFill>
                    <a:latin typeface="+mj-lt"/>
                    <a:ea typeface="Roboto Light"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HD</c:v>
                </c:pt>
                <c:pt idx="1">
                  <c:v>ML</c:v>
                </c:pt>
                <c:pt idx="2">
                  <c:v>NH</c:v>
                </c:pt>
                <c:pt idx="3">
                  <c:v>PO</c:v>
                </c:pt>
                <c:pt idx="4">
                  <c:v>GD</c:v>
                </c:pt>
                <c:pt idx="5">
                  <c:v>TY</c:v>
                </c:pt>
              </c:strCache>
            </c:strRef>
          </c:cat>
          <c:val>
            <c:numRef>
              <c:f>Sheet1!$B$2:$B$7</c:f>
              <c:numCache>
                <c:formatCode>General</c:formatCode>
                <c:ptCount val="6"/>
                <c:pt idx="0">
                  <c:v>50</c:v>
                </c:pt>
                <c:pt idx="1">
                  <c:v>100</c:v>
                </c:pt>
                <c:pt idx="2">
                  <c:v>25</c:v>
                </c:pt>
                <c:pt idx="3">
                  <c:v>60</c:v>
                </c:pt>
                <c:pt idx="4">
                  <c:v>90</c:v>
                </c:pt>
                <c:pt idx="5">
                  <c:v>50</c:v>
                </c:pt>
              </c:numCache>
            </c:numRef>
          </c:val>
          <c:extLst>
            <c:ext xmlns:c16="http://schemas.microsoft.com/office/drawing/2014/chart" uri="{C3380CC4-5D6E-409C-BE32-E72D297353CC}">
              <c16:uniqueId val="{00000000-06D6-44D3-A747-9703A2576C7B}"/>
            </c:ext>
          </c:extLst>
        </c:ser>
        <c:dLbls>
          <c:dLblPos val="outEnd"/>
          <c:showLegendKey val="0"/>
          <c:showVal val="1"/>
          <c:showCatName val="0"/>
          <c:showSerName val="0"/>
          <c:showPercent val="0"/>
          <c:showBubbleSize val="0"/>
        </c:dLbls>
        <c:gapWidth val="80"/>
        <c:overlap val="-27"/>
        <c:axId val="484476288"/>
        <c:axId val="484476848"/>
      </c:barChart>
      <c:catAx>
        <c:axId val="48447628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bg2">
                    <a:lumMod val="50000"/>
                  </a:schemeClr>
                </a:solidFill>
                <a:latin typeface="+mj-lt"/>
                <a:ea typeface="Roboto Light" panose="02000000000000000000" pitchFamily="2" charset="0"/>
                <a:cs typeface="+mn-cs"/>
              </a:defRPr>
            </a:pPr>
            <a:endParaRPr lang="en-US"/>
          </a:p>
        </c:txPr>
        <c:crossAx val="484476848"/>
        <c:crosses val="autoZero"/>
        <c:auto val="1"/>
        <c:lblAlgn val="ctr"/>
        <c:lblOffset val="100"/>
        <c:noMultiLvlLbl val="0"/>
      </c:catAx>
      <c:valAx>
        <c:axId val="484476848"/>
        <c:scaling>
          <c:orientation val="minMax"/>
        </c:scaling>
        <c:delete val="1"/>
        <c:axPos val="l"/>
        <c:majorGridlines>
          <c:spPr>
            <a:ln w="9525" cap="flat" cmpd="sng" algn="ctr">
              <a:noFill/>
              <a:round/>
            </a:ln>
            <a:effectLst/>
          </c:spPr>
        </c:majorGridlines>
        <c:numFmt formatCode="General" sourceLinked="1"/>
        <c:majorTickMark val="out"/>
        <c:minorTickMark val="none"/>
        <c:tickLblPos val="nextTo"/>
        <c:crossAx val="4844762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A70C3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2">
                        <a:lumMod val="50000"/>
                      </a:schemeClr>
                    </a:solidFill>
                    <a:latin typeface="+mj-lt"/>
                    <a:ea typeface="Roboto Light"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HD</c:v>
                </c:pt>
                <c:pt idx="1">
                  <c:v>ML</c:v>
                </c:pt>
                <c:pt idx="2">
                  <c:v>NH</c:v>
                </c:pt>
                <c:pt idx="3">
                  <c:v>PO</c:v>
                </c:pt>
                <c:pt idx="4">
                  <c:v>GD</c:v>
                </c:pt>
                <c:pt idx="5">
                  <c:v>TY</c:v>
                </c:pt>
              </c:strCache>
            </c:strRef>
          </c:cat>
          <c:val>
            <c:numRef>
              <c:f>Sheet1!$B$2:$B$7</c:f>
              <c:numCache>
                <c:formatCode>General</c:formatCode>
                <c:ptCount val="6"/>
                <c:pt idx="0">
                  <c:v>45</c:v>
                </c:pt>
                <c:pt idx="1">
                  <c:v>60</c:v>
                </c:pt>
                <c:pt idx="2">
                  <c:v>25</c:v>
                </c:pt>
                <c:pt idx="3">
                  <c:v>30</c:v>
                </c:pt>
                <c:pt idx="4">
                  <c:v>60</c:v>
                </c:pt>
                <c:pt idx="5">
                  <c:v>80</c:v>
                </c:pt>
              </c:numCache>
            </c:numRef>
          </c:val>
          <c:extLst>
            <c:ext xmlns:c16="http://schemas.microsoft.com/office/drawing/2014/chart" uri="{C3380CC4-5D6E-409C-BE32-E72D297353CC}">
              <c16:uniqueId val="{00000000-6807-4597-A134-BC449FA30702}"/>
            </c:ext>
          </c:extLst>
        </c:ser>
        <c:dLbls>
          <c:dLblPos val="outEnd"/>
          <c:showLegendKey val="0"/>
          <c:showVal val="1"/>
          <c:showCatName val="0"/>
          <c:showSerName val="0"/>
          <c:showPercent val="0"/>
          <c:showBubbleSize val="0"/>
        </c:dLbls>
        <c:gapWidth val="80"/>
        <c:overlap val="-27"/>
        <c:axId val="484479088"/>
        <c:axId val="484479648"/>
      </c:barChart>
      <c:catAx>
        <c:axId val="48447908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bg2">
                    <a:lumMod val="50000"/>
                  </a:schemeClr>
                </a:solidFill>
                <a:latin typeface="+mj-lt"/>
                <a:ea typeface="Roboto Light" panose="02000000000000000000" pitchFamily="2" charset="0"/>
                <a:cs typeface="+mn-cs"/>
              </a:defRPr>
            </a:pPr>
            <a:endParaRPr lang="en-US"/>
          </a:p>
        </c:txPr>
        <c:crossAx val="484479648"/>
        <c:crosses val="autoZero"/>
        <c:auto val="1"/>
        <c:lblAlgn val="ctr"/>
        <c:lblOffset val="100"/>
        <c:noMultiLvlLbl val="0"/>
      </c:catAx>
      <c:valAx>
        <c:axId val="484479648"/>
        <c:scaling>
          <c:orientation val="minMax"/>
        </c:scaling>
        <c:delete val="1"/>
        <c:axPos val="l"/>
        <c:majorGridlines>
          <c:spPr>
            <a:ln w="9525" cap="flat" cmpd="sng" algn="ctr">
              <a:noFill/>
              <a:round/>
            </a:ln>
            <a:effectLst/>
          </c:spPr>
        </c:majorGridlines>
        <c:numFmt formatCode="General" sourceLinked="1"/>
        <c:majorTickMark val="out"/>
        <c:minorTickMark val="none"/>
        <c:tickLblPos val="nextTo"/>
        <c:crossAx val="4844790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rgbClr val="A70C3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798" b="1" i="0" u="none" strike="noStrike" kern="1200" baseline="0">
                    <a:solidFill>
                      <a:schemeClr val="tx1">
                        <a:lumMod val="65000"/>
                        <a:lumOff val="35000"/>
                      </a:schemeClr>
                    </a:solidFill>
                    <a:latin typeface="+mn-lt"/>
                    <a:ea typeface="Roboto Light"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HD</c:v>
                </c:pt>
                <c:pt idx="1">
                  <c:v>ML</c:v>
                </c:pt>
                <c:pt idx="2">
                  <c:v>NH</c:v>
                </c:pt>
                <c:pt idx="3">
                  <c:v>PO</c:v>
                </c:pt>
                <c:pt idx="4">
                  <c:v>GD</c:v>
                </c:pt>
                <c:pt idx="5">
                  <c:v>TY</c:v>
                </c:pt>
              </c:strCache>
            </c:strRef>
          </c:cat>
          <c:val>
            <c:numRef>
              <c:f>Sheet1!$B$2:$B$7</c:f>
              <c:numCache>
                <c:formatCode>General</c:formatCode>
                <c:ptCount val="6"/>
                <c:pt idx="0">
                  <c:v>45</c:v>
                </c:pt>
                <c:pt idx="1">
                  <c:v>60</c:v>
                </c:pt>
                <c:pt idx="2">
                  <c:v>25</c:v>
                </c:pt>
                <c:pt idx="3">
                  <c:v>30</c:v>
                </c:pt>
                <c:pt idx="4">
                  <c:v>60</c:v>
                </c:pt>
                <c:pt idx="5">
                  <c:v>80</c:v>
                </c:pt>
              </c:numCache>
            </c:numRef>
          </c:val>
          <c:extLst>
            <c:ext xmlns:c16="http://schemas.microsoft.com/office/drawing/2014/chart" uri="{C3380CC4-5D6E-409C-BE32-E72D297353CC}">
              <c16:uniqueId val="{00000000-EC7A-4DBC-8038-B5A75F857363}"/>
            </c:ext>
          </c:extLst>
        </c:ser>
        <c:dLbls>
          <c:showLegendKey val="0"/>
          <c:showVal val="0"/>
          <c:showCatName val="0"/>
          <c:showSerName val="0"/>
          <c:showPercent val="0"/>
          <c:showBubbleSize val="0"/>
        </c:dLbls>
        <c:gapWidth val="80"/>
        <c:axId val="147413824"/>
        <c:axId val="1"/>
      </c:barChart>
      <c:catAx>
        <c:axId val="147413824"/>
        <c:scaling>
          <c:orientation val="minMax"/>
        </c:scaling>
        <c:delete val="0"/>
        <c:axPos val="l"/>
        <c:numFmt formatCode="General" sourceLinked="1"/>
        <c:majorTickMark val="out"/>
        <c:minorTickMark val="none"/>
        <c:tickLblPos val="nextTo"/>
        <c:spPr>
          <a:noFill/>
          <a:ln w="9516"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798" b="1" i="0" u="none" strike="noStrike" kern="1200" baseline="0">
                <a:solidFill>
                  <a:schemeClr val="tx1">
                    <a:lumMod val="65000"/>
                    <a:lumOff val="35000"/>
                  </a:schemeClr>
                </a:solidFill>
                <a:latin typeface="+mj-lt"/>
                <a:ea typeface="Roboto Light" panose="02000000000000000000" pitchFamily="2" charset="0"/>
                <a:cs typeface="+mn-cs"/>
              </a:defRPr>
            </a:pPr>
            <a:endParaRPr lang="en-US"/>
          </a:p>
        </c:txPr>
        <c:crossAx val="1"/>
        <c:crosses val="autoZero"/>
        <c:auto val="1"/>
        <c:lblAlgn val="ctr"/>
        <c:lblOffset val="100"/>
        <c:noMultiLvlLbl val="0"/>
      </c:catAx>
      <c:valAx>
        <c:axId val="1"/>
        <c:scaling>
          <c:orientation val="minMax"/>
        </c:scaling>
        <c:delete val="1"/>
        <c:axPos val="b"/>
        <c:numFmt formatCode="General" sourceLinked="1"/>
        <c:majorTickMark val="out"/>
        <c:minorTickMark val="none"/>
        <c:tickLblPos val="nextTo"/>
        <c:crossAx val="147413824"/>
        <c:crosses val="autoZero"/>
        <c:crossBetween val="between"/>
      </c:valAx>
      <c:spPr>
        <a:noFill/>
        <a:ln w="25375">
          <a:noFill/>
        </a:ln>
        <a:effectLst/>
      </c:spPr>
    </c:plotArea>
    <c:plotVisOnly val="1"/>
    <c:dispBlanksAs val="gap"/>
    <c:showDLblsOverMax val="0"/>
  </c:chart>
  <c:spPr>
    <a:noFill/>
    <a:ln w="9525" cap="flat" cmpd="sng" algn="ctr">
      <a:noFill/>
      <a:prstDash val="soli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6218018855198665E-2"/>
          <c:y val="0.12482208077703978"/>
          <c:w val="0.92385965206289433"/>
          <c:h val="0.71920169480066343"/>
        </c:manualLayout>
      </c:layout>
      <c:barChart>
        <c:barDir val="col"/>
        <c:grouping val="clustered"/>
        <c:varyColors val="0"/>
        <c:ser>
          <c:idx val="0"/>
          <c:order val="0"/>
          <c:tx>
            <c:strRef>
              <c:f>Sheet1!$B$1</c:f>
              <c:strCache>
                <c:ptCount val="1"/>
                <c:pt idx="0">
                  <c:v>Series One</c:v>
                </c:pt>
              </c:strCache>
            </c:strRef>
          </c:tx>
          <c:spPr>
            <a:solidFill>
              <a:schemeClr val="tx2">
                <a:lumMod val="75000"/>
              </a:schemeClr>
            </a:solidFill>
          </c:spPr>
          <c:invertIfNegative val="0"/>
          <c:dPt>
            <c:idx val="1"/>
            <c:invertIfNegative val="0"/>
            <c:bubble3D val="0"/>
            <c:extLst>
              <c:ext xmlns:c16="http://schemas.microsoft.com/office/drawing/2014/chart" uri="{C3380CC4-5D6E-409C-BE32-E72D297353CC}">
                <c16:uniqueId val="{00000000-D5BA-42ED-928D-6CD9017723B9}"/>
              </c:ext>
            </c:extLst>
          </c:dPt>
          <c:dPt>
            <c:idx val="2"/>
            <c:invertIfNegative val="0"/>
            <c:bubble3D val="0"/>
            <c:extLst>
              <c:ext xmlns:c16="http://schemas.microsoft.com/office/drawing/2014/chart" uri="{C3380CC4-5D6E-409C-BE32-E72D297353CC}">
                <c16:uniqueId val="{00000001-D5BA-42ED-928D-6CD9017723B9}"/>
              </c:ext>
            </c:extLst>
          </c:dPt>
          <c:dPt>
            <c:idx val="3"/>
            <c:invertIfNegative val="0"/>
            <c:bubble3D val="0"/>
            <c:extLst>
              <c:ext xmlns:c16="http://schemas.microsoft.com/office/drawing/2014/chart" uri="{C3380CC4-5D6E-409C-BE32-E72D297353CC}">
                <c16:uniqueId val="{00000002-D5BA-42ED-928D-6CD9017723B9}"/>
              </c:ext>
            </c:extLst>
          </c:dPt>
          <c:dPt>
            <c:idx val="4"/>
            <c:invertIfNegative val="0"/>
            <c:bubble3D val="0"/>
            <c:spPr>
              <a:solidFill>
                <a:srgbClr val="A70C35"/>
              </a:solidFill>
            </c:spPr>
            <c:extLst>
              <c:ext xmlns:c16="http://schemas.microsoft.com/office/drawing/2014/chart" uri="{C3380CC4-5D6E-409C-BE32-E72D297353CC}">
                <c16:uniqueId val="{00000004-D5BA-42ED-928D-6CD9017723B9}"/>
              </c:ext>
            </c:extLst>
          </c:dPt>
          <c:dPt>
            <c:idx val="6"/>
            <c:invertIfNegative val="0"/>
            <c:bubble3D val="0"/>
            <c:extLst>
              <c:ext xmlns:c16="http://schemas.microsoft.com/office/drawing/2014/chart" uri="{C3380CC4-5D6E-409C-BE32-E72D297353CC}">
                <c16:uniqueId val="{00000005-D5BA-42ED-928D-6CD9017723B9}"/>
              </c:ext>
            </c:extLst>
          </c:dPt>
          <c:dPt>
            <c:idx val="7"/>
            <c:invertIfNegative val="0"/>
            <c:bubble3D val="0"/>
            <c:spPr>
              <a:solidFill>
                <a:schemeClr val="bg2">
                  <a:lumMod val="50000"/>
                </a:schemeClr>
              </a:solidFill>
            </c:spPr>
            <c:extLst>
              <c:ext xmlns:c16="http://schemas.microsoft.com/office/drawing/2014/chart" uri="{C3380CC4-5D6E-409C-BE32-E72D297353CC}">
                <c16:uniqueId val="{00000007-D5BA-42ED-928D-6CD9017723B9}"/>
              </c:ext>
            </c:extLst>
          </c:dPt>
          <c:dPt>
            <c:idx val="8"/>
            <c:invertIfNegative val="0"/>
            <c:bubble3D val="0"/>
            <c:extLst>
              <c:ext xmlns:c16="http://schemas.microsoft.com/office/drawing/2014/chart" uri="{C3380CC4-5D6E-409C-BE32-E72D297353CC}">
                <c16:uniqueId val="{00000008-D5BA-42ED-928D-6CD9017723B9}"/>
              </c:ext>
            </c:extLst>
          </c:dPt>
          <c:dPt>
            <c:idx val="9"/>
            <c:invertIfNegative val="0"/>
            <c:bubble3D val="0"/>
            <c:extLst>
              <c:ext xmlns:c16="http://schemas.microsoft.com/office/drawing/2014/chart" uri="{C3380CC4-5D6E-409C-BE32-E72D297353CC}">
                <c16:uniqueId val="{00000009-D5BA-42ED-928D-6CD9017723B9}"/>
              </c:ext>
            </c:extLst>
          </c:dPt>
          <c:dPt>
            <c:idx val="10"/>
            <c:invertIfNegative val="0"/>
            <c:bubble3D val="0"/>
            <c:extLst>
              <c:ext xmlns:c16="http://schemas.microsoft.com/office/drawing/2014/chart" uri="{C3380CC4-5D6E-409C-BE32-E72D297353CC}">
                <c16:uniqueId val="{0000000A-D5BA-42ED-928D-6CD9017723B9}"/>
              </c:ext>
            </c:extLst>
          </c:dPt>
          <c:dPt>
            <c:idx val="11"/>
            <c:invertIfNegative val="0"/>
            <c:bubble3D val="0"/>
            <c:extLst>
              <c:ext xmlns:c16="http://schemas.microsoft.com/office/drawing/2014/chart" uri="{C3380CC4-5D6E-409C-BE32-E72D297353CC}">
                <c16:uniqueId val="{0000000B-D5BA-42ED-928D-6CD9017723B9}"/>
              </c:ext>
            </c:extLst>
          </c:dPt>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40</c:v>
                </c:pt>
                <c:pt idx="1">
                  <c:v>80</c:v>
                </c:pt>
                <c:pt idx="2">
                  <c:v>60</c:v>
                </c:pt>
                <c:pt idx="3">
                  <c:v>70</c:v>
                </c:pt>
                <c:pt idx="4">
                  <c:v>190</c:v>
                </c:pt>
                <c:pt idx="5">
                  <c:v>150</c:v>
                </c:pt>
                <c:pt idx="6">
                  <c:v>145</c:v>
                </c:pt>
                <c:pt idx="7">
                  <c:v>195</c:v>
                </c:pt>
                <c:pt idx="8">
                  <c:v>185</c:v>
                </c:pt>
                <c:pt idx="9">
                  <c:v>320</c:v>
                </c:pt>
                <c:pt idx="10">
                  <c:v>405</c:v>
                </c:pt>
                <c:pt idx="11">
                  <c:v>574</c:v>
                </c:pt>
              </c:numCache>
            </c:numRef>
          </c:val>
          <c:extLst>
            <c:ext xmlns:c16="http://schemas.microsoft.com/office/drawing/2014/chart" uri="{C3380CC4-5D6E-409C-BE32-E72D297353CC}">
              <c16:uniqueId val="{0000000C-D5BA-42ED-928D-6CD9017723B9}"/>
            </c:ext>
          </c:extLst>
        </c:ser>
        <c:dLbls>
          <c:showLegendKey val="0"/>
          <c:showVal val="0"/>
          <c:showCatName val="0"/>
          <c:showSerName val="0"/>
          <c:showPercent val="0"/>
          <c:showBubbleSize val="0"/>
        </c:dLbls>
        <c:gapWidth val="100"/>
        <c:axId val="234777504"/>
        <c:axId val="234778064"/>
      </c:barChart>
      <c:scatterChart>
        <c:scatterStyle val="smoothMarker"/>
        <c:varyColors val="0"/>
        <c:ser>
          <c:idx val="1"/>
          <c:order val="1"/>
          <c:tx>
            <c:strRef>
              <c:f>Sheet1!$C$1</c:f>
              <c:strCache>
                <c:ptCount val="1"/>
                <c:pt idx="0">
                  <c:v>Series Two</c:v>
                </c:pt>
              </c:strCache>
            </c:strRef>
          </c:tx>
          <c:spPr>
            <a:ln w="28575">
              <a:solidFill>
                <a:schemeClr val="bg1"/>
              </a:solidFill>
              <a:round/>
              <a:headEnd type="oval"/>
            </a:ln>
          </c:spPr>
          <c:marker>
            <c:spPr>
              <a:solidFill>
                <a:schemeClr val="bg2"/>
              </a:solidFill>
              <a:ln w="28575">
                <a:solidFill>
                  <a:schemeClr val="bg1"/>
                </a:solidFill>
              </a:ln>
            </c:spPr>
          </c:marker>
          <c:xVal>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xVal>
          <c:yVal>
            <c:numRef>
              <c:f>Sheet1!$C$2:$C$13</c:f>
              <c:numCache>
                <c:formatCode>General</c:formatCode>
                <c:ptCount val="12"/>
                <c:pt idx="0">
                  <c:v>20</c:v>
                </c:pt>
                <c:pt idx="1">
                  <c:v>40</c:v>
                </c:pt>
                <c:pt idx="2">
                  <c:v>20</c:v>
                </c:pt>
                <c:pt idx="3">
                  <c:v>10</c:v>
                </c:pt>
                <c:pt idx="4">
                  <c:v>20</c:v>
                </c:pt>
                <c:pt idx="5">
                  <c:v>80</c:v>
                </c:pt>
                <c:pt idx="6">
                  <c:v>60</c:v>
                </c:pt>
                <c:pt idx="7">
                  <c:v>60</c:v>
                </c:pt>
                <c:pt idx="8">
                  <c:v>90</c:v>
                </c:pt>
                <c:pt idx="9">
                  <c:v>70</c:v>
                </c:pt>
                <c:pt idx="10">
                  <c:v>180</c:v>
                </c:pt>
                <c:pt idx="11">
                  <c:v>229</c:v>
                </c:pt>
              </c:numCache>
            </c:numRef>
          </c:yVal>
          <c:smooth val="1"/>
          <c:extLst>
            <c:ext xmlns:c16="http://schemas.microsoft.com/office/drawing/2014/chart" uri="{C3380CC4-5D6E-409C-BE32-E72D297353CC}">
              <c16:uniqueId val="{0000000D-D5BA-42ED-928D-6CD9017723B9}"/>
            </c:ext>
          </c:extLst>
        </c:ser>
        <c:dLbls>
          <c:showLegendKey val="0"/>
          <c:showVal val="0"/>
          <c:showCatName val="0"/>
          <c:showSerName val="0"/>
          <c:showPercent val="0"/>
          <c:showBubbleSize val="0"/>
        </c:dLbls>
        <c:axId val="234779184"/>
        <c:axId val="234778624"/>
      </c:scatterChart>
      <c:catAx>
        <c:axId val="234777504"/>
        <c:scaling>
          <c:orientation val="minMax"/>
        </c:scaling>
        <c:delete val="0"/>
        <c:axPos val="b"/>
        <c:numFmt formatCode="General" sourceLinked="0"/>
        <c:majorTickMark val="none"/>
        <c:minorTickMark val="none"/>
        <c:tickLblPos val="nextTo"/>
        <c:spPr>
          <a:ln w="12700">
            <a:noFill/>
          </a:ln>
        </c:spPr>
        <c:txPr>
          <a:bodyPr/>
          <a:lstStyle/>
          <a:p>
            <a:pPr>
              <a:defRPr sz="1800">
                <a:solidFill>
                  <a:schemeClr val="bg2">
                    <a:lumMod val="50000"/>
                  </a:schemeClr>
                </a:solidFill>
                <a:latin typeface="+mj-lt"/>
                <a:ea typeface="Roboto Light" panose="02000000000000000000" pitchFamily="2" charset="0"/>
              </a:defRPr>
            </a:pPr>
            <a:endParaRPr lang="en-US"/>
          </a:p>
        </c:txPr>
        <c:crossAx val="234778064"/>
        <c:crosses val="autoZero"/>
        <c:auto val="1"/>
        <c:lblAlgn val="ctr"/>
        <c:lblOffset val="100"/>
        <c:noMultiLvlLbl val="0"/>
      </c:catAx>
      <c:valAx>
        <c:axId val="234778064"/>
        <c:scaling>
          <c:orientation val="minMax"/>
          <c:max val="600"/>
        </c:scaling>
        <c:delete val="0"/>
        <c:axPos val="l"/>
        <c:numFmt formatCode="0&quot;%&quot;" sourceLinked="0"/>
        <c:majorTickMark val="none"/>
        <c:minorTickMark val="none"/>
        <c:tickLblPos val="nextTo"/>
        <c:spPr>
          <a:ln w="19050">
            <a:noFill/>
          </a:ln>
        </c:spPr>
        <c:txPr>
          <a:bodyPr/>
          <a:lstStyle/>
          <a:p>
            <a:pPr>
              <a:defRPr sz="2000">
                <a:solidFill>
                  <a:schemeClr val="bg2">
                    <a:lumMod val="50000"/>
                  </a:schemeClr>
                </a:solidFill>
                <a:latin typeface="+mj-lt"/>
                <a:ea typeface="Roboto Condensed Light" panose="02000000000000000000" pitchFamily="2" charset="0"/>
              </a:defRPr>
            </a:pPr>
            <a:endParaRPr lang="en-US"/>
          </a:p>
        </c:txPr>
        <c:crossAx val="234777504"/>
        <c:crosses val="autoZero"/>
        <c:crossBetween val="between"/>
      </c:valAx>
      <c:valAx>
        <c:axId val="234778624"/>
        <c:scaling>
          <c:orientation val="minMax"/>
        </c:scaling>
        <c:delete val="1"/>
        <c:axPos val="r"/>
        <c:numFmt formatCode="General" sourceLinked="1"/>
        <c:majorTickMark val="out"/>
        <c:minorTickMark val="none"/>
        <c:tickLblPos val="nextTo"/>
        <c:crossAx val="234779184"/>
        <c:crosses val="max"/>
        <c:crossBetween val="midCat"/>
      </c:valAx>
      <c:valAx>
        <c:axId val="234779184"/>
        <c:scaling>
          <c:orientation val="minMax"/>
        </c:scaling>
        <c:delete val="1"/>
        <c:axPos val="t"/>
        <c:majorTickMark val="out"/>
        <c:minorTickMark val="none"/>
        <c:tickLblPos val="nextTo"/>
        <c:crossAx val="234778624"/>
        <c:crosses val="max"/>
        <c:crossBetween val="midCat"/>
      </c:valAx>
      <c:spPr>
        <a:noFill/>
        <a:ln w="25400">
          <a:noFill/>
        </a:ln>
      </c:spPr>
    </c:plotArea>
    <c:plotVisOnly val="1"/>
    <c:dispBlanksAs val="gap"/>
    <c:showDLblsOverMax val="0"/>
  </c:chart>
  <c:txPr>
    <a:bodyPr/>
    <a:lstStyle/>
    <a:p>
      <a:pPr>
        <a:defRPr sz="1200">
          <a:solidFill>
            <a:schemeClr val="tx1"/>
          </a:solidFil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6218018855198665E-2"/>
          <c:y val="0.12482208077703978"/>
          <c:w val="0.92385965206289433"/>
          <c:h val="0.71920169480066343"/>
        </c:manualLayout>
      </c:layout>
      <c:barChart>
        <c:barDir val="col"/>
        <c:grouping val="stacked"/>
        <c:varyColors val="0"/>
        <c:ser>
          <c:idx val="0"/>
          <c:order val="0"/>
          <c:tx>
            <c:strRef>
              <c:f>Sheet1!$B$1</c:f>
              <c:strCache>
                <c:ptCount val="1"/>
                <c:pt idx="0">
                  <c:v>Series One</c:v>
                </c:pt>
              </c:strCache>
            </c:strRef>
          </c:tx>
          <c:spPr>
            <a:solidFill>
              <a:srgbClr val="A70C35"/>
            </a:solidFill>
          </c:spPr>
          <c:invertIfNegative val="0"/>
          <c:dPt>
            <c:idx val="1"/>
            <c:invertIfNegative val="0"/>
            <c:bubble3D val="0"/>
            <c:extLst>
              <c:ext xmlns:c16="http://schemas.microsoft.com/office/drawing/2014/chart" uri="{C3380CC4-5D6E-409C-BE32-E72D297353CC}">
                <c16:uniqueId val="{00000000-05F7-4CE0-A13C-71C2561C5961}"/>
              </c:ext>
            </c:extLst>
          </c:dPt>
          <c:dPt>
            <c:idx val="2"/>
            <c:invertIfNegative val="0"/>
            <c:bubble3D val="0"/>
            <c:extLst>
              <c:ext xmlns:c16="http://schemas.microsoft.com/office/drawing/2014/chart" uri="{C3380CC4-5D6E-409C-BE32-E72D297353CC}">
                <c16:uniqueId val="{00000001-05F7-4CE0-A13C-71C2561C5961}"/>
              </c:ext>
            </c:extLst>
          </c:dPt>
          <c:dPt>
            <c:idx val="3"/>
            <c:invertIfNegative val="0"/>
            <c:bubble3D val="0"/>
            <c:extLst>
              <c:ext xmlns:c16="http://schemas.microsoft.com/office/drawing/2014/chart" uri="{C3380CC4-5D6E-409C-BE32-E72D297353CC}">
                <c16:uniqueId val="{00000002-05F7-4CE0-A13C-71C2561C5961}"/>
              </c:ext>
            </c:extLst>
          </c:dPt>
          <c:dPt>
            <c:idx val="4"/>
            <c:invertIfNegative val="0"/>
            <c:bubble3D val="0"/>
            <c:extLst>
              <c:ext xmlns:c16="http://schemas.microsoft.com/office/drawing/2014/chart" uri="{C3380CC4-5D6E-409C-BE32-E72D297353CC}">
                <c16:uniqueId val="{00000003-05F7-4CE0-A13C-71C2561C5961}"/>
              </c:ext>
            </c:extLst>
          </c:dPt>
          <c:dPt>
            <c:idx val="6"/>
            <c:invertIfNegative val="0"/>
            <c:bubble3D val="0"/>
            <c:extLst>
              <c:ext xmlns:c16="http://schemas.microsoft.com/office/drawing/2014/chart" uri="{C3380CC4-5D6E-409C-BE32-E72D297353CC}">
                <c16:uniqueId val="{00000004-05F7-4CE0-A13C-71C2561C5961}"/>
              </c:ext>
            </c:extLst>
          </c:dPt>
          <c:dPt>
            <c:idx val="7"/>
            <c:invertIfNegative val="0"/>
            <c:bubble3D val="0"/>
            <c:extLst>
              <c:ext xmlns:c16="http://schemas.microsoft.com/office/drawing/2014/chart" uri="{C3380CC4-5D6E-409C-BE32-E72D297353CC}">
                <c16:uniqueId val="{00000005-05F7-4CE0-A13C-71C2561C5961}"/>
              </c:ext>
            </c:extLst>
          </c:dPt>
          <c:dPt>
            <c:idx val="8"/>
            <c:invertIfNegative val="0"/>
            <c:bubble3D val="0"/>
            <c:extLst>
              <c:ext xmlns:c16="http://schemas.microsoft.com/office/drawing/2014/chart" uri="{C3380CC4-5D6E-409C-BE32-E72D297353CC}">
                <c16:uniqueId val="{00000006-05F7-4CE0-A13C-71C2561C5961}"/>
              </c:ext>
            </c:extLst>
          </c:dPt>
          <c:dPt>
            <c:idx val="9"/>
            <c:invertIfNegative val="0"/>
            <c:bubble3D val="0"/>
            <c:extLst>
              <c:ext xmlns:c16="http://schemas.microsoft.com/office/drawing/2014/chart" uri="{C3380CC4-5D6E-409C-BE32-E72D297353CC}">
                <c16:uniqueId val="{00000007-05F7-4CE0-A13C-71C2561C5961}"/>
              </c:ext>
            </c:extLst>
          </c:dPt>
          <c:dPt>
            <c:idx val="10"/>
            <c:invertIfNegative val="0"/>
            <c:bubble3D val="0"/>
            <c:extLst>
              <c:ext xmlns:c16="http://schemas.microsoft.com/office/drawing/2014/chart" uri="{C3380CC4-5D6E-409C-BE32-E72D297353CC}">
                <c16:uniqueId val="{00000008-05F7-4CE0-A13C-71C2561C5961}"/>
              </c:ext>
            </c:extLst>
          </c:dPt>
          <c:dPt>
            <c:idx val="11"/>
            <c:invertIfNegative val="0"/>
            <c:bubble3D val="0"/>
            <c:extLst>
              <c:ext xmlns:c16="http://schemas.microsoft.com/office/drawing/2014/chart" uri="{C3380CC4-5D6E-409C-BE32-E72D297353CC}">
                <c16:uniqueId val="{00000009-05F7-4CE0-A13C-71C2561C5961}"/>
              </c:ext>
            </c:extLst>
          </c:dPt>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40</c:v>
                </c:pt>
                <c:pt idx="1">
                  <c:v>80</c:v>
                </c:pt>
                <c:pt idx="2">
                  <c:v>60</c:v>
                </c:pt>
                <c:pt idx="3">
                  <c:v>70</c:v>
                </c:pt>
                <c:pt idx="4">
                  <c:v>190</c:v>
                </c:pt>
                <c:pt idx="5">
                  <c:v>150</c:v>
                </c:pt>
                <c:pt idx="6">
                  <c:v>145</c:v>
                </c:pt>
                <c:pt idx="7">
                  <c:v>195</c:v>
                </c:pt>
                <c:pt idx="8">
                  <c:v>185</c:v>
                </c:pt>
                <c:pt idx="9">
                  <c:v>320</c:v>
                </c:pt>
                <c:pt idx="10">
                  <c:v>405</c:v>
                </c:pt>
                <c:pt idx="11">
                  <c:v>574</c:v>
                </c:pt>
              </c:numCache>
            </c:numRef>
          </c:val>
          <c:extLst>
            <c:ext xmlns:c16="http://schemas.microsoft.com/office/drawing/2014/chart" uri="{C3380CC4-5D6E-409C-BE32-E72D297353CC}">
              <c16:uniqueId val="{0000000A-05F7-4CE0-A13C-71C2561C5961}"/>
            </c:ext>
          </c:extLst>
        </c:ser>
        <c:ser>
          <c:idx val="1"/>
          <c:order val="1"/>
          <c:tx>
            <c:strRef>
              <c:f>Sheet1!$C$1</c:f>
              <c:strCache>
                <c:ptCount val="1"/>
                <c:pt idx="0">
                  <c:v>Series Two</c:v>
                </c:pt>
              </c:strCache>
            </c:strRef>
          </c:tx>
          <c:spPr>
            <a:solidFill>
              <a:schemeClr val="bg2">
                <a:lumMod val="50000"/>
              </a:schemeClr>
            </a:solidFill>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20</c:v>
                </c:pt>
                <c:pt idx="1">
                  <c:v>40</c:v>
                </c:pt>
                <c:pt idx="2">
                  <c:v>20</c:v>
                </c:pt>
                <c:pt idx="3">
                  <c:v>10</c:v>
                </c:pt>
                <c:pt idx="4">
                  <c:v>20</c:v>
                </c:pt>
                <c:pt idx="5">
                  <c:v>80</c:v>
                </c:pt>
                <c:pt idx="6">
                  <c:v>60</c:v>
                </c:pt>
                <c:pt idx="7">
                  <c:v>60</c:v>
                </c:pt>
                <c:pt idx="8">
                  <c:v>90</c:v>
                </c:pt>
                <c:pt idx="9">
                  <c:v>70</c:v>
                </c:pt>
                <c:pt idx="10">
                  <c:v>180</c:v>
                </c:pt>
                <c:pt idx="11">
                  <c:v>229</c:v>
                </c:pt>
              </c:numCache>
            </c:numRef>
          </c:val>
          <c:extLst>
            <c:ext xmlns:c16="http://schemas.microsoft.com/office/drawing/2014/chart" uri="{C3380CC4-5D6E-409C-BE32-E72D297353CC}">
              <c16:uniqueId val="{0000000B-05F7-4CE0-A13C-71C2561C5961}"/>
            </c:ext>
          </c:extLst>
        </c:ser>
        <c:dLbls>
          <c:showLegendKey val="0"/>
          <c:showVal val="0"/>
          <c:showCatName val="0"/>
          <c:showSerName val="0"/>
          <c:showPercent val="0"/>
          <c:showBubbleSize val="0"/>
        </c:dLbls>
        <c:gapWidth val="100"/>
        <c:overlap val="100"/>
        <c:axId val="5364880"/>
        <c:axId val="5365440"/>
      </c:barChart>
      <c:catAx>
        <c:axId val="5364880"/>
        <c:scaling>
          <c:orientation val="minMax"/>
        </c:scaling>
        <c:delete val="0"/>
        <c:axPos val="b"/>
        <c:numFmt formatCode="General" sourceLinked="0"/>
        <c:majorTickMark val="none"/>
        <c:minorTickMark val="none"/>
        <c:tickLblPos val="nextTo"/>
        <c:spPr>
          <a:ln w="12700">
            <a:noFill/>
          </a:ln>
        </c:spPr>
        <c:txPr>
          <a:bodyPr/>
          <a:lstStyle/>
          <a:p>
            <a:pPr>
              <a:defRPr sz="1800">
                <a:solidFill>
                  <a:schemeClr val="bg2">
                    <a:lumMod val="50000"/>
                  </a:schemeClr>
                </a:solidFill>
                <a:latin typeface="+mj-lt"/>
                <a:ea typeface="Roboto Light" panose="02000000000000000000" pitchFamily="2" charset="0"/>
              </a:defRPr>
            </a:pPr>
            <a:endParaRPr lang="en-US"/>
          </a:p>
        </c:txPr>
        <c:crossAx val="5365440"/>
        <c:crosses val="autoZero"/>
        <c:auto val="1"/>
        <c:lblAlgn val="ctr"/>
        <c:lblOffset val="100"/>
        <c:noMultiLvlLbl val="0"/>
      </c:catAx>
      <c:valAx>
        <c:axId val="5365440"/>
        <c:scaling>
          <c:orientation val="minMax"/>
          <c:max val="600"/>
        </c:scaling>
        <c:delete val="0"/>
        <c:axPos val="l"/>
        <c:numFmt formatCode="0&quot;%&quot;" sourceLinked="0"/>
        <c:majorTickMark val="none"/>
        <c:minorTickMark val="none"/>
        <c:tickLblPos val="nextTo"/>
        <c:spPr>
          <a:ln w="19050">
            <a:noFill/>
          </a:ln>
        </c:spPr>
        <c:txPr>
          <a:bodyPr/>
          <a:lstStyle/>
          <a:p>
            <a:pPr>
              <a:defRPr sz="2000">
                <a:solidFill>
                  <a:schemeClr val="bg2">
                    <a:lumMod val="50000"/>
                  </a:schemeClr>
                </a:solidFill>
                <a:latin typeface="+mj-lt"/>
                <a:ea typeface="Roboto Condensed Light" panose="02000000000000000000" pitchFamily="2" charset="0"/>
              </a:defRPr>
            </a:pPr>
            <a:endParaRPr lang="en-US"/>
          </a:p>
        </c:txPr>
        <c:crossAx val="5364880"/>
        <c:crosses val="autoZero"/>
        <c:crossBetween val="between"/>
      </c:valAx>
      <c:spPr>
        <a:noFill/>
        <a:ln w="25400">
          <a:noFill/>
        </a:ln>
      </c:spPr>
    </c:plotArea>
    <c:plotVisOnly val="1"/>
    <c:dispBlanksAs val="gap"/>
    <c:showDLblsOverMax val="0"/>
  </c:chart>
  <c:txPr>
    <a:bodyPr/>
    <a:lstStyle/>
    <a:p>
      <a:pPr>
        <a:defRPr sz="1200">
          <a:solidFill>
            <a:schemeClr val="tx1"/>
          </a:solidFil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17590552485767497"/>
          <c:y val="5.8941924822162595E-2"/>
          <c:w val="0.54829526962082076"/>
          <c:h val="0.86999264707033042"/>
        </c:manualLayout>
      </c:layout>
      <c:doughnutChart>
        <c:varyColors val="1"/>
        <c:ser>
          <c:idx val="0"/>
          <c:order val="0"/>
          <c:tx>
            <c:strRef>
              <c:f>Sheet1!$B$1</c:f>
              <c:strCache>
                <c:ptCount val="1"/>
                <c:pt idx="0">
                  <c:v>value</c:v>
                </c:pt>
              </c:strCache>
            </c:strRef>
          </c:tx>
          <c:spPr>
            <a:ln>
              <a:noFill/>
            </a:ln>
            <a:effectLst/>
            <a:scene3d>
              <a:camera prst="orthographicFront"/>
              <a:lightRig rig="threePt" dir="t"/>
            </a:scene3d>
            <a:sp3d/>
          </c:spPr>
          <c:dPt>
            <c:idx val="0"/>
            <c:bubble3D val="0"/>
            <c:spPr>
              <a:solidFill>
                <a:srgbClr val="A70C35"/>
              </a:solidFill>
              <a:ln w="19050">
                <a:noFill/>
              </a:ln>
              <a:effectLst/>
              <a:scene3d>
                <a:camera prst="orthographicFront"/>
                <a:lightRig rig="threePt" dir="t"/>
              </a:scene3d>
              <a:sp3d/>
            </c:spPr>
            <c:extLst>
              <c:ext xmlns:c16="http://schemas.microsoft.com/office/drawing/2014/chart" uri="{C3380CC4-5D6E-409C-BE32-E72D297353CC}">
                <c16:uniqueId val="{00000001-8D0C-46EA-BE0D-71E3BC732F7B}"/>
              </c:ext>
            </c:extLst>
          </c:dPt>
          <c:dPt>
            <c:idx val="1"/>
            <c:bubble3D val="0"/>
            <c:spPr>
              <a:solidFill>
                <a:schemeClr val="dk1">
                  <a:tint val="55000"/>
                </a:schemeClr>
              </a:solidFill>
              <a:ln w="19050">
                <a:noFill/>
              </a:ln>
              <a:effectLst/>
              <a:scene3d>
                <a:camera prst="orthographicFront"/>
                <a:lightRig rig="threePt" dir="t"/>
              </a:scene3d>
              <a:sp3d/>
            </c:spPr>
            <c:extLst>
              <c:ext xmlns:c16="http://schemas.microsoft.com/office/drawing/2014/chart" uri="{C3380CC4-5D6E-409C-BE32-E72D297353CC}">
                <c16:uniqueId val="{00000003-8D0C-46EA-BE0D-71E3BC732F7B}"/>
              </c:ext>
            </c:extLst>
          </c:dPt>
          <c:dPt>
            <c:idx val="2"/>
            <c:bubble3D val="0"/>
            <c:spPr>
              <a:solidFill>
                <a:schemeClr val="dk1">
                  <a:tint val="75000"/>
                </a:schemeClr>
              </a:solidFill>
              <a:ln w="19050">
                <a:noFill/>
              </a:ln>
              <a:effectLst/>
              <a:scene3d>
                <a:camera prst="orthographicFront"/>
                <a:lightRig rig="threePt" dir="t"/>
              </a:scene3d>
              <a:sp3d/>
            </c:spPr>
            <c:extLst>
              <c:ext xmlns:c16="http://schemas.microsoft.com/office/drawing/2014/chart" uri="{C3380CC4-5D6E-409C-BE32-E72D297353CC}">
                <c16:uniqueId val="{00000005-8D0C-46EA-BE0D-71E3BC732F7B}"/>
              </c:ext>
            </c:extLst>
          </c:dPt>
          <c:dPt>
            <c:idx val="3"/>
            <c:bubble3D val="0"/>
            <c:spPr>
              <a:solidFill>
                <a:schemeClr val="dk1">
                  <a:tint val="98500"/>
                </a:schemeClr>
              </a:solidFill>
              <a:ln w="19050">
                <a:noFill/>
              </a:ln>
              <a:effectLst/>
              <a:scene3d>
                <a:camera prst="orthographicFront"/>
                <a:lightRig rig="threePt" dir="t"/>
              </a:scene3d>
              <a:sp3d/>
            </c:spPr>
            <c:extLst>
              <c:ext xmlns:c16="http://schemas.microsoft.com/office/drawing/2014/chart" uri="{C3380CC4-5D6E-409C-BE32-E72D297353CC}">
                <c16:uniqueId val="{00000007-8D0C-46EA-BE0D-71E3BC732F7B}"/>
              </c:ext>
            </c:extLst>
          </c:dPt>
          <c:dLbls>
            <c:delete val="1"/>
          </c:dLbls>
          <c:cat>
            <c:strRef>
              <c:f>Sheet1!$A$2:$A$5</c:f>
              <c:strCache>
                <c:ptCount val="4"/>
                <c:pt idx="0">
                  <c:v>Sale</c:v>
                </c:pt>
                <c:pt idx="1">
                  <c:v>Revenue</c:v>
                </c:pt>
                <c:pt idx="2">
                  <c:v>Profit</c:v>
                </c:pt>
                <c:pt idx="3">
                  <c:v>Expenditure</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8D0C-46EA-BE0D-71E3BC732F7B}"/>
            </c:ext>
          </c:extLst>
        </c:ser>
        <c:dLbls>
          <c:showLegendKey val="0"/>
          <c:showVal val="0"/>
          <c:showCatName val="0"/>
          <c:showSerName val="0"/>
          <c:showPercent val="1"/>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17590552485767497"/>
          <c:y val="5.8941924822162595E-2"/>
          <c:w val="0.54829526962082076"/>
          <c:h val="0.86999264707033042"/>
        </c:manualLayout>
      </c:layout>
      <c:doughnutChart>
        <c:varyColors val="1"/>
        <c:ser>
          <c:idx val="0"/>
          <c:order val="0"/>
          <c:tx>
            <c:strRef>
              <c:f>Sheet1!$B$1</c:f>
              <c:strCache>
                <c:ptCount val="1"/>
                <c:pt idx="0">
                  <c:v>value</c:v>
                </c:pt>
              </c:strCache>
            </c:strRef>
          </c:tx>
          <c:spPr>
            <a:ln>
              <a:noFill/>
            </a:ln>
            <a:effectLst/>
            <a:scene3d>
              <a:camera prst="orthographicFront"/>
              <a:lightRig rig="threePt" dir="t"/>
            </a:scene3d>
            <a:sp3d/>
          </c:spPr>
          <c:dPt>
            <c:idx val="0"/>
            <c:bubble3D val="0"/>
            <c:spPr>
              <a:solidFill>
                <a:srgbClr val="A70C35"/>
              </a:solidFill>
              <a:ln w="19050">
                <a:noFill/>
              </a:ln>
              <a:effectLst/>
              <a:scene3d>
                <a:camera prst="orthographicFront"/>
                <a:lightRig rig="threePt" dir="t"/>
              </a:scene3d>
              <a:sp3d/>
            </c:spPr>
            <c:extLst>
              <c:ext xmlns:c16="http://schemas.microsoft.com/office/drawing/2014/chart" uri="{C3380CC4-5D6E-409C-BE32-E72D297353CC}">
                <c16:uniqueId val="{00000001-8D0C-46EA-BE0D-71E3BC732F7B}"/>
              </c:ext>
            </c:extLst>
          </c:dPt>
          <c:dPt>
            <c:idx val="1"/>
            <c:bubble3D val="0"/>
            <c:spPr>
              <a:solidFill>
                <a:schemeClr val="dk1">
                  <a:tint val="55000"/>
                </a:schemeClr>
              </a:solidFill>
              <a:ln w="19050">
                <a:noFill/>
              </a:ln>
              <a:effectLst/>
              <a:scene3d>
                <a:camera prst="orthographicFront"/>
                <a:lightRig rig="threePt" dir="t"/>
              </a:scene3d>
              <a:sp3d/>
            </c:spPr>
            <c:extLst>
              <c:ext xmlns:c16="http://schemas.microsoft.com/office/drawing/2014/chart" uri="{C3380CC4-5D6E-409C-BE32-E72D297353CC}">
                <c16:uniqueId val="{00000003-8D0C-46EA-BE0D-71E3BC732F7B}"/>
              </c:ext>
            </c:extLst>
          </c:dPt>
          <c:dPt>
            <c:idx val="2"/>
            <c:bubble3D val="0"/>
            <c:spPr>
              <a:solidFill>
                <a:schemeClr val="dk1">
                  <a:tint val="75000"/>
                </a:schemeClr>
              </a:solidFill>
              <a:ln w="19050">
                <a:noFill/>
              </a:ln>
              <a:effectLst/>
              <a:scene3d>
                <a:camera prst="orthographicFront"/>
                <a:lightRig rig="threePt" dir="t"/>
              </a:scene3d>
              <a:sp3d/>
            </c:spPr>
            <c:extLst>
              <c:ext xmlns:c16="http://schemas.microsoft.com/office/drawing/2014/chart" uri="{C3380CC4-5D6E-409C-BE32-E72D297353CC}">
                <c16:uniqueId val="{00000005-8D0C-46EA-BE0D-71E3BC732F7B}"/>
              </c:ext>
            </c:extLst>
          </c:dPt>
          <c:dPt>
            <c:idx val="3"/>
            <c:bubble3D val="0"/>
            <c:spPr>
              <a:solidFill>
                <a:schemeClr val="dk1">
                  <a:tint val="98500"/>
                </a:schemeClr>
              </a:solidFill>
              <a:ln w="19050">
                <a:noFill/>
              </a:ln>
              <a:effectLst/>
              <a:scene3d>
                <a:camera prst="orthographicFront"/>
                <a:lightRig rig="threePt" dir="t"/>
              </a:scene3d>
              <a:sp3d/>
            </c:spPr>
            <c:extLst>
              <c:ext xmlns:c16="http://schemas.microsoft.com/office/drawing/2014/chart" uri="{C3380CC4-5D6E-409C-BE32-E72D297353CC}">
                <c16:uniqueId val="{00000007-8D0C-46EA-BE0D-71E3BC732F7B}"/>
              </c:ext>
            </c:extLst>
          </c:dPt>
          <c:dLbls>
            <c:delete val="1"/>
          </c:dLbls>
          <c:cat>
            <c:strRef>
              <c:f>Sheet1!$A$2:$A$5</c:f>
              <c:strCache>
                <c:ptCount val="4"/>
                <c:pt idx="0">
                  <c:v>Sale</c:v>
                </c:pt>
                <c:pt idx="1">
                  <c:v>Revenue</c:v>
                </c:pt>
                <c:pt idx="2">
                  <c:v>Profit</c:v>
                </c:pt>
                <c:pt idx="3">
                  <c:v>Expenditure</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8D0C-46EA-BE0D-71E3BC732F7B}"/>
            </c:ext>
          </c:extLst>
        </c:ser>
        <c:dLbls>
          <c:showLegendKey val="0"/>
          <c:showVal val="0"/>
          <c:showCatName val="0"/>
          <c:showSerName val="0"/>
          <c:showPercent val="1"/>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17590552485767497"/>
          <c:y val="5.8941924822162595E-2"/>
          <c:w val="0.54829526962082076"/>
          <c:h val="0.86999264707033042"/>
        </c:manualLayout>
      </c:layout>
      <c:doughnutChart>
        <c:varyColors val="1"/>
        <c:ser>
          <c:idx val="0"/>
          <c:order val="0"/>
          <c:tx>
            <c:strRef>
              <c:f>Sheet1!$B$1</c:f>
              <c:strCache>
                <c:ptCount val="1"/>
                <c:pt idx="0">
                  <c:v>value</c:v>
                </c:pt>
              </c:strCache>
            </c:strRef>
          </c:tx>
          <c:spPr>
            <a:ln>
              <a:noFill/>
            </a:ln>
            <a:effectLst/>
            <a:scene3d>
              <a:camera prst="orthographicFront"/>
              <a:lightRig rig="threePt" dir="t"/>
            </a:scene3d>
            <a:sp3d/>
          </c:spPr>
          <c:dPt>
            <c:idx val="0"/>
            <c:bubble3D val="0"/>
            <c:spPr>
              <a:solidFill>
                <a:srgbClr val="A70C35"/>
              </a:solidFill>
              <a:ln w="19050">
                <a:noFill/>
              </a:ln>
              <a:effectLst/>
              <a:scene3d>
                <a:camera prst="orthographicFront"/>
                <a:lightRig rig="threePt" dir="t"/>
              </a:scene3d>
              <a:sp3d/>
            </c:spPr>
            <c:extLst>
              <c:ext xmlns:c16="http://schemas.microsoft.com/office/drawing/2014/chart" uri="{C3380CC4-5D6E-409C-BE32-E72D297353CC}">
                <c16:uniqueId val="{00000001-8DD1-4AB0-8C19-A74027F3F2A4}"/>
              </c:ext>
            </c:extLst>
          </c:dPt>
          <c:dPt>
            <c:idx val="1"/>
            <c:bubble3D val="0"/>
            <c:spPr>
              <a:solidFill>
                <a:schemeClr val="dk1">
                  <a:tint val="55000"/>
                </a:schemeClr>
              </a:solidFill>
              <a:ln w="19050">
                <a:noFill/>
              </a:ln>
              <a:effectLst/>
              <a:scene3d>
                <a:camera prst="orthographicFront"/>
                <a:lightRig rig="threePt" dir="t"/>
              </a:scene3d>
              <a:sp3d/>
            </c:spPr>
            <c:extLst>
              <c:ext xmlns:c16="http://schemas.microsoft.com/office/drawing/2014/chart" uri="{C3380CC4-5D6E-409C-BE32-E72D297353CC}">
                <c16:uniqueId val="{00000003-8DD1-4AB0-8C19-A74027F3F2A4}"/>
              </c:ext>
            </c:extLst>
          </c:dPt>
          <c:dPt>
            <c:idx val="2"/>
            <c:bubble3D val="0"/>
            <c:spPr>
              <a:solidFill>
                <a:schemeClr val="dk1">
                  <a:tint val="75000"/>
                </a:schemeClr>
              </a:solidFill>
              <a:ln w="19050">
                <a:noFill/>
              </a:ln>
              <a:effectLst/>
              <a:scene3d>
                <a:camera prst="orthographicFront"/>
                <a:lightRig rig="threePt" dir="t"/>
              </a:scene3d>
              <a:sp3d/>
            </c:spPr>
            <c:extLst>
              <c:ext xmlns:c16="http://schemas.microsoft.com/office/drawing/2014/chart" uri="{C3380CC4-5D6E-409C-BE32-E72D297353CC}">
                <c16:uniqueId val="{00000005-8DD1-4AB0-8C19-A74027F3F2A4}"/>
              </c:ext>
            </c:extLst>
          </c:dPt>
          <c:dPt>
            <c:idx val="3"/>
            <c:bubble3D val="0"/>
            <c:spPr>
              <a:solidFill>
                <a:schemeClr val="dk1">
                  <a:tint val="98500"/>
                </a:schemeClr>
              </a:solidFill>
              <a:ln w="19050">
                <a:noFill/>
              </a:ln>
              <a:effectLst/>
              <a:scene3d>
                <a:camera prst="orthographicFront"/>
                <a:lightRig rig="threePt" dir="t"/>
              </a:scene3d>
              <a:sp3d/>
            </c:spPr>
            <c:extLst>
              <c:ext xmlns:c16="http://schemas.microsoft.com/office/drawing/2014/chart" uri="{C3380CC4-5D6E-409C-BE32-E72D297353CC}">
                <c16:uniqueId val="{00000007-8DD1-4AB0-8C19-A74027F3F2A4}"/>
              </c:ext>
            </c:extLst>
          </c:dPt>
          <c:dLbls>
            <c:delete val="1"/>
          </c:dLbls>
          <c:cat>
            <c:strRef>
              <c:f>Sheet1!$A$2:$A$5</c:f>
              <c:strCache>
                <c:ptCount val="4"/>
                <c:pt idx="0">
                  <c:v>Sale</c:v>
                </c:pt>
                <c:pt idx="1">
                  <c:v>Revenue</c:v>
                </c:pt>
                <c:pt idx="2">
                  <c:v>Profit</c:v>
                </c:pt>
                <c:pt idx="3">
                  <c:v>Expenditure</c:v>
                </c:pt>
              </c:strCache>
            </c:strRef>
          </c:cat>
          <c:val>
            <c:numRef>
              <c:f>Sheet1!$B$2:$B$5</c:f>
              <c:numCache>
                <c:formatCode>General</c:formatCode>
                <c:ptCount val="4"/>
                <c:pt idx="0">
                  <c:v>2</c:v>
                </c:pt>
                <c:pt idx="1">
                  <c:v>5</c:v>
                </c:pt>
                <c:pt idx="2">
                  <c:v>1</c:v>
                </c:pt>
                <c:pt idx="3">
                  <c:v>1.2</c:v>
                </c:pt>
              </c:numCache>
            </c:numRef>
          </c:val>
          <c:extLst>
            <c:ext xmlns:c16="http://schemas.microsoft.com/office/drawing/2014/chart" uri="{C3380CC4-5D6E-409C-BE32-E72D297353CC}">
              <c16:uniqueId val="{00000008-8DD1-4AB0-8C19-A74027F3F2A4}"/>
            </c:ext>
          </c:extLst>
        </c:ser>
        <c:dLbls>
          <c:showLegendKey val="0"/>
          <c:showVal val="0"/>
          <c:showCatName val="0"/>
          <c:showSerName val="0"/>
          <c:showPercent val="1"/>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27272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2">
                        <a:lumMod val="50000"/>
                      </a:schemeClr>
                    </a:solidFill>
                    <a:latin typeface="+mj-lt"/>
                    <a:ea typeface="Roboto Light"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HD</c:v>
                </c:pt>
                <c:pt idx="1">
                  <c:v>ML</c:v>
                </c:pt>
                <c:pt idx="2">
                  <c:v>NH</c:v>
                </c:pt>
                <c:pt idx="3">
                  <c:v>PO</c:v>
                </c:pt>
                <c:pt idx="4">
                  <c:v>GD</c:v>
                </c:pt>
                <c:pt idx="5">
                  <c:v>TY</c:v>
                </c:pt>
              </c:strCache>
            </c:strRef>
          </c:cat>
          <c:val>
            <c:numRef>
              <c:f>Sheet1!$B$2:$B$7</c:f>
              <c:numCache>
                <c:formatCode>General</c:formatCode>
                <c:ptCount val="6"/>
                <c:pt idx="0">
                  <c:v>50</c:v>
                </c:pt>
                <c:pt idx="1">
                  <c:v>100</c:v>
                </c:pt>
                <c:pt idx="2">
                  <c:v>25</c:v>
                </c:pt>
                <c:pt idx="3">
                  <c:v>60</c:v>
                </c:pt>
                <c:pt idx="4">
                  <c:v>90</c:v>
                </c:pt>
                <c:pt idx="5">
                  <c:v>50</c:v>
                </c:pt>
              </c:numCache>
            </c:numRef>
          </c:val>
          <c:extLst>
            <c:ext xmlns:c16="http://schemas.microsoft.com/office/drawing/2014/chart" uri="{C3380CC4-5D6E-409C-BE32-E72D297353CC}">
              <c16:uniqueId val="{00000000-06D6-44D3-A747-9703A2576C7B}"/>
            </c:ext>
          </c:extLst>
        </c:ser>
        <c:dLbls>
          <c:dLblPos val="outEnd"/>
          <c:showLegendKey val="0"/>
          <c:showVal val="1"/>
          <c:showCatName val="0"/>
          <c:showSerName val="0"/>
          <c:showPercent val="0"/>
          <c:showBubbleSize val="0"/>
        </c:dLbls>
        <c:gapWidth val="80"/>
        <c:overlap val="-27"/>
        <c:axId val="484476288"/>
        <c:axId val="484476848"/>
      </c:barChart>
      <c:catAx>
        <c:axId val="48447628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bg2">
                    <a:lumMod val="50000"/>
                  </a:schemeClr>
                </a:solidFill>
                <a:latin typeface="+mj-lt"/>
                <a:ea typeface="Roboto Light" panose="02000000000000000000" pitchFamily="2" charset="0"/>
                <a:cs typeface="+mn-cs"/>
              </a:defRPr>
            </a:pPr>
            <a:endParaRPr lang="en-US"/>
          </a:p>
        </c:txPr>
        <c:crossAx val="484476848"/>
        <c:crosses val="autoZero"/>
        <c:auto val="1"/>
        <c:lblAlgn val="ctr"/>
        <c:lblOffset val="100"/>
        <c:noMultiLvlLbl val="0"/>
      </c:catAx>
      <c:valAx>
        <c:axId val="484476848"/>
        <c:scaling>
          <c:orientation val="minMax"/>
        </c:scaling>
        <c:delete val="1"/>
        <c:axPos val="l"/>
        <c:majorGridlines>
          <c:spPr>
            <a:ln w="9525" cap="flat" cmpd="sng" algn="ctr">
              <a:noFill/>
              <a:round/>
            </a:ln>
            <a:effectLst/>
          </c:spPr>
        </c:majorGridlines>
        <c:numFmt formatCode="General" sourceLinked="1"/>
        <c:majorTickMark val="out"/>
        <c:minorTickMark val="none"/>
        <c:tickLblPos val="nextTo"/>
        <c:crossAx val="4844762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A70C3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2">
                        <a:lumMod val="50000"/>
                      </a:schemeClr>
                    </a:solidFill>
                    <a:latin typeface="+mj-lt"/>
                    <a:ea typeface="Roboto Light"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HD</c:v>
                </c:pt>
                <c:pt idx="1">
                  <c:v>ML</c:v>
                </c:pt>
                <c:pt idx="2">
                  <c:v>NH</c:v>
                </c:pt>
                <c:pt idx="3">
                  <c:v>PO</c:v>
                </c:pt>
                <c:pt idx="4">
                  <c:v>GD</c:v>
                </c:pt>
                <c:pt idx="5">
                  <c:v>TY</c:v>
                </c:pt>
              </c:strCache>
            </c:strRef>
          </c:cat>
          <c:val>
            <c:numRef>
              <c:f>Sheet1!$B$2:$B$7</c:f>
              <c:numCache>
                <c:formatCode>General</c:formatCode>
                <c:ptCount val="6"/>
                <c:pt idx="0">
                  <c:v>45</c:v>
                </c:pt>
                <c:pt idx="1">
                  <c:v>60</c:v>
                </c:pt>
                <c:pt idx="2">
                  <c:v>25</c:v>
                </c:pt>
                <c:pt idx="3">
                  <c:v>30</c:v>
                </c:pt>
                <c:pt idx="4">
                  <c:v>60</c:v>
                </c:pt>
                <c:pt idx="5">
                  <c:v>80</c:v>
                </c:pt>
              </c:numCache>
            </c:numRef>
          </c:val>
          <c:extLst>
            <c:ext xmlns:c16="http://schemas.microsoft.com/office/drawing/2014/chart" uri="{C3380CC4-5D6E-409C-BE32-E72D297353CC}">
              <c16:uniqueId val="{00000000-6807-4597-A134-BC449FA30702}"/>
            </c:ext>
          </c:extLst>
        </c:ser>
        <c:dLbls>
          <c:dLblPos val="outEnd"/>
          <c:showLegendKey val="0"/>
          <c:showVal val="1"/>
          <c:showCatName val="0"/>
          <c:showSerName val="0"/>
          <c:showPercent val="0"/>
          <c:showBubbleSize val="0"/>
        </c:dLbls>
        <c:gapWidth val="80"/>
        <c:overlap val="-27"/>
        <c:axId val="484479088"/>
        <c:axId val="484479648"/>
      </c:barChart>
      <c:catAx>
        <c:axId val="48447908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bg2">
                    <a:lumMod val="50000"/>
                  </a:schemeClr>
                </a:solidFill>
                <a:latin typeface="+mj-lt"/>
                <a:ea typeface="Roboto Light" panose="02000000000000000000" pitchFamily="2" charset="0"/>
                <a:cs typeface="+mn-cs"/>
              </a:defRPr>
            </a:pPr>
            <a:endParaRPr lang="en-US"/>
          </a:p>
        </c:txPr>
        <c:crossAx val="484479648"/>
        <c:crosses val="autoZero"/>
        <c:auto val="1"/>
        <c:lblAlgn val="ctr"/>
        <c:lblOffset val="100"/>
        <c:noMultiLvlLbl val="0"/>
      </c:catAx>
      <c:valAx>
        <c:axId val="484479648"/>
        <c:scaling>
          <c:orientation val="minMax"/>
        </c:scaling>
        <c:delete val="1"/>
        <c:axPos val="l"/>
        <c:majorGridlines>
          <c:spPr>
            <a:ln w="9525" cap="flat" cmpd="sng" algn="ctr">
              <a:noFill/>
              <a:round/>
            </a:ln>
            <a:effectLst/>
          </c:spPr>
        </c:majorGridlines>
        <c:numFmt formatCode="General" sourceLinked="1"/>
        <c:majorTickMark val="out"/>
        <c:minorTickMark val="none"/>
        <c:tickLblPos val="nextTo"/>
        <c:crossAx val="4844790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rgbClr val="A70C3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798" b="1" i="0" u="none" strike="noStrike" kern="1200" baseline="0">
                    <a:solidFill>
                      <a:schemeClr val="tx1">
                        <a:lumMod val="65000"/>
                        <a:lumOff val="35000"/>
                      </a:schemeClr>
                    </a:solidFill>
                    <a:latin typeface="+mn-lt"/>
                    <a:ea typeface="Roboto Light"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HD</c:v>
                </c:pt>
                <c:pt idx="1">
                  <c:v>ML</c:v>
                </c:pt>
                <c:pt idx="2">
                  <c:v>NH</c:v>
                </c:pt>
                <c:pt idx="3">
                  <c:v>PO</c:v>
                </c:pt>
                <c:pt idx="4">
                  <c:v>GD</c:v>
                </c:pt>
                <c:pt idx="5">
                  <c:v>TY</c:v>
                </c:pt>
              </c:strCache>
            </c:strRef>
          </c:cat>
          <c:val>
            <c:numRef>
              <c:f>Sheet1!$B$2:$B$7</c:f>
              <c:numCache>
                <c:formatCode>General</c:formatCode>
                <c:ptCount val="6"/>
                <c:pt idx="0">
                  <c:v>45</c:v>
                </c:pt>
                <c:pt idx="1">
                  <c:v>60</c:v>
                </c:pt>
                <c:pt idx="2">
                  <c:v>25</c:v>
                </c:pt>
                <c:pt idx="3">
                  <c:v>30</c:v>
                </c:pt>
                <c:pt idx="4">
                  <c:v>60</c:v>
                </c:pt>
                <c:pt idx="5">
                  <c:v>80</c:v>
                </c:pt>
              </c:numCache>
            </c:numRef>
          </c:val>
          <c:extLst>
            <c:ext xmlns:c16="http://schemas.microsoft.com/office/drawing/2014/chart" uri="{C3380CC4-5D6E-409C-BE32-E72D297353CC}">
              <c16:uniqueId val="{00000000-EC7A-4DBC-8038-B5A75F857363}"/>
            </c:ext>
          </c:extLst>
        </c:ser>
        <c:dLbls>
          <c:showLegendKey val="0"/>
          <c:showVal val="0"/>
          <c:showCatName val="0"/>
          <c:showSerName val="0"/>
          <c:showPercent val="0"/>
          <c:showBubbleSize val="0"/>
        </c:dLbls>
        <c:gapWidth val="80"/>
        <c:axId val="147413824"/>
        <c:axId val="1"/>
      </c:barChart>
      <c:catAx>
        <c:axId val="147413824"/>
        <c:scaling>
          <c:orientation val="minMax"/>
        </c:scaling>
        <c:delete val="0"/>
        <c:axPos val="l"/>
        <c:numFmt formatCode="General" sourceLinked="1"/>
        <c:majorTickMark val="out"/>
        <c:minorTickMark val="none"/>
        <c:tickLblPos val="nextTo"/>
        <c:spPr>
          <a:noFill/>
          <a:ln w="9516"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798" b="1" i="0" u="none" strike="noStrike" kern="1200" baseline="0">
                <a:solidFill>
                  <a:schemeClr val="tx1">
                    <a:lumMod val="65000"/>
                    <a:lumOff val="35000"/>
                  </a:schemeClr>
                </a:solidFill>
                <a:latin typeface="+mj-lt"/>
                <a:ea typeface="Roboto Light" panose="02000000000000000000" pitchFamily="2" charset="0"/>
                <a:cs typeface="+mn-cs"/>
              </a:defRPr>
            </a:pPr>
            <a:endParaRPr lang="en-US"/>
          </a:p>
        </c:txPr>
        <c:crossAx val="1"/>
        <c:crosses val="autoZero"/>
        <c:auto val="1"/>
        <c:lblAlgn val="ctr"/>
        <c:lblOffset val="100"/>
        <c:noMultiLvlLbl val="0"/>
      </c:catAx>
      <c:valAx>
        <c:axId val="1"/>
        <c:scaling>
          <c:orientation val="minMax"/>
        </c:scaling>
        <c:delete val="1"/>
        <c:axPos val="b"/>
        <c:numFmt formatCode="General" sourceLinked="1"/>
        <c:majorTickMark val="out"/>
        <c:minorTickMark val="none"/>
        <c:tickLblPos val="nextTo"/>
        <c:crossAx val="147413824"/>
        <c:crosses val="autoZero"/>
        <c:crossBetween val="between"/>
      </c:valAx>
      <c:spPr>
        <a:noFill/>
        <a:ln w="25375">
          <a:noFill/>
        </a:ln>
        <a:effectLst/>
      </c:spPr>
    </c:plotArea>
    <c:plotVisOnly val="1"/>
    <c:dispBlanksAs val="gap"/>
    <c:showDLblsOverMax val="0"/>
  </c:chart>
  <c:spPr>
    <a:noFill/>
    <a:ln w="9525" cap="flat" cmpd="sng" algn="ctr">
      <a:noFill/>
      <a:prstDash val="soli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0.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hape 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8" name="Shape 1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76856215"/>
      </p:ext>
    </p:extLst>
  </p:cSld>
  <p:clrMap bg1="lt1" tx1="dk1" bg2="lt2" tx2="dk2" accent1="accent1" accent2="accent2" accent3="accent3" accent4="accent4" accent5="accent5" accent6="accent6" hlink="hlink" folHlink="folHlink"/>
  <p:notesStyle>
    <a:lvl1pPr defTabSz="2438400" latinLnBrk="0">
      <a:defRPr sz="4800">
        <a:latin typeface="+mj-lt"/>
        <a:ea typeface="+mj-ea"/>
        <a:cs typeface="+mj-cs"/>
        <a:sym typeface="Helvetica Neue"/>
      </a:defRPr>
    </a:lvl1pPr>
    <a:lvl2pPr indent="228600" defTabSz="2438400" latinLnBrk="0">
      <a:defRPr sz="4800">
        <a:latin typeface="+mj-lt"/>
        <a:ea typeface="+mj-ea"/>
        <a:cs typeface="+mj-cs"/>
        <a:sym typeface="Helvetica Neue"/>
      </a:defRPr>
    </a:lvl2pPr>
    <a:lvl3pPr indent="457200" defTabSz="2438400" latinLnBrk="0">
      <a:defRPr sz="4800">
        <a:latin typeface="+mj-lt"/>
        <a:ea typeface="+mj-ea"/>
        <a:cs typeface="+mj-cs"/>
        <a:sym typeface="Helvetica Neue"/>
      </a:defRPr>
    </a:lvl3pPr>
    <a:lvl4pPr indent="685800" defTabSz="2438400" latinLnBrk="0">
      <a:defRPr sz="4800">
        <a:latin typeface="+mj-lt"/>
        <a:ea typeface="+mj-ea"/>
        <a:cs typeface="+mj-cs"/>
        <a:sym typeface="Helvetica Neue"/>
      </a:defRPr>
    </a:lvl4pPr>
    <a:lvl5pPr indent="914400" defTabSz="2438400" latinLnBrk="0">
      <a:defRPr sz="4800">
        <a:latin typeface="+mj-lt"/>
        <a:ea typeface="+mj-ea"/>
        <a:cs typeface="+mj-cs"/>
        <a:sym typeface="Helvetica Neue"/>
      </a:defRPr>
    </a:lvl5pPr>
    <a:lvl6pPr indent="1143000" defTabSz="2438400" latinLnBrk="0">
      <a:defRPr sz="4800">
        <a:latin typeface="+mj-lt"/>
        <a:ea typeface="+mj-ea"/>
        <a:cs typeface="+mj-cs"/>
        <a:sym typeface="Helvetica Neue"/>
      </a:defRPr>
    </a:lvl6pPr>
    <a:lvl7pPr indent="1371600" defTabSz="2438400" latinLnBrk="0">
      <a:defRPr sz="4800">
        <a:latin typeface="+mj-lt"/>
        <a:ea typeface="+mj-ea"/>
        <a:cs typeface="+mj-cs"/>
        <a:sym typeface="Helvetica Neue"/>
      </a:defRPr>
    </a:lvl7pPr>
    <a:lvl8pPr indent="1600200" defTabSz="2438400" latinLnBrk="0">
      <a:defRPr sz="4800">
        <a:latin typeface="+mj-lt"/>
        <a:ea typeface="+mj-ea"/>
        <a:cs typeface="+mj-cs"/>
        <a:sym typeface="Helvetica Neue"/>
      </a:defRPr>
    </a:lvl8pPr>
    <a:lvl9pPr indent="1828800" defTabSz="2438400" latinLnBrk="0">
      <a:defRPr sz="4800">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gi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hart" Target="../charts/chart1.xml"/><Relationship Id="rId1" Type="http://schemas.openxmlformats.org/officeDocument/2006/relationships/slideMaster" Target="../slideMasters/slideMaster1.xml"/><Relationship Id="rId4" Type="http://schemas.openxmlformats.org/officeDocument/2006/relationships/image" Target="../media/image1.tif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chart" Target="../charts/chart2.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chart" Target="../charts/chart3.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chart" Target="../charts/chart4.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Master" Target="../slideMasters/slideMaster1.xml"/><Relationship Id="rId4" Type="http://schemas.openxmlformats.org/officeDocument/2006/relationships/image" Target="../media/image1.tif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Master" Target="../slideMasters/slideMaster1.xml"/><Relationship Id="rId4" Type="http://schemas.openxmlformats.org/officeDocument/2006/relationships/image" Target="../media/image1.tiff"/></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chart" Target="../charts/chart9.xm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gif"/></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hart" Target="../charts/chart10.xml"/><Relationship Id="rId1" Type="http://schemas.openxmlformats.org/officeDocument/2006/relationships/slideMaster" Target="../slideMasters/slideMaster2.xml"/><Relationship Id="rId4" Type="http://schemas.openxmlformats.org/officeDocument/2006/relationships/image" Target="../media/image1.tif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chart" Target="../charts/chart11.xm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chart" Target="../charts/chart12.xml"/><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chart" Target="../charts/chart13.xml"/><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Master" Target="../slideMasters/slideMaster2.xml"/><Relationship Id="rId4" Type="http://schemas.openxmlformats.org/officeDocument/2006/relationships/image" Target="../media/image1.tiff"/></Relationships>
</file>

<file path=ppt/slideLayouts/_rels/slideLayout53.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Master" Target="../slideMasters/slideMaster2.xml"/><Relationship Id="rId4" Type="http://schemas.openxmlformats.org/officeDocument/2006/relationships/image" Target="../media/image1.tiff"/></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chart" Target="../charts/chart18.xml"/><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con partner">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659E71A-13CE-4B5D-BA2B-C3601441EC4A}"/>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5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314700" y="6254544"/>
            <a:ext cx="21069300" cy="3403600"/>
          </a:xfrm>
          <a:prstGeom prst="rect">
            <a:avLst/>
          </a:prstGeom>
        </p:spPr>
      </p:pic>
      <p:pic>
        <p:nvPicPr>
          <p:cNvPr id="11" name="Immagine 10">
            <a:extLst>
              <a:ext uri="{FF2B5EF4-FFF2-40B4-BE49-F238E27FC236}">
                <a16:creationId xmlns:a16="http://schemas.microsoft.com/office/drawing/2014/main" id="{72ED868E-1D00-438C-B877-FF97380B84D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130895" y="11265430"/>
            <a:ext cx="4098363" cy="1241804"/>
          </a:xfrm>
          <a:prstGeom prst="rect">
            <a:avLst/>
          </a:prstGeom>
        </p:spPr>
      </p:pic>
      <p:pic>
        <p:nvPicPr>
          <p:cNvPr id="12" name="Immagine 11">
            <a:extLst>
              <a:ext uri="{FF2B5EF4-FFF2-40B4-BE49-F238E27FC236}">
                <a16:creationId xmlns:a16="http://schemas.microsoft.com/office/drawing/2014/main" id="{408D992C-5A00-460F-A3D2-77F2C21753B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1670051" y="11031476"/>
            <a:ext cx="1836062" cy="1836062"/>
          </a:xfrm>
          <a:prstGeom prst="rect">
            <a:avLst/>
          </a:prstGeom>
        </p:spPr>
      </p:pic>
      <p:sp>
        <p:nvSpPr>
          <p:cNvPr id="15" name="Segnaposto testo 7">
            <a:extLst>
              <a:ext uri="{FF2B5EF4-FFF2-40B4-BE49-F238E27FC236}">
                <a16:creationId xmlns:a16="http://schemas.microsoft.com/office/drawing/2014/main" id="{787D80CB-8800-4326-A805-4FA42A6776EF}"/>
              </a:ext>
            </a:extLst>
          </p:cNvPr>
          <p:cNvSpPr>
            <a:spLocks noGrp="1"/>
          </p:cNvSpPr>
          <p:nvPr>
            <p:ph type="body" sz="quarter" idx="15" hasCustomPrompt="1"/>
          </p:nvPr>
        </p:nvSpPr>
        <p:spPr>
          <a:xfrm>
            <a:off x="3314700" y="9810088"/>
            <a:ext cx="11004549" cy="1249930"/>
          </a:xfrm>
          <a:prstGeom prst="rect">
            <a:avLst/>
          </a:prstGeom>
        </p:spPr>
        <p:txBody>
          <a:bodyPr/>
          <a:lstStyle>
            <a:lvl1pPr marL="39688" indent="0" algn="l">
              <a:buNone/>
              <a:defRPr sz="36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Nome Docente</a:t>
            </a:r>
            <a:br>
              <a:rPr lang="it-IT" dirty="0"/>
            </a:br>
            <a:r>
              <a:rPr lang="it-IT" dirty="0"/>
              <a:t>Ruolo</a:t>
            </a:r>
          </a:p>
        </p:txBody>
      </p:sp>
      <p:sp>
        <p:nvSpPr>
          <p:cNvPr id="19" name="Segnaposto testo 7">
            <a:extLst>
              <a:ext uri="{FF2B5EF4-FFF2-40B4-BE49-F238E27FC236}">
                <a16:creationId xmlns:a16="http://schemas.microsoft.com/office/drawing/2014/main" id="{2EFE056B-EB8D-4FC7-8177-7A540C3B28B3}"/>
              </a:ext>
            </a:extLst>
          </p:cNvPr>
          <p:cNvSpPr>
            <a:spLocks noGrp="1"/>
          </p:cNvSpPr>
          <p:nvPr>
            <p:ph type="body" sz="quarter" idx="14" hasCustomPrompt="1"/>
          </p:nvPr>
        </p:nvSpPr>
        <p:spPr>
          <a:xfrm>
            <a:off x="3314699" y="5341596"/>
            <a:ext cx="11004549" cy="723939"/>
          </a:xfrm>
          <a:prstGeom prst="rect">
            <a:avLst/>
          </a:prstGeom>
        </p:spPr>
        <p:txBody>
          <a:bodyPr/>
          <a:lstStyle>
            <a:lvl1pPr marL="39688" indent="0" algn="l">
              <a:buNone/>
              <a:defRPr sz="44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Modulo 1 / Titolo Modulo</a:t>
            </a:r>
          </a:p>
        </p:txBody>
      </p:sp>
      <p:pic>
        <p:nvPicPr>
          <p:cNvPr id="13" name="Immagine 12">
            <a:extLst>
              <a:ext uri="{FF2B5EF4-FFF2-40B4-BE49-F238E27FC236}">
                <a16:creationId xmlns:a16="http://schemas.microsoft.com/office/drawing/2014/main" id="{DB1BC7EA-8063-47B9-A5C3-8F965CBCA2DC}"/>
              </a:ext>
            </a:extLst>
          </p:cNvPr>
          <p:cNvPicPr>
            <a:picLocks noChangeAspect="1"/>
          </p:cNvPicPr>
          <p:nvPr userDrawn="1"/>
        </p:nvPicPr>
        <p:blipFill>
          <a:blip r:embed="rId6"/>
          <a:stretch>
            <a:fillRect/>
          </a:stretch>
        </p:blipFill>
        <p:spPr>
          <a:xfrm>
            <a:off x="21641097" y="3622501"/>
            <a:ext cx="2163724" cy="1089759"/>
          </a:xfrm>
          <a:prstGeom prst="rect">
            <a:avLst/>
          </a:prstGeom>
        </p:spPr>
      </p:pic>
    </p:spTree>
    <p:extLst>
      <p:ext uri="{BB962C8B-B14F-4D97-AF65-F5344CB8AC3E}">
        <p14:creationId xmlns:p14="http://schemas.microsoft.com/office/powerpoint/2010/main" val="82992031"/>
      </p:ext>
    </p:extLst>
  </p:cSld>
  <p:clrMapOvr>
    <a:masterClrMapping/>
  </p:clrMapOvr>
  <p:transition spd="med"/>
  <p:extLst>
    <p:ext uri="{DCECCB84-F9BA-43D5-87BE-67443E8EF086}">
      <p15:sldGuideLst xmlns:p15="http://schemas.microsoft.com/office/powerpoint/2012/main">
        <p15:guide id="2" pos="786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sto e immagine 3">
    <p:spTree>
      <p:nvGrpSpPr>
        <p:cNvPr id="1" name=""/>
        <p:cNvGrpSpPr/>
        <p:nvPr/>
      </p:nvGrpSpPr>
      <p:grpSpPr>
        <a:xfrm>
          <a:off x="0" y="0"/>
          <a:ext cx="0" cy="0"/>
          <a:chOff x="0" y="0"/>
          <a:chExt cx="0" cy="0"/>
        </a:xfrm>
      </p:grpSpPr>
      <p:sp>
        <p:nvSpPr>
          <p:cNvPr id="4" name="Segnaposto testo 3"/>
          <p:cNvSpPr>
            <a:spLocks noGrp="1"/>
          </p:cNvSpPr>
          <p:nvPr>
            <p:ph type="body" sz="quarter" idx="12" hasCustomPrompt="1"/>
          </p:nvPr>
        </p:nvSpPr>
        <p:spPr>
          <a:xfrm>
            <a:off x="2254251" y="2347937"/>
            <a:ext cx="21423311" cy="1892760"/>
          </a:xfrm>
          <a:prstGeom prst="rect">
            <a:avLst/>
          </a:prstGeom>
        </p:spPr>
        <p:txBody>
          <a:bodyPr/>
          <a:lstStyle>
            <a:lvl1pPr marL="39688" indent="0" algn="ctr">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a:t>
            </a:r>
          </a:p>
        </p:txBody>
      </p:sp>
      <p:pic>
        <p:nvPicPr>
          <p:cNvPr id="27" name="Macbook.png"/>
          <p:cNvPicPr>
            <a:picLocks noChangeAspect="1"/>
          </p:cNvPicPr>
          <p:nvPr userDrawn="1"/>
        </p:nvPicPr>
        <p:blipFill>
          <a:blip r:embed="rId2"/>
          <a:stretch>
            <a:fillRect/>
          </a:stretch>
        </p:blipFill>
        <p:spPr>
          <a:xfrm>
            <a:off x="3987350" y="4401239"/>
            <a:ext cx="17811838" cy="10364380"/>
          </a:xfrm>
          <a:prstGeom prst="rect">
            <a:avLst/>
          </a:prstGeom>
          <a:ln w="12700">
            <a:miter lim="400000"/>
          </a:ln>
        </p:spPr>
      </p:pic>
      <p:pic>
        <p:nvPicPr>
          <p:cNvPr id="7" name="Picture 18">
            <a:extLst>
              <a:ext uri="{FF2B5EF4-FFF2-40B4-BE49-F238E27FC236}">
                <a16:creationId xmlns:a16="http://schemas.microsoft.com/office/drawing/2014/main" id="{AA0C198C-EE02-4C41-9701-EA781193C59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9" name="Segnaposto testo 5">
            <a:extLst>
              <a:ext uri="{FF2B5EF4-FFF2-40B4-BE49-F238E27FC236}">
                <a16:creationId xmlns:a16="http://schemas.microsoft.com/office/drawing/2014/main" id="{CBF51D84-6BF8-4E16-A2B5-82B071CFE869}"/>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10" name="Segnaposto testo 7">
            <a:extLst>
              <a:ext uri="{FF2B5EF4-FFF2-40B4-BE49-F238E27FC236}">
                <a16:creationId xmlns:a16="http://schemas.microsoft.com/office/drawing/2014/main" id="{2FA9D99A-C428-43F0-9473-25B23F85933D}"/>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3497828828"/>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sto e immagine 4">
    <p:spTree>
      <p:nvGrpSpPr>
        <p:cNvPr id="1" name=""/>
        <p:cNvGrpSpPr/>
        <p:nvPr/>
      </p:nvGrpSpPr>
      <p:grpSpPr>
        <a:xfrm>
          <a:off x="0" y="0"/>
          <a:ext cx="0" cy="0"/>
          <a:chOff x="0" y="0"/>
          <a:chExt cx="0" cy="0"/>
        </a:xfrm>
      </p:grpSpPr>
      <p:sp>
        <p:nvSpPr>
          <p:cNvPr id="4" name="Segnaposto testo 3"/>
          <p:cNvSpPr>
            <a:spLocks noGrp="1"/>
          </p:cNvSpPr>
          <p:nvPr>
            <p:ph type="body" sz="quarter" idx="12" hasCustomPrompt="1"/>
          </p:nvPr>
        </p:nvSpPr>
        <p:spPr>
          <a:xfrm>
            <a:off x="2254251" y="2347936"/>
            <a:ext cx="21397912" cy="977389"/>
          </a:xfrm>
          <a:prstGeom prst="rect">
            <a:avLst/>
          </a:prstGeom>
        </p:spPr>
        <p:txBody>
          <a:bodyPr/>
          <a:lstStyle>
            <a:lvl1pPr marL="39688" indent="0" algn="ctr">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a:t>
            </a:r>
          </a:p>
        </p:txBody>
      </p:sp>
      <p:pic>
        <p:nvPicPr>
          <p:cNvPr id="32" name="iPhone.png"/>
          <p:cNvPicPr>
            <a:picLocks noChangeAspect="1"/>
          </p:cNvPicPr>
          <p:nvPr userDrawn="1"/>
        </p:nvPicPr>
        <p:blipFill>
          <a:blip r:embed="rId2"/>
          <a:srcRect l="28674" r="26166"/>
          <a:stretch>
            <a:fillRect/>
          </a:stretch>
        </p:blipFill>
        <p:spPr>
          <a:xfrm flipH="1">
            <a:off x="2078947" y="4007843"/>
            <a:ext cx="6194049" cy="13716001"/>
          </a:xfrm>
          <a:prstGeom prst="rect">
            <a:avLst/>
          </a:prstGeom>
          <a:ln w="12700">
            <a:miter lim="400000"/>
          </a:ln>
        </p:spPr>
      </p:pic>
      <p:pic>
        <p:nvPicPr>
          <p:cNvPr id="33" name="iPhone.png"/>
          <p:cNvPicPr>
            <a:picLocks noChangeAspect="1"/>
          </p:cNvPicPr>
          <p:nvPr userDrawn="1"/>
        </p:nvPicPr>
        <p:blipFill>
          <a:blip r:embed="rId2"/>
          <a:srcRect l="28674" r="26166"/>
          <a:stretch>
            <a:fillRect/>
          </a:stretch>
        </p:blipFill>
        <p:spPr>
          <a:xfrm flipH="1">
            <a:off x="9736555" y="4007843"/>
            <a:ext cx="6194049" cy="13716001"/>
          </a:xfrm>
          <a:prstGeom prst="rect">
            <a:avLst/>
          </a:prstGeom>
          <a:ln w="12700">
            <a:miter lim="400000"/>
          </a:ln>
        </p:spPr>
      </p:pic>
      <p:pic>
        <p:nvPicPr>
          <p:cNvPr id="34" name="iPhone.png"/>
          <p:cNvPicPr>
            <a:picLocks noChangeAspect="1"/>
          </p:cNvPicPr>
          <p:nvPr userDrawn="1"/>
        </p:nvPicPr>
        <p:blipFill>
          <a:blip r:embed="rId2"/>
          <a:srcRect l="28674" r="26166"/>
          <a:stretch>
            <a:fillRect/>
          </a:stretch>
        </p:blipFill>
        <p:spPr>
          <a:xfrm flipH="1">
            <a:off x="17458226" y="4007843"/>
            <a:ext cx="6194049" cy="13716001"/>
          </a:xfrm>
          <a:prstGeom prst="rect">
            <a:avLst/>
          </a:prstGeom>
          <a:ln w="12700">
            <a:miter lim="400000"/>
          </a:ln>
        </p:spPr>
      </p:pic>
      <p:sp>
        <p:nvSpPr>
          <p:cNvPr id="35" name="Segnaposto testo 3"/>
          <p:cNvSpPr>
            <a:spLocks noGrp="1"/>
          </p:cNvSpPr>
          <p:nvPr>
            <p:ph type="body" sz="quarter" idx="13" hasCustomPrompt="1"/>
          </p:nvPr>
        </p:nvSpPr>
        <p:spPr>
          <a:xfrm>
            <a:off x="2279651" y="3712972"/>
            <a:ext cx="5929282" cy="1786680"/>
          </a:xfrm>
          <a:prstGeom prst="rect">
            <a:avLst/>
          </a:prstGeom>
        </p:spPr>
        <p:txBody>
          <a:bodyPr/>
          <a:lstStyle>
            <a:lvl1pPr marL="39688" indent="0" algn="ctr">
              <a:buFont typeface="Wingdings" panose="05000000000000000000" pitchFamily="2" charset="2"/>
              <a:buNone/>
              <a:defRPr lang="it-IT" sz="20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a:t>
            </a:r>
          </a:p>
        </p:txBody>
      </p:sp>
      <p:sp>
        <p:nvSpPr>
          <p:cNvPr id="36" name="Segnaposto testo 3"/>
          <p:cNvSpPr>
            <a:spLocks noGrp="1"/>
          </p:cNvSpPr>
          <p:nvPr>
            <p:ph type="body" sz="quarter" idx="14" hasCustomPrompt="1"/>
          </p:nvPr>
        </p:nvSpPr>
        <p:spPr>
          <a:xfrm>
            <a:off x="9988565" y="3712972"/>
            <a:ext cx="5929282" cy="1786680"/>
          </a:xfrm>
          <a:prstGeom prst="rect">
            <a:avLst/>
          </a:prstGeom>
        </p:spPr>
        <p:txBody>
          <a:bodyPr/>
          <a:lstStyle>
            <a:lvl1pPr marL="39688" indent="0" algn="ctr">
              <a:buFont typeface="Wingdings" panose="05000000000000000000" pitchFamily="2" charset="2"/>
              <a:buNone/>
              <a:defRPr lang="it-IT" sz="20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a:t>
            </a:r>
          </a:p>
        </p:txBody>
      </p:sp>
      <p:sp>
        <p:nvSpPr>
          <p:cNvPr id="37" name="Segnaposto testo 3"/>
          <p:cNvSpPr>
            <a:spLocks noGrp="1"/>
          </p:cNvSpPr>
          <p:nvPr>
            <p:ph type="body" sz="quarter" idx="15" hasCustomPrompt="1"/>
          </p:nvPr>
        </p:nvSpPr>
        <p:spPr>
          <a:xfrm>
            <a:off x="17748281" y="3712972"/>
            <a:ext cx="5929282" cy="1786680"/>
          </a:xfrm>
          <a:prstGeom prst="rect">
            <a:avLst/>
          </a:prstGeom>
        </p:spPr>
        <p:txBody>
          <a:bodyPr/>
          <a:lstStyle>
            <a:lvl1pPr marL="39688" indent="0" algn="ctr">
              <a:buFont typeface="Wingdings" panose="05000000000000000000" pitchFamily="2" charset="2"/>
              <a:buNone/>
              <a:defRPr lang="it-IT" sz="20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a:t>
            </a:r>
          </a:p>
        </p:txBody>
      </p:sp>
      <p:pic>
        <p:nvPicPr>
          <p:cNvPr id="11" name="Picture 18">
            <a:extLst>
              <a:ext uri="{FF2B5EF4-FFF2-40B4-BE49-F238E27FC236}">
                <a16:creationId xmlns:a16="http://schemas.microsoft.com/office/drawing/2014/main" id="{1626F7FB-13AA-4204-B575-ED45766E1956}"/>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12" name="Segnaposto testo 5">
            <a:extLst>
              <a:ext uri="{FF2B5EF4-FFF2-40B4-BE49-F238E27FC236}">
                <a16:creationId xmlns:a16="http://schemas.microsoft.com/office/drawing/2014/main" id="{5F4A398E-AB55-4627-9072-02BE9C9A6918}"/>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13" name="Segnaposto testo 7">
            <a:extLst>
              <a:ext uri="{FF2B5EF4-FFF2-40B4-BE49-F238E27FC236}">
                <a16:creationId xmlns:a16="http://schemas.microsoft.com/office/drawing/2014/main" id="{F3CE69C8-3289-4346-819F-6EC71DB4E8A7}"/>
              </a:ext>
            </a:extLst>
          </p:cNvPr>
          <p:cNvSpPr>
            <a:spLocks noGrp="1"/>
          </p:cNvSpPr>
          <p:nvPr>
            <p:ph type="body" sz="quarter" idx="16"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1000309248"/>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sto e immagine 5">
    <p:spTree>
      <p:nvGrpSpPr>
        <p:cNvPr id="1" name=""/>
        <p:cNvGrpSpPr/>
        <p:nvPr/>
      </p:nvGrpSpPr>
      <p:grpSpPr>
        <a:xfrm>
          <a:off x="0" y="0"/>
          <a:ext cx="0" cy="0"/>
          <a:chOff x="0" y="0"/>
          <a:chExt cx="0" cy="0"/>
        </a:xfrm>
      </p:grpSpPr>
      <p:sp>
        <p:nvSpPr>
          <p:cNvPr id="4" name="Segnaposto testo 3"/>
          <p:cNvSpPr>
            <a:spLocks noGrp="1"/>
          </p:cNvSpPr>
          <p:nvPr>
            <p:ph type="body" sz="quarter" idx="12" hasCustomPrompt="1"/>
          </p:nvPr>
        </p:nvSpPr>
        <p:spPr>
          <a:xfrm>
            <a:off x="2254251" y="2347937"/>
            <a:ext cx="21423311" cy="1892760"/>
          </a:xfrm>
          <a:prstGeom prst="rect">
            <a:avLst/>
          </a:prstGeom>
        </p:spPr>
        <p:txBody>
          <a:bodyPr/>
          <a:lstStyle>
            <a:lvl1pPr marL="39688" indent="0" algn="ctr">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a:t>
            </a:r>
          </a:p>
        </p:txBody>
      </p:sp>
      <p:pic>
        <p:nvPicPr>
          <p:cNvPr id="19" name="iPad.png"/>
          <p:cNvPicPr>
            <a:picLocks noChangeAspect="1"/>
          </p:cNvPicPr>
          <p:nvPr userDrawn="1"/>
        </p:nvPicPr>
        <p:blipFill>
          <a:blip r:embed="rId2"/>
          <a:stretch>
            <a:fillRect/>
          </a:stretch>
        </p:blipFill>
        <p:spPr>
          <a:xfrm>
            <a:off x="14507869" y="4240697"/>
            <a:ext cx="8740746" cy="12070553"/>
          </a:xfrm>
          <a:prstGeom prst="rect">
            <a:avLst/>
          </a:prstGeom>
          <a:ln w="12700">
            <a:miter lim="400000"/>
          </a:ln>
        </p:spPr>
      </p:pic>
      <p:pic>
        <p:nvPicPr>
          <p:cNvPr id="20" name="iPad.png"/>
          <p:cNvPicPr>
            <a:picLocks noChangeAspect="1"/>
          </p:cNvPicPr>
          <p:nvPr userDrawn="1"/>
        </p:nvPicPr>
        <p:blipFill>
          <a:blip r:embed="rId2"/>
          <a:stretch>
            <a:fillRect/>
          </a:stretch>
        </p:blipFill>
        <p:spPr>
          <a:xfrm>
            <a:off x="3023183" y="4240697"/>
            <a:ext cx="8740746" cy="12070553"/>
          </a:xfrm>
          <a:prstGeom prst="rect">
            <a:avLst/>
          </a:prstGeom>
          <a:ln w="12700">
            <a:miter lim="400000"/>
          </a:ln>
        </p:spPr>
      </p:pic>
      <p:pic>
        <p:nvPicPr>
          <p:cNvPr id="7" name="Picture 18">
            <a:extLst>
              <a:ext uri="{FF2B5EF4-FFF2-40B4-BE49-F238E27FC236}">
                <a16:creationId xmlns:a16="http://schemas.microsoft.com/office/drawing/2014/main" id="{26CB4E26-574A-4D38-88D0-0149EDC555B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9" name="Segnaposto testo 5">
            <a:extLst>
              <a:ext uri="{FF2B5EF4-FFF2-40B4-BE49-F238E27FC236}">
                <a16:creationId xmlns:a16="http://schemas.microsoft.com/office/drawing/2014/main" id="{8DA1AA4A-FF51-47AB-AB4A-B6700A3B3F39}"/>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10" name="Segnaposto testo 7">
            <a:extLst>
              <a:ext uri="{FF2B5EF4-FFF2-40B4-BE49-F238E27FC236}">
                <a16:creationId xmlns:a16="http://schemas.microsoft.com/office/drawing/2014/main" id="{5A0E5FED-5E69-4670-89A7-02AF47309DAB}"/>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361015772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sto confronto">
    <p:spTree>
      <p:nvGrpSpPr>
        <p:cNvPr id="1" name=""/>
        <p:cNvGrpSpPr/>
        <p:nvPr/>
      </p:nvGrpSpPr>
      <p:grpSpPr>
        <a:xfrm>
          <a:off x="0" y="0"/>
          <a:ext cx="0" cy="0"/>
          <a:chOff x="0" y="0"/>
          <a:chExt cx="0" cy="0"/>
        </a:xfrm>
      </p:grpSpPr>
      <p:sp>
        <p:nvSpPr>
          <p:cNvPr id="23" name="Segnaposto testo 3"/>
          <p:cNvSpPr>
            <a:spLocks noGrp="1"/>
          </p:cNvSpPr>
          <p:nvPr>
            <p:ph type="body" sz="quarter" idx="13" hasCustomPrompt="1"/>
          </p:nvPr>
        </p:nvSpPr>
        <p:spPr>
          <a:xfrm>
            <a:off x="2254250" y="4916557"/>
            <a:ext cx="10225087" cy="7989818"/>
          </a:xfrm>
          <a:prstGeom prst="rect">
            <a:avLst/>
          </a:prstGeom>
        </p:spPr>
        <p:txBody>
          <a:bodyPr/>
          <a:lstStyle>
            <a:lvl1pPr marL="496888" indent="-457200">
              <a:buClr>
                <a:srgbClr val="A70C35"/>
              </a:buClr>
              <a:buFont typeface="Wingdings" panose="05000000000000000000" pitchFamily="2" charset="2"/>
              <a:buChar char="v"/>
              <a:defRPr lang="it-IT" sz="2800" b="0" i="0" smtClean="0">
                <a:effectLst/>
                <a:latin typeface="Arial" panose="020B0604020202020204" pitchFamily="34" charset="0"/>
                <a:ea typeface="Microsoft YaHei Light" panose="020B0502040204020203" pitchFamily="34" charset="-122"/>
                <a:cs typeface="Arial" panose="020B0604020202020204" pitchFamily="34" charset="0"/>
              </a:defRPr>
            </a:lvl1pPr>
            <a:lvl2pPr marL="1303337" indent="-857250">
              <a:buClr>
                <a:srgbClr val="A70C35"/>
              </a:buClr>
              <a:buFont typeface="Wingdings" panose="05000000000000000000" pitchFamily="2" charset="2"/>
              <a:buChar char="§"/>
              <a:defRPr sz="28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2320607" indent="-960120">
              <a:buFont typeface="Arial" panose="020B0604020202020204" pitchFamily="34" charset="0"/>
              <a:buChar char="+"/>
              <a:defRPr sz="2800" baseline="0">
                <a:latin typeface="Arial" panose="020B0604020202020204" pitchFamily="34" charset="0"/>
                <a:cs typeface="Arial" panose="020B0604020202020204" pitchFamily="34" charset="0"/>
              </a:defRPr>
            </a:lvl4pPr>
            <a:lvl5pPr marL="2884487" indent="-1066800">
              <a:buFont typeface="Arial" panose="020B0604020202020204" pitchFamily="34" charset="0"/>
              <a:buChar char="̶"/>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p>
          <a:p>
            <a:pPr lvl="0"/>
            <a:r>
              <a:rPr lang="it-IT" b="0" i="0" dirty="0" err="1">
                <a:solidFill>
                  <a:srgbClr val="000000"/>
                </a:solidFill>
                <a:effectLst/>
                <a:latin typeface="Open Sans"/>
              </a:rPr>
              <a:t>Duis</a:t>
            </a:r>
            <a:r>
              <a:rPr lang="it-IT" b="0" i="0" dirty="0">
                <a:solidFill>
                  <a:srgbClr val="000000"/>
                </a:solidFill>
                <a:effectLst/>
                <a:latin typeface="Open Sans"/>
              </a:rPr>
              <a:t> </a:t>
            </a:r>
            <a:r>
              <a:rPr lang="it-IT" b="0" i="0" dirty="0" err="1">
                <a:solidFill>
                  <a:srgbClr val="000000"/>
                </a:solidFill>
                <a:effectLst/>
                <a:latin typeface="Open Sans"/>
              </a:rPr>
              <a:t>aute</a:t>
            </a:r>
            <a:r>
              <a:rPr lang="it-IT" b="0" i="0" dirty="0">
                <a:solidFill>
                  <a:srgbClr val="000000"/>
                </a:solidFill>
                <a:effectLst/>
                <a:latin typeface="Open Sans"/>
              </a:rPr>
              <a:t> </a:t>
            </a:r>
            <a:r>
              <a:rPr lang="it-IT" b="0" i="0" dirty="0" err="1">
                <a:solidFill>
                  <a:srgbClr val="000000"/>
                </a:solidFill>
                <a:effectLst/>
                <a:latin typeface="Open Sans"/>
              </a:rPr>
              <a:t>irure</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in </a:t>
            </a:r>
            <a:r>
              <a:rPr lang="it-IT" b="0" i="0" dirty="0" err="1">
                <a:solidFill>
                  <a:srgbClr val="000000"/>
                </a:solidFill>
                <a:effectLst/>
                <a:latin typeface="Open Sans"/>
              </a:rPr>
              <a:t>reprehenderit</a:t>
            </a:r>
            <a:r>
              <a:rPr lang="it-IT" b="0" i="0" dirty="0">
                <a:solidFill>
                  <a:srgbClr val="000000"/>
                </a:solidFill>
                <a:effectLst/>
                <a:latin typeface="Open Sans"/>
              </a:rPr>
              <a:t> in </a:t>
            </a:r>
            <a:r>
              <a:rPr lang="it-IT" b="0" i="0" dirty="0" err="1">
                <a:solidFill>
                  <a:srgbClr val="000000"/>
                </a:solidFill>
                <a:effectLst/>
                <a:latin typeface="Open Sans"/>
              </a:rPr>
              <a:t>voluptate</a:t>
            </a:r>
            <a:r>
              <a:rPr lang="it-IT" b="0" i="0" dirty="0">
                <a:solidFill>
                  <a:srgbClr val="000000"/>
                </a:solidFill>
                <a:effectLst/>
                <a:latin typeface="Open Sans"/>
              </a:rPr>
              <a:t> </a:t>
            </a:r>
            <a:r>
              <a:rPr lang="it-IT" b="0" i="0" dirty="0" err="1">
                <a:solidFill>
                  <a:srgbClr val="000000"/>
                </a:solidFill>
                <a:effectLst/>
                <a:latin typeface="Open Sans"/>
              </a:rPr>
              <a:t>velit</a:t>
            </a:r>
            <a:r>
              <a:rPr lang="it-IT" b="0" i="0" dirty="0">
                <a:solidFill>
                  <a:srgbClr val="000000"/>
                </a:solidFill>
                <a:effectLst/>
                <a:latin typeface="Open Sans"/>
              </a:rPr>
              <a:t> esse </a:t>
            </a:r>
            <a:r>
              <a:rPr lang="it-IT" b="0" i="0" dirty="0" err="1">
                <a:solidFill>
                  <a:srgbClr val="000000"/>
                </a:solidFill>
                <a:effectLst/>
                <a:latin typeface="Open Sans"/>
              </a:rPr>
              <a:t>cillum</a:t>
            </a:r>
            <a:r>
              <a:rPr lang="it-IT" b="0" i="0" dirty="0">
                <a:solidFill>
                  <a:srgbClr val="000000"/>
                </a:solidFill>
                <a:effectLst/>
                <a:latin typeface="Open Sans"/>
              </a:rPr>
              <a:t> dolore </a:t>
            </a:r>
            <a:r>
              <a:rPr lang="it-IT" b="0" i="0" dirty="0" err="1">
                <a:solidFill>
                  <a:srgbClr val="000000"/>
                </a:solidFill>
                <a:effectLst/>
                <a:latin typeface="Open Sans"/>
              </a:rPr>
              <a:t>eu</a:t>
            </a:r>
            <a:r>
              <a:rPr lang="it-IT" b="0" i="0" dirty="0">
                <a:solidFill>
                  <a:srgbClr val="000000"/>
                </a:solidFill>
                <a:effectLst/>
                <a:latin typeface="Open Sans"/>
              </a:rPr>
              <a:t> </a:t>
            </a:r>
            <a:r>
              <a:rPr lang="it-IT" b="0" i="0" dirty="0" err="1">
                <a:solidFill>
                  <a:srgbClr val="000000"/>
                </a:solidFill>
                <a:effectLst/>
                <a:latin typeface="Open Sans"/>
              </a:rPr>
              <a:t>fugiat</a:t>
            </a:r>
            <a:r>
              <a:rPr lang="it-IT" b="0" i="0" dirty="0">
                <a:solidFill>
                  <a:srgbClr val="000000"/>
                </a:solidFill>
                <a:effectLst/>
                <a:latin typeface="Open Sans"/>
              </a:rPr>
              <a:t> nulla </a:t>
            </a:r>
            <a:r>
              <a:rPr lang="it-IT" b="0" i="0" dirty="0" err="1">
                <a:solidFill>
                  <a:srgbClr val="000000"/>
                </a:solidFill>
                <a:effectLst/>
                <a:latin typeface="Open Sans"/>
              </a:rPr>
              <a:t>pariatur</a:t>
            </a:r>
            <a:r>
              <a:rPr lang="it-IT" b="0" i="0" dirty="0">
                <a:solidFill>
                  <a:srgbClr val="000000"/>
                </a:solidFill>
                <a:effectLst/>
                <a:latin typeface="Open Sans"/>
              </a:rPr>
              <a:t>. </a:t>
            </a:r>
            <a:r>
              <a:rPr lang="it-IT" b="0" i="0" dirty="0" err="1">
                <a:solidFill>
                  <a:srgbClr val="000000"/>
                </a:solidFill>
                <a:effectLst/>
                <a:latin typeface="Open Sans"/>
              </a:rPr>
              <a:t>Excepteur</a:t>
            </a:r>
            <a:r>
              <a:rPr lang="it-IT" b="0" i="0" dirty="0">
                <a:solidFill>
                  <a:srgbClr val="000000"/>
                </a:solidFill>
                <a:effectLst/>
                <a:latin typeface="Open Sans"/>
              </a:rPr>
              <a:t> </a:t>
            </a:r>
            <a:r>
              <a:rPr lang="it-IT" b="0" i="0" dirty="0" err="1">
                <a:solidFill>
                  <a:srgbClr val="000000"/>
                </a:solidFill>
                <a:effectLst/>
                <a:latin typeface="Open Sans"/>
              </a:rPr>
              <a:t>sint</a:t>
            </a:r>
            <a:r>
              <a:rPr lang="it-IT" b="0" i="0" dirty="0">
                <a:solidFill>
                  <a:srgbClr val="000000"/>
                </a:solidFill>
                <a:effectLst/>
                <a:latin typeface="Open Sans"/>
              </a:rPr>
              <a:t> </a:t>
            </a:r>
            <a:r>
              <a:rPr lang="it-IT" b="0" i="0" dirty="0" err="1">
                <a:solidFill>
                  <a:srgbClr val="000000"/>
                </a:solidFill>
                <a:effectLst/>
                <a:latin typeface="Open Sans"/>
              </a:rPr>
              <a:t>occaecat</a:t>
            </a:r>
            <a:r>
              <a:rPr lang="it-IT" b="0" i="0" dirty="0">
                <a:solidFill>
                  <a:srgbClr val="000000"/>
                </a:solidFill>
                <a:effectLst/>
                <a:latin typeface="Open Sans"/>
              </a:rPr>
              <a:t> </a:t>
            </a:r>
            <a:r>
              <a:rPr lang="it-IT" b="0" i="0" dirty="0" err="1">
                <a:solidFill>
                  <a:srgbClr val="000000"/>
                </a:solidFill>
                <a:effectLst/>
                <a:latin typeface="Open Sans"/>
              </a:rPr>
              <a:t>cupidatat</a:t>
            </a:r>
            <a:r>
              <a:rPr lang="it-IT" b="0" i="0" dirty="0">
                <a:solidFill>
                  <a:srgbClr val="000000"/>
                </a:solidFill>
                <a:effectLst/>
                <a:latin typeface="Open Sans"/>
              </a:rPr>
              <a:t> non </a:t>
            </a:r>
            <a:r>
              <a:rPr lang="it-IT" b="0" i="0" dirty="0" err="1">
                <a:solidFill>
                  <a:srgbClr val="000000"/>
                </a:solidFill>
                <a:effectLst/>
                <a:latin typeface="Open Sans"/>
              </a:rPr>
              <a:t>proident</a:t>
            </a:r>
            <a:r>
              <a:rPr lang="it-IT" b="0" i="0" dirty="0">
                <a:solidFill>
                  <a:srgbClr val="000000"/>
                </a:solidFill>
                <a:effectLst/>
                <a:latin typeface="Open Sans"/>
              </a:rPr>
              <a:t>, </a:t>
            </a:r>
            <a:r>
              <a:rPr lang="it-IT" b="0" i="0" dirty="0" err="1">
                <a:solidFill>
                  <a:srgbClr val="000000"/>
                </a:solidFill>
                <a:effectLst/>
                <a:latin typeface="Open Sans"/>
              </a:rPr>
              <a:t>sunt</a:t>
            </a:r>
            <a:r>
              <a:rPr lang="it-IT" b="0" i="0" dirty="0">
                <a:solidFill>
                  <a:srgbClr val="000000"/>
                </a:solidFill>
                <a:effectLst/>
                <a:latin typeface="Open Sans"/>
              </a:rPr>
              <a:t> in culpa qui officia </a:t>
            </a:r>
            <a:r>
              <a:rPr lang="it-IT" b="0" i="0" dirty="0" err="1">
                <a:solidFill>
                  <a:srgbClr val="000000"/>
                </a:solidFill>
                <a:effectLst/>
                <a:latin typeface="Open Sans"/>
              </a:rPr>
              <a:t>deserunt</a:t>
            </a:r>
            <a:r>
              <a:rPr lang="it-IT" b="0" i="0" dirty="0">
                <a:solidFill>
                  <a:srgbClr val="000000"/>
                </a:solidFill>
                <a:effectLst/>
                <a:latin typeface="Open Sans"/>
              </a:rPr>
              <a:t> </a:t>
            </a:r>
            <a:r>
              <a:rPr lang="it-IT" b="0" i="0" dirty="0" err="1">
                <a:solidFill>
                  <a:srgbClr val="000000"/>
                </a:solidFill>
                <a:effectLst/>
                <a:latin typeface="Open Sans"/>
              </a:rPr>
              <a:t>mollit</a:t>
            </a:r>
            <a:r>
              <a:rPr lang="it-IT" b="0" i="0" dirty="0">
                <a:solidFill>
                  <a:srgbClr val="000000"/>
                </a:solidFill>
                <a:effectLst/>
                <a:latin typeface="Open Sans"/>
              </a:rPr>
              <a:t> </a:t>
            </a:r>
            <a:r>
              <a:rPr lang="it-IT" b="0" i="0" dirty="0" err="1">
                <a:solidFill>
                  <a:srgbClr val="000000"/>
                </a:solidFill>
                <a:effectLst/>
                <a:latin typeface="Open Sans"/>
              </a:rPr>
              <a:t>anim</a:t>
            </a:r>
            <a:r>
              <a:rPr lang="it-IT" b="0" i="0" dirty="0">
                <a:solidFill>
                  <a:srgbClr val="000000"/>
                </a:solidFill>
                <a:effectLst/>
                <a:latin typeface="Open Sans"/>
              </a:rPr>
              <a:t> id est </a:t>
            </a:r>
            <a:r>
              <a:rPr lang="it-IT" b="0" i="0" dirty="0" err="1">
                <a:solidFill>
                  <a:srgbClr val="000000"/>
                </a:solidFill>
                <a:effectLst/>
                <a:latin typeface="Open Sans"/>
              </a:rPr>
              <a:t>laborum</a:t>
            </a:r>
            <a:r>
              <a:rPr lang="it-IT" b="0" i="0" dirty="0">
                <a:solidFill>
                  <a:srgbClr val="000000"/>
                </a:solidFill>
                <a:effectLst/>
                <a:latin typeface="Open Sans"/>
              </a:rPr>
              <a:t>.</a:t>
            </a:r>
          </a:p>
          <a:p>
            <a:pPr lvl="1"/>
            <a:r>
              <a:rPr lang="it-IT" b="0" i="0" dirty="0">
                <a:solidFill>
                  <a:srgbClr val="000000"/>
                </a:solidFill>
                <a:effectLst/>
                <a:latin typeface="Open Sans"/>
              </a:rPr>
              <a:t>Secondo livello</a:t>
            </a:r>
          </a:p>
        </p:txBody>
      </p:sp>
      <p:sp>
        <p:nvSpPr>
          <p:cNvPr id="7" name="Segnaposto testo 6"/>
          <p:cNvSpPr>
            <a:spLocks noGrp="1"/>
          </p:cNvSpPr>
          <p:nvPr>
            <p:ph type="body" sz="quarter" idx="15" hasCustomPrompt="1"/>
          </p:nvPr>
        </p:nvSpPr>
        <p:spPr>
          <a:xfrm>
            <a:off x="2254250" y="4122845"/>
            <a:ext cx="10225088" cy="781947"/>
          </a:xfrm>
          <a:prstGeom prst="rect">
            <a:avLst/>
          </a:prstGeom>
        </p:spPr>
        <p:txBody>
          <a:bodyPr/>
          <a:lstStyle>
            <a:lvl1pPr marL="39688" indent="0" algn="ctr">
              <a:buNone/>
              <a:defRPr sz="4400">
                <a:latin typeface="Georgia" panose="02040502050405020303" pitchFamily="18" charset="0"/>
              </a:defRPr>
            </a:lvl1pPr>
            <a:lvl2pPr marL="446087" indent="0">
              <a:buNone/>
              <a:defRPr sz="4400">
                <a:latin typeface="Georgia" panose="02040502050405020303" pitchFamily="18" charset="0"/>
              </a:defRPr>
            </a:lvl2pPr>
            <a:lvl3pPr marL="903287" indent="0">
              <a:buNone/>
              <a:defRPr sz="4400">
                <a:latin typeface="Georgia" panose="02040502050405020303" pitchFamily="18" charset="0"/>
              </a:defRPr>
            </a:lvl3pPr>
            <a:lvl4pPr marL="1360487" indent="0">
              <a:buNone/>
              <a:defRPr sz="4400">
                <a:latin typeface="Georgia" panose="02040502050405020303" pitchFamily="18" charset="0"/>
              </a:defRPr>
            </a:lvl4pPr>
            <a:lvl5pPr marL="1817687" indent="0">
              <a:buNone/>
              <a:defRPr sz="4400">
                <a:latin typeface="Georgia" panose="02040502050405020303" pitchFamily="18" charset="0"/>
              </a:defRPr>
            </a:lvl5pPr>
          </a:lstStyle>
          <a:p>
            <a:pPr lvl="0"/>
            <a:r>
              <a:rPr lang="it-IT" dirty="0"/>
              <a:t>Modifica gli stili del titolo</a:t>
            </a:r>
          </a:p>
        </p:txBody>
      </p:sp>
      <p:cxnSp>
        <p:nvCxnSpPr>
          <p:cNvPr id="11" name="Connettore diritto 10"/>
          <p:cNvCxnSpPr>
            <a:cxnSpLocks/>
          </p:cNvCxnSpPr>
          <p:nvPr userDrawn="1"/>
        </p:nvCxnSpPr>
        <p:spPr>
          <a:xfrm>
            <a:off x="12965908" y="2592949"/>
            <a:ext cx="0" cy="9864094"/>
          </a:xfrm>
          <a:prstGeom prst="line">
            <a:avLst/>
          </a:prstGeom>
          <a:noFill/>
          <a:ln w="9525" cap="flat">
            <a:solidFill>
              <a:schemeClr val="tx2">
                <a:lumMod val="50000"/>
              </a:schemeClr>
            </a:solidFill>
            <a:prstDash val="solid"/>
            <a:round/>
          </a:ln>
          <a:effectLst/>
          <a:sp3d/>
        </p:spPr>
        <p:style>
          <a:lnRef idx="0">
            <a:scrgbClr r="0" g="0" b="0"/>
          </a:lnRef>
          <a:fillRef idx="0">
            <a:scrgbClr r="0" g="0" b="0"/>
          </a:fillRef>
          <a:effectRef idx="0">
            <a:scrgbClr r="0" g="0" b="0"/>
          </a:effectRef>
          <a:fontRef idx="none"/>
        </p:style>
      </p:cxnSp>
      <p:sp>
        <p:nvSpPr>
          <p:cNvPr id="25" name="Segnaposto testo 6"/>
          <p:cNvSpPr>
            <a:spLocks noGrp="1"/>
          </p:cNvSpPr>
          <p:nvPr>
            <p:ph type="body" sz="quarter" idx="17" hasCustomPrompt="1"/>
          </p:nvPr>
        </p:nvSpPr>
        <p:spPr>
          <a:xfrm>
            <a:off x="13440340" y="4122845"/>
            <a:ext cx="10225088" cy="781947"/>
          </a:xfrm>
          <a:prstGeom prst="rect">
            <a:avLst/>
          </a:prstGeom>
        </p:spPr>
        <p:txBody>
          <a:bodyPr/>
          <a:lstStyle>
            <a:lvl1pPr marL="39688" indent="0" algn="ctr">
              <a:buNone/>
              <a:defRPr sz="4400">
                <a:latin typeface="Georgia" panose="02040502050405020303" pitchFamily="18" charset="0"/>
              </a:defRPr>
            </a:lvl1pPr>
            <a:lvl2pPr marL="446087" indent="0">
              <a:buNone/>
              <a:defRPr sz="4400">
                <a:latin typeface="Georgia" panose="02040502050405020303" pitchFamily="18" charset="0"/>
              </a:defRPr>
            </a:lvl2pPr>
            <a:lvl3pPr marL="903287" indent="0">
              <a:buNone/>
              <a:defRPr sz="4400">
                <a:latin typeface="Georgia" panose="02040502050405020303" pitchFamily="18" charset="0"/>
              </a:defRPr>
            </a:lvl3pPr>
            <a:lvl4pPr marL="1360487" indent="0">
              <a:buNone/>
              <a:defRPr sz="4400">
                <a:latin typeface="Georgia" panose="02040502050405020303" pitchFamily="18" charset="0"/>
              </a:defRPr>
            </a:lvl4pPr>
            <a:lvl5pPr marL="1817687" indent="0">
              <a:buNone/>
              <a:defRPr sz="4400">
                <a:latin typeface="Georgia" panose="02040502050405020303" pitchFamily="18" charset="0"/>
              </a:defRPr>
            </a:lvl5pPr>
          </a:lstStyle>
          <a:p>
            <a:pPr lvl="0"/>
            <a:r>
              <a:rPr lang="it-IT" dirty="0"/>
              <a:t>Modifica gli stili del titolo</a:t>
            </a:r>
          </a:p>
        </p:txBody>
      </p:sp>
      <p:sp>
        <p:nvSpPr>
          <p:cNvPr id="26" name="Segnaposto testo 25"/>
          <p:cNvSpPr>
            <a:spLocks noGrp="1"/>
          </p:cNvSpPr>
          <p:nvPr>
            <p:ph type="body" sz="quarter" idx="18" hasCustomPrompt="1"/>
          </p:nvPr>
        </p:nvSpPr>
        <p:spPr>
          <a:xfrm>
            <a:off x="2254250" y="12574952"/>
            <a:ext cx="21397913" cy="383673"/>
          </a:xfrm>
          <a:prstGeom prst="rect">
            <a:avLst/>
          </a:prstGeom>
        </p:spPr>
        <p:txBody>
          <a:bodyPr/>
          <a:lstStyle>
            <a:lvl1pPr marL="39688" indent="0" algn="ctr">
              <a:buNone/>
              <a:defRPr sz="2400">
                <a:latin typeface="Arial" panose="020B0604020202020204" pitchFamily="34" charset="0"/>
                <a:cs typeface="Arial" panose="020B0604020202020204" pitchFamily="34" charset="0"/>
              </a:defRPr>
            </a:lvl1pPr>
            <a:lvl2pPr marL="446087" indent="0" algn="ctr">
              <a:buNone/>
              <a:defRPr sz="2400">
                <a:latin typeface="Arial" panose="020B0604020202020204" pitchFamily="34" charset="0"/>
                <a:cs typeface="Arial" panose="020B0604020202020204" pitchFamily="34" charset="0"/>
              </a:defRPr>
            </a:lvl2pPr>
            <a:lvl3pPr marL="903287" indent="0" algn="ctr">
              <a:buNone/>
              <a:defRPr sz="2400">
                <a:latin typeface="Arial" panose="020B0604020202020204" pitchFamily="34" charset="0"/>
                <a:cs typeface="Arial" panose="020B0604020202020204" pitchFamily="34" charset="0"/>
              </a:defRPr>
            </a:lvl3pPr>
            <a:lvl4pPr marL="1360487" indent="0" algn="ctr">
              <a:buNone/>
              <a:defRPr sz="2400">
                <a:latin typeface="Arial" panose="020B0604020202020204" pitchFamily="34" charset="0"/>
                <a:cs typeface="Arial" panose="020B0604020202020204" pitchFamily="34" charset="0"/>
              </a:defRPr>
            </a:lvl4pPr>
            <a:lvl5pPr marL="1817687" indent="0" algn="ctr">
              <a:buNone/>
              <a:defRPr sz="2400">
                <a:latin typeface="Arial" panose="020B0604020202020204" pitchFamily="34" charset="0"/>
                <a:cs typeface="Arial" panose="020B0604020202020204" pitchFamily="34" charset="0"/>
              </a:defRPr>
            </a:lvl5pPr>
          </a:lstStyle>
          <a:p>
            <a:pPr lvl="0"/>
            <a:r>
              <a:rPr lang="it-IT" dirty="0"/>
              <a:t>* Modifica gli stili del testo dello schema</a:t>
            </a:r>
          </a:p>
        </p:txBody>
      </p:sp>
      <p:grpSp>
        <p:nvGrpSpPr>
          <p:cNvPr id="36" name="Gruppo 35"/>
          <p:cNvGrpSpPr/>
          <p:nvPr userDrawn="1"/>
        </p:nvGrpSpPr>
        <p:grpSpPr>
          <a:xfrm>
            <a:off x="6697558" y="2681451"/>
            <a:ext cx="1338469" cy="1338469"/>
            <a:chOff x="6697558" y="2681451"/>
            <a:chExt cx="1338469" cy="1338469"/>
          </a:xfrm>
        </p:grpSpPr>
        <p:sp>
          <p:nvSpPr>
            <p:cNvPr id="37" name="Ovale 36"/>
            <p:cNvSpPr/>
            <p:nvPr/>
          </p:nvSpPr>
          <p:spPr>
            <a:xfrm>
              <a:off x="6697558" y="2681451"/>
              <a:ext cx="1338469" cy="1338469"/>
            </a:xfrm>
            <a:prstGeom prst="ellipse">
              <a:avLst/>
            </a:prstGeom>
            <a:solidFill>
              <a:srgbClr val="FFFFFF"/>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6400" b="0" i="0" u="none" strike="noStrike" cap="none" spc="0" normalizeH="0" baseline="0" dirty="0">
                <a:ln>
                  <a:noFill/>
                </a:ln>
                <a:solidFill>
                  <a:srgbClr val="000000"/>
                </a:solidFill>
                <a:effectLst/>
                <a:uFillTx/>
                <a:latin typeface="Lucida Grande"/>
                <a:ea typeface="Lucida Grande"/>
                <a:cs typeface="Lucida Grande"/>
                <a:sym typeface="Lucida Grande"/>
              </a:endParaRPr>
            </a:p>
          </p:txBody>
        </p:sp>
        <p:sp>
          <p:nvSpPr>
            <p:cNvPr id="38" name="CasellaDiTesto 37"/>
            <p:cNvSpPr txBox="1"/>
            <p:nvPr/>
          </p:nvSpPr>
          <p:spPr>
            <a:xfrm>
              <a:off x="6741503" y="2850776"/>
              <a:ext cx="1250577" cy="98488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sp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it-IT" sz="48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Lucida Grande"/>
                </a:rPr>
                <a:t>1</a:t>
              </a:r>
            </a:p>
          </p:txBody>
        </p:sp>
      </p:grpSp>
      <p:grpSp>
        <p:nvGrpSpPr>
          <p:cNvPr id="39" name="Gruppo 38"/>
          <p:cNvGrpSpPr/>
          <p:nvPr userDrawn="1"/>
        </p:nvGrpSpPr>
        <p:grpSpPr>
          <a:xfrm>
            <a:off x="17883648" y="2673620"/>
            <a:ext cx="1338469" cy="1338469"/>
            <a:chOff x="6697558" y="2681451"/>
            <a:chExt cx="1338469" cy="1338469"/>
          </a:xfrm>
        </p:grpSpPr>
        <p:sp>
          <p:nvSpPr>
            <p:cNvPr id="40" name="Ovale 39"/>
            <p:cNvSpPr/>
            <p:nvPr/>
          </p:nvSpPr>
          <p:spPr>
            <a:xfrm>
              <a:off x="6697558" y="2681451"/>
              <a:ext cx="1338469" cy="1338469"/>
            </a:xfrm>
            <a:prstGeom prst="ellipse">
              <a:avLst/>
            </a:prstGeom>
            <a:solidFill>
              <a:srgbClr val="FFFFFF"/>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6400" b="0" i="0" u="none" strike="noStrike" cap="none" spc="0" normalizeH="0" baseline="0" dirty="0">
                <a:ln>
                  <a:noFill/>
                </a:ln>
                <a:solidFill>
                  <a:srgbClr val="000000"/>
                </a:solidFill>
                <a:effectLst/>
                <a:uFillTx/>
                <a:latin typeface="Lucida Grande"/>
                <a:ea typeface="Lucida Grande"/>
                <a:cs typeface="Lucida Grande"/>
                <a:sym typeface="Lucida Grande"/>
              </a:endParaRPr>
            </a:p>
          </p:txBody>
        </p:sp>
        <p:sp>
          <p:nvSpPr>
            <p:cNvPr id="41" name="CasellaDiTesto 40"/>
            <p:cNvSpPr txBox="1"/>
            <p:nvPr/>
          </p:nvSpPr>
          <p:spPr>
            <a:xfrm>
              <a:off x="6741503" y="2850776"/>
              <a:ext cx="1250577" cy="98488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sp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it-IT" sz="48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Lucida Grande"/>
                </a:rPr>
                <a:t>2</a:t>
              </a:r>
            </a:p>
          </p:txBody>
        </p:sp>
      </p:grpSp>
      <p:sp>
        <p:nvSpPr>
          <p:cNvPr id="42" name="Segnaposto testo 3"/>
          <p:cNvSpPr>
            <a:spLocks noGrp="1"/>
          </p:cNvSpPr>
          <p:nvPr>
            <p:ph type="body" sz="quarter" idx="19" hasCustomPrompt="1"/>
          </p:nvPr>
        </p:nvSpPr>
        <p:spPr>
          <a:xfrm>
            <a:off x="13452479" y="4916557"/>
            <a:ext cx="10225087" cy="7989818"/>
          </a:xfrm>
          <a:prstGeom prst="rect">
            <a:avLst/>
          </a:prstGeom>
        </p:spPr>
        <p:txBody>
          <a:bodyPr/>
          <a:lstStyle>
            <a:lvl1pPr marL="496888" indent="-457200">
              <a:buClr>
                <a:srgbClr val="A70C35"/>
              </a:buClr>
              <a:buFont typeface="Wingdings" panose="05000000000000000000" pitchFamily="2" charset="2"/>
              <a:buChar char="v"/>
              <a:defRPr lang="it-IT" sz="2800" b="0" i="0" smtClean="0">
                <a:effectLst/>
                <a:latin typeface="Arial" panose="020B0604020202020204" pitchFamily="34" charset="0"/>
                <a:ea typeface="Microsoft YaHei Light" panose="020B0502040204020203" pitchFamily="34" charset="-122"/>
                <a:cs typeface="Arial" panose="020B0604020202020204" pitchFamily="34" charset="0"/>
              </a:defRPr>
            </a:lvl1pPr>
            <a:lvl2pPr marL="1303337" indent="-857250">
              <a:buClr>
                <a:srgbClr val="A70C35"/>
              </a:buClr>
              <a:buFont typeface="Wingdings" panose="05000000000000000000" pitchFamily="2" charset="2"/>
              <a:buChar char="§"/>
              <a:defRPr sz="28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2320607" indent="-960120">
              <a:buFont typeface="Arial" panose="020B0604020202020204" pitchFamily="34" charset="0"/>
              <a:buChar char="+"/>
              <a:defRPr sz="2800" baseline="0">
                <a:latin typeface="Arial" panose="020B0604020202020204" pitchFamily="34" charset="0"/>
                <a:cs typeface="Arial" panose="020B0604020202020204" pitchFamily="34" charset="0"/>
              </a:defRPr>
            </a:lvl4pPr>
            <a:lvl5pPr marL="2884487" indent="-1066800">
              <a:buFont typeface="Arial" panose="020B0604020202020204" pitchFamily="34" charset="0"/>
              <a:buChar char="̶"/>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p>
          <a:p>
            <a:pPr lvl="0"/>
            <a:r>
              <a:rPr lang="it-IT" b="0" i="0" dirty="0" err="1">
                <a:solidFill>
                  <a:srgbClr val="000000"/>
                </a:solidFill>
                <a:effectLst/>
                <a:latin typeface="Open Sans"/>
              </a:rPr>
              <a:t>Duis</a:t>
            </a:r>
            <a:r>
              <a:rPr lang="it-IT" b="0" i="0" dirty="0">
                <a:solidFill>
                  <a:srgbClr val="000000"/>
                </a:solidFill>
                <a:effectLst/>
                <a:latin typeface="Open Sans"/>
              </a:rPr>
              <a:t> </a:t>
            </a:r>
            <a:r>
              <a:rPr lang="it-IT" b="0" i="0" dirty="0" err="1">
                <a:solidFill>
                  <a:srgbClr val="000000"/>
                </a:solidFill>
                <a:effectLst/>
                <a:latin typeface="Open Sans"/>
              </a:rPr>
              <a:t>aute</a:t>
            </a:r>
            <a:r>
              <a:rPr lang="it-IT" b="0" i="0" dirty="0">
                <a:solidFill>
                  <a:srgbClr val="000000"/>
                </a:solidFill>
                <a:effectLst/>
                <a:latin typeface="Open Sans"/>
              </a:rPr>
              <a:t> </a:t>
            </a:r>
            <a:r>
              <a:rPr lang="it-IT" b="0" i="0" dirty="0" err="1">
                <a:solidFill>
                  <a:srgbClr val="000000"/>
                </a:solidFill>
                <a:effectLst/>
                <a:latin typeface="Open Sans"/>
              </a:rPr>
              <a:t>irure</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in </a:t>
            </a:r>
            <a:r>
              <a:rPr lang="it-IT" b="0" i="0" dirty="0" err="1">
                <a:solidFill>
                  <a:srgbClr val="000000"/>
                </a:solidFill>
                <a:effectLst/>
                <a:latin typeface="Open Sans"/>
              </a:rPr>
              <a:t>reprehenderit</a:t>
            </a:r>
            <a:r>
              <a:rPr lang="it-IT" b="0" i="0" dirty="0">
                <a:solidFill>
                  <a:srgbClr val="000000"/>
                </a:solidFill>
                <a:effectLst/>
                <a:latin typeface="Open Sans"/>
              </a:rPr>
              <a:t> in </a:t>
            </a:r>
            <a:r>
              <a:rPr lang="it-IT" b="0" i="0" dirty="0" err="1">
                <a:solidFill>
                  <a:srgbClr val="000000"/>
                </a:solidFill>
                <a:effectLst/>
                <a:latin typeface="Open Sans"/>
              </a:rPr>
              <a:t>voluptate</a:t>
            </a:r>
            <a:r>
              <a:rPr lang="it-IT" b="0" i="0" dirty="0">
                <a:solidFill>
                  <a:srgbClr val="000000"/>
                </a:solidFill>
                <a:effectLst/>
                <a:latin typeface="Open Sans"/>
              </a:rPr>
              <a:t> </a:t>
            </a:r>
            <a:r>
              <a:rPr lang="it-IT" b="0" i="0" dirty="0" err="1">
                <a:solidFill>
                  <a:srgbClr val="000000"/>
                </a:solidFill>
                <a:effectLst/>
                <a:latin typeface="Open Sans"/>
              </a:rPr>
              <a:t>velit</a:t>
            </a:r>
            <a:r>
              <a:rPr lang="it-IT" b="0" i="0" dirty="0">
                <a:solidFill>
                  <a:srgbClr val="000000"/>
                </a:solidFill>
                <a:effectLst/>
                <a:latin typeface="Open Sans"/>
              </a:rPr>
              <a:t> esse </a:t>
            </a:r>
            <a:r>
              <a:rPr lang="it-IT" b="0" i="0" dirty="0" err="1">
                <a:solidFill>
                  <a:srgbClr val="000000"/>
                </a:solidFill>
                <a:effectLst/>
                <a:latin typeface="Open Sans"/>
              </a:rPr>
              <a:t>cillum</a:t>
            </a:r>
            <a:r>
              <a:rPr lang="it-IT" b="0" i="0" dirty="0">
                <a:solidFill>
                  <a:srgbClr val="000000"/>
                </a:solidFill>
                <a:effectLst/>
                <a:latin typeface="Open Sans"/>
              </a:rPr>
              <a:t> dolore </a:t>
            </a:r>
            <a:r>
              <a:rPr lang="it-IT" b="0" i="0" dirty="0" err="1">
                <a:solidFill>
                  <a:srgbClr val="000000"/>
                </a:solidFill>
                <a:effectLst/>
                <a:latin typeface="Open Sans"/>
              </a:rPr>
              <a:t>eu</a:t>
            </a:r>
            <a:r>
              <a:rPr lang="it-IT" b="0" i="0" dirty="0">
                <a:solidFill>
                  <a:srgbClr val="000000"/>
                </a:solidFill>
                <a:effectLst/>
                <a:latin typeface="Open Sans"/>
              </a:rPr>
              <a:t> </a:t>
            </a:r>
            <a:r>
              <a:rPr lang="it-IT" b="0" i="0" dirty="0" err="1">
                <a:solidFill>
                  <a:srgbClr val="000000"/>
                </a:solidFill>
                <a:effectLst/>
                <a:latin typeface="Open Sans"/>
              </a:rPr>
              <a:t>fugiat</a:t>
            </a:r>
            <a:r>
              <a:rPr lang="it-IT" b="0" i="0" dirty="0">
                <a:solidFill>
                  <a:srgbClr val="000000"/>
                </a:solidFill>
                <a:effectLst/>
                <a:latin typeface="Open Sans"/>
              </a:rPr>
              <a:t> nulla </a:t>
            </a:r>
            <a:r>
              <a:rPr lang="it-IT" b="0" i="0" dirty="0" err="1">
                <a:solidFill>
                  <a:srgbClr val="000000"/>
                </a:solidFill>
                <a:effectLst/>
                <a:latin typeface="Open Sans"/>
              </a:rPr>
              <a:t>pariatur</a:t>
            </a:r>
            <a:r>
              <a:rPr lang="it-IT" b="0" i="0" dirty="0">
                <a:solidFill>
                  <a:srgbClr val="000000"/>
                </a:solidFill>
                <a:effectLst/>
                <a:latin typeface="Open Sans"/>
              </a:rPr>
              <a:t>. </a:t>
            </a:r>
            <a:r>
              <a:rPr lang="it-IT" b="0" i="0" dirty="0" err="1">
                <a:solidFill>
                  <a:srgbClr val="000000"/>
                </a:solidFill>
                <a:effectLst/>
                <a:latin typeface="Open Sans"/>
              </a:rPr>
              <a:t>Excepteur</a:t>
            </a:r>
            <a:r>
              <a:rPr lang="it-IT" b="0" i="0" dirty="0">
                <a:solidFill>
                  <a:srgbClr val="000000"/>
                </a:solidFill>
                <a:effectLst/>
                <a:latin typeface="Open Sans"/>
              </a:rPr>
              <a:t> </a:t>
            </a:r>
            <a:r>
              <a:rPr lang="it-IT" b="0" i="0" dirty="0" err="1">
                <a:solidFill>
                  <a:srgbClr val="000000"/>
                </a:solidFill>
                <a:effectLst/>
                <a:latin typeface="Open Sans"/>
              </a:rPr>
              <a:t>sint</a:t>
            </a:r>
            <a:r>
              <a:rPr lang="it-IT" b="0" i="0" dirty="0">
                <a:solidFill>
                  <a:srgbClr val="000000"/>
                </a:solidFill>
                <a:effectLst/>
                <a:latin typeface="Open Sans"/>
              </a:rPr>
              <a:t> </a:t>
            </a:r>
            <a:r>
              <a:rPr lang="it-IT" b="0" i="0" dirty="0" err="1">
                <a:solidFill>
                  <a:srgbClr val="000000"/>
                </a:solidFill>
                <a:effectLst/>
                <a:latin typeface="Open Sans"/>
              </a:rPr>
              <a:t>occaecat</a:t>
            </a:r>
            <a:r>
              <a:rPr lang="it-IT" b="0" i="0" dirty="0">
                <a:solidFill>
                  <a:srgbClr val="000000"/>
                </a:solidFill>
                <a:effectLst/>
                <a:latin typeface="Open Sans"/>
              </a:rPr>
              <a:t> </a:t>
            </a:r>
            <a:r>
              <a:rPr lang="it-IT" b="0" i="0" dirty="0" err="1">
                <a:solidFill>
                  <a:srgbClr val="000000"/>
                </a:solidFill>
                <a:effectLst/>
                <a:latin typeface="Open Sans"/>
              </a:rPr>
              <a:t>cupidatat</a:t>
            </a:r>
            <a:r>
              <a:rPr lang="it-IT" b="0" i="0" dirty="0">
                <a:solidFill>
                  <a:srgbClr val="000000"/>
                </a:solidFill>
                <a:effectLst/>
                <a:latin typeface="Open Sans"/>
              </a:rPr>
              <a:t> non </a:t>
            </a:r>
            <a:r>
              <a:rPr lang="it-IT" b="0" i="0" dirty="0" err="1">
                <a:solidFill>
                  <a:srgbClr val="000000"/>
                </a:solidFill>
                <a:effectLst/>
                <a:latin typeface="Open Sans"/>
              </a:rPr>
              <a:t>proident</a:t>
            </a:r>
            <a:r>
              <a:rPr lang="it-IT" b="0" i="0" dirty="0">
                <a:solidFill>
                  <a:srgbClr val="000000"/>
                </a:solidFill>
                <a:effectLst/>
                <a:latin typeface="Open Sans"/>
              </a:rPr>
              <a:t>, </a:t>
            </a:r>
            <a:r>
              <a:rPr lang="it-IT" b="0" i="0" dirty="0" err="1">
                <a:solidFill>
                  <a:srgbClr val="000000"/>
                </a:solidFill>
                <a:effectLst/>
                <a:latin typeface="Open Sans"/>
              </a:rPr>
              <a:t>sunt</a:t>
            </a:r>
            <a:r>
              <a:rPr lang="it-IT" b="0" i="0" dirty="0">
                <a:solidFill>
                  <a:srgbClr val="000000"/>
                </a:solidFill>
                <a:effectLst/>
                <a:latin typeface="Open Sans"/>
              </a:rPr>
              <a:t> in culpa qui officia </a:t>
            </a:r>
            <a:r>
              <a:rPr lang="it-IT" b="0" i="0" dirty="0" err="1">
                <a:solidFill>
                  <a:srgbClr val="000000"/>
                </a:solidFill>
                <a:effectLst/>
                <a:latin typeface="Open Sans"/>
              </a:rPr>
              <a:t>deserunt</a:t>
            </a:r>
            <a:r>
              <a:rPr lang="it-IT" b="0" i="0" dirty="0">
                <a:solidFill>
                  <a:srgbClr val="000000"/>
                </a:solidFill>
                <a:effectLst/>
                <a:latin typeface="Open Sans"/>
              </a:rPr>
              <a:t> </a:t>
            </a:r>
            <a:r>
              <a:rPr lang="it-IT" b="0" i="0" dirty="0" err="1">
                <a:solidFill>
                  <a:srgbClr val="000000"/>
                </a:solidFill>
                <a:effectLst/>
                <a:latin typeface="Open Sans"/>
              </a:rPr>
              <a:t>mollit</a:t>
            </a:r>
            <a:r>
              <a:rPr lang="it-IT" b="0" i="0" dirty="0">
                <a:solidFill>
                  <a:srgbClr val="000000"/>
                </a:solidFill>
                <a:effectLst/>
                <a:latin typeface="Open Sans"/>
              </a:rPr>
              <a:t> </a:t>
            </a:r>
            <a:r>
              <a:rPr lang="it-IT" b="0" i="0" dirty="0" err="1">
                <a:solidFill>
                  <a:srgbClr val="000000"/>
                </a:solidFill>
                <a:effectLst/>
                <a:latin typeface="Open Sans"/>
              </a:rPr>
              <a:t>anim</a:t>
            </a:r>
            <a:r>
              <a:rPr lang="it-IT" b="0" i="0" dirty="0">
                <a:solidFill>
                  <a:srgbClr val="000000"/>
                </a:solidFill>
                <a:effectLst/>
                <a:latin typeface="Open Sans"/>
              </a:rPr>
              <a:t> id est </a:t>
            </a:r>
            <a:r>
              <a:rPr lang="it-IT" b="0" i="0" dirty="0" err="1">
                <a:solidFill>
                  <a:srgbClr val="000000"/>
                </a:solidFill>
                <a:effectLst/>
                <a:latin typeface="Open Sans"/>
              </a:rPr>
              <a:t>laborum</a:t>
            </a:r>
            <a:r>
              <a:rPr lang="it-IT" b="0" i="0" dirty="0">
                <a:solidFill>
                  <a:srgbClr val="000000"/>
                </a:solidFill>
                <a:effectLst/>
                <a:latin typeface="Open Sans"/>
              </a:rPr>
              <a:t>.</a:t>
            </a:r>
          </a:p>
          <a:p>
            <a:pPr lvl="1"/>
            <a:r>
              <a:rPr lang="it-IT" b="0" i="0" dirty="0">
                <a:solidFill>
                  <a:srgbClr val="000000"/>
                </a:solidFill>
                <a:effectLst/>
                <a:latin typeface="Open Sans"/>
              </a:rPr>
              <a:t>Secondo livello</a:t>
            </a:r>
          </a:p>
        </p:txBody>
      </p:sp>
      <p:pic>
        <p:nvPicPr>
          <p:cNvPr id="17" name="Picture 18">
            <a:extLst>
              <a:ext uri="{FF2B5EF4-FFF2-40B4-BE49-F238E27FC236}">
                <a16:creationId xmlns:a16="http://schemas.microsoft.com/office/drawing/2014/main" id="{665EAB01-7C9C-4520-B7E5-58CA4AB3950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18" name="Segnaposto testo 5">
            <a:extLst>
              <a:ext uri="{FF2B5EF4-FFF2-40B4-BE49-F238E27FC236}">
                <a16:creationId xmlns:a16="http://schemas.microsoft.com/office/drawing/2014/main" id="{95207183-D084-42DE-B9C7-565BA96ECB8B}"/>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20" name="Segnaposto testo 7">
            <a:extLst>
              <a:ext uri="{FF2B5EF4-FFF2-40B4-BE49-F238E27FC236}">
                <a16:creationId xmlns:a16="http://schemas.microsoft.com/office/drawing/2014/main" id="{1F96B729-11FF-41F7-8AA0-CFF09F8C1CCE}"/>
              </a:ext>
            </a:extLst>
          </p:cNvPr>
          <p:cNvSpPr>
            <a:spLocks noGrp="1"/>
          </p:cNvSpPr>
          <p:nvPr>
            <p:ph type="body" sz="quarter" idx="20"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8237691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i 3">
    <p:spTree>
      <p:nvGrpSpPr>
        <p:cNvPr id="1" name=""/>
        <p:cNvGrpSpPr/>
        <p:nvPr/>
      </p:nvGrpSpPr>
      <p:grpSpPr>
        <a:xfrm>
          <a:off x="0" y="0"/>
          <a:ext cx="0" cy="0"/>
          <a:chOff x="0" y="0"/>
          <a:chExt cx="0" cy="0"/>
        </a:xfrm>
      </p:grpSpPr>
      <p:sp>
        <p:nvSpPr>
          <p:cNvPr id="56" name="TextBox 9"/>
          <p:cNvSpPr txBox="1"/>
          <p:nvPr userDrawn="1"/>
        </p:nvSpPr>
        <p:spPr>
          <a:xfrm>
            <a:off x="13448387" y="3655133"/>
            <a:ext cx="4033476" cy="2400657"/>
          </a:xfrm>
          <a:prstGeom prst="rect">
            <a:avLst/>
          </a:prstGeom>
          <a:noFill/>
        </p:spPr>
        <p:txBody>
          <a:bodyPr wrap="none" rtlCol="0">
            <a:spAutoFit/>
          </a:bodyPr>
          <a:lstStyle/>
          <a:p>
            <a:r>
              <a:rPr lang="en-US" sz="15000" dirty="0">
                <a:solidFill>
                  <a:schemeClr val="bg2">
                    <a:lumMod val="50000"/>
                  </a:schemeClr>
                </a:solidFill>
                <a:latin typeface="+mj-lt"/>
                <a:ea typeface="Roboto Light" panose="02000000000000000000" pitchFamily="2" charset="0"/>
              </a:rPr>
              <a:t>15%</a:t>
            </a:r>
          </a:p>
        </p:txBody>
      </p:sp>
      <p:sp>
        <p:nvSpPr>
          <p:cNvPr id="57" name="TextBox 12"/>
          <p:cNvSpPr txBox="1"/>
          <p:nvPr userDrawn="1"/>
        </p:nvSpPr>
        <p:spPr>
          <a:xfrm>
            <a:off x="13448387" y="6832251"/>
            <a:ext cx="4033476" cy="2400657"/>
          </a:xfrm>
          <a:prstGeom prst="rect">
            <a:avLst/>
          </a:prstGeom>
          <a:noFill/>
        </p:spPr>
        <p:txBody>
          <a:bodyPr wrap="none" rtlCol="0">
            <a:spAutoFit/>
          </a:bodyPr>
          <a:lstStyle/>
          <a:p>
            <a:r>
              <a:rPr lang="en-US" sz="15000" dirty="0">
                <a:solidFill>
                  <a:schemeClr val="tx2">
                    <a:lumMod val="75000"/>
                  </a:schemeClr>
                </a:solidFill>
                <a:latin typeface="+mj-lt"/>
                <a:ea typeface="Roboto Light" panose="02000000000000000000" pitchFamily="2" charset="0"/>
              </a:rPr>
              <a:t>05%</a:t>
            </a:r>
          </a:p>
        </p:txBody>
      </p:sp>
      <p:sp>
        <p:nvSpPr>
          <p:cNvPr id="58" name="TextBox 15"/>
          <p:cNvSpPr txBox="1"/>
          <p:nvPr userDrawn="1"/>
        </p:nvSpPr>
        <p:spPr>
          <a:xfrm>
            <a:off x="13448387" y="10009368"/>
            <a:ext cx="4033476" cy="2400657"/>
          </a:xfrm>
          <a:prstGeom prst="rect">
            <a:avLst/>
          </a:prstGeom>
          <a:noFill/>
        </p:spPr>
        <p:txBody>
          <a:bodyPr wrap="none" rtlCol="0">
            <a:spAutoFit/>
          </a:bodyPr>
          <a:lstStyle/>
          <a:p>
            <a:r>
              <a:rPr lang="en-US" sz="15000" dirty="0">
                <a:solidFill>
                  <a:srgbClr val="A70C35"/>
                </a:solidFill>
                <a:latin typeface="+mj-lt"/>
                <a:ea typeface="Roboto Light" panose="02000000000000000000" pitchFamily="2" charset="0"/>
              </a:rPr>
              <a:t>80%</a:t>
            </a:r>
          </a:p>
        </p:txBody>
      </p:sp>
      <p:sp>
        <p:nvSpPr>
          <p:cNvPr id="59" name="Rectangle 18"/>
          <p:cNvSpPr/>
          <p:nvPr userDrawn="1"/>
        </p:nvSpPr>
        <p:spPr>
          <a:xfrm>
            <a:off x="18104436" y="3995194"/>
            <a:ext cx="5547727" cy="1754326"/>
          </a:xfrm>
          <a:prstGeom prst="rect">
            <a:avLst/>
          </a:prstGeom>
        </p:spPr>
        <p:txBody>
          <a:bodyPr wrap="square">
            <a:spAutoFit/>
          </a:bodyPr>
          <a:lstStyle/>
          <a:p>
            <a:pPr>
              <a:lnSpc>
                <a:spcPct val="150000"/>
              </a:lnSpc>
            </a:pPr>
            <a:r>
              <a:rPr lang="en-US" sz="3600" b="1" dirty="0">
                <a:solidFill>
                  <a:schemeClr val="bg2">
                    <a:lumMod val="50000"/>
                  </a:schemeClr>
                </a:solidFill>
                <a:latin typeface="+mj-lt"/>
                <a:ea typeface="Roboto" panose="02000000000000000000" pitchFamily="2" charset="0"/>
                <a:cs typeface="Open Sans Light" panose="020B0306030504020204" pitchFamily="34" charset="0"/>
              </a:rPr>
              <a:t>01. Services</a:t>
            </a:r>
            <a:r>
              <a:rPr lang="en-US" sz="2200" b="1" dirty="0">
                <a:solidFill>
                  <a:schemeClr val="bg2">
                    <a:lumMod val="50000"/>
                  </a:schemeClr>
                </a:solidFill>
                <a:latin typeface="+mj-lt"/>
                <a:ea typeface="Roboto" panose="02000000000000000000" pitchFamily="2" charset="0"/>
                <a:cs typeface="Open Sans Light" panose="020B0306030504020204" pitchFamily="34" charset="0"/>
              </a:rPr>
              <a:t> </a:t>
            </a:r>
            <a:r>
              <a:rPr lang="en-US" sz="2200" dirty="0">
                <a:solidFill>
                  <a:schemeClr val="bg2">
                    <a:lumMod val="50000"/>
                  </a:schemeClr>
                </a:solidFill>
                <a:latin typeface="+mj-lt"/>
                <a:ea typeface="Roboto" panose="02000000000000000000" pitchFamily="2" charset="0"/>
                <a:cs typeface="Open Sans Light" panose="020B0306030504020204" pitchFamily="34" charset="0"/>
              </a:rPr>
              <a:t>Name</a:t>
            </a:r>
          </a:p>
          <a:p>
            <a:pPr>
              <a:lnSpc>
                <a:spcPct val="150000"/>
              </a:lnSpc>
            </a:pPr>
            <a:r>
              <a:rPr lang="en-US" sz="1800" dirty="0">
                <a:solidFill>
                  <a:schemeClr val="bg2">
                    <a:lumMod val="50000"/>
                  </a:schemeClr>
                </a:solidFill>
                <a:latin typeface="+mj-lt"/>
                <a:ea typeface="Roboto Light" panose="02000000000000000000" pitchFamily="2" charset="0"/>
                <a:cs typeface="Open Sans Light" panose="020B0306030504020204" pitchFamily="34" charset="0"/>
              </a:rPr>
              <a:t>Quickly repurpose top-line innovation before global communities. Efficiently benchmark.</a:t>
            </a:r>
          </a:p>
        </p:txBody>
      </p:sp>
      <p:sp>
        <p:nvSpPr>
          <p:cNvPr id="60" name="Rectangle 19"/>
          <p:cNvSpPr/>
          <p:nvPr userDrawn="1"/>
        </p:nvSpPr>
        <p:spPr>
          <a:xfrm>
            <a:off x="18104436" y="7172312"/>
            <a:ext cx="5547727" cy="1754326"/>
          </a:xfrm>
          <a:prstGeom prst="rect">
            <a:avLst/>
          </a:prstGeom>
        </p:spPr>
        <p:txBody>
          <a:bodyPr wrap="square">
            <a:spAutoFit/>
          </a:bodyPr>
          <a:lstStyle/>
          <a:p>
            <a:pPr>
              <a:lnSpc>
                <a:spcPct val="150000"/>
              </a:lnSpc>
            </a:pPr>
            <a:r>
              <a:rPr lang="en-US" sz="3600" b="1">
                <a:solidFill>
                  <a:schemeClr val="bg2">
                    <a:lumMod val="50000"/>
                  </a:schemeClr>
                </a:solidFill>
                <a:latin typeface="+mj-lt"/>
                <a:ea typeface="Roboto" panose="02000000000000000000" pitchFamily="2" charset="0"/>
                <a:cs typeface="Open Sans Light" panose="020B0306030504020204" pitchFamily="34" charset="0"/>
              </a:rPr>
              <a:t>02. Services </a:t>
            </a:r>
            <a:r>
              <a:rPr lang="en-US" sz="2200">
                <a:solidFill>
                  <a:schemeClr val="bg2">
                    <a:lumMod val="50000"/>
                  </a:schemeClr>
                </a:solidFill>
                <a:latin typeface="+mj-lt"/>
                <a:ea typeface="Roboto" panose="02000000000000000000" pitchFamily="2" charset="0"/>
                <a:cs typeface="Open Sans Light" panose="020B0306030504020204" pitchFamily="34" charset="0"/>
              </a:rPr>
              <a:t>Name</a:t>
            </a:r>
          </a:p>
          <a:p>
            <a:pPr>
              <a:lnSpc>
                <a:spcPct val="150000"/>
              </a:lnSpc>
            </a:pPr>
            <a:r>
              <a:rPr lang="en-US" sz="1800">
                <a:solidFill>
                  <a:schemeClr val="bg2">
                    <a:lumMod val="50000"/>
                  </a:schemeClr>
                </a:solidFill>
                <a:latin typeface="+mj-lt"/>
                <a:ea typeface="Roboto Light" panose="02000000000000000000" pitchFamily="2" charset="0"/>
                <a:cs typeface="Open Sans Light" panose="020B0306030504020204" pitchFamily="34" charset="0"/>
              </a:rPr>
              <a:t>Quickly repurpose top-line innovation before global communities. Efficiently benchmark.</a:t>
            </a:r>
          </a:p>
        </p:txBody>
      </p:sp>
      <p:sp>
        <p:nvSpPr>
          <p:cNvPr id="61" name="Rectangle 20"/>
          <p:cNvSpPr/>
          <p:nvPr userDrawn="1"/>
        </p:nvSpPr>
        <p:spPr>
          <a:xfrm>
            <a:off x="18104436" y="10349429"/>
            <a:ext cx="5547727" cy="1754326"/>
          </a:xfrm>
          <a:prstGeom prst="rect">
            <a:avLst/>
          </a:prstGeom>
        </p:spPr>
        <p:txBody>
          <a:bodyPr wrap="square">
            <a:spAutoFit/>
          </a:bodyPr>
          <a:lstStyle/>
          <a:p>
            <a:pPr>
              <a:lnSpc>
                <a:spcPct val="150000"/>
              </a:lnSpc>
            </a:pPr>
            <a:r>
              <a:rPr lang="en-US" sz="3600" b="1" dirty="0">
                <a:solidFill>
                  <a:schemeClr val="bg2">
                    <a:lumMod val="50000"/>
                  </a:schemeClr>
                </a:solidFill>
                <a:latin typeface="+mj-lt"/>
                <a:ea typeface="Roboto" panose="02000000000000000000" pitchFamily="2" charset="0"/>
                <a:cs typeface="Open Sans Light" panose="020B0306030504020204" pitchFamily="34" charset="0"/>
              </a:rPr>
              <a:t>01. Services </a:t>
            </a:r>
            <a:r>
              <a:rPr lang="en-US" sz="2200" dirty="0">
                <a:solidFill>
                  <a:schemeClr val="bg2">
                    <a:lumMod val="50000"/>
                  </a:schemeClr>
                </a:solidFill>
                <a:latin typeface="+mj-lt"/>
                <a:ea typeface="Roboto" panose="02000000000000000000" pitchFamily="2" charset="0"/>
                <a:cs typeface="Open Sans Light" panose="020B0306030504020204" pitchFamily="34" charset="0"/>
              </a:rPr>
              <a:t>Name</a:t>
            </a:r>
          </a:p>
          <a:p>
            <a:pPr>
              <a:lnSpc>
                <a:spcPct val="150000"/>
              </a:lnSpc>
            </a:pPr>
            <a:r>
              <a:rPr lang="en-US" sz="1800" dirty="0">
                <a:solidFill>
                  <a:schemeClr val="bg2">
                    <a:lumMod val="50000"/>
                  </a:schemeClr>
                </a:solidFill>
                <a:latin typeface="+mj-lt"/>
                <a:ea typeface="Roboto Light" panose="02000000000000000000" pitchFamily="2" charset="0"/>
                <a:cs typeface="Open Sans Light" panose="020B0306030504020204" pitchFamily="34" charset="0"/>
              </a:rPr>
              <a:t>Quickly repurpose top-line innovation before global communities. Efficiently benchmark.</a:t>
            </a:r>
          </a:p>
        </p:txBody>
      </p:sp>
      <p:sp>
        <p:nvSpPr>
          <p:cNvPr id="98" name="Shape 5772"/>
          <p:cNvSpPr/>
          <p:nvPr userDrawn="1"/>
        </p:nvSpPr>
        <p:spPr>
          <a:xfrm>
            <a:off x="5356697" y="12702424"/>
            <a:ext cx="223349" cy="223349"/>
          </a:xfrm>
          <a:prstGeom prst="ellipse">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99" name="Shape 5773"/>
          <p:cNvSpPr/>
          <p:nvPr userDrawn="1"/>
        </p:nvSpPr>
        <p:spPr>
          <a:xfrm>
            <a:off x="7486111" y="12691721"/>
            <a:ext cx="223349" cy="223349"/>
          </a:xfrm>
          <a:prstGeom prst="ellipse">
            <a:avLst/>
          </a:prstGeom>
          <a:solidFill>
            <a:schemeClr val="bg2">
              <a:lumMod val="75000"/>
            </a:schemeClr>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00" name="Shape 5774"/>
          <p:cNvSpPr/>
          <p:nvPr userDrawn="1"/>
        </p:nvSpPr>
        <p:spPr>
          <a:xfrm>
            <a:off x="2239486" y="5330839"/>
            <a:ext cx="2305889" cy="626534"/>
          </a:xfrm>
          <a:prstGeom prst="roundRect">
            <a:avLst>
              <a:gd name="adj" fmla="val 0"/>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4400">
              <a:latin typeface="+mj-lt"/>
              <a:ea typeface="Oswald Book" charset="0"/>
              <a:cs typeface="Oswald Book" charset="0"/>
            </a:endParaRPr>
          </a:p>
        </p:txBody>
      </p:sp>
      <p:sp>
        <p:nvSpPr>
          <p:cNvPr id="101" name="Shape 5775"/>
          <p:cNvSpPr/>
          <p:nvPr userDrawn="1"/>
        </p:nvSpPr>
        <p:spPr>
          <a:xfrm>
            <a:off x="2239486" y="9240661"/>
            <a:ext cx="2305889" cy="626534"/>
          </a:xfrm>
          <a:prstGeom prst="roundRect">
            <a:avLst>
              <a:gd name="adj" fmla="val 0"/>
            </a:avLst>
          </a:prstGeom>
          <a:solidFill>
            <a:schemeClr val="bg2">
              <a:lumMod val="75000"/>
            </a:schemeClr>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4400">
              <a:latin typeface="+mj-lt"/>
              <a:ea typeface="Oswald Book" charset="0"/>
              <a:cs typeface="Oswald Book" charset="0"/>
            </a:endParaRPr>
          </a:p>
        </p:txBody>
      </p:sp>
      <p:grpSp>
        <p:nvGrpSpPr>
          <p:cNvPr id="4" name="Gruppo 3"/>
          <p:cNvGrpSpPr/>
          <p:nvPr userDrawn="1"/>
        </p:nvGrpSpPr>
        <p:grpSpPr>
          <a:xfrm>
            <a:off x="4958677" y="4390222"/>
            <a:ext cx="6419373" cy="6388510"/>
            <a:chOff x="4931067" y="4159090"/>
            <a:chExt cx="5400834" cy="5374868"/>
          </a:xfrm>
        </p:grpSpPr>
        <p:sp>
          <p:nvSpPr>
            <p:cNvPr id="102" name="Shape 5776"/>
            <p:cNvSpPr/>
            <p:nvPr userDrawn="1"/>
          </p:nvSpPr>
          <p:spPr>
            <a:xfrm>
              <a:off x="4931067" y="4159090"/>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rgbClr val="A70C35"/>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03" name="Shape 5777"/>
            <p:cNvSpPr/>
            <p:nvPr userDrawn="1"/>
          </p:nvSpPr>
          <p:spPr>
            <a:xfrm>
              <a:off x="5492030" y="4159090"/>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7" y="1158"/>
                    <a:pt x="6237" y="2226"/>
                    <a:pt x="7924" y="2885"/>
                  </a:cubicBezTo>
                  <a:cubicBezTo>
                    <a:pt x="9611" y="3544"/>
                    <a:pt x="12335" y="3544"/>
                    <a:pt x="14021" y="2885"/>
                  </a:cubicBezTo>
                  <a:cubicBezTo>
                    <a:pt x="15708" y="2225"/>
                    <a:pt x="15708" y="1158"/>
                    <a:pt x="14021" y="499"/>
                  </a:cubicBezTo>
                  <a:cubicBezTo>
                    <a:pt x="13178" y="169"/>
                    <a:pt x="12090" y="0"/>
                    <a:pt x="10985" y="0"/>
                  </a:cubicBezTo>
                  <a:close/>
                  <a:moveTo>
                    <a:pt x="5530" y="3706"/>
                  </a:moveTo>
                  <a:cubicBezTo>
                    <a:pt x="1654"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41" y="3706"/>
                    <a:pt x="16342" y="3706"/>
                  </a:cubicBezTo>
                  <a:cubicBezTo>
                    <a:pt x="5545" y="3706"/>
                    <a:pt x="5530" y="3706"/>
                    <a:pt x="5530" y="3706"/>
                  </a:cubicBezTo>
                  <a:close/>
                </a:path>
              </a:pathLst>
            </a:custGeom>
            <a:solidFill>
              <a:srgbClr val="A70C35"/>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04" name="Shape 5778"/>
            <p:cNvSpPr/>
            <p:nvPr userDrawn="1"/>
          </p:nvSpPr>
          <p:spPr>
            <a:xfrm>
              <a:off x="6052994" y="4159090"/>
              <a:ext cx="351355"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7" y="1158"/>
                    <a:pt x="6237" y="2226"/>
                    <a:pt x="7924" y="2885"/>
                  </a:cubicBezTo>
                  <a:cubicBezTo>
                    <a:pt x="9611" y="3544"/>
                    <a:pt x="12335" y="3544"/>
                    <a:pt x="14021" y="2885"/>
                  </a:cubicBezTo>
                  <a:cubicBezTo>
                    <a:pt x="15708" y="2225"/>
                    <a:pt x="15708" y="1158"/>
                    <a:pt x="14021" y="499"/>
                  </a:cubicBezTo>
                  <a:cubicBezTo>
                    <a:pt x="13178" y="169"/>
                    <a:pt x="12090" y="0"/>
                    <a:pt x="10985" y="0"/>
                  </a:cubicBezTo>
                  <a:close/>
                  <a:moveTo>
                    <a:pt x="5554" y="3706"/>
                  </a:moveTo>
                  <a:cubicBezTo>
                    <a:pt x="1678"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67" y="12428"/>
                    <a:pt x="19674" y="12428"/>
                  </a:cubicBezTo>
                  <a:cubicBezTo>
                    <a:pt x="20782" y="12428"/>
                    <a:pt x="21600" y="12100"/>
                    <a:pt x="21600" y="11773"/>
                  </a:cubicBezTo>
                  <a:cubicBezTo>
                    <a:pt x="21600" y="5336"/>
                    <a:pt x="21600" y="5339"/>
                    <a:pt x="21600" y="5339"/>
                  </a:cubicBezTo>
                  <a:cubicBezTo>
                    <a:pt x="21600" y="4793"/>
                    <a:pt x="19941" y="3706"/>
                    <a:pt x="16342" y="3706"/>
                  </a:cubicBezTo>
                  <a:cubicBezTo>
                    <a:pt x="5545" y="3706"/>
                    <a:pt x="5554" y="3706"/>
                    <a:pt x="5554" y="3706"/>
                  </a:cubicBezTo>
                  <a:close/>
                </a:path>
              </a:pathLst>
            </a:custGeom>
            <a:solidFill>
              <a:srgbClr val="A70C35"/>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05" name="Shape 5779"/>
            <p:cNvSpPr/>
            <p:nvPr userDrawn="1"/>
          </p:nvSpPr>
          <p:spPr>
            <a:xfrm>
              <a:off x="6614360" y="4159090"/>
              <a:ext cx="350956" cy="887022"/>
            </a:xfrm>
            <a:custGeom>
              <a:avLst/>
              <a:gdLst/>
              <a:ahLst/>
              <a:cxnLst>
                <a:cxn ang="0">
                  <a:pos x="wd2" y="hd2"/>
                </a:cxn>
                <a:cxn ang="5400000">
                  <a:pos x="wd2" y="hd2"/>
                </a:cxn>
                <a:cxn ang="10800000">
                  <a:pos x="wd2" y="hd2"/>
                </a:cxn>
                <a:cxn ang="16200000">
                  <a:pos x="wd2" y="hd2"/>
                </a:cxn>
              </a:cxnLst>
              <a:rect l="0" t="0" r="r" b="b"/>
              <a:pathLst>
                <a:path w="21600" h="21600" extrusionOk="0">
                  <a:moveTo>
                    <a:pt x="10973" y="0"/>
                  </a:moveTo>
                  <a:cubicBezTo>
                    <a:pt x="9866" y="0"/>
                    <a:pt x="8753" y="169"/>
                    <a:pt x="7908" y="499"/>
                  </a:cubicBezTo>
                  <a:cubicBezTo>
                    <a:pt x="6220" y="1158"/>
                    <a:pt x="6220" y="2226"/>
                    <a:pt x="7908" y="2885"/>
                  </a:cubicBezTo>
                  <a:cubicBezTo>
                    <a:pt x="9597" y="3544"/>
                    <a:pt x="12349" y="3544"/>
                    <a:pt x="14038" y="2885"/>
                  </a:cubicBezTo>
                  <a:cubicBezTo>
                    <a:pt x="15726" y="2225"/>
                    <a:pt x="15726" y="1158"/>
                    <a:pt x="14038" y="499"/>
                  </a:cubicBezTo>
                  <a:cubicBezTo>
                    <a:pt x="13193" y="169"/>
                    <a:pt x="12080" y="0"/>
                    <a:pt x="10973" y="0"/>
                  </a:cubicBezTo>
                  <a:close/>
                  <a:moveTo>
                    <a:pt x="5536" y="3706"/>
                  </a:moveTo>
                  <a:cubicBezTo>
                    <a:pt x="1656" y="3706"/>
                    <a:pt x="0" y="5010"/>
                    <a:pt x="0" y="5446"/>
                  </a:cubicBezTo>
                  <a:cubicBezTo>
                    <a:pt x="0" y="11775"/>
                    <a:pt x="0" y="11773"/>
                    <a:pt x="0" y="11773"/>
                  </a:cubicBezTo>
                  <a:cubicBezTo>
                    <a:pt x="0" y="12100"/>
                    <a:pt x="819" y="12428"/>
                    <a:pt x="1928" y="12428"/>
                  </a:cubicBezTo>
                  <a:cubicBezTo>
                    <a:pt x="3036" y="12428"/>
                    <a:pt x="3584" y="12100"/>
                    <a:pt x="3584" y="11773"/>
                  </a:cubicBezTo>
                  <a:cubicBezTo>
                    <a:pt x="3584" y="6536"/>
                    <a:pt x="3584" y="6542"/>
                    <a:pt x="3584" y="6542"/>
                  </a:cubicBezTo>
                  <a:cubicBezTo>
                    <a:pt x="5247" y="6542"/>
                    <a:pt x="5264" y="6542"/>
                    <a:pt x="5264" y="6542"/>
                  </a:cubicBezTo>
                  <a:cubicBezTo>
                    <a:pt x="5264" y="11560"/>
                    <a:pt x="5264" y="11558"/>
                    <a:pt x="5264" y="11558"/>
                  </a:cubicBezTo>
                  <a:cubicBezTo>
                    <a:pt x="5264" y="11558"/>
                    <a:pt x="5264" y="11664"/>
                    <a:pt x="5264" y="11773"/>
                  </a:cubicBezTo>
                  <a:cubicBezTo>
                    <a:pt x="5264" y="20501"/>
                    <a:pt x="5264" y="20505"/>
                    <a:pt x="5264" y="20505"/>
                  </a:cubicBezTo>
                  <a:cubicBezTo>
                    <a:pt x="5264" y="21159"/>
                    <a:pt x="6374" y="21600"/>
                    <a:pt x="7760" y="21600"/>
                  </a:cubicBezTo>
                  <a:cubicBezTo>
                    <a:pt x="9146" y="21600"/>
                    <a:pt x="10256" y="21159"/>
                    <a:pt x="10256" y="20505"/>
                  </a:cubicBezTo>
                  <a:cubicBezTo>
                    <a:pt x="10256" y="12758"/>
                    <a:pt x="10256" y="12761"/>
                    <a:pt x="10256" y="12761"/>
                  </a:cubicBezTo>
                  <a:cubicBezTo>
                    <a:pt x="11365" y="12761"/>
                    <a:pt x="11344" y="12761"/>
                    <a:pt x="11344" y="12761"/>
                  </a:cubicBezTo>
                  <a:cubicBezTo>
                    <a:pt x="11344" y="20507"/>
                    <a:pt x="11344" y="20505"/>
                    <a:pt x="11344" y="20505"/>
                  </a:cubicBezTo>
                  <a:cubicBezTo>
                    <a:pt x="11344" y="21159"/>
                    <a:pt x="12454" y="21600"/>
                    <a:pt x="13840" y="21600"/>
                  </a:cubicBezTo>
                  <a:cubicBezTo>
                    <a:pt x="15226" y="21600"/>
                    <a:pt x="16336" y="21159"/>
                    <a:pt x="16336" y="20505"/>
                  </a:cubicBezTo>
                  <a:cubicBezTo>
                    <a:pt x="16336" y="6539"/>
                    <a:pt x="16336" y="6542"/>
                    <a:pt x="16336" y="6542"/>
                  </a:cubicBezTo>
                  <a:cubicBezTo>
                    <a:pt x="17722" y="6542"/>
                    <a:pt x="17720" y="6542"/>
                    <a:pt x="17720" y="6542"/>
                  </a:cubicBezTo>
                  <a:cubicBezTo>
                    <a:pt x="17720" y="11779"/>
                    <a:pt x="17720" y="11773"/>
                    <a:pt x="17720" y="11773"/>
                  </a:cubicBezTo>
                  <a:cubicBezTo>
                    <a:pt x="17720" y="12100"/>
                    <a:pt x="18564" y="12428"/>
                    <a:pt x="19672" y="12428"/>
                  </a:cubicBezTo>
                  <a:cubicBezTo>
                    <a:pt x="20781" y="12428"/>
                    <a:pt x="21600" y="12100"/>
                    <a:pt x="21600" y="11773"/>
                  </a:cubicBezTo>
                  <a:cubicBezTo>
                    <a:pt x="21600" y="5336"/>
                    <a:pt x="21600" y="5339"/>
                    <a:pt x="21600" y="5339"/>
                  </a:cubicBezTo>
                  <a:cubicBezTo>
                    <a:pt x="21600" y="4793"/>
                    <a:pt x="19939" y="3706"/>
                    <a:pt x="16336" y="3706"/>
                  </a:cubicBezTo>
                  <a:cubicBezTo>
                    <a:pt x="5526" y="3706"/>
                    <a:pt x="5536" y="3706"/>
                    <a:pt x="5536" y="3706"/>
                  </a:cubicBezTo>
                  <a:close/>
                </a:path>
              </a:pathLst>
            </a:custGeom>
            <a:solidFill>
              <a:srgbClr val="A70C35"/>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06" name="Shape 5780"/>
            <p:cNvSpPr/>
            <p:nvPr userDrawn="1"/>
          </p:nvSpPr>
          <p:spPr>
            <a:xfrm>
              <a:off x="7175323" y="4159090"/>
              <a:ext cx="351355" cy="887022"/>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5"/>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2"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rgbClr val="A70C35"/>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07" name="Shape 5781"/>
            <p:cNvSpPr/>
            <p:nvPr userDrawn="1"/>
          </p:nvSpPr>
          <p:spPr>
            <a:xfrm>
              <a:off x="7736285" y="4159090"/>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7" y="1158"/>
                    <a:pt x="6237" y="2226"/>
                    <a:pt x="7924" y="2885"/>
                  </a:cubicBezTo>
                  <a:cubicBezTo>
                    <a:pt x="9611" y="3544"/>
                    <a:pt x="12335" y="3544"/>
                    <a:pt x="14021" y="2885"/>
                  </a:cubicBezTo>
                  <a:cubicBezTo>
                    <a:pt x="15708" y="2225"/>
                    <a:pt x="15708" y="1158"/>
                    <a:pt x="14021" y="499"/>
                  </a:cubicBezTo>
                  <a:cubicBezTo>
                    <a:pt x="13178" y="169"/>
                    <a:pt x="12090" y="0"/>
                    <a:pt x="10985" y="0"/>
                  </a:cubicBezTo>
                  <a:close/>
                  <a:moveTo>
                    <a:pt x="5530" y="3706"/>
                  </a:moveTo>
                  <a:cubicBezTo>
                    <a:pt x="1654"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41" y="3706"/>
                    <a:pt x="16342" y="3706"/>
                  </a:cubicBezTo>
                  <a:cubicBezTo>
                    <a:pt x="5545" y="3706"/>
                    <a:pt x="5530" y="3706"/>
                    <a:pt x="5530" y="3706"/>
                  </a:cubicBezTo>
                  <a:close/>
                </a:path>
              </a:pathLst>
            </a:custGeom>
            <a:solidFill>
              <a:srgbClr val="A70C35"/>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08" name="Shape 5782"/>
            <p:cNvSpPr/>
            <p:nvPr userDrawn="1"/>
          </p:nvSpPr>
          <p:spPr>
            <a:xfrm>
              <a:off x="8297250" y="4159090"/>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8" y="1158"/>
                    <a:pt x="6237" y="2226"/>
                    <a:pt x="7924" y="2885"/>
                  </a:cubicBezTo>
                  <a:cubicBezTo>
                    <a:pt x="9611" y="3544"/>
                    <a:pt x="12360" y="3544"/>
                    <a:pt x="14046" y="2885"/>
                  </a:cubicBezTo>
                  <a:cubicBezTo>
                    <a:pt x="15733" y="2225"/>
                    <a:pt x="15733" y="1158"/>
                    <a:pt x="14046" y="499"/>
                  </a:cubicBezTo>
                  <a:cubicBezTo>
                    <a:pt x="13203" y="169"/>
                    <a:pt x="12090" y="0"/>
                    <a:pt x="10985" y="0"/>
                  </a:cubicBezTo>
                  <a:close/>
                  <a:moveTo>
                    <a:pt x="5554" y="3706"/>
                  </a:moveTo>
                  <a:cubicBezTo>
                    <a:pt x="1678"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67" y="12428"/>
                    <a:pt x="19675" y="12428"/>
                  </a:cubicBezTo>
                  <a:cubicBezTo>
                    <a:pt x="20782" y="12428"/>
                    <a:pt x="21600" y="12100"/>
                    <a:pt x="21600" y="11773"/>
                  </a:cubicBezTo>
                  <a:cubicBezTo>
                    <a:pt x="21600" y="5336"/>
                    <a:pt x="21600" y="5339"/>
                    <a:pt x="21600" y="5339"/>
                  </a:cubicBezTo>
                  <a:cubicBezTo>
                    <a:pt x="21600" y="4793"/>
                    <a:pt x="19941" y="3706"/>
                    <a:pt x="16342" y="3706"/>
                  </a:cubicBezTo>
                  <a:cubicBezTo>
                    <a:pt x="5545" y="3706"/>
                    <a:pt x="5554" y="3706"/>
                    <a:pt x="5554" y="3706"/>
                  </a:cubicBezTo>
                  <a:close/>
                </a:path>
              </a:pathLst>
            </a:custGeom>
            <a:solidFill>
              <a:srgbClr val="A70C35"/>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09" name="Shape 5783"/>
            <p:cNvSpPr/>
            <p:nvPr userDrawn="1"/>
          </p:nvSpPr>
          <p:spPr>
            <a:xfrm>
              <a:off x="8858616" y="4159090"/>
              <a:ext cx="350954" cy="887022"/>
            </a:xfrm>
            <a:custGeom>
              <a:avLst/>
              <a:gdLst/>
              <a:ahLst/>
              <a:cxnLst>
                <a:cxn ang="0">
                  <a:pos x="wd2" y="hd2"/>
                </a:cxn>
                <a:cxn ang="5400000">
                  <a:pos x="wd2" y="hd2"/>
                </a:cxn>
                <a:cxn ang="10800000">
                  <a:pos x="wd2" y="hd2"/>
                </a:cxn>
                <a:cxn ang="16200000">
                  <a:pos x="wd2" y="hd2"/>
                </a:cxn>
              </a:cxnLst>
              <a:rect l="0" t="0" r="r" b="b"/>
              <a:pathLst>
                <a:path w="21600" h="21600" extrusionOk="0">
                  <a:moveTo>
                    <a:pt x="10973" y="0"/>
                  </a:moveTo>
                  <a:cubicBezTo>
                    <a:pt x="9867" y="0"/>
                    <a:pt x="8753" y="169"/>
                    <a:pt x="7909" y="499"/>
                  </a:cubicBezTo>
                  <a:cubicBezTo>
                    <a:pt x="6220" y="1158"/>
                    <a:pt x="6220" y="2226"/>
                    <a:pt x="7909" y="2885"/>
                  </a:cubicBezTo>
                  <a:cubicBezTo>
                    <a:pt x="9597" y="3544"/>
                    <a:pt x="12349" y="3544"/>
                    <a:pt x="14038" y="2885"/>
                  </a:cubicBezTo>
                  <a:cubicBezTo>
                    <a:pt x="15726" y="2226"/>
                    <a:pt x="15726" y="1158"/>
                    <a:pt x="14038" y="499"/>
                  </a:cubicBezTo>
                  <a:cubicBezTo>
                    <a:pt x="13193" y="169"/>
                    <a:pt x="12080" y="0"/>
                    <a:pt x="10973" y="0"/>
                  </a:cubicBezTo>
                  <a:close/>
                  <a:moveTo>
                    <a:pt x="5536" y="3706"/>
                  </a:moveTo>
                  <a:cubicBezTo>
                    <a:pt x="1656" y="3706"/>
                    <a:pt x="0" y="5010"/>
                    <a:pt x="0" y="5446"/>
                  </a:cubicBezTo>
                  <a:cubicBezTo>
                    <a:pt x="0" y="11775"/>
                    <a:pt x="0" y="11773"/>
                    <a:pt x="0" y="11773"/>
                  </a:cubicBezTo>
                  <a:cubicBezTo>
                    <a:pt x="0" y="12100"/>
                    <a:pt x="819" y="12428"/>
                    <a:pt x="1928" y="12428"/>
                  </a:cubicBezTo>
                  <a:cubicBezTo>
                    <a:pt x="3036" y="12428"/>
                    <a:pt x="3584" y="12100"/>
                    <a:pt x="3584" y="11773"/>
                  </a:cubicBezTo>
                  <a:cubicBezTo>
                    <a:pt x="3584" y="6536"/>
                    <a:pt x="3584" y="6542"/>
                    <a:pt x="3584" y="6542"/>
                  </a:cubicBezTo>
                  <a:cubicBezTo>
                    <a:pt x="5247" y="6542"/>
                    <a:pt x="5264" y="6542"/>
                    <a:pt x="5264" y="6542"/>
                  </a:cubicBezTo>
                  <a:cubicBezTo>
                    <a:pt x="5264" y="11560"/>
                    <a:pt x="5264" y="11558"/>
                    <a:pt x="5264" y="11558"/>
                  </a:cubicBezTo>
                  <a:cubicBezTo>
                    <a:pt x="5264" y="11558"/>
                    <a:pt x="5264" y="11664"/>
                    <a:pt x="5264" y="11773"/>
                  </a:cubicBezTo>
                  <a:cubicBezTo>
                    <a:pt x="5264" y="20501"/>
                    <a:pt x="5264" y="20505"/>
                    <a:pt x="5264" y="20505"/>
                  </a:cubicBezTo>
                  <a:cubicBezTo>
                    <a:pt x="5264" y="21159"/>
                    <a:pt x="6374" y="21600"/>
                    <a:pt x="7760" y="21600"/>
                  </a:cubicBezTo>
                  <a:cubicBezTo>
                    <a:pt x="9146" y="21600"/>
                    <a:pt x="10256" y="21159"/>
                    <a:pt x="10256" y="20505"/>
                  </a:cubicBezTo>
                  <a:cubicBezTo>
                    <a:pt x="10256" y="12758"/>
                    <a:pt x="10256" y="12761"/>
                    <a:pt x="10256" y="12761"/>
                  </a:cubicBezTo>
                  <a:cubicBezTo>
                    <a:pt x="11365" y="12761"/>
                    <a:pt x="11344" y="12761"/>
                    <a:pt x="11344" y="12761"/>
                  </a:cubicBezTo>
                  <a:cubicBezTo>
                    <a:pt x="11344" y="20507"/>
                    <a:pt x="11344" y="20505"/>
                    <a:pt x="11344" y="20505"/>
                  </a:cubicBezTo>
                  <a:cubicBezTo>
                    <a:pt x="11344" y="21159"/>
                    <a:pt x="12454" y="21600"/>
                    <a:pt x="13840" y="21600"/>
                  </a:cubicBezTo>
                  <a:cubicBezTo>
                    <a:pt x="15226" y="21600"/>
                    <a:pt x="16336" y="21159"/>
                    <a:pt x="16336" y="20505"/>
                  </a:cubicBezTo>
                  <a:cubicBezTo>
                    <a:pt x="16336" y="6539"/>
                    <a:pt x="16336" y="6542"/>
                    <a:pt x="16336" y="6542"/>
                  </a:cubicBezTo>
                  <a:cubicBezTo>
                    <a:pt x="17722" y="6542"/>
                    <a:pt x="17720" y="6542"/>
                    <a:pt x="17720" y="6542"/>
                  </a:cubicBezTo>
                  <a:cubicBezTo>
                    <a:pt x="17720" y="11779"/>
                    <a:pt x="17720" y="11773"/>
                    <a:pt x="17720" y="11773"/>
                  </a:cubicBezTo>
                  <a:cubicBezTo>
                    <a:pt x="17720" y="12100"/>
                    <a:pt x="18564" y="12428"/>
                    <a:pt x="19672" y="12428"/>
                  </a:cubicBezTo>
                  <a:cubicBezTo>
                    <a:pt x="20781" y="12428"/>
                    <a:pt x="21600" y="12100"/>
                    <a:pt x="21600" y="11773"/>
                  </a:cubicBezTo>
                  <a:cubicBezTo>
                    <a:pt x="21600" y="5336"/>
                    <a:pt x="21600" y="5339"/>
                    <a:pt x="21600" y="5339"/>
                  </a:cubicBezTo>
                  <a:cubicBezTo>
                    <a:pt x="21600" y="4793"/>
                    <a:pt x="19939" y="3706"/>
                    <a:pt x="16336" y="3706"/>
                  </a:cubicBezTo>
                  <a:cubicBezTo>
                    <a:pt x="5527" y="3706"/>
                    <a:pt x="5536" y="3706"/>
                    <a:pt x="5536" y="3706"/>
                  </a:cubicBezTo>
                  <a:close/>
                </a:path>
              </a:pathLst>
            </a:custGeom>
            <a:solidFill>
              <a:schemeClr val="bg2">
                <a:lumMod val="40000"/>
                <a:lumOff val="60000"/>
              </a:schemeClr>
            </a:solidFill>
            <a:ln w="12700">
              <a:miter lim="400000"/>
            </a:ln>
          </p:spPr>
          <p:txBody>
            <a:bodyPr lIns="19050" tIns="19050" rIns="19050" bIns="19050" anchor="ctr"/>
            <a:lstStyle/>
            <a:p>
              <a:pPr algn="ctr">
                <a:lnSpc>
                  <a:spcPct val="100000"/>
                </a:lnSpc>
                <a:defRPr sz="8000" b="0" spc="0">
                  <a:solidFill>
                    <a:srgbClr val="53585F"/>
                  </a:solidFill>
                  <a:latin typeface="Aileron UltraLight"/>
                  <a:ea typeface="Aileron UltraLight"/>
                  <a:cs typeface="Aileron UltraLight"/>
                  <a:sym typeface="Aileron UltraLight"/>
                </a:defRPr>
              </a:pPr>
              <a:endParaRPr sz="4000">
                <a:latin typeface="Oswald Book" charset="0"/>
                <a:ea typeface="Oswald Book" charset="0"/>
                <a:cs typeface="Oswald Book" charset="0"/>
              </a:endParaRPr>
            </a:p>
          </p:txBody>
        </p:sp>
        <p:sp>
          <p:nvSpPr>
            <p:cNvPr id="110" name="Shape 5784"/>
            <p:cNvSpPr/>
            <p:nvPr userDrawn="1"/>
          </p:nvSpPr>
          <p:spPr>
            <a:xfrm>
              <a:off x="9419578" y="4159090"/>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61" y="0"/>
                  </a:moveTo>
                  <a:cubicBezTo>
                    <a:pt x="9855" y="0"/>
                    <a:pt x="8768" y="169"/>
                    <a:pt x="7924" y="499"/>
                  </a:cubicBezTo>
                  <a:cubicBezTo>
                    <a:pt x="6238" y="1158"/>
                    <a:pt x="6238" y="2226"/>
                    <a:pt x="7924" y="2885"/>
                  </a:cubicBezTo>
                  <a:cubicBezTo>
                    <a:pt x="9611" y="3544"/>
                    <a:pt x="12335" y="3544"/>
                    <a:pt x="14022" y="2885"/>
                  </a:cubicBezTo>
                  <a:cubicBezTo>
                    <a:pt x="15708" y="2226"/>
                    <a:pt x="15708" y="1158"/>
                    <a:pt x="14022" y="499"/>
                  </a:cubicBezTo>
                  <a:cubicBezTo>
                    <a:pt x="13178" y="169"/>
                    <a:pt x="12066" y="0"/>
                    <a:pt x="10961" y="0"/>
                  </a:cubicBezTo>
                  <a:close/>
                  <a:moveTo>
                    <a:pt x="5530" y="3706"/>
                  </a:moveTo>
                  <a:cubicBezTo>
                    <a:pt x="1654" y="3706"/>
                    <a:pt x="0" y="5010"/>
                    <a:pt x="0" y="5446"/>
                  </a:cubicBezTo>
                  <a:cubicBezTo>
                    <a:pt x="0" y="11775"/>
                    <a:pt x="0" y="11773"/>
                    <a:pt x="0" y="11773"/>
                  </a:cubicBezTo>
                  <a:cubicBezTo>
                    <a:pt x="0" y="12100"/>
                    <a:pt x="818" y="12428"/>
                    <a:pt x="1926"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5"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41" y="3706"/>
                    <a:pt x="16342" y="3706"/>
                  </a:cubicBezTo>
                  <a:cubicBezTo>
                    <a:pt x="5545" y="3706"/>
                    <a:pt x="5530" y="3706"/>
                    <a:pt x="5530" y="3706"/>
                  </a:cubicBezTo>
                  <a:close/>
                </a:path>
              </a:pathLst>
            </a:custGeom>
            <a:solidFill>
              <a:schemeClr val="bg2">
                <a:lumMod val="40000"/>
                <a:lumOff val="60000"/>
              </a:schemeClr>
            </a:solidFill>
            <a:ln w="12700">
              <a:miter lim="400000"/>
            </a:ln>
          </p:spPr>
          <p:txBody>
            <a:bodyPr lIns="19050" tIns="19050" rIns="19050" bIns="19050" anchor="ctr"/>
            <a:lstStyle/>
            <a:p>
              <a:pPr algn="ctr">
                <a:lnSpc>
                  <a:spcPct val="100000"/>
                </a:lnSpc>
                <a:defRPr sz="8000" b="0" spc="0">
                  <a:solidFill>
                    <a:srgbClr val="53585F"/>
                  </a:solidFill>
                  <a:latin typeface="Aileron UltraLight"/>
                  <a:ea typeface="Aileron UltraLight"/>
                  <a:cs typeface="Aileron UltraLight"/>
                  <a:sym typeface="Aileron UltraLight"/>
                </a:defRPr>
              </a:pPr>
              <a:endParaRPr sz="4000">
                <a:latin typeface="Oswald Book" charset="0"/>
                <a:ea typeface="Oswald Book" charset="0"/>
                <a:cs typeface="Oswald Book" charset="0"/>
              </a:endParaRPr>
            </a:p>
          </p:txBody>
        </p:sp>
        <p:sp>
          <p:nvSpPr>
            <p:cNvPr id="111" name="Shape 5785"/>
            <p:cNvSpPr/>
            <p:nvPr userDrawn="1"/>
          </p:nvSpPr>
          <p:spPr>
            <a:xfrm>
              <a:off x="9980543" y="4159090"/>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8" y="1158"/>
                    <a:pt x="6237" y="2226"/>
                    <a:pt x="7924" y="2885"/>
                  </a:cubicBezTo>
                  <a:cubicBezTo>
                    <a:pt x="9611" y="3544"/>
                    <a:pt x="12335" y="3544"/>
                    <a:pt x="14021" y="2885"/>
                  </a:cubicBezTo>
                  <a:cubicBezTo>
                    <a:pt x="15708" y="2226"/>
                    <a:pt x="15708" y="1158"/>
                    <a:pt x="14021" y="499"/>
                  </a:cubicBezTo>
                  <a:cubicBezTo>
                    <a:pt x="13178" y="169"/>
                    <a:pt x="12090" y="0"/>
                    <a:pt x="10985" y="0"/>
                  </a:cubicBezTo>
                  <a:close/>
                  <a:moveTo>
                    <a:pt x="5530" y="3706"/>
                  </a:moveTo>
                  <a:cubicBezTo>
                    <a:pt x="1654"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41" y="3706"/>
                    <a:pt x="16342" y="3706"/>
                  </a:cubicBezTo>
                  <a:cubicBezTo>
                    <a:pt x="5545" y="3706"/>
                    <a:pt x="5530" y="3706"/>
                    <a:pt x="5530" y="3706"/>
                  </a:cubicBezTo>
                  <a:close/>
                </a:path>
              </a:pathLst>
            </a:custGeom>
            <a:solidFill>
              <a:schemeClr val="bg2">
                <a:lumMod val="40000"/>
                <a:lumOff val="60000"/>
              </a:schemeClr>
            </a:solidFill>
            <a:ln w="12700">
              <a:miter lim="400000"/>
            </a:ln>
          </p:spPr>
          <p:txBody>
            <a:bodyPr lIns="19050" tIns="19050" rIns="19050" bIns="19050" anchor="ctr"/>
            <a:lstStyle/>
            <a:p>
              <a:pPr algn="ctr">
                <a:lnSpc>
                  <a:spcPct val="100000"/>
                </a:lnSpc>
                <a:defRPr sz="8000" b="0" spc="0">
                  <a:solidFill>
                    <a:srgbClr val="53585F"/>
                  </a:solidFill>
                  <a:latin typeface="Aileron UltraLight"/>
                  <a:ea typeface="Aileron UltraLight"/>
                  <a:cs typeface="Aileron UltraLight"/>
                  <a:sym typeface="Aileron UltraLight"/>
                </a:defRPr>
              </a:pPr>
              <a:endParaRPr sz="4000">
                <a:latin typeface="Oswald Book" charset="0"/>
                <a:ea typeface="Oswald Book" charset="0"/>
                <a:cs typeface="Oswald Book" charset="0"/>
              </a:endParaRPr>
            </a:p>
          </p:txBody>
        </p:sp>
        <p:sp>
          <p:nvSpPr>
            <p:cNvPr id="112" name="Shape 5786"/>
            <p:cNvSpPr/>
            <p:nvPr userDrawn="1"/>
          </p:nvSpPr>
          <p:spPr>
            <a:xfrm>
              <a:off x="4931067" y="5438148"/>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bg2">
                <a:lumMod val="75000"/>
              </a:schemeClr>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13" name="Shape 5787"/>
            <p:cNvSpPr/>
            <p:nvPr userDrawn="1"/>
          </p:nvSpPr>
          <p:spPr>
            <a:xfrm>
              <a:off x="5492030" y="5438148"/>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7" y="1158"/>
                    <a:pt x="6237" y="2226"/>
                    <a:pt x="7924" y="2885"/>
                  </a:cubicBezTo>
                  <a:cubicBezTo>
                    <a:pt x="9611" y="3544"/>
                    <a:pt x="12335" y="3544"/>
                    <a:pt x="14021" y="2885"/>
                  </a:cubicBezTo>
                  <a:cubicBezTo>
                    <a:pt x="15708" y="2225"/>
                    <a:pt x="15708" y="1158"/>
                    <a:pt x="14021" y="499"/>
                  </a:cubicBezTo>
                  <a:cubicBezTo>
                    <a:pt x="13178" y="169"/>
                    <a:pt x="12090" y="0"/>
                    <a:pt x="10985" y="0"/>
                  </a:cubicBezTo>
                  <a:close/>
                  <a:moveTo>
                    <a:pt x="5530" y="3706"/>
                  </a:moveTo>
                  <a:cubicBezTo>
                    <a:pt x="1654"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41" y="3706"/>
                    <a:pt x="16342" y="3706"/>
                  </a:cubicBezTo>
                  <a:cubicBezTo>
                    <a:pt x="5545" y="3706"/>
                    <a:pt x="5530" y="3706"/>
                    <a:pt x="5530" y="3706"/>
                  </a:cubicBezTo>
                  <a:close/>
                </a:path>
              </a:pathLst>
            </a:custGeom>
            <a:solidFill>
              <a:schemeClr val="bg2">
                <a:lumMod val="75000"/>
              </a:schemeClr>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14" name="Shape 5788"/>
            <p:cNvSpPr/>
            <p:nvPr userDrawn="1"/>
          </p:nvSpPr>
          <p:spPr>
            <a:xfrm>
              <a:off x="6052994" y="5438148"/>
              <a:ext cx="351355"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7" y="1158"/>
                    <a:pt x="6237" y="2226"/>
                    <a:pt x="7924" y="2885"/>
                  </a:cubicBezTo>
                  <a:cubicBezTo>
                    <a:pt x="9611" y="3544"/>
                    <a:pt x="12335" y="3544"/>
                    <a:pt x="14021" y="2885"/>
                  </a:cubicBezTo>
                  <a:cubicBezTo>
                    <a:pt x="15708" y="2225"/>
                    <a:pt x="15708" y="1158"/>
                    <a:pt x="14021" y="499"/>
                  </a:cubicBezTo>
                  <a:cubicBezTo>
                    <a:pt x="13178" y="169"/>
                    <a:pt x="12090" y="0"/>
                    <a:pt x="10985" y="0"/>
                  </a:cubicBezTo>
                  <a:close/>
                  <a:moveTo>
                    <a:pt x="5554" y="3706"/>
                  </a:moveTo>
                  <a:cubicBezTo>
                    <a:pt x="1678"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67" y="12428"/>
                    <a:pt x="19674" y="12428"/>
                  </a:cubicBezTo>
                  <a:cubicBezTo>
                    <a:pt x="20782" y="12428"/>
                    <a:pt x="21600" y="12100"/>
                    <a:pt x="21600" y="11773"/>
                  </a:cubicBezTo>
                  <a:cubicBezTo>
                    <a:pt x="21600" y="5336"/>
                    <a:pt x="21600" y="5339"/>
                    <a:pt x="21600" y="5339"/>
                  </a:cubicBezTo>
                  <a:cubicBezTo>
                    <a:pt x="21600" y="4793"/>
                    <a:pt x="19941" y="3706"/>
                    <a:pt x="16342" y="3706"/>
                  </a:cubicBezTo>
                  <a:cubicBezTo>
                    <a:pt x="5545" y="3706"/>
                    <a:pt x="5554" y="3706"/>
                    <a:pt x="5554" y="3706"/>
                  </a:cubicBezTo>
                  <a:close/>
                </a:path>
              </a:pathLst>
            </a:custGeom>
            <a:solidFill>
              <a:schemeClr val="bg2">
                <a:lumMod val="75000"/>
              </a:schemeClr>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15" name="Shape 5789"/>
            <p:cNvSpPr/>
            <p:nvPr userDrawn="1"/>
          </p:nvSpPr>
          <p:spPr>
            <a:xfrm>
              <a:off x="6614360" y="5438148"/>
              <a:ext cx="350956" cy="887022"/>
            </a:xfrm>
            <a:custGeom>
              <a:avLst/>
              <a:gdLst/>
              <a:ahLst/>
              <a:cxnLst>
                <a:cxn ang="0">
                  <a:pos x="wd2" y="hd2"/>
                </a:cxn>
                <a:cxn ang="5400000">
                  <a:pos x="wd2" y="hd2"/>
                </a:cxn>
                <a:cxn ang="10800000">
                  <a:pos x="wd2" y="hd2"/>
                </a:cxn>
                <a:cxn ang="16200000">
                  <a:pos x="wd2" y="hd2"/>
                </a:cxn>
              </a:cxnLst>
              <a:rect l="0" t="0" r="r" b="b"/>
              <a:pathLst>
                <a:path w="21600" h="21600" extrusionOk="0">
                  <a:moveTo>
                    <a:pt x="10973" y="0"/>
                  </a:moveTo>
                  <a:cubicBezTo>
                    <a:pt x="9866" y="0"/>
                    <a:pt x="8753" y="169"/>
                    <a:pt x="7908" y="499"/>
                  </a:cubicBezTo>
                  <a:cubicBezTo>
                    <a:pt x="6220" y="1158"/>
                    <a:pt x="6220" y="2226"/>
                    <a:pt x="7908" y="2885"/>
                  </a:cubicBezTo>
                  <a:cubicBezTo>
                    <a:pt x="9597" y="3544"/>
                    <a:pt x="12349" y="3544"/>
                    <a:pt x="14038" y="2885"/>
                  </a:cubicBezTo>
                  <a:cubicBezTo>
                    <a:pt x="15726" y="2225"/>
                    <a:pt x="15726" y="1158"/>
                    <a:pt x="14038" y="499"/>
                  </a:cubicBezTo>
                  <a:cubicBezTo>
                    <a:pt x="13193" y="169"/>
                    <a:pt x="12080" y="0"/>
                    <a:pt x="10973" y="0"/>
                  </a:cubicBezTo>
                  <a:close/>
                  <a:moveTo>
                    <a:pt x="5536" y="3706"/>
                  </a:moveTo>
                  <a:cubicBezTo>
                    <a:pt x="1656" y="3706"/>
                    <a:pt x="0" y="5010"/>
                    <a:pt x="0" y="5446"/>
                  </a:cubicBezTo>
                  <a:cubicBezTo>
                    <a:pt x="0" y="11775"/>
                    <a:pt x="0" y="11773"/>
                    <a:pt x="0" y="11773"/>
                  </a:cubicBezTo>
                  <a:cubicBezTo>
                    <a:pt x="0" y="12100"/>
                    <a:pt x="819" y="12428"/>
                    <a:pt x="1928" y="12428"/>
                  </a:cubicBezTo>
                  <a:cubicBezTo>
                    <a:pt x="3036" y="12428"/>
                    <a:pt x="3584" y="12100"/>
                    <a:pt x="3584" y="11773"/>
                  </a:cubicBezTo>
                  <a:cubicBezTo>
                    <a:pt x="3584" y="6536"/>
                    <a:pt x="3584" y="6542"/>
                    <a:pt x="3584" y="6542"/>
                  </a:cubicBezTo>
                  <a:cubicBezTo>
                    <a:pt x="5247" y="6542"/>
                    <a:pt x="5264" y="6542"/>
                    <a:pt x="5264" y="6542"/>
                  </a:cubicBezTo>
                  <a:cubicBezTo>
                    <a:pt x="5264" y="11560"/>
                    <a:pt x="5264" y="11558"/>
                    <a:pt x="5264" y="11558"/>
                  </a:cubicBezTo>
                  <a:cubicBezTo>
                    <a:pt x="5264" y="11558"/>
                    <a:pt x="5264" y="11664"/>
                    <a:pt x="5264" y="11773"/>
                  </a:cubicBezTo>
                  <a:cubicBezTo>
                    <a:pt x="5264" y="20501"/>
                    <a:pt x="5264" y="20505"/>
                    <a:pt x="5264" y="20505"/>
                  </a:cubicBezTo>
                  <a:cubicBezTo>
                    <a:pt x="5264" y="21159"/>
                    <a:pt x="6374" y="21600"/>
                    <a:pt x="7760" y="21600"/>
                  </a:cubicBezTo>
                  <a:cubicBezTo>
                    <a:pt x="9146" y="21600"/>
                    <a:pt x="10256" y="21159"/>
                    <a:pt x="10256" y="20505"/>
                  </a:cubicBezTo>
                  <a:cubicBezTo>
                    <a:pt x="10256" y="12758"/>
                    <a:pt x="10256" y="12761"/>
                    <a:pt x="10256" y="12761"/>
                  </a:cubicBezTo>
                  <a:cubicBezTo>
                    <a:pt x="11365" y="12761"/>
                    <a:pt x="11344" y="12761"/>
                    <a:pt x="11344" y="12761"/>
                  </a:cubicBezTo>
                  <a:cubicBezTo>
                    <a:pt x="11344" y="20507"/>
                    <a:pt x="11344" y="20505"/>
                    <a:pt x="11344" y="20505"/>
                  </a:cubicBezTo>
                  <a:cubicBezTo>
                    <a:pt x="11344" y="21159"/>
                    <a:pt x="12454" y="21600"/>
                    <a:pt x="13840" y="21600"/>
                  </a:cubicBezTo>
                  <a:cubicBezTo>
                    <a:pt x="15226" y="21600"/>
                    <a:pt x="16336" y="21159"/>
                    <a:pt x="16336" y="20505"/>
                  </a:cubicBezTo>
                  <a:cubicBezTo>
                    <a:pt x="16336" y="6539"/>
                    <a:pt x="16336" y="6542"/>
                    <a:pt x="16336" y="6542"/>
                  </a:cubicBezTo>
                  <a:cubicBezTo>
                    <a:pt x="17722" y="6542"/>
                    <a:pt x="17720" y="6542"/>
                    <a:pt x="17720" y="6542"/>
                  </a:cubicBezTo>
                  <a:cubicBezTo>
                    <a:pt x="17720" y="11779"/>
                    <a:pt x="17720" y="11773"/>
                    <a:pt x="17720" y="11773"/>
                  </a:cubicBezTo>
                  <a:cubicBezTo>
                    <a:pt x="17720" y="12100"/>
                    <a:pt x="18564" y="12428"/>
                    <a:pt x="19672" y="12428"/>
                  </a:cubicBezTo>
                  <a:cubicBezTo>
                    <a:pt x="20781" y="12428"/>
                    <a:pt x="21600" y="12100"/>
                    <a:pt x="21600" y="11773"/>
                  </a:cubicBezTo>
                  <a:cubicBezTo>
                    <a:pt x="21600" y="5336"/>
                    <a:pt x="21600" y="5339"/>
                    <a:pt x="21600" y="5339"/>
                  </a:cubicBezTo>
                  <a:cubicBezTo>
                    <a:pt x="21600" y="4793"/>
                    <a:pt x="19939" y="3706"/>
                    <a:pt x="16336" y="3706"/>
                  </a:cubicBezTo>
                  <a:cubicBezTo>
                    <a:pt x="5526" y="3706"/>
                    <a:pt x="5536" y="3706"/>
                    <a:pt x="5536" y="3706"/>
                  </a:cubicBezTo>
                  <a:close/>
                </a:path>
              </a:pathLst>
            </a:custGeom>
            <a:solidFill>
              <a:schemeClr val="bg2">
                <a:lumMod val="75000"/>
              </a:schemeClr>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16" name="Shape 5790"/>
            <p:cNvSpPr/>
            <p:nvPr userDrawn="1"/>
          </p:nvSpPr>
          <p:spPr>
            <a:xfrm>
              <a:off x="7175323" y="5438148"/>
              <a:ext cx="351355" cy="887022"/>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5"/>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2"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bg2">
                <a:lumMod val="40000"/>
                <a:lumOff val="60000"/>
              </a:schemeClr>
            </a:solidFill>
            <a:ln w="12700">
              <a:miter lim="400000"/>
            </a:ln>
          </p:spPr>
          <p:txBody>
            <a:bodyPr lIns="19050" tIns="19050" rIns="19050" bIns="19050" anchor="ctr"/>
            <a:lstStyle/>
            <a:p>
              <a:pPr algn="ctr">
                <a:lnSpc>
                  <a:spcPct val="100000"/>
                </a:lnSpc>
                <a:defRPr sz="8000" b="0" spc="0">
                  <a:solidFill>
                    <a:srgbClr val="53585F"/>
                  </a:solidFill>
                  <a:latin typeface="Aileron UltraLight"/>
                  <a:ea typeface="Aileron UltraLight"/>
                  <a:cs typeface="Aileron UltraLight"/>
                  <a:sym typeface="Aileron UltraLight"/>
                </a:defRPr>
              </a:pPr>
              <a:endParaRPr sz="4000">
                <a:latin typeface="Oswald Book" charset="0"/>
                <a:ea typeface="Oswald Book" charset="0"/>
                <a:cs typeface="Oswald Book" charset="0"/>
              </a:endParaRPr>
            </a:p>
          </p:txBody>
        </p:sp>
        <p:sp>
          <p:nvSpPr>
            <p:cNvPr id="117" name="Shape 5791"/>
            <p:cNvSpPr/>
            <p:nvPr userDrawn="1"/>
          </p:nvSpPr>
          <p:spPr>
            <a:xfrm>
              <a:off x="7736285" y="5438148"/>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7" y="1158"/>
                    <a:pt x="6237" y="2226"/>
                    <a:pt x="7924" y="2885"/>
                  </a:cubicBezTo>
                  <a:cubicBezTo>
                    <a:pt x="9611" y="3544"/>
                    <a:pt x="12335" y="3544"/>
                    <a:pt x="14021" y="2885"/>
                  </a:cubicBezTo>
                  <a:cubicBezTo>
                    <a:pt x="15708" y="2225"/>
                    <a:pt x="15708" y="1158"/>
                    <a:pt x="14021" y="499"/>
                  </a:cubicBezTo>
                  <a:cubicBezTo>
                    <a:pt x="13178" y="169"/>
                    <a:pt x="12090" y="0"/>
                    <a:pt x="10985" y="0"/>
                  </a:cubicBezTo>
                  <a:close/>
                  <a:moveTo>
                    <a:pt x="5530" y="3706"/>
                  </a:moveTo>
                  <a:cubicBezTo>
                    <a:pt x="1654"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41" y="3706"/>
                    <a:pt x="16342" y="3706"/>
                  </a:cubicBezTo>
                  <a:cubicBezTo>
                    <a:pt x="5545" y="3706"/>
                    <a:pt x="5530" y="3706"/>
                    <a:pt x="5530" y="3706"/>
                  </a:cubicBezTo>
                  <a:close/>
                </a:path>
              </a:pathLst>
            </a:custGeom>
            <a:solidFill>
              <a:schemeClr val="bg2">
                <a:lumMod val="40000"/>
                <a:lumOff val="60000"/>
              </a:schemeClr>
            </a:solidFill>
            <a:ln w="12700">
              <a:miter lim="400000"/>
            </a:ln>
          </p:spPr>
          <p:txBody>
            <a:bodyPr lIns="19050" tIns="19050" rIns="19050" bIns="19050" anchor="ctr"/>
            <a:lstStyle/>
            <a:p>
              <a:pPr algn="ctr">
                <a:lnSpc>
                  <a:spcPct val="100000"/>
                </a:lnSpc>
                <a:defRPr sz="8000" b="0" spc="0">
                  <a:solidFill>
                    <a:srgbClr val="53585F"/>
                  </a:solidFill>
                  <a:latin typeface="Aileron UltraLight"/>
                  <a:ea typeface="Aileron UltraLight"/>
                  <a:cs typeface="Aileron UltraLight"/>
                  <a:sym typeface="Aileron UltraLight"/>
                </a:defRPr>
              </a:pPr>
              <a:endParaRPr sz="4000">
                <a:latin typeface="Oswald Book" charset="0"/>
                <a:ea typeface="Oswald Book" charset="0"/>
                <a:cs typeface="Oswald Book" charset="0"/>
              </a:endParaRPr>
            </a:p>
          </p:txBody>
        </p:sp>
        <p:sp>
          <p:nvSpPr>
            <p:cNvPr id="118" name="Shape 5792"/>
            <p:cNvSpPr/>
            <p:nvPr userDrawn="1"/>
          </p:nvSpPr>
          <p:spPr>
            <a:xfrm>
              <a:off x="8297250" y="5438148"/>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8" y="1158"/>
                    <a:pt x="6237" y="2226"/>
                    <a:pt x="7924" y="2885"/>
                  </a:cubicBezTo>
                  <a:cubicBezTo>
                    <a:pt x="9611" y="3544"/>
                    <a:pt x="12360" y="3544"/>
                    <a:pt x="14046" y="2885"/>
                  </a:cubicBezTo>
                  <a:cubicBezTo>
                    <a:pt x="15733" y="2225"/>
                    <a:pt x="15733" y="1158"/>
                    <a:pt x="14046" y="499"/>
                  </a:cubicBezTo>
                  <a:cubicBezTo>
                    <a:pt x="13203" y="169"/>
                    <a:pt x="12090" y="0"/>
                    <a:pt x="10985" y="0"/>
                  </a:cubicBezTo>
                  <a:close/>
                  <a:moveTo>
                    <a:pt x="5554" y="3706"/>
                  </a:moveTo>
                  <a:cubicBezTo>
                    <a:pt x="1678"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67" y="12428"/>
                    <a:pt x="19675" y="12428"/>
                  </a:cubicBezTo>
                  <a:cubicBezTo>
                    <a:pt x="20782" y="12428"/>
                    <a:pt x="21600" y="12100"/>
                    <a:pt x="21600" y="11773"/>
                  </a:cubicBezTo>
                  <a:cubicBezTo>
                    <a:pt x="21600" y="5336"/>
                    <a:pt x="21600" y="5339"/>
                    <a:pt x="21600" y="5339"/>
                  </a:cubicBezTo>
                  <a:cubicBezTo>
                    <a:pt x="21600" y="4793"/>
                    <a:pt x="19941" y="3706"/>
                    <a:pt x="16342" y="3706"/>
                  </a:cubicBezTo>
                  <a:cubicBezTo>
                    <a:pt x="5545" y="3706"/>
                    <a:pt x="5554" y="3706"/>
                    <a:pt x="5554" y="3706"/>
                  </a:cubicBezTo>
                  <a:close/>
                </a:path>
              </a:pathLst>
            </a:custGeom>
            <a:solidFill>
              <a:schemeClr val="bg2">
                <a:lumMod val="40000"/>
                <a:lumOff val="60000"/>
              </a:schemeClr>
            </a:solidFill>
            <a:ln w="12700">
              <a:miter lim="400000"/>
            </a:ln>
          </p:spPr>
          <p:txBody>
            <a:bodyPr lIns="19050" tIns="19050" rIns="19050" bIns="19050" anchor="ctr"/>
            <a:lstStyle/>
            <a:p>
              <a:pPr algn="ctr">
                <a:lnSpc>
                  <a:spcPct val="100000"/>
                </a:lnSpc>
                <a:defRPr sz="8000" b="0" spc="0">
                  <a:solidFill>
                    <a:srgbClr val="53585F"/>
                  </a:solidFill>
                  <a:latin typeface="Aileron UltraLight"/>
                  <a:ea typeface="Aileron UltraLight"/>
                  <a:cs typeface="Aileron UltraLight"/>
                  <a:sym typeface="Aileron UltraLight"/>
                </a:defRPr>
              </a:pPr>
              <a:endParaRPr sz="4000">
                <a:latin typeface="Oswald Book" charset="0"/>
                <a:ea typeface="Oswald Book" charset="0"/>
                <a:cs typeface="Oswald Book" charset="0"/>
              </a:endParaRPr>
            </a:p>
          </p:txBody>
        </p:sp>
        <p:sp>
          <p:nvSpPr>
            <p:cNvPr id="119" name="Shape 5793"/>
            <p:cNvSpPr/>
            <p:nvPr userDrawn="1"/>
          </p:nvSpPr>
          <p:spPr>
            <a:xfrm>
              <a:off x="8858616" y="5438148"/>
              <a:ext cx="350954" cy="887022"/>
            </a:xfrm>
            <a:custGeom>
              <a:avLst/>
              <a:gdLst/>
              <a:ahLst/>
              <a:cxnLst>
                <a:cxn ang="0">
                  <a:pos x="wd2" y="hd2"/>
                </a:cxn>
                <a:cxn ang="5400000">
                  <a:pos x="wd2" y="hd2"/>
                </a:cxn>
                <a:cxn ang="10800000">
                  <a:pos x="wd2" y="hd2"/>
                </a:cxn>
                <a:cxn ang="16200000">
                  <a:pos x="wd2" y="hd2"/>
                </a:cxn>
              </a:cxnLst>
              <a:rect l="0" t="0" r="r" b="b"/>
              <a:pathLst>
                <a:path w="21600" h="21600" extrusionOk="0">
                  <a:moveTo>
                    <a:pt x="10973" y="0"/>
                  </a:moveTo>
                  <a:cubicBezTo>
                    <a:pt x="9867" y="0"/>
                    <a:pt x="8753" y="169"/>
                    <a:pt x="7909" y="499"/>
                  </a:cubicBezTo>
                  <a:cubicBezTo>
                    <a:pt x="6220" y="1158"/>
                    <a:pt x="6220" y="2226"/>
                    <a:pt x="7909" y="2885"/>
                  </a:cubicBezTo>
                  <a:cubicBezTo>
                    <a:pt x="9597" y="3544"/>
                    <a:pt x="12349" y="3544"/>
                    <a:pt x="14038" y="2885"/>
                  </a:cubicBezTo>
                  <a:cubicBezTo>
                    <a:pt x="15726" y="2226"/>
                    <a:pt x="15726" y="1158"/>
                    <a:pt x="14038" y="499"/>
                  </a:cubicBezTo>
                  <a:cubicBezTo>
                    <a:pt x="13193" y="169"/>
                    <a:pt x="12080" y="0"/>
                    <a:pt x="10973" y="0"/>
                  </a:cubicBezTo>
                  <a:close/>
                  <a:moveTo>
                    <a:pt x="5536" y="3706"/>
                  </a:moveTo>
                  <a:cubicBezTo>
                    <a:pt x="1656" y="3706"/>
                    <a:pt x="0" y="5010"/>
                    <a:pt x="0" y="5446"/>
                  </a:cubicBezTo>
                  <a:cubicBezTo>
                    <a:pt x="0" y="11775"/>
                    <a:pt x="0" y="11773"/>
                    <a:pt x="0" y="11773"/>
                  </a:cubicBezTo>
                  <a:cubicBezTo>
                    <a:pt x="0" y="12100"/>
                    <a:pt x="819" y="12428"/>
                    <a:pt x="1928" y="12428"/>
                  </a:cubicBezTo>
                  <a:cubicBezTo>
                    <a:pt x="3036" y="12428"/>
                    <a:pt x="3584" y="12100"/>
                    <a:pt x="3584" y="11773"/>
                  </a:cubicBezTo>
                  <a:cubicBezTo>
                    <a:pt x="3584" y="6536"/>
                    <a:pt x="3584" y="6542"/>
                    <a:pt x="3584" y="6542"/>
                  </a:cubicBezTo>
                  <a:cubicBezTo>
                    <a:pt x="5247" y="6542"/>
                    <a:pt x="5264" y="6542"/>
                    <a:pt x="5264" y="6542"/>
                  </a:cubicBezTo>
                  <a:cubicBezTo>
                    <a:pt x="5264" y="11560"/>
                    <a:pt x="5264" y="11558"/>
                    <a:pt x="5264" y="11558"/>
                  </a:cubicBezTo>
                  <a:cubicBezTo>
                    <a:pt x="5264" y="11558"/>
                    <a:pt x="5264" y="11664"/>
                    <a:pt x="5264" y="11773"/>
                  </a:cubicBezTo>
                  <a:cubicBezTo>
                    <a:pt x="5264" y="20501"/>
                    <a:pt x="5264" y="20505"/>
                    <a:pt x="5264" y="20505"/>
                  </a:cubicBezTo>
                  <a:cubicBezTo>
                    <a:pt x="5264" y="21159"/>
                    <a:pt x="6374" y="21600"/>
                    <a:pt x="7760" y="21600"/>
                  </a:cubicBezTo>
                  <a:cubicBezTo>
                    <a:pt x="9146" y="21600"/>
                    <a:pt x="10256" y="21159"/>
                    <a:pt x="10256" y="20505"/>
                  </a:cubicBezTo>
                  <a:cubicBezTo>
                    <a:pt x="10256" y="12758"/>
                    <a:pt x="10256" y="12761"/>
                    <a:pt x="10256" y="12761"/>
                  </a:cubicBezTo>
                  <a:cubicBezTo>
                    <a:pt x="11365" y="12761"/>
                    <a:pt x="11344" y="12761"/>
                    <a:pt x="11344" y="12761"/>
                  </a:cubicBezTo>
                  <a:cubicBezTo>
                    <a:pt x="11344" y="20507"/>
                    <a:pt x="11344" y="20505"/>
                    <a:pt x="11344" y="20505"/>
                  </a:cubicBezTo>
                  <a:cubicBezTo>
                    <a:pt x="11344" y="21159"/>
                    <a:pt x="12454" y="21600"/>
                    <a:pt x="13840" y="21600"/>
                  </a:cubicBezTo>
                  <a:cubicBezTo>
                    <a:pt x="15226" y="21600"/>
                    <a:pt x="16336" y="21159"/>
                    <a:pt x="16336" y="20505"/>
                  </a:cubicBezTo>
                  <a:cubicBezTo>
                    <a:pt x="16336" y="6539"/>
                    <a:pt x="16336" y="6542"/>
                    <a:pt x="16336" y="6542"/>
                  </a:cubicBezTo>
                  <a:cubicBezTo>
                    <a:pt x="17722" y="6542"/>
                    <a:pt x="17720" y="6542"/>
                    <a:pt x="17720" y="6542"/>
                  </a:cubicBezTo>
                  <a:cubicBezTo>
                    <a:pt x="17720" y="11779"/>
                    <a:pt x="17720" y="11773"/>
                    <a:pt x="17720" y="11773"/>
                  </a:cubicBezTo>
                  <a:cubicBezTo>
                    <a:pt x="17720" y="12100"/>
                    <a:pt x="18564" y="12428"/>
                    <a:pt x="19672" y="12428"/>
                  </a:cubicBezTo>
                  <a:cubicBezTo>
                    <a:pt x="20781" y="12428"/>
                    <a:pt x="21600" y="12100"/>
                    <a:pt x="21600" y="11773"/>
                  </a:cubicBezTo>
                  <a:cubicBezTo>
                    <a:pt x="21600" y="5336"/>
                    <a:pt x="21600" y="5339"/>
                    <a:pt x="21600" y="5339"/>
                  </a:cubicBezTo>
                  <a:cubicBezTo>
                    <a:pt x="21600" y="4793"/>
                    <a:pt x="19939" y="3706"/>
                    <a:pt x="16336" y="3706"/>
                  </a:cubicBezTo>
                  <a:cubicBezTo>
                    <a:pt x="5527" y="3706"/>
                    <a:pt x="5536" y="3706"/>
                    <a:pt x="5536" y="3706"/>
                  </a:cubicBezTo>
                  <a:close/>
                </a:path>
              </a:pathLst>
            </a:custGeom>
            <a:solidFill>
              <a:schemeClr val="bg2">
                <a:lumMod val="40000"/>
                <a:lumOff val="60000"/>
              </a:schemeClr>
            </a:solidFill>
            <a:ln w="12700">
              <a:miter lim="400000"/>
            </a:ln>
          </p:spPr>
          <p:txBody>
            <a:bodyPr lIns="19050" tIns="19050" rIns="19050" bIns="19050" anchor="ctr"/>
            <a:lstStyle/>
            <a:p>
              <a:pPr algn="ctr">
                <a:lnSpc>
                  <a:spcPct val="100000"/>
                </a:lnSpc>
                <a:defRPr sz="8000" b="0" spc="0">
                  <a:solidFill>
                    <a:srgbClr val="53585F"/>
                  </a:solidFill>
                  <a:latin typeface="Aileron UltraLight"/>
                  <a:ea typeface="Aileron UltraLight"/>
                  <a:cs typeface="Aileron UltraLight"/>
                  <a:sym typeface="Aileron UltraLight"/>
                </a:defRPr>
              </a:pPr>
              <a:endParaRPr sz="4000">
                <a:latin typeface="Oswald Book" charset="0"/>
                <a:ea typeface="Oswald Book" charset="0"/>
                <a:cs typeface="Oswald Book" charset="0"/>
              </a:endParaRPr>
            </a:p>
          </p:txBody>
        </p:sp>
        <p:sp>
          <p:nvSpPr>
            <p:cNvPr id="120" name="Shape 5794"/>
            <p:cNvSpPr/>
            <p:nvPr userDrawn="1"/>
          </p:nvSpPr>
          <p:spPr>
            <a:xfrm>
              <a:off x="9419578" y="5438148"/>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61" y="0"/>
                  </a:moveTo>
                  <a:cubicBezTo>
                    <a:pt x="9855" y="0"/>
                    <a:pt x="8768" y="169"/>
                    <a:pt x="7924" y="499"/>
                  </a:cubicBezTo>
                  <a:cubicBezTo>
                    <a:pt x="6238" y="1158"/>
                    <a:pt x="6238" y="2226"/>
                    <a:pt x="7924" y="2885"/>
                  </a:cubicBezTo>
                  <a:cubicBezTo>
                    <a:pt x="9611" y="3544"/>
                    <a:pt x="12335" y="3544"/>
                    <a:pt x="14022" y="2885"/>
                  </a:cubicBezTo>
                  <a:cubicBezTo>
                    <a:pt x="15708" y="2226"/>
                    <a:pt x="15708" y="1158"/>
                    <a:pt x="14022" y="499"/>
                  </a:cubicBezTo>
                  <a:cubicBezTo>
                    <a:pt x="13178" y="169"/>
                    <a:pt x="12066" y="0"/>
                    <a:pt x="10961" y="0"/>
                  </a:cubicBezTo>
                  <a:close/>
                  <a:moveTo>
                    <a:pt x="5530" y="3706"/>
                  </a:moveTo>
                  <a:cubicBezTo>
                    <a:pt x="1654" y="3706"/>
                    <a:pt x="0" y="5010"/>
                    <a:pt x="0" y="5446"/>
                  </a:cubicBezTo>
                  <a:cubicBezTo>
                    <a:pt x="0" y="11775"/>
                    <a:pt x="0" y="11773"/>
                    <a:pt x="0" y="11773"/>
                  </a:cubicBezTo>
                  <a:cubicBezTo>
                    <a:pt x="0" y="12100"/>
                    <a:pt x="818" y="12428"/>
                    <a:pt x="1926"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5"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41" y="3706"/>
                    <a:pt x="16342" y="3706"/>
                  </a:cubicBezTo>
                  <a:cubicBezTo>
                    <a:pt x="5545" y="3706"/>
                    <a:pt x="5530" y="3706"/>
                    <a:pt x="5530" y="3706"/>
                  </a:cubicBezTo>
                  <a:close/>
                </a:path>
              </a:pathLst>
            </a:custGeom>
            <a:solidFill>
              <a:schemeClr val="bg2">
                <a:lumMod val="40000"/>
                <a:lumOff val="60000"/>
              </a:schemeClr>
            </a:solidFill>
            <a:ln w="12700">
              <a:miter lim="400000"/>
            </a:ln>
          </p:spPr>
          <p:txBody>
            <a:bodyPr lIns="19050" tIns="19050" rIns="19050" bIns="19050" anchor="ctr"/>
            <a:lstStyle/>
            <a:p>
              <a:pPr algn="ctr">
                <a:lnSpc>
                  <a:spcPct val="100000"/>
                </a:lnSpc>
                <a:defRPr sz="8000" b="0" spc="0">
                  <a:solidFill>
                    <a:srgbClr val="53585F"/>
                  </a:solidFill>
                  <a:latin typeface="Aileron UltraLight"/>
                  <a:ea typeface="Aileron UltraLight"/>
                  <a:cs typeface="Aileron UltraLight"/>
                  <a:sym typeface="Aileron UltraLight"/>
                </a:defRPr>
              </a:pPr>
              <a:endParaRPr sz="4000">
                <a:latin typeface="Oswald Book" charset="0"/>
                <a:ea typeface="Oswald Book" charset="0"/>
                <a:cs typeface="Oswald Book" charset="0"/>
              </a:endParaRPr>
            </a:p>
          </p:txBody>
        </p:sp>
        <p:sp>
          <p:nvSpPr>
            <p:cNvPr id="121" name="Shape 5795"/>
            <p:cNvSpPr/>
            <p:nvPr userDrawn="1"/>
          </p:nvSpPr>
          <p:spPr>
            <a:xfrm>
              <a:off x="9980543" y="5438148"/>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8" y="1158"/>
                    <a:pt x="6237" y="2226"/>
                    <a:pt x="7924" y="2885"/>
                  </a:cubicBezTo>
                  <a:cubicBezTo>
                    <a:pt x="9611" y="3544"/>
                    <a:pt x="12335" y="3544"/>
                    <a:pt x="14021" y="2885"/>
                  </a:cubicBezTo>
                  <a:cubicBezTo>
                    <a:pt x="15708" y="2226"/>
                    <a:pt x="15708" y="1158"/>
                    <a:pt x="14021" y="499"/>
                  </a:cubicBezTo>
                  <a:cubicBezTo>
                    <a:pt x="13178" y="169"/>
                    <a:pt x="12090" y="0"/>
                    <a:pt x="10985" y="0"/>
                  </a:cubicBezTo>
                  <a:close/>
                  <a:moveTo>
                    <a:pt x="5530" y="3706"/>
                  </a:moveTo>
                  <a:cubicBezTo>
                    <a:pt x="1654"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41" y="3706"/>
                    <a:pt x="16342" y="3706"/>
                  </a:cubicBezTo>
                  <a:cubicBezTo>
                    <a:pt x="5545" y="3706"/>
                    <a:pt x="5530" y="3706"/>
                    <a:pt x="5530" y="3706"/>
                  </a:cubicBezTo>
                  <a:close/>
                </a:path>
              </a:pathLst>
            </a:custGeom>
            <a:solidFill>
              <a:schemeClr val="bg2">
                <a:lumMod val="40000"/>
                <a:lumOff val="60000"/>
              </a:schemeClr>
            </a:solidFill>
            <a:ln w="12700">
              <a:miter lim="400000"/>
            </a:ln>
          </p:spPr>
          <p:txBody>
            <a:bodyPr lIns="19050" tIns="19050" rIns="19050" bIns="19050" anchor="ctr"/>
            <a:lstStyle/>
            <a:p>
              <a:pPr algn="ctr">
                <a:lnSpc>
                  <a:spcPct val="100000"/>
                </a:lnSpc>
                <a:defRPr sz="8000" b="0" spc="0">
                  <a:solidFill>
                    <a:srgbClr val="53585F"/>
                  </a:solidFill>
                  <a:latin typeface="Aileron UltraLight"/>
                  <a:ea typeface="Aileron UltraLight"/>
                  <a:cs typeface="Aileron UltraLight"/>
                  <a:sym typeface="Aileron UltraLight"/>
                </a:defRPr>
              </a:pPr>
              <a:endParaRPr sz="4000">
                <a:latin typeface="Oswald Book" charset="0"/>
                <a:ea typeface="Oswald Book" charset="0"/>
                <a:cs typeface="Oswald Book" charset="0"/>
              </a:endParaRPr>
            </a:p>
          </p:txBody>
        </p:sp>
        <p:sp>
          <p:nvSpPr>
            <p:cNvPr id="122" name="Shape 5796"/>
            <p:cNvSpPr/>
            <p:nvPr userDrawn="1"/>
          </p:nvSpPr>
          <p:spPr>
            <a:xfrm>
              <a:off x="4931067" y="7367878"/>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rgbClr val="A70C35"/>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23" name="Shape 5797"/>
            <p:cNvSpPr/>
            <p:nvPr userDrawn="1"/>
          </p:nvSpPr>
          <p:spPr>
            <a:xfrm>
              <a:off x="5492030" y="7367878"/>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7" y="1158"/>
                    <a:pt x="6237" y="2226"/>
                    <a:pt x="7924" y="2885"/>
                  </a:cubicBezTo>
                  <a:cubicBezTo>
                    <a:pt x="9611" y="3544"/>
                    <a:pt x="12335" y="3544"/>
                    <a:pt x="14021" y="2885"/>
                  </a:cubicBezTo>
                  <a:cubicBezTo>
                    <a:pt x="15708" y="2225"/>
                    <a:pt x="15708" y="1158"/>
                    <a:pt x="14021" y="499"/>
                  </a:cubicBezTo>
                  <a:cubicBezTo>
                    <a:pt x="13178" y="169"/>
                    <a:pt x="12090" y="0"/>
                    <a:pt x="10985" y="0"/>
                  </a:cubicBezTo>
                  <a:close/>
                  <a:moveTo>
                    <a:pt x="5530" y="3706"/>
                  </a:moveTo>
                  <a:cubicBezTo>
                    <a:pt x="1654"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41" y="3706"/>
                    <a:pt x="16342" y="3706"/>
                  </a:cubicBezTo>
                  <a:cubicBezTo>
                    <a:pt x="5545" y="3706"/>
                    <a:pt x="5530" y="3706"/>
                    <a:pt x="5530" y="3706"/>
                  </a:cubicBezTo>
                  <a:close/>
                </a:path>
              </a:pathLst>
            </a:custGeom>
            <a:solidFill>
              <a:srgbClr val="A70C35"/>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24" name="Shape 5798"/>
            <p:cNvSpPr/>
            <p:nvPr userDrawn="1"/>
          </p:nvSpPr>
          <p:spPr>
            <a:xfrm>
              <a:off x="6052994" y="7367878"/>
              <a:ext cx="351355"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7" y="1158"/>
                    <a:pt x="6237" y="2226"/>
                    <a:pt x="7924" y="2885"/>
                  </a:cubicBezTo>
                  <a:cubicBezTo>
                    <a:pt x="9611" y="3544"/>
                    <a:pt x="12335" y="3544"/>
                    <a:pt x="14021" y="2885"/>
                  </a:cubicBezTo>
                  <a:cubicBezTo>
                    <a:pt x="15708" y="2225"/>
                    <a:pt x="15708" y="1158"/>
                    <a:pt x="14021" y="499"/>
                  </a:cubicBezTo>
                  <a:cubicBezTo>
                    <a:pt x="13178" y="169"/>
                    <a:pt x="12090" y="0"/>
                    <a:pt x="10985" y="0"/>
                  </a:cubicBezTo>
                  <a:close/>
                  <a:moveTo>
                    <a:pt x="5554" y="3706"/>
                  </a:moveTo>
                  <a:cubicBezTo>
                    <a:pt x="1678"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67" y="12428"/>
                    <a:pt x="19674" y="12428"/>
                  </a:cubicBezTo>
                  <a:cubicBezTo>
                    <a:pt x="20782" y="12428"/>
                    <a:pt x="21600" y="12100"/>
                    <a:pt x="21600" y="11773"/>
                  </a:cubicBezTo>
                  <a:cubicBezTo>
                    <a:pt x="21600" y="5336"/>
                    <a:pt x="21600" y="5339"/>
                    <a:pt x="21600" y="5339"/>
                  </a:cubicBezTo>
                  <a:cubicBezTo>
                    <a:pt x="21600" y="4793"/>
                    <a:pt x="19941" y="3706"/>
                    <a:pt x="16342" y="3706"/>
                  </a:cubicBezTo>
                  <a:cubicBezTo>
                    <a:pt x="5545" y="3706"/>
                    <a:pt x="5554" y="3706"/>
                    <a:pt x="5554" y="3706"/>
                  </a:cubicBezTo>
                  <a:close/>
                </a:path>
              </a:pathLst>
            </a:custGeom>
            <a:solidFill>
              <a:srgbClr val="A70C35"/>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25" name="Shape 5799"/>
            <p:cNvSpPr/>
            <p:nvPr userDrawn="1"/>
          </p:nvSpPr>
          <p:spPr>
            <a:xfrm>
              <a:off x="6614360" y="7367878"/>
              <a:ext cx="350956" cy="887022"/>
            </a:xfrm>
            <a:custGeom>
              <a:avLst/>
              <a:gdLst/>
              <a:ahLst/>
              <a:cxnLst>
                <a:cxn ang="0">
                  <a:pos x="wd2" y="hd2"/>
                </a:cxn>
                <a:cxn ang="5400000">
                  <a:pos x="wd2" y="hd2"/>
                </a:cxn>
                <a:cxn ang="10800000">
                  <a:pos x="wd2" y="hd2"/>
                </a:cxn>
                <a:cxn ang="16200000">
                  <a:pos x="wd2" y="hd2"/>
                </a:cxn>
              </a:cxnLst>
              <a:rect l="0" t="0" r="r" b="b"/>
              <a:pathLst>
                <a:path w="21600" h="21600" extrusionOk="0">
                  <a:moveTo>
                    <a:pt x="10973" y="0"/>
                  </a:moveTo>
                  <a:cubicBezTo>
                    <a:pt x="9866" y="0"/>
                    <a:pt x="8753" y="169"/>
                    <a:pt x="7908" y="499"/>
                  </a:cubicBezTo>
                  <a:cubicBezTo>
                    <a:pt x="6220" y="1158"/>
                    <a:pt x="6220" y="2226"/>
                    <a:pt x="7908" y="2885"/>
                  </a:cubicBezTo>
                  <a:cubicBezTo>
                    <a:pt x="9597" y="3544"/>
                    <a:pt x="12349" y="3544"/>
                    <a:pt x="14038" y="2885"/>
                  </a:cubicBezTo>
                  <a:cubicBezTo>
                    <a:pt x="15726" y="2225"/>
                    <a:pt x="15726" y="1158"/>
                    <a:pt x="14038" y="499"/>
                  </a:cubicBezTo>
                  <a:cubicBezTo>
                    <a:pt x="13193" y="169"/>
                    <a:pt x="12080" y="0"/>
                    <a:pt x="10973" y="0"/>
                  </a:cubicBezTo>
                  <a:close/>
                  <a:moveTo>
                    <a:pt x="5536" y="3706"/>
                  </a:moveTo>
                  <a:cubicBezTo>
                    <a:pt x="1656" y="3706"/>
                    <a:pt x="0" y="5010"/>
                    <a:pt x="0" y="5446"/>
                  </a:cubicBezTo>
                  <a:cubicBezTo>
                    <a:pt x="0" y="11775"/>
                    <a:pt x="0" y="11773"/>
                    <a:pt x="0" y="11773"/>
                  </a:cubicBezTo>
                  <a:cubicBezTo>
                    <a:pt x="0" y="12100"/>
                    <a:pt x="819" y="12428"/>
                    <a:pt x="1928" y="12428"/>
                  </a:cubicBezTo>
                  <a:cubicBezTo>
                    <a:pt x="3036" y="12428"/>
                    <a:pt x="3584" y="12100"/>
                    <a:pt x="3584" y="11773"/>
                  </a:cubicBezTo>
                  <a:cubicBezTo>
                    <a:pt x="3584" y="6536"/>
                    <a:pt x="3584" y="6542"/>
                    <a:pt x="3584" y="6542"/>
                  </a:cubicBezTo>
                  <a:cubicBezTo>
                    <a:pt x="5247" y="6542"/>
                    <a:pt x="5264" y="6542"/>
                    <a:pt x="5264" y="6542"/>
                  </a:cubicBezTo>
                  <a:cubicBezTo>
                    <a:pt x="5264" y="11560"/>
                    <a:pt x="5264" y="11558"/>
                    <a:pt x="5264" y="11558"/>
                  </a:cubicBezTo>
                  <a:cubicBezTo>
                    <a:pt x="5264" y="11558"/>
                    <a:pt x="5264" y="11664"/>
                    <a:pt x="5264" y="11773"/>
                  </a:cubicBezTo>
                  <a:cubicBezTo>
                    <a:pt x="5264" y="20501"/>
                    <a:pt x="5264" y="20505"/>
                    <a:pt x="5264" y="20505"/>
                  </a:cubicBezTo>
                  <a:cubicBezTo>
                    <a:pt x="5264" y="21159"/>
                    <a:pt x="6374" y="21600"/>
                    <a:pt x="7760" y="21600"/>
                  </a:cubicBezTo>
                  <a:cubicBezTo>
                    <a:pt x="9146" y="21600"/>
                    <a:pt x="10256" y="21159"/>
                    <a:pt x="10256" y="20505"/>
                  </a:cubicBezTo>
                  <a:cubicBezTo>
                    <a:pt x="10256" y="12758"/>
                    <a:pt x="10256" y="12761"/>
                    <a:pt x="10256" y="12761"/>
                  </a:cubicBezTo>
                  <a:cubicBezTo>
                    <a:pt x="11365" y="12761"/>
                    <a:pt x="11344" y="12761"/>
                    <a:pt x="11344" y="12761"/>
                  </a:cubicBezTo>
                  <a:cubicBezTo>
                    <a:pt x="11344" y="20507"/>
                    <a:pt x="11344" y="20505"/>
                    <a:pt x="11344" y="20505"/>
                  </a:cubicBezTo>
                  <a:cubicBezTo>
                    <a:pt x="11344" y="21159"/>
                    <a:pt x="12454" y="21600"/>
                    <a:pt x="13840" y="21600"/>
                  </a:cubicBezTo>
                  <a:cubicBezTo>
                    <a:pt x="15226" y="21600"/>
                    <a:pt x="16336" y="21159"/>
                    <a:pt x="16336" y="20505"/>
                  </a:cubicBezTo>
                  <a:cubicBezTo>
                    <a:pt x="16336" y="6539"/>
                    <a:pt x="16336" y="6542"/>
                    <a:pt x="16336" y="6542"/>
                  </a:cubicBezTo>
                  <a:cubicBezTo>
                    <a:pt x="17722" y="6542"/>
                    <a:pt x="17720" y="6542"/>
                    <a:pt x="17720" y="6542"/>
                  </a:cubicBezTo>
                  <a:cubicBezTo>
                    <a:pt x="17720" y="11779"/>
                    <a:pt x="17720" y="11773"/>
                    <a:pt x="17720" y="11773"/>
                  </a:cubicBezTo>
                  <a:cubicBezTo>
                    <a:pt x="17720" y="12100"/>
                    <a:pt x="18564" y="12428"/>
                    <a:pt x="19672" y="12428"/>
                  </a:cubicBezTo>
                  <a:cubicBezTo>
                    <a:pt x="20781" y="12428"/>
                    <a:pt x="21600" y="12100"/>
                    <a:pt x="21600" y="11773"/>
                  </a:cubicBezTo>
                  <a:cubicBezTo>
                    <a:pt x="21600" y="5336"/>
                    <a:pt x="21600" y="5339"/>
                    <a:pt x="21600" y="5339"/>
                  </a:cubicBezTo>
                  <a:cubicBezTo>
                    <a:pt x="21600" y="4793"/>
                    <a:pt x="19939" y="3706"/>
                    <a:pt x="16336" y="3706"/>
                  </a:cubicBezTo>
                  <a:cubicBezTo>
                    <a:pt x="5526" y="3706"/>
                    <a:pt x="5536" y="3706"/>
                    <a:pt x="5536" y="3706"/>
                  </a:cubicBezTo>
                  <a:close/>
                </a:path>
              </a:pathLst>
            </a:custGeom>
            <a:solidFill>
              <a:srgbClr val="A70C35"/>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26" name="Shape 5800"/>
            <p:cNvSpPr/>
            <p:nvPr userDrawn="1"/>
          </p:nvSpPr>
          <p:spPr>
            <a:xfrm>
              <a:off x="7175323" y="7367878"/>
              <a:ext cx="351355" cy="887022"/>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5"/>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2"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rgbClr val="A70C35"/>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27" name="Shape 5801"/>
            <p:cNvSpPr/>
            <p:nvPr userDrawn="1"/>
          </p:nvSpPr>
          <p:spPr>
            <a:xfrm>
              <a:off x="7736285" y="7367878"/>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7" y="1158"/>
                    <a:pt x="6237" y="2226"/>
                    <a:pt x="7924" y="2885"/>
                  </a:cubicBezTo>
                  <a:cubicBezTo>
                    <a:pt x="9611" y="3544"/>
                    <a:pt x="12335" y="3544"/>
                    <a:pt x="14021" y="2885"/>
                  </a:cubicBezTo>
                  <a:cubicBezTo>
                    <a:pt x="15708" y="2225"/>
                    <a:pt x="15708" y="1158"/>
                    <a:pt x="14021" y="499"/>
                  </a:cubicBezTo>
                  <a:cubicBezTo>
                    <a:pt x="13178" y="169"/>
                    <a:pt x="12090" y="0"/>
                    <a:pt x="10985" y="0"/>
                  </a:cubicBezTo>
                  <a:close/>
                  <a:moveTo>
                    <a:pt x="5530" y="3706"/>
                  </a:moveTo>
                  <a:cubicBezTo>
                    <a:pt x="1654"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41" y="3706"/>
                    <a:pt x="16342" y="3706"/>
                  </a:cubicBezTo>
                  <a:cubicBezTo>
                    <a:pt x="5545" y="3706"/>
                    <a:pt x="5530" y="3706"/>
                    <a:pt x="5530" y="3706"/>
                  </a:cubicBezTo>
                  <a:close/>
                </a:path>
              </a:pathLst>
            </a:custGeom>
            <a:solidFill>
              <a:schemeClr val="bg2">
                <a:lumMod val="40000"/>
                <a:lumOff val="60000"/>
              </a:schemeClr>
            </a:solidFill>
            <a:ln w="12700">
              <a:miter lim="400000"/>
            </a:ln>
          </p:spPr>
          <p:txBody>
            <a:bodyPr lIns="19050" tIns="19050" rIns="19050" bIns="19050" anchor="ctr"/>
            <a:lstStyle/>
            <a:p>
              <a:pPr algn="ctr">
                <a:lnSpc>
                  <a:spcPct val="100000"/>
                </a:lnSpc>
                <a:defRPr sz="8000" b="0" spc="0">
                  <a:solidFill>
                    <a:srgbClr val="53585F"/>
                  </a:solidFill>
                  <a:latin typeface="Aileron UltraLight"/>
                  <a:ea typeface="Aileron UltraLight"/>
                  <a:cs typeface="Aileron UltraLight"/>
                  <a:sym typeface="Aileron UltraLight"/>
                </a:defRPr>
              </a:pPr>
              <a:endParaRPr sz="4000">
                <a:latin typeface="Oswald Book" charset="0"/>
                <a:ea typeface="Oswald Book" charset="0"/>
                <a:cs typeface="Oswald Book" charset="0"/>
              </a:endParaRPr>
            </a:p>
          </p:txBody>
        </p:sp>
        <p:sp>
          <p:nvSpPr>
            <p:cNvPr id="128" name="Shape 5802"/>
            <p:cNvSpPr/>
            <p:nvPr userDrawn="1"/>
          </p:nvSpPr>
          <p:spPr>
            <a:xfrm>
              <a:off x="8297250" y="7367878"/>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8" y="1158"/>
                    <a:pt x="6237" y="2226"/>
                    <a:pt x="7924" y="2885"/>
                  </a:cubicBezTo>
                  <a:cubicBezTo>
                    <a:pt x="9611" y="3544"/>
                    <a:pt x="12360" y="3544"/>
                    <a:pt x="14046" y="2885"/>
                  </a:cubicBezTo>
                  <a:cubicBezTo>
                    <a:pt x="15733" y="2225"/>
                    <a:pt x="15733" y="1158"/>
                    <a:pt x="14046" y="499"/>
                  </a:cubicBezTo>
                  <a:cubicBezTo>
                    <a:pt x="13203" y="169"/>
                    <a:pt x="12090" y="0"/>
                    <a:pt x="10985" y="0"/>
                  </a:cubicBezTo>
                  <a:close/>
                  <a:moveTo>
                    <a:pt x="5554" y="3706"/>
                  </a:moveTo>
                  <a:cubicBezTo>
                    <a:pt x="1678"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67" y="12428"/>
                    <a:pt x="19675" y="12428"/>
                  </a:cubicBezTo>
                  <a:cubicBezTo>
                    <a:pt x="20782" y="12428"/>
                    <a:pt x="21600" y="12100"/>
                    <a:pt x="21600" y="11773"/>
                  </a:cubicBezTo>
                  <a:cubicBezTo>
                    <a:pt x="21600" y="5336"/>
                    <a:pt x="21600" y="5339"/>
                    <a:pt x="21600" y="5339"/>
                  </a:cubicBezTo>
                  <a:cubicBezTo>
                    <a:pt x="21600" y="4793"/>
                    <a:pt x="19941" y="3706"/>
                    <a:pt x="16342" y="3706"/>
                  </a:cubicBezTo>
                  <a:cubicBezTo>
                    <a:pt x="5545" y="3706"/>
                    <a:pt x="5554" y="3706"/>
                    <a:pt x="5554" y="3706"/>
                  </a:cubicBezTo>
                  <a:close/>
                </a:path>
              </a:pathLst>
            </a:custGeom>
            <a:solidFill>
              <a:schemeClr val="bg2">
                <a:lumMod val="40000"/>
                <a:lumOff val="60000"/>
              </a:schemeClr>
            </a:solidFill>
            <a:ln w="12700">
              <a:miter lim="400000"/>
            </a:ln>
          </p:spPr>
          <p:txBody>
            <a:bodyPr lIns="19050" tIns="19050" rIns="19050" bIns="19050" anchor="ctr"/>
            <a:lstStyle/>
            <a:p>
              <a:pPr algn="ctr">
                <a:lnSpc>
                  <a:spcPct val="100000"/>
                </a:lnSpc>
                <a:defRPr sz="8000" b="0" spc="0">
                  <a:solidFill>
                    <a:srgbClr val="53585F"/>
                  </a:solidFill>
                  <a:latin typeface="Aileron UltraLight"/>
                  <a:ea typeface="Aileron UltraLight"/>
                  <a:cs typeface="Aileron UltraLight"/>
                  <a:sym typeface="Aileron UltraLight"/>
                </a:defRPr>
              </a:pPr>
              <a:endParaRPr sz="4000">
                <a:latin typeface="Oswald Book" charset="0"/>
                <a:ea typeface="Oswald Book" charset="0"/>
                <a:cs typeface="Oswald Book" charset="0"/>
              </a:endParaRPr>
            </a:p>
          </p:txBody>
        </p:sp>
        <p:sp>
          <p:nvSpPr>
            <p:cNvPr id="129" name="Shape 5803"/>
            <p:cNvSpPr/>
            <p:nvPr userDrawn="1"/>
          </p:nvSpPr>
          <p:spPr>
            <a:xfrm>
              <a:off x="8858616" y="7367878"/>
              <a:ext cx="350954" cy="887022"/>
            </a:xfrm>
            <a:custGeom>
              <a:avLst/>
              <a:gdLst/>
              <a:ahLst/>
              <a:cxnLst>
                <a:cxn ang="0">
                  <a:pos x="wd2" y="hd2"/>
                </a:cxn>
                <a:cxn ang="5400000">
                  <a:pos x="wd2" y="hd2"/>
                </a:cxn>
                <a:cxn ang="10800000">
                  <a:pos x="wd2" y="hd2"/>
                </a:cxn>
                <a:cxn ang="16200000">
                  <a:pos x="wd2" y="hd2"/>
                </a:cxn>
              </a:cxnLst>
              <a:rect l="0" t="0" r="r" b="b"/>
              <a:pathLst>
                <a:path w="21600" h="21600" extrusionOk="0">
                  <a:moveTo>
                    <a:pt x="10973" y="0"/>
                  </a:moveTo>
                  <a:cubicBezTo>
                    <a:pt x="9867" y="0"/>
                    <a:pt x="8753" y="169"/>
                    <a:pt x="7909" y="499"/>
                  </a:cubicBezTo>
                  <a:cubicBezTo>
                    <a:pt x="6220" y="1158"/>
                    <a:pt x="6220" y="2226"/>
                    <a:pt x="7909" y="2885"/>
                  </a:cubicBezTo>
                  <a:cubicBezTo>
                    <a:pt x="9597" y="3544"/>
                    <a:pt x="12349" y="3544"/>
                    <a:pt x="14038" y="2885"/>
                  </a:cubicBezTo>
                  <a:cubicBezTo>
                    <a:pt x="15726" y="2226"/>
                    <a:pt x="15726" y="1158"/>
                    <a:pt x="14038" y="499"/>
                  </a:cubicBezTo>
                  <a:cubicBezTo>
                    <a:pt x="13193" y="169"/>
                    <a:pt x="12080" y="0"/>
                    <a:pt x="10973" y="0"/>
                  </a:cubicBezTo>
                  <a:close/>
                  <a:moveTo>
                    <a:pt x="5536" y="3706"/>
                  </a:moveTo>
                  <a:cubicBezTo>
                    <a:pt x="1656" y="3706"/>
                    <a:pt x="0" y="5010"/>
                    <a:pt x="0" y="5446"/>
                  </a:cubicBezTo>
                  <a:cubicBezTo>
                    <a:pt x="0" y="11775"/>
                    <a:pt x="0" y="11773"/>
                    <a:pt x="0" y="11773"/>
                  </a:cubicBezTo>
                  <a:cubicBezTo>
                    <a:pt x="0" y="12100"/>
                    <a:pt x="819" y="12428"/>
                    <a:pt x="1928" y="12428"/>
                  </a:cubicBezTo>
                  <a:cubicBezTo>
                    <a:pt x="3036" y="12428"/>
                    <a:pt x="3584" y="12100"/>
                    <a:pt x="3584" y="11773"/>
                  </a:cubicBezTo>
                  <a:cubicBezTo>
                    <a:pt x="3584" y="6536"/>
                    <a:pt x="3584" y="6542"/>
                    <a:pt x="3584" y="6542"/>
                  </a:cubicBezTo>
                  <a:cubicBezTo>
                    <a:pt x="5247" y="6542"/>
                    <a:pt x="5264" y="6542"/>
                    <a:pt x="5264" y="6542"/>
                  </a:cubicBezTo>
                  <a:cubicBezTo>
                    <a:pt x="5264" y="11560"/>
                    <a:pt x="5264" y="11558"/>
                    <a:pt x="5264" y="11558"/>
                  </a:cubicBezTo>
                  <a:cubicBezTo>
                    <a:pt x="5264" y="11558"/>
                    <a:pt x="5264" y="11664"/>
                    <a:pt x="5264" y="11773"/>
                  </a:cubicBezTo>
                  <a:cubicBezTo>
                    <a:pt x="5264" y="20501"/>
                    <a:pt x="5264" y="20505"/>
                    <a:pt x="5264" y="20505"/>
                  </a:cubicBezTo>
                  <a:cubicBezTo>
                    <a:pt x="5264" y="21159"/>
                    <a:pt x="6374" y="21600"/>
                    <a:pt x="7760" y="21600"/>
                  </a:cubicBezTo>
                  <a:cubicBezTo>
                    <a:pt x="9146" y="21600"/>
                    <a:pt x="10256" y="21159"/>
                    <a:pt x="10256" y="20505"/>
                  </a:cubicBezTo>
                  <a:cubicBezTo>
                    <a:pt x="10256" y="12758"/>
                    <a:pt x="10256" y="12761"/>
                    <a:pt x="10256" y="12761"/>
                  </a:cubicBezTo>
                  <a:cubicBezTo>
                    <a:pt x="11365" y="12761"/>
                    <a:pt x="11344" y="12761"/>
                    <a:pt x="11344" y="12761"/>
                  </a:cubicBezTo>
                  <a:cubicBezTo>
                    <a:pt x="11344" y="20507"/>
                    <a:pt x="11344" y="20505"/>
                    <a:pt x="11344" y="20505"/>
                  </a:cubicBezTo>
                  <a:cubicBezTo>
                    <a:pt x="11344" y="21159"/>
                    <a:pt x="12454" y="21600"/>
                    <a:pt x="13840" y="21600"/>
                  </a:cubicBezTo>
                  <a:cubicBezTo>
                    <a:pt x="15226" y="21600"/>
                    <a:pt x="16336" y="21159"/>
                    <a:pt x="16336" y="20505"/>
                  </a:cubicBezTo>
                  <a:cubicBezTo>
                    <a:pt x="16336" y="6539"/>
                    <a:pt x="16336" y="6542"/>
                    <a:pt x="16336" y="6542"/>
                  </a:cubicBezTo>
                  <a:cubicBezTo>
                    <a:pt x="17722" y="6542"/>
                    <a:pt x="17720" y="6542"/>
                    <a:pt x="17720" y="6542"/>
                  </a:cubicBezTo>
                  <a:cubicBezTo>
                    <a:pt x="17720" y="11779"/>
                    <a:pt x="17720" y="11773"/>
                    <a:pt x="17720" y="11773"/>
                  </a:cubicBezTo>
                  <a:cubicBezTo>
                    <a:pt x="17720" y="12100"/>
                    <a:pt x="18564" y="12428"/>
                    <a:pt x="19672" y="12428"/>
                  </a:cubicBezTo>
                  <a:cubicBezTo>
                    <a:pt x="20781" y="12428"/>
                    <a:pt x="21600" y="12100"/>
                    <a:pt x="21600" y="11773"/>
                  </a:cubicBezTo>
                  <a:cubicBezTo>
                    <a:pt x="21600" y="5336"/>
                    <a:pt x="21600" y="5339"/>
                    <a:pt x="21600" y="5339"/>
                  </a:cubicBezTo>
                  <a:cubicBezTo>
                    <a:pt x="21600" y="4793"/>
                    <a:pt x="19939" y="3706"/>
                    <a:pt x="16336" y="3706"/>
                  </a:cubicBezTo>
                  <a:cubicBezTo>
                    <a:pt x="5527" y="3706"/>
                    <a:pt x="5536" y="3706"/>
                    <a:pt x="5536" y="3706"/>
                  </a:cubicBezTo>
                  <a:close/>
                </a:path>
              </a:pathLst>
            </a:custGeom>
            <a:solidFill>
              <a:schemeClr val="bg2">
                <a:lumMod val="40000"/>
                <a:lumOff val="60000"/>
              </a:schemeClr>
            </a:solidFill>
            <a:ln w="12700">
              <a:miter lim="400000"/>
            </a:ln>
          </p:spPr>
          <p:txBody>
            <a:bodyPr lIns="19050" tIns="19050" rIns="19050" bIns="19050" anchor="ctr"/>
            <a:lstStyle/>
            <a:p>
              <a:pPr algn="ctr">
                <a:lnSpc>
                  <a:spcPct val="100000"/>
                </a:lnSpc>
                <a:defRPr sz="8000" b="0" spc="0">
                  <a:solidFill>
                    <a:srgbClr val="53585F"/>
                  </a:solidFill>
                  <a:latin typeface="Aileron UltraLight"/>
                  <a:ea typeface="Aileron UltraLight"/>
                  <a:cs typeface="Aileron UltraLight"/>
                  <a:sym typeface="Aileron UltraLight"/>
                </a:defRPr>
              </a:pPr>
              <a:endParaRPr sz="4000">
                <a:latin typeface="Oswald Book" charset="0"/>
                <a:ea typeface="Oswald Book" charset="0"/>
                <a:cs typeface="Oswald Book" charset="0"/>
              </a:endParaRPr>
            </a:p>
          </p:txBody>
        </p:sp>
        <p:sp>
          <p:nvSpPr>
            <p:cNvPr id="130" name="Shape 5804"/>
            <p:cNvSpPr/>
            <p:nvPr userDrawn="1"/>
          </p:nvSpPr>
          <p:spPr>
            <a:xfrm>
              <a:off x="9419578" y="7367878"/>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61" y="0"/>
                  </a:moveTo>
                  <a:cubicBezTo>
                    <a:pt x="9855" y="0"/>
                    <a:pt x="8768" y="169"/>
                    <a:pt x="7924" y="499"/>
                  </a:cubicBezTo>
                  <a:cubicBezTo>
                    <a:pt x="6238" y="1158"/>
                    <a:pt x="6238" y="2226"/>
                    <a:pt x="7924" y="2885"/>
                  </a:cubicBezTo>
                  <a:cubicBezTo>
                    <a:pt x="9611" y="3544"/>
                    <a:pt x="12335" y="3544"/>
                    <a:pt x="14022" y="2885"/>
                  </a:cubicBezTo>
                  <a:cubicBezTo>
                    <a:pt x="15708" y="2226"/>
                    <a:pt x="15708" y="1158"/>
                    <a:pt x="14022" y="499"/>
                  </a:cubicBezTo>
                  <a:cubicBezTo>
                    <a:pt x="13178" y="169"/>
                    <a:pt x="12066" y="0"/>
                    <a:pt x="10961" y="0"/>
                  </a:cubicBezTo>
                  <a:close/>
                  <a:moveTo>
                    <a:pt x="5530" y="3706"/>
                  </a:moveTo>
                  <a:cubicBezTo>
                    <a:pt x="1654" y="3706"/>
                    <a:pt x="0" y="5010"/>
                    <a:pt x="0" y="5446"/>
                  </a:cubicBezTo>
                  <a:cubicBezTo>
                    <a:pt x="0" y="11775"/>
                    <a:pt x="0" y="11773"/>
                    <a:pt x="0" y="11773"/>
                  </a:cubicBezTo>
                  <a:cubicBezTo>
                    <a:pt x="0" y="12100"/>
                    <a:pt x="818" y="12428"/>
                    <a:pt x="1926"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5"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41" y="3706"/>
                    <a:pt x="16342" y="3706"/>
                  </a:cubicBezTo>
                  <a:cubicBezTo>
                    <a:pt x="5545" y="3706"/>
                    <a:pt x="5530" y="3706"/>
                    <a:pt x="5530" y="3706"/>
                  </a:cubicBezTo>
                  <a:close/>
                </a:path>
              </a:pathLst>
            </a:custGeom>
            <a:solidFill>
              <a:schemeClr val="bg2">
                <a:lumMod val="40000"/>
                <a:lumOff val="60000"/>
              </a:schemeClr>
            </a:solidFill>
            <a:ln w="12700">
              <a:miter lim="400000"/>
            </a:ln>
          </p:spPr>
          <p:txBody>
            <a:bodyPr lIns="19050" tIns="19050" rIns="19050" bIns="19050" anchor="ctr"/>
            <a:lstStyle/>
            <a:p>
              <a:pPr algn="ctr">
                <a:lnSpc>
                  <a:spcPct val="100000"/>
                </a:lnSpc>
                <a:defRPr sz="8000" b="0" spc="0">
                  <a:solidFill>
                    <a:srgbClr val="53585F"/>
                  </a:solidFill>
                  <a:latin typeface="Aileron UltraLight"/>
                  <a:ea typeface="Aileron UltraLight"/>
                  <a:cs typeface="Aileron UltraLight"/>
                  <a:sym typeface="Aileron UltraLight"/>
                </a:defRPr>
              </a:pPr>
              <a:endParaRPr sz="4000">
                <a:latin typeface="Oswald Book" charset="0"/>
                <a:ea typeface="Oswald Book" charset="0"/>
                <a:cs typeface="Oswald Book" charset="0"/>
              </a:endParaRPr>
            </a:p>
          </p:txBody>
        </p:sp>
        <p:sp>
          <p:nvSpPr>
            <p:cNvPr id="131" name="Shape 5805"/>
            <p:cNvSpPr/>
            <p:nvPr userDrawn="1"/>
          </p:nvSpPr>
          <p:spPr>
            <a:xfrm>
              <a:off x="9980543" y="7367878"/>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8" y="1158"/>
                    <a:pt x="6237" y="2226"/>
                    <a:pt x="7924" y="2885"/>
                  </a:cubicBezTo>
                  <a:cubicBezTo>
                    <a:pt x="9611" y="3544"/>
                    <a:pt x="12335" y="3544"/>
                    <a:pt x="14021" y="2885"/>
                  </a:cubicBezTo>
                  <a:cubicBezTo>
                    <a:pt x="15708" y="2226"/>
                    <a:pt x="15708" y="1158"/>
                    <a:pt x="14021" y="499"/>
                  </a:cubicBezTo>
                  <a:cubicBezTo>
                    <a:pt x="13178" y="169"/>
                    <a:pt x="12090" y="0"/>
                    <a:pt x="10985" y="0"/>
                  </a:cubicBezTo>
                  <a:close/>
                  <a:moveTo>
                    <a:pt x="5530" y="3706"/>
                  </a:moveTo>
                  <a:cubicBezTo>
                    <a:pt x="1654"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41" y="3706"/>
                    <a:pt x="16342" y="3706"/>
                  </a:cubicBezTo>
                  <a:cubicBezTo>
                    <a:pt x="5545" y="3706"/>
                    <a:pt x="5530" y="3706"/>
                    <a:pt x="5530" y="3706"/>
                  </a:cubicBezTo>
                  <a:close/>
                </a:path>
              </a:pathLst>
            </a:custGeom>
            <a:solidFill>
              <a:schemeClr val="bg2">
                <a:lumMod val="40000"/>
                <a:lumOff val="60000"/>
              </a:schemeClr>
            </a:solidFill>
            <a:ln w="12700">
              <a:miter lim="400000"/>
            </a:ln>
          </p:spPr>
          <p:txBody>
            <a:bodyPr lIns="19050" tIns="19050" rIns="19050" bIns="19050" anchor="ctr"/>
            <a:lstStyle/>
            <a:p>
              <a:pPr algn="ctr">
                <a:lnSpc>
                  <a:spcPct val="100000"/>
                </a:lnSpc>
                <a:defRPr sz="8000" b="0" spc="0">
                  <a:solidFill>
                    <a:srgbClr val="53585F"/>
                  </a:solidFill>
                  <a:latin typeface="Aileron UltraLight"/>
                  <a:ea typeface="Aileron UltraLight"/>
                  <a:cs typeface="Aileron UltraLight"/>
                  <a:sym typeface="Aileron UltraLight"/>
                </a:defRPr>
              </a:pPr>
              <a:endParaRPr sz="4000">
                <a:latin typeface="Oswald Book" charset="0"/>
                <a:ea typeface="Oswald Book" charset="0"/>
                <a:cs typeface="Oswald Book" charset="0"/>
              </a:endParaRPr>
            </a:p>
          </p:txBody>
        </p:sp>
        <p:sp>
          <p:nvSpPr>
            <p:cNvPr id="132" name="Shape 5806"/>
            <p:cNvSpPr/>
            <p:nvPr userDrawn="1"/>
          </p:nvSpPr>
          <p:spPr>
            <a:xfrm>
              <a:off x="4931067" y="8646936"/>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bg2">
                <a:lumMod val="75000"/>
              </a:schemeClr>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33" name="Shape 5807"/>
            <p:cNvSpPr/>
            <p:nvPr userDrawn="1"/>
          </p:nvSpPr>
          <p:spPr>
            <a:xfrm>
              <a:off x="5492030" y="8646936"/>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7" y="1158"/>
                    <a:pt x="6237" y="2226"/>
                    <a:pt x="7924" y="2885"/>
                  </a:cubicBezTo>
                  <a:cubicBezTo>
                    <a:pt x="9611" y="3544"/>
                    <a:pt x="12335" y="3544"/>
                    <a:pt x="14021" y="2885"/>
                  </a:cubicBezTo>
                  <a:cubicBezTo>
                    <a:pt x="15708" y="2225"/>
                    <a:pt x="15708" y="1158"/>
                    <a:pt x="14021" y="499"/>
                  </a:cubicBezTo>
                  <a:cubicBezTo>
                    <a:pt x="13178" y="169"/>
                    <a:pt x="12090" y="0"/>
                    <a:pt x="10985" y="0"/>
                  </a:cubicBezTo>
                  <a:close/>
                  <a:moveTo>
                    <a:pt x="5530" y="3706"/>
                  </a:moveTo>
                  <a:cubicBezTo>
                    <a:pt x="1654"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41" y="3706"/>
                    <a:pt x="16342" y="3706"/>
                  </a:cubicBezTo>
                  <a:cubicBezTo>
                    <a:pt x="5545" y="3706"/>
                    <a:pt x="5530" y="3706"/>
                    <a:pt x="5530" y="3706"/>
                  </a:cubicBezTo>
                  <a:close/>
                </a:path>
              </a:pathLst>
            </a:custGeom>
            <a:solidFill>
              <a:schemeClr val="bg2">
                <a:lumMod val="75000"/>
              </a:schemeClr>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34" name="Shape 5808"/>
            <p:cNvSpPr/>
            <p:nvPr userDrawn="1"/>
          </p:nvSpPr>
          <p:spPr>
            <a:xfrm>
              <a:off x="6052994" y="8646936"/>
              <a:ext cx="351355"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7" y="1158"/>
                    <a:pt x="6237" y="2226"/>
                    <a:pt x="7924" y="2885"/>
                  </a:cubicBezTo>
                  <a:cubicBezTo>
                    <a:pt x="9611" y="3544"/>
                    <a:pt x="12335" y="3544"/>
                    <a:pt x="14021" y="2885"/>
                  </a:cubicBezTo>
                  <a:cubicBezTo>
                    <a:pt x="15708" y="2225"/>
                    <a:pt x="15708" y="1158"/>
                    <a:pt x="14021" y="499"/>
                  </a:cubicBezTo>
                  <a:cubicBezTo>
                    <a:pt x="13178" y="169"/>
                    <a:pt x="12090" y="0"/>
                    <a:pt x="10985" y="0"/>
                  </a:cubicBezTo>
                  <a:close/>
                  <a:moveTo>
                    <a:pt x="5554" y="3706"/>
                  </a:moveTo>
                  <a:cubicBezTo>
                    <a:pt x="1678"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67" y="12428"/>
                    <a:pt x="19674" y="12428"/>
                  </a:cubicBezTo>
                  <a:cubicBezTo>
                    <a:pt x="20782" y="12428"/>
                    <a:pt x="21600" y="12100"/>
                    <a:pt x="21600" y="11773"/>
                  </a:cubicBezTo>
                  <a:cubicBezTo>
                    <a:pt x="21600" y="5336"/>
                    <a:pt x="21600" y="5339"/>
                    <a:pt x="21600" y="5339"/>
                  </a:cubicBezTo>
                  <a:cubicBezTo>
                    <a:pt x="21600" y="4793"/>
                    <a:pt x="19941" y="3706"/>
                    <a:pt x="16342" y="3706"/>
                  </a:cubicBezTo>
                  <a:cubicBezTo>
                    <a:pt x="5545" y="3706"/>
                    <a:pt x="5554" y="3706"/>
                    <a:pt x="5554" y="3706"/>
                  </a:cubicBezTo>
                  <a:close/>
                </a:path>
              </a:pathLst>
            </a:custGeom>
            <a:solidFill>
              <a:schemeClr val="bg2">
                <a:lumMod val="75000"/>
              </a:schemeClr>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35" name="Shape 5809"/>
            <p:cNvSpPr/>
            <p:nvPr userDrawn="1"/>
          </p:nvSpPr>
          <p:spPr>
            <a:xfrm>
              <a:off x="6614360" y="8646936"/>
              <a:ext cx="350956" cy="887022"/>
            </a:xfrm>
            <a:custGeom>
              <a:avLst/>
              <a:gdLst/>
              <a:ahLst/>
              <a:cxnLst>
                <a:cxn ang="0">
                  <a:pos x="wd2" y="hd2"/>
                </a:cxn>
                <a:cxn ang="5400000">
                  <a:pos x="wd2" y="hd2"/>
                </a:cxn>
                <a:cxn ang="10800000">
                  <a:pos x="wd2" y="hd2"/>
                </a:cxn>
                <a:cxn ang="16200000">
                  <a:pos x="wd2" y="hd2"/>
                </a:cxn>
              </a:cxnLst>
              <a:rect l="0" t="0" r="r" b="b"/>
              <a:pathLst>
                <a:path w="21600" h="21600" extrusionOk="0">
                  <a:moveTo>
                    <a:pt x="10973" y="0"/>
                  </a:moveTo>
                  <a:cubicBezTo>
                    <a:pt x="9866" y="0"/>
                    <a:pt x="8753" y="169"/>
                    <a:pt x="7908" y="499"/>
                  </a:cubicBezTo>
                  <a:cubicBezTo>
                    <a:pt x="6220" y="1158"/>
                    <a:pt x="6220" y="2226"/>
                    <a:pt x="7908" y="2885"/>
                  </a:cubicBezTo>
                  <a:cubicBezTo>
                    <a:pt x="9597" y="3544"/>
                    <a:pt x="12349" y="3544"/>
                    <a:pt x="14038" y="2885"/>
                  </a:cubicBezTo>
                  <a:cubicBezTo>
                    <a:pt x="15726" y="2225"/>
                    <a:pt x="15726" y="1158"/>
                    <a:pt x="14038" y="499"/>
                  </a:cubicBezTo>
                  <a:cubicBezTo>
                    <a:pt x="13193" y="169"/>
                    <a:pt x="12080" y="0"/>
                    <a:pt x="10973" y="0"/>
                  </a:cubicBezTo>
                  <a:close/>
                  <a:moveTo>
                    <a:pt x="5536" y="3706"/>
                  </a:moveTo>
                  <a:cubicBezTo>
                    <a:pt x="1656" y="3706"/>
                    <a:pt x="0" y="5010"/>
                    <a:pt x="0" y="5446"/>
                  </a:cubicBezTo>
                  <a:cubicBezTo>
                    <a:pt x="0" y="11775"/>
                    <a:pt x="0" y="11773"/>
                    <a:pt x="0" y="11773"/>
                  </a:cubicBezTo>
                  <a:cubicBezTo>
                    <a:pt x="0" y="12100"/>
                    <a:pt x="819" y="12428"/>
                    <a:pt x="1928" y="12428"/>
                  </a:cubicBezTo>
                  <a:cubicBezTo>
                    <a:pt x="3036" y="12428"/>
                    <a:pt x="3584" y="12100"/>
                    <a:pt x="3584" y="11773"/>
                  </a:cubicBezTo>
                  <a:cubicBezTo>
                    <a:pt x="3584" y="6536"/>
                    <a:pt x="3584" y="6542"/>
                    <a:pt x="3584" y="6542"/>
                  </a:cubicBezTo>
                  <a:cubicBezTo>
                    <a:pt x="5247" y="6542"/>
                    <a:pt x="5264" y="6542"/>
                    <a:pt x="5264" y="6542"/>
                  </a:cubicBezTo>
                  <a:cubicBezTo>
                    <a:pt x="5264" y="11560"/>
                    <a:pt x="5264" y="11558"/>
                    <a:pt x="5264" y="11558"/>
                  </a:cubicBezTo>
                  <a:cubicBezTo>
                    <a:pt x="5264" y="11558"/>
                    <a:pt x="5264" y="11664"/>
                    <a:pt x="5264" y="11773"/>
                  </a:cubicBezTo>
                  <a:cubicBezTo>
                    <a:pt x="5264" y="20501"/>
                    <a:pt x="5264" y="20505"/>
                    <a:pt x="5264" y="20505"/>
                  </a:cubicBezTo>
                  <a:cubicBezTo>
                    <a:pt x="5264" y="21159"/>
                    <a:pt x="6374" y="21600"/>
                    <a:pt x="7760" y="21600"/>
                  </a:cubicBezTo>
                  <a:cubicBezTo>
                    <a:pt x="9146" y="21600"/>
                    <a:pt x="10256" y="21159"/>
                    <a:pt x="10256" y="20505"/>
                  </a:cubicBezTo>
                  <a:cubicBezTo>
                    <a:pt x="10256" y="12758"/>
                    <a:pt x="10256" y="12761"/>
                    <a:pt x="10256" y="12761"/>
                  </a:cubicBezTo>
                  <a:cubicBezTo>
                    <a:pt x="11365" y="12761"/>
                    <a:pt x="11344" y="12761"/>
                    <a:pt x="11344" y="12761"/>
                  </a:cubicBezTo>
                  <a:cubicBezTo>
                    <a:pt x="11344" y="20507"/>
                    <a:pt x="11344" y="20505"/>
                    <a:pt x="11344" y="20505"/>
                  </a:cubicBezTo>
                  <a:cubicBezTo>
                    <a:pt x="11344" y="21159"/>
                    <a:pt x="12454" y="21600"/>
                    <a:pt x="13840" y="21600"/>
                  </a:cubicBezTo>
                  <a:cubicBezTo>
                    <a:pt x="15226" y="21600"/>
                    <a:pt x="16336" y="21159"/>
                    <a:pt x="16336" y="20505"/>
                  </a:cubicBezTo>
                  <a:cubicBezTo>
                    <a:pt x="16336" y="6539"/>
                    <a:pt x="16336" y="6542"/>
                    <a:pt x="16336" y="6542"/>
                  </a:cubicBezTo>
                  <a:cubicBezTo>
                    <a:pt x="17722" y="6542"/>
                    <a:pt x="17720" y="6542"/>
                    <a:pt x="17720" y="6542"/>
                  </a:cubicBezTo>
                  <a:cubicBezTo>
                    <a:pt x="17720" y="11779"/>
                    <a:pt x="17720" y="11773"/>
                    <a:pt x="17720" y="11773"/>
                  </a:cubicBezTo>
                  <a:cubicBezTo>
                    <a:pt x="17720" y="12100"/>
                    <a:pt x="18564" y="12428"/>
                    <a:pt x="19672" y="12428"/>
                  </a:cubicBezTo>
                  <a:cubicBezTo>
                    <a:pt x="20781" y="12428"/>
                    <a:pt x="21600" y="12100"/>
                    <a:pt x="21600" y="11773"/>
                  </a:cubicBezTo>
                  <a:cubicBezTo>
                    <a:pt x="21600" y="5336"/>
                    <a:pt x="21600" y="5339"/>
                    <a:pt x="21600" y="5339"/>
                  </a:cubicBezTo>
                  <a:cubicBezTo>
                    <a:pt x="21600" y="4793"/>
                    <a:pt x="19939" y="3706"/>
                    <a:pt x="16336" y="3706"/>
                  </a:cubicBezTo>
                  <a:cubicBezTo>
                    <a:pt x="5526" y="3706"/>
                    <a:pt x="5536" y="3706"/>
                    <a:pt x="5536" y="3706"/>
                  </a:cubicBezTo>
                  <a:close/>
                </a:path>
              </a:pathLst>
            </a:custGeom>
            <a:solidFill>
              <a:schemeClr val="bg2">
                <a:lumMod val="75000"/>
              </a:schemeClr>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36" name="Shape 5810"/>
            <p:cNvSpPr/>
            <p:nvPr userDrawn="1"/>
          </p:nvSpPr>
          <p:spPr>
            <a:xfrm>
              <a:off x="7175323" y="8646936"/>
              <a:ext cx="351355" cy="887022"/>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5"/>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2"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bg2">
                <a:lumMod val="75000"/>
              </a:schemeClr>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37" name="Shape 5811"/>
            <p:cNvSpPr/>
            <p:nvPr userDrawn="1"/>
          </p:nvSpPr>
          <p:spPr>
            <a:xfrm>
              <a:off x="7736285" y="8646936"/>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7" y="1158"/>
                    <a:pt x="6237" y="2226"/>
                    <a:pt x="7924" y="2885"/>
                  </a:cubicBezTo>
                  <a:cubicBezTo>
                    <a:pt x="9611" y="3544"/>
                    <a:pt x="12335" y="3544"/>
                    <a:pt x="14021" y="2885"/>
                  </a:cubicBezTo>
                  <a:cubicBezTo>
                    <a:pt x="15708" y="2225"/>
                    <a:pt x="15708" y="1158"/>
                    <a:pt x="14021" y="499"/>
                  </a:cubicBezTo>
                  <a:cubicBezTo>
                    <a:pt x="13178" y="169"/>
                    <a:pt x="12090" y="0"/>
                    <a:pt x="10985" y="0"/>
                  </a:cubicBezTo>
                  <a:close/>
                  <a:moveTo>
                    <a:pt x="5530" y="3706"/>
                  </a:moveTo>
                  <a:cubicBezTo>
                    <a:pt x="1654"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41" y="3706"/>
                    <a:pt x="16342" y="3706"/>
                  </a:cubicBezTo>
                  <a:cubicBezTo>
                    <a:pt x="5545" y="3706"/>
                    <a:pt x="5530" y="3706"/>
                    <a:pt x="5530" y="3706"/>
                  </a:cubicBezTo>
                  <a:close/>
                </a:path>
              </a:pathLst>
            </a:custGeom>
            <a:solidFill>
              <a:schemeClr val="bg2">
                <a:lumMod val="75000"/>
              </a:schemeClr>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38" name="Shape 5812"/>
            <p:cNvSpPr/>
            <p:nvPr userDrawn="1"/>
          </p:nvSpPr>
          <p:spPr>
            <a:xfrm>
              <a:off x="8297250" y="8646936"/>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8" y="1158"/>
                    <a:pt x="6237" y="2226"/>
                    <a:pt x="7924" y="2885"/>
                  </a:cubicBezTo>
                  <a:cubicBezTo>
                    <a:pt x="9611" y="3544"/>
                    <a:pt x="12360" y="3544"/>
                    <a:pt x="14046" y="2885"/>
                  </a:cubicBezTo>
                  <a:cubicBezTo>
                    <a:pt x="15733" y="2225"/>
                    <a:pt x="15733" y="1158"/>
                    <a:pt x="14046" y="499"/>
                  </a:cubicBezTo>
                  <a:cubicBezTo>
                    <a:pt x="13203" y="169"/>
                    <a:pt x="12090" y="0"/>
                    <a:pt x="10985" y="0"/>
                  </a:cubicBezTo>
                  <a:close/>
                  <a:moveTo>
                    <a:pt x="5554" y="3706"/>
                  </a:moveTo>
                  <a:cubicBezTo>
                    <a:pt x="1678"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67" y="12428"/>
                    <a:pt x="19675" y="12428"/>
                  </a:cubicBezTo>
                  <a:cubicBezTo>
                    <a:pt x="20782" y="12428"/>
                    <a:pt x="21600" y="12100"/>
                    <a:pt x="21600" y="11773"/>
                  </a:cubicBezTo>
                  <a:cubicBezTo>
                    <a:pt x="21600" y="5336"/>
                    <a:pt x="21600" y="5339"/>
                    <a:pt x="21600" y="5339"/>
                  </a:cubicBezTo>
                  <a:cubicBezTo>
                    <a:pt x="21600" y="4793"/>
                    <a:pt x="19941" y="3706"/>
                    <a:pt x="16342" y="3706"/>
                  </a:cubicBezTo>
                  <a:cubicBezTo>
                    <a:pt x="5545" y="3706"/>
                    <a:pt x="5554" y="3706"/>
                    <a:pt x="5554" y="3706"/>
                  </a:cubicBezTo>
                  <a:close/>
                </a:path>
              </a:pathLst>
            </a:custGeom>
            <a:solidFill>
              <a:schemeClr val="bg2">
                <a:lumMod val="75000"/>
              </a:schemeClr>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39" name="Shape 5813"/>
            <p:cNvSpPr/>
            <p:nvPr userDrawn="1"/>
          </p:nvSpPr>
          <p:spPr>
            <a:xfrm>
              <a:off x="8858616" y="8646936"/>
              <a:ext cx="350954" cy="887022"/>
            </a:xfrm>
            <a:custGeom>
              <a:avLst/>
              <a:gdLst/>
              <a:ahLst/>
              <a:cxnLst>
                <a:cxn ang="0">
                  <a:pos x="wd2" y="hd2"/>
                </a:cxn>
                <a:cxn ang="5400000">
                  <a:pos x="wd2" y="hd2"/>
                </a:cxn>
                <a:cxn ang="10800000">
                  <a:pos x="wd2" y="hd2"/>
                </a:cxn>
                <a:cxn ang="16200000">
                  <a:pos x="wd2" y="hd2"/>
                </a:cxn>
              </a:cxnLst>
              <a:rect l="0" t="0" r="r" b="b"/>
              <a:pathLst>
                <a:path w="21600" h="21600" extrusionOk="0">
                  <a:moveTo>
                    <a:pt x="10973" y="0"/>
                  </a:moveTo>
                  <a:cubicBezTo>
                    <a:pt x="9867" y="0"/>
                    <a:pt x="8753" y="169"/>
                    <a:pt x="7909" y="499"/>
                  </a:cubicBezTo>
                  <a:cubicBezTo>
                    <a:pt x="6220" y="1158"/>
                    <a:pt x="6220" y="2226"/>
                    <a:pt x="7909" y="2885"/>
                  </a:cubicBezTo>
                  <a:cubicBezTo>
                    <a:pt x="9597" y="3544"/>
                    <a:pt x="12349" y="3544"/>
                    <a:pt x="14038" y="2885"/>
                  </a:cubicBezTo>
                  <a:cubicBezTo>
                    <a:pt x="15726" y="2226"/>
                    <a:pt x="15726" y="1158"/>
                    <a:pt x="14038" y="499"/>
                  </a:cubicBezTo>
                  <a:cubicBezTo>
                    <a:pt x="13193" y="169"/>
                    <a:pt x="12080" y="0"/>
                    <a:pt x="10973" y="0"/>
                  </a:cubicBezTo>
                  <a:close/>
                  <a:moveTo>
                    <a:pt x="5536" y="3706"/>
                  </a:moveTo>
                  <a:cubicBezTo>
                    <a:pt x="1656" y="3706"/>
                    <a:pt x="0" y="5010"/>
                    <a:pt x="0" y="5446"/>
                  </a:cubicBezTo>
                  <a:cubicBezTo>
                    <a:pt x="0" y="11775"/>
                    <a:pt x="0" y="11773"/>
                    <a:pt x="0" y="11773"/>
                  </a:cubicBezTo>
                  <a:cubicBezTo>
                    <a:pt x="0" y="12100"/>
                    <a:pt x="819" y="12428"/>
                    <a:pt x="1928" y="12428"/>
                  </a:cubicBezTo>
                  <a:cubicBezTo>
                    <a:pt x="3036" y="12428"/>
                    <a:pt x="3584" y="12100"/>
                    <a:pt x="3584" y="11773"/>
                  </a:cubicBezTo>
                  <a:cubicBezTo>
                    <a:pt x="3584" y="6536"/>
                    <a:pt x="3584" y="6542"/>
                    <a:pt x="3584" y="6542"/>
                  </a:cubicBezTo>
                  <a:cubicBezTo>
                    <a:pt x="5247" y="6542"/>
                    <a:pt x="5264" y="6542"/>
                    <a:pt x="5264" y="6542"/>
                  </a:cubicBezTo>
                  <a:cubicBezTo>
                    <a:pt x="5264" y="11560"/>
                    <a:pt x="5264" y="11558"/>
                    <a:pt x="5264" y="11558"/>
                  </a:cubicBezTo>
                  <a:cubicBezTo>
                    <a:pt x="5264" y="11558"/>
                    <a:pt x="5264" y="11664"/>
                    <a:pt x="5264" y="11773"/>
                  </a:cubicBezTo>
                  <a:cubicBezTo>
                    <a:pt x="5264" y="20501"/>
                    <a:pt x="5264" y="20505"/>
                    <a:pt x="5264" y="20505"/>
                  </a:cubicBezTo>
                  <a:cubicBezTo>
                    <a:pt x="5264" y="21159"/>
                    <a:pt x="6374" y="21600"/>
                    <a:pt x="7760" y="21600"/>
                  </a:cubicBezTo>
                  <a:cubicBezTo>
                    <a:pt x="9146" y="21600"/>
                    <a:pt x="10256" y="21159"/>
                    <a:pt x="10256" y="20505"/>
                  </a:cubicBezTo>
                  <a:cubicBezTo>
                    <a:pt x="10256" y="12758"/>
                    <a:pt x="10256" y="12761"/>
                    <a:pt x="10256" y="12761"/>
                  </a:cubicBezTo>
                  <a:cubicBezTo>
                    <a:pt x="11365" y="12761"/>
                    <a:pt x="11344" y="12761"/>
                    <a:pt x="11344" y="12761"/>
                  </a:cubicBezTo>
                  <a:cubicBezTo>
                    <a:pt x="11344" y="20507"/>
                    <a:pt x="11344" y="20505"/>
                    <a:pt x="11344" y="20505"/>
                  </a:cubicBezTo>
                  <a:cubicBezTo>
                    <a:pt x="11344" y="21159"/>
                    <a:pt x="12454" y="21600"/>
                    <a:pt x="13840" y="21600"/>
                  </a:cubicBezTo>
                  <a:cubicBezTo>
                    <a:pt x="15226" y="21600"/>
                    <a:pt x="16336" y="21159"/>
                    <a:pt x="16336" y="20505"/>
                  </a:cubicBezTo>
                  <a:cubicBezTo>
                    <a:pt x="16336" y="6539"/>
                    <a:pt x="16336" y="6542"/>
                    <a:pt x="16336" y="6542"/>
                  </a:cubicBezTo>
                  <a:cubicBezTo>
                    <a:pt x="17722" y="6542"/>
                    <a:pt x="17720" y="6542"/>
                    <a:pt x="17720" y="6542"/>
                  </a:cubicBezTo>
                  <a:cubicBezTo>
                    <a:pt x="17720" y="11779"/>
                    <a:pt x="17720" y="11773"/>
                    <a:pt x="17720" y="11773"/>
                  </a:cubicBezTo>
                  <a:cubicBezTo>
                    <a:pt x="17720" y="12100"/>
                    <a:pt x="18564" y="12428"/>
                    <a:pt x="19672" y="12428"/>
                  </a:cubicBezTo>
                  <a:cubicBezTo>
                    <a:pt x="20781" y="12428"/>
                    <a:pt x="21600" y="12100"/>
                    <a:pt x="21600" y="11773"/>
                  </a:cubicBezTo>
                  <a:cubicBezTo>
                    <a:pt x="21600" y="5336"/>
                    <a:pt x="21600" y="5339"/>
                    <a:pt x="21600" y="5339"/>
                  </a:cubicBezTo>
                  <a:cubicBezTo>
                    <a:pt x="21600" y="4793"/>
                    <a:pt x="19939" y="3706"/>
                    <a:pt x="16336" y="3706"/>
                  </a:cubicBezTo>
                  <a:cubicBezTo>
                    <a:pt x="5527" y="3706"/>
                    <a:pt x="5536" y="3706"/>
                    <a:pt x="5536" y="3706"/>
                  </a:cubicBezTo>
                  <a:close/>
                </a:path>
              </a:pathLst>
            </a:custGeom>
            <a:solidFill>
              <a:schemeClr val="bg2">
                <a:lumMod val="75000"/>
              </a:schemeClr>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40" name="Shape 5814"/>
            <p:cNvSpPr/>
            <p:nvPr userDrawn="1"/>
          </p:nvSpPr>
          <p:spPr>
            <a:xfrm>
              <a:off x="9419578" y="8646936"/>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61" y="0"/>
                  </a:moveTo>
                  <a:cubicBezTo>
                    <a:pt x="9855" y="0"/>
                    <a:pt x="8768" y="169"/>
                    <a:pt x="7924" y="499"/>
                  </a:cubicBezTo>
                  <a:cubicBezTo>
                    <a:pt x="6238" y="1158"/>
                    <a:pt x="6238" y="2226"/>
                    <a:pt x="7924" y="2885"/>
                  </a:cubicBezTo>
                  <a:cubicBezTo>
                    <a:pt x="9611" y="3544"/>
                    <a:pt x="12335" y="3544"/>
                    <a:pt x="14022" y="2885"/>
                  </a:cubicBezTo>
                  <a:cubicBezTo>
                    <a:pt x="15708" y="2226"/>
                    <a:pt x="15708" y="1158"/>
                    <a:pt x="14022" y="499"/>
                  </a:cubicBezTo>
                  <a:cubicBezTo>
                    <a:pt x="13178" y="169"/>
                    <a:pt x="12066" y="0"/>
                    <a:pt x="10961" y="0"/>
                  </a:cubicBezTo>
                  <a:close/>
                  <a:moveTo>
                    <a:pt x="5530" y="3706"/>
                  </a:moveTo>
                  <a:cubicBezTo>
                    <a:pt x="1654" y="3706"/>
                    <a:pt x="0" y="5010"/>
                    <a:pt x="0" y="5446"/>
                  </a:cubicBezTo>
                  <a:cubicBezTo>
                    <a:pt x="0" y="11775"/>
                    <a:pt x="0" y="11773"/>
                    <a:pt x="0" y="11773"/>
                  </a:cubicBezTo>
                  <a:cubicBezTo>
                    <a:pt x="0" y="12100"/>
                    <a:pt x="818" y="12428"/>
                    <a:pt x="1926"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5"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41" y="3706"/>
                    <a:pt x="16342" y="3706"/>
                  </a:cubicBezTo>
                  <a:cubicBezTo>
                    <a:pt x="5545" y="3706"/>
                    <a:pt x="5530" y="3706"/>
                    <a:pt x="5530" y="3706"/>
                  </a:cubicBezTo>
                  <a:close/>
                </a:path>
              </a:pathLst>
            </a:custGeom>
            <a:solidFill>
              <a:schemeClr val="bg2">
                <a:lumMod val="40000"/>
                <a:lumOff val="60000"/>
              </a:schemeClr>
            </a:solidFill>
            <a:ln w="12700">
              <a:miter lim="400000"/>
            </a:ln>
          </p:spPr>
          <p:txBody>
            <a:bodyPr lIns="19050" tIns="19050" rIns="19050" bIns="19050" anchor="ctr"/>
            <a:lstStyle/>
            <a:p>
              <a:pPr algn="ctr">
                <a:lnSpc>
                  <a:spcPct val="100000"/>
                </a:lnSpc>
                <a:defRPr sz="8000" b="0" spc="0">
                  <a:solidFill>
                    <a:srgbClr val="53585F"/>
                  </a:solidFill>
                  <a:latin typeface="Aileron UltraLight"/>
                  <a:ea typeface="Aileron UltraLight"/>
                  <a:cs typeface="Aileron UltraLight"/>
                  <a:sym typeface="Aileron UltraLight"/>
                </a:defRPr>
              </a:pPr>
              <a:endParaRPr sz="4000">
                <a:latin typeface="Oswald Book" charset="0"/>
                <a:ea typeface="Oswald Book" charset="0"/>
                <a:cs typeface="Oswald Book" charset="0"/>
              </a:endParaRPr>
            </a:p>
          </p:txBody>
        </p:sp>
        <p:sp>
          <p:nvSpPr>
            <p:cNvPr id="141" name="Shape 5815"/>
            <p:cNvSpPr/>
            <p:nvPr userDrawn="1"/>
          </p:nvSpPr>
          <p:spPr>
            <a:xfrm>
              <a:off x="9980543" y="8646936"/>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8" y="1158"/>
                    <a:pt x="6237" y="2226"/>
                    <a:pt x="7924" y="2885"/>
                  </a:cubicBezTo>
                  <a:cubicBezTo>
                    <a:pt x="9611" y="3544"/>
                    <a:pt x="12335" y="3544"/>
                    <a:pt x="14021" y="2885"/>
                  </a:cubicBezTo>
                  <a:cubicBezTo>
                    <a:pt x="15708" y="2226"/>
                    <a:pt x="15708" y="1158"/>
                    <a:pt x="14021" y="499"/>
                  </a:cubicBezTo>
                  <a:cubicBezTo>
                    <a:pt x="13178" y="169"/>
                    <a:pt x="12090" y="0"/>
                    <a:pt x="10985" y="0"/>
                  </a:cubicBezTo>
                  <a:close/>
                  <a:moveTo>
                    <a:pt x="5530" y="3706"/>
                  </a:moveTo>
                  <a:cubicBezTo>
                    <a:pt x="1654"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41" y="3706"/>
                    <a:pt x="16342" y="3706"/>
                  </a:cubicBezTo>
                  <a:cubicBezTo>
                    <a:pt x="5545" y="3706"/>
                    <a:pt x="5530" y="3706"/>
                    <a:pt x="5530" y="3706"/>
                  </a:cubicBezTo>
                  <a:close/>
                </a:path>
              </a:pathLst>
            </a:custGeom>
            <a:solidFill>
              <a:schemeClr val="bg2">
                <a:lumMod val="40000"/>
                <a:lumOff val="60000"/>
              </a:schemeClr>
            </a:solidFill>
            <a:ln w="12700">
              <a:miter lim="400000"/>
            </a:ln>
          </p:spPr>
          <p:txBody>
            <a:bodyPr lIns="19050" tIns="19050" rIns="19050" bIns="19050" anchor="ctr"/>
            <a:lstStyle/>
            <a:p>
              <a:pPr algn="ctr">
                <a:lnSpc>
                  <a:spcPct val="100000"/>
                </a:lnSpc>
                <a:defRPr sz="8000" b="0" spc="0">
                  <a:solidFill>
                    <a:srgbClr val="53585F"/>
                  </a:solidFill>
                  <a:latin typeface="Aileron UltraLight"/>
                  <a:ea typeface="Aileron UltraLight"/>
                  <a:cs typeface="Aileron UltraLight"/>
                  <a:sym typeface="Aileron UltraLight"/>
                </a:defRPr>
              </a:pPr>
              <a:endParaRPr sz="4000">
                <a:latin typeface="Oswald Book" charset="0"/>
                <a:ea typeface="Oswald Book" charset="0"/>
                <a:cs typeface="Oswald Book" charset="0"/>
              </a:endParaRPr>
            </a:p>
          </p:txBody>
        </p:sp>
      </p:grpSp>
      <p:sp>
        <p:nvSpPr>
          <p:cNvPr id="142" name="Shape 5816"/>
          <p:cNvSpPr/>
          <p:nvPr userDrawn="1"/>
        </p:nvSpPr>
        <p:spPr>
          <a:xfrm>
            <a:off x="11942087" y="4877342"/>
            <a:ext cx="983837" cy="466794"/>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lnSpc>
                <a:spcPct val="150000"/>
              </a:lnSpc>
              <a:defRPr sz="1600" b="0" spc="48">
                <a:solidFill>
                  <a:srgbClr val="5E5E5E"/>
                </a:solidFill>
              </a:defRPr>
            </a:lvl1pPr>
          </a:lstStyle>
          <a:p>
            <a:r>
              <a:rPr sz="1800" dirty="0">
                <a:solidFill>
                  <a:schemeClr val="bg2">
                    <a:lumMod val="75000"/>
                  </a:schemeClr>
                </a:solidFill>
                <a:latin typeface="+mj-lt"/>
                <a:ea typeface="Oswald Book" charset="0"/>
                <a:cs typeface="Oswald Book" charset="0"/>
              </a:rPr>
              <a:t>=70k</a:t>
            </a:r>
          </a:p>
        </p:txBody>
      </p:sp>
      <p:sp>
        <p:nvSpPr>
          <p:cNvPr id="143" name="Shape 5817"/>
          <p:cNvSpPr/>
          <p:nvPr userDrawn="1"/>
        </p:nvSpPr>
        <p:spPr>
          <a:xfrm>
            <a:off x="11942087" y="8509562"/>
            <a:ext cx="983837" cy="466794"/>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lnSpc>
                <a:spcPct val="150000"/>
              </a:lnSpc>
              <a:defRPr sz="1600" b="0" spc="48">
                <a:solidFill>
                  <a:srgbClr val="5E5E5E"/>
                </a:solidFill>
              </a:defRPr>
            </a:lvl1pPr>
          </a:lstStyle>
          <a:p>
            <a:r>
              <a:rPr sz="1800" dirty="0">
                <a:solidFill>
                  <a:schemeClr val="bg2">
                    <a:lumMod val="75000"/>
                  </a:schemeClr>
                </a:solidFill>
                <a:latin typeface="+mj-lt"/>
                <a:ea typeface="Oswald Book" charset="0"/>
                <a:cs typeface="Oswald Book" charset="0"/>
              </a:rPr>
              <a:t>=50k</a:t>
            </a:r>
          </a:p>
        </p:txBody>
      </p:sp>
      <p:sp>
        <p:nvSpPr>
          <p:cNvPr id="144" name="Shape 5818"/>
          <p:cNvSpPr/>
          <p:nvPr userDrawn="1"/>
        </p:nvSpPr>
        <p:spPr>
          <a:xfrm>
            <a:off x="2736790" y="5345172"/>
            <a:ext cx="1341271" cy="61220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normAutofit/>
          </a:bodyPr>
          <a:lstStyle>
            <a:lvl1pPr algn="ctr">
              <a:lnSpc>
                <a:spcPct val="100000"/>
              </a:lnSpc>
              <a:defRPr sz="2000" b="0" spc="0">
                <a:solidFill>
                  <a:srgbClr val="FFFFFF"/>
                </a:solidFill>
              </a:defRPr>
            </a:lvl1pPr>
          </a:lstStyle>
          <a:p>
            <a:r>
              <a:rPr lang="it-IT" sz="2000" dirty="0">
                <a:latin typeface="+mj-lt"/>
                <a:ea typeface="Oswald Book" charset="0"/>
                <a:cs typeface="Oswald Book" charset="0"/>
              </a:rPr>
              <a:t>Label</a:t>
            </a:r>
            <a:endParaRPr sz="2000" dirty="0">
              <a:latin typeface="+mj-lt"/>
              <a:ea typeface="Oswald Book" charset="0"/>
              <a:cs typeface="Oswald Book" charset="0"/>
            </a:endParaRPr>
          </a:p>
        </p:txBody>
      </p:sp>
      <p:sp>
        <p:nvSpPr>
          <p:cNvPr id="145" name="Shape 5819"/>
          <p:cNvSpPr/>
          <p:nvPr userDrawn="1"/>
        </p:nvSpPr>
        <p:spPr>
          <a:xfrm>
            <a:off x="2701919" y="9247827"/>
            <a:ext cx="1341271" cy="61220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normAutofit/>
          </a:bodyPr>
          <a:lstStyle>
            <a:lvl1pPr algn="ctr">
              <a:lnSpc>
                <a:spcPct val="100000"/>
              </a:lnSpc>
              <a:defRPr sz="2000" b="0" spc="0">
                <a:solidFill>
                  <a:srgbClr val="FFFFFF"/>
                </a:solidFill>
              </a:defRPr>
            </a:lvl1pPr>
          </a:lstStyle>
          <a:p>
            <a:r>
              <a:rPr lang="it-IT" sz="2000" dirty="0">
                <a:latin typeface="+mj-lt"/>
                <a:ea typeface="Oswald Book" charset="0"/>
                <a:cs typeface="Oswald Book" charset="0"/>
              </a:rPr>
              <a:t>Label</a:t>
            </a:r>
            <a:endParaRPr sz="2000" dirty="0">
              <a:latin typeface="+mj-lt"/>
              <a:ea typeface="Oswald Book" charset="0"/>
              <a:cs typeface="Oswald Book" charset="0"/>
            </a:endParaRPr>
          </a:p>
        </p:txBody>
      </p:sp>
      <p:sp>
        <p:nvSpPr>
          <p:cNvPr id="146" name="Shape 5820"/>
          <p:cNvSpPr/>
          <p:nvPr userDrawn="1"/>
        </p:nvSpPr>
        <p:spPr>
          <a:xfrm>
            <a:off x="11942087" y="6243680"/>
            <a:ext cx="983837" cy="466794"/>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lnSpc>
                <a:spcPct val="150000"/>
              </a:lnSpc>
              <a:defRPr sz="1600" b="0" spc="48">
                <a:solidFill>
                  <a:srgbClr val="5E5E5E"/>
                </a:solidFill>
              </a:defRPr>
            </a:lvl1pPr>
          </a:lstStyle>
          <a:p>
            <a:r>
              <a:rPr sz="1800" dirty="0">
                <a:solidFill>
                  <a:schemeClr val="bg2">
                    <a:lumMod val="75000"/>
                  </a:schemeClr>
                </a:solidFill>
                <a:latin typeface="+mj-lt"/>
                <a:ea typeface="Oswald Book" charset="0"/>
                <a:cs typeface="Oswald Book" charset="0"/>
              </a:rPr>
              <a:t>=40k</a:t>
            </a:r>
          </a:p>
        </p:txBody>
      </p:sp>
      <p:sp>
        <p:nvSpPr>
          <p:cNvPr id="147" name="Shape 5821"/>
          <p:cNvSpPr/>
          <p:nvPr userDrawn="1"/>
        </p:nvSpPr>
        <p:spPr>
          <a:xfrm>
            <a:off x="11942087" y="10055644"/>
            <a:ext cx="983837" cy="466794"/>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lnSpc>
                <a:spcPct val="150000"/>
              </a:lnSpc>
              <a:defRPr sz="1600" b="0" spc="48">
                <a:solidFill>
                  <a:srgbClr val="5E5E5E"/>
                </a:solidFill>
              </a:defRPr>
            </a:lvl1pPr>
          </a:lstStyle>
          <a:p>
            <a:r>
              <a:rPr sz="1800" dirty="0">
                <a:solidFill>
                  <a:schemeClr val="bg2">
                    <a:lumMod val="75000"/>
                  </a:schemeClr>
                </a:solidFill>
                <a:latin typeface="+mj-lt"/>
                <a:ea typeface="Oswald Book" charset="0"/>
                <a:cs typeface="Oswald Book" charset="0"/>
              </a:rPr>
              <a:t>=80k</a:t>
            </a:r>
          </a:p>
        </p:txBody>
      </p:sp>
      <p:sp>
        <p:nvSpPr>
          <p:cNvPr id="148" name="Shape 5822"/>
          <p:cNvSpPr/>
          <p:nvPr userDrawn="1"/>
        </p:nvSpPr>
        <p:spPr>
          <a:xfrm>
            <a:off x="5705294" y="12739029"/>
            <a:ext cx="1343367" cy="24365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lnSpc>
                <a:spcPct val="150000"/>
              </a:lnSpc>
              <a:defRPr sz="1600" b="0" spc="48">
                <a:solidFill>
                  <a:srgbClr val="5E5E5E"/>
                </a:solidFill>
              </a:defRPr>
            </a:lvl1pPr>
          </a:lstStyle>
          <a:p>
            <a:pPr>
              <a:lnSpc>
                <a:spcPts val="1500"/>
              </a:lnSpc>
            </a:pPr>
            <a:r>
              <a:rPr sz="1800" dirty="0">
                <a:solidFill>
                  <a:schemeClr val="bg2">
                    <a:lumMod val="75000"/>
                  </a:schemeClr>
                </a:solidFill>
                <a:latin typeface="+mn-lt"/>
                <a:ea typeface="Oswald Book" charset="0"/>
                <a:cs typeface="Oswald Book" charset="0"/>
              </a:rPr>
              <a:t>a following</a:t>
            </a:r>
          </a:p>
        </p:txBody>
      </p:sp>
      <p:sp>
        <p:nvSpPr>
          <p:cNvPr id="149" name="Shape 5823"/>
          <p:cNvSpPr/>
          <p:nvPr userDrawn="1"/>
        </p:nvSpPr>
        <p:spPr>
          <a:xfrm>
            <a:off x="7824853" y="12739029"/>
            <a:ext cx="1343367" cy="24365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lnSpc>
                <a:spcPct val="150000"/>
              </a:lnSpc>
              <a:defRPr sz="1600" b="0" spc="48">
                <a:solidFill>
                  <a:srgbClr val="5E5E5E"/>
                </a:solidFill>
              </a:defRPr>
            </a:lvl1pPr>
          </a:lstStyle>
          <a:p>
            <a:pPr>
              <a:lnSpc>
                <a:spcPts val="1500"/>
              </a:lnSpc>
            </a:pPr>
            <a:r>
              <a:rPr sz="1800" dirty="0">
                <a:solidFill>
                  <a:schemeClr val="bg2">
                    <a:lumMod val="75000"/>
                  </a:schemeClr>
                </a:solidFill>
                <a:latin typeface="+mn-lt"/>
                <a:ea typeface="Oswald Book" charset="0"/>
                <a:cs typeface="Oswald Book" charset="0"/>
              </a:rPr>
              <a:t>of followers</a:t>
            </a:r>
          </a:p>
        </p:txBody>
      </p:sp>
      <p:pic>
        <p:nvPicPr>
          <p:cNvPr id="64" name="Picture 18">
            <a:extLst>
              <a:ext uri="{FF2B5EF4-FFF2-40B4-BE49-F238E27FC236}">
                <a16:creationId xmlns:a16="http://schemas.microsoft.com/office/drawing/2014/main" id="{E6002802-3E7A-4B71-8CC7-3C9B6BC4D86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65" name="Segnaposto testo 5">
            <a:extLst>
              <a:ext uri="{FF2B5EF4-FFF2-40B4-BE49-F238E27FC236}">
                <a16:creationId xmlns:a16="http://schemas.microsoft.com/office/drawing/2014/main" id="{C7B6823F-872E-4E36-A3D1-88696D11F231}"/>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66" name="Segnaposto testo 7">
            <a:extLst>
              <a:ext uri="{FF2B5EF4-FFF2-40B4-BE49-F238E27FC236}">
                <a16:creationId xmlns:a16="http://schemas.microsoft.com/office/drawing/2014/main" id="{67B15DEA-B706-44D9-97C0-2D4CEA95F13D}"/>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23093450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i 4">
    <p:spTree>
      <p:nvGrpSpPr>
        <p:cNvPr id="1" name=""/>
        <p:cNvGrpSpPr/>
        <p:nvPr/>
      </p:nvGrpSpPr>
      <p:grpSpPr>
        <a:xfrm>
          <a:off x="0" y="0"/>
          <a:ext cx="0" cy="0"/>
          <a:chOff x="0" y="0"/>
          <a:chExt cx="0" cy="0"/>
        </a:xfrm>
      </p:grpSpPr>
      <p:sp>
        <p:nvSpPr>
          <p:cNvPr id="26" name="Segnaposto testo 25"/>
          <p:cNvSpPr>
            <a:spLocks noGrp="1"/>
          </p:cNvSpPr>
          <p:nvPr>
            <p:ph type="body" sz="quarter" idx="18" hasCustomPrompt="1"/>
          </p:nvPr>
        </p:nvSpPr>
        <p:spPr>
          <a:xfrm>
            <a:off x="2254250" y="12574952"/>
            <a:ext cx="21397913" cy="383673"/>
          </a:xfrm>
          <a:prstGeom prst="rect">
            <a:avLst/>
          </a:prstGeom>
        </p:spPr>
        <p:txBody>
          <a:bodyPr/>
          <a:lstStyle>
            <a:lvl1pPr marL="39688" indent="0" algn="ctr">
              <a:buNone/>
              <a:defRPr sz="2400">
                <a:latin typeface="Arial" panose="020B0604020202020204" pitchFamily="34" charset="0"/>
                <a:cs typeface="Arial" panose="020B0604020202020204" pitchFamily="34" charset="0"/>
              </a:defRPr>
            </a:lvl1pPr>
            <a:lvl2pPr marL="446087" indent="0" algn="ctr">
              <a:buNone/>
              <a:defRPr sz="2400">
                <a:latin typeface="Arial" panose="020B0604020202020204" pitchFamily="34" charset="0"/>
                <a:cs typeface="Arial" panose="020B0604020202020204" pitchFamily="34" charset="0"/>
              </a:defRPr>
            </a:lvl2pPr>
            <a:lvl3pPr marL="903287" indent="0" algn="ctr">
              <a:buNone/>
              <a:defRPr sz="2400">
                <a:latin typeface="Arial" panose="020B0604020202020204" pitchFamily="34" charset="0"/>
                <a:cs typeface="Arial" panose="020B0604020202020204" pitchFamily="34" charset="0"/>
              </a:defRPr>
            </a:lvl3pPr>
            <a:lvl4pPr marL="1360487" indent="0" algn="ctr">
              <a:buNone/>
              <a:defRPr sz="2400">
                <a:latin typeface="Arial" panose="020B0604020202020204" pitchFamily="34" charset="0"/>
                <a:cs typeface="Arial" panose="020B0604020202020204" pitchFamily="34" charset="0"/>
              </a:defRPr>
            </a:lvl4pPr>
            <a:lvl5pPr marL="1817687" indent="0" algn="ctr">
              <a:buNone/>
              <a:defRPr sz="2400">
                <a:latin typeface="Arial" panose="020B0604020202020204" pitchFamily="34" charset="0"/>
                <a:cs typeface="Arial" panose="020B0604020202020204" pitchFamily="34" charset="0"/>
              </a:defRPr>
            </a:lvl5pPr>
          </a:lstStyle>
          <a:p>
            <a:pPr lvl="0"/>
            <a:r>
              <a:rPr lang="it-IT" dirty="0"/>
              <a:t>* Modifica gli stili del testo dello schema</a:t>
            </a:r>
          </a:p>
        </p:txBody>
      </p:sp>
      <p:graphicFrame>
        <p:nvGraphicFramePr>
          <p:cNvPr id="22" name="Chart 3"/>
          <p:cNvGraphicFramePr/>
          <p:nvPr userDrawn="1">
            <p:extLst>
              <p:ext uri="{D42A27DB-BD31-4B8C-83A1-F6EECF244321}">
                <p14:modId xmlns:p14="http://schemas.microsoft.com/office/powerpoint/2010/main" val="2240715070"/>
              </p:ext>
            </p:extLst>
          </p:nvPr>
        </p:nvGraphicFramePr>
        <p:xfrm>
          <a:off x="-496504" y="3304211"/>
          <a:ext cx="13563913" cy="9042608"/>
        </p:xfrm>
        <a:graphic>
          <a:graphicData uri="http://schemas.openxmlformats.org/drawingml/2006/chart">
            <c:chart xmlns:c="http://schemas.openxmlformats.org/drawingml/2006/chart" xmlns:r="http://schemas.openxmlformats.org/officeDocument/2006/relationships" r:id="rId2"/>
          </a:graphicData>
        </a:graphic>
      </p:graphicFrame>
      <p:sp>
        <p:nvSpPr>
          <p:cNvPr id="27" name="Rounded Rectangle 6"/>
          <p:cNvSpPr/>
          <p:nvPr userDrawn="1"/>
        </p:nvSpPr>
        <p:spPr>
          <a:xfrm>
            <a:off x="2254251" y="11017752"/>
            <a:ext cx="214008" cy="21400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7"/>
          <p:cNvSpPr/>
          <p:nvPr userDrawn="1"/>
        </p:nvSpPr>
        <p:spPr>
          <a:xfrm>
            <a:off x="2254251" y="11812751"/>
            <a:ext cx="214008" cy="21400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8"/>
          <p:cNvSpPr txBox="1"/>
          <p:nvPr userDrawn="1"/>
        </p:nvSpPr>
        <p:spPr>
          <a:xfrm>
            <a:off x="2633630" y="10940090"/>
            <a:ext cx="1890261" cy="369332"/>
          </a:xfrm>
          <a:prstGeom prst="rect">
            <a:avLst/>
          </a:prstGeom>
          <a:noFill/>
        </p:spPr>
        <p:txBody>
          <a:bodyPr wrap="none" rtlCol="0">
            <a:spAutoFit/>
          </a:bodyPr>
          <a:lstStyle/>
          <a:p>
            <a:r>
              <a:rPr lang="en-US" sz="180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rPr>
              <a:t>The Chart Name</a:t>
            </a:r>
          </a:p>
        </p:txBody>
      </p:sp>
      <p:sp>
        <p:nvSpPr>
          <p:cNvPr id="30" name="TextBox 9"/>
          <p:cNvSpPr txBox="1"/>
          <p:nvPr userDrawn="1"/>
        </p:nvSpPr>
        <p:spPr>
          <a:xfrm>
            <a:off x="2633630" y="11735089"/>
            <a:ext cx="1890261" cy="369332"/>
          </a:xfrm>
          <a:prstGeom prst="rect">
            <a:avLst/>
          </a:prstGeom>
          <a:noFill/>
        </p:spPr>
        <p:txBody>
          <a:bodyPr wrap="none" rtlCol="0">
            <a:spAutoFit/>
          </a:bodyPr>
          <a:lstStyle/>
          <a:p>
            <a:r>
              <a:rPr lang="en-US" sz="180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rPr>
              <a:t>The Chart Name</a:t>
            </a:r>
          </a:p>
        </p:txBody>
      </p:sp>
      <p:sp>
        <p:nvSpPr>
          <p:cNvPr id="31" name="Rounded Rectangle 10"/>
          <p:cNvSpPr/>
          <p:nvPr userDrawn="1"/>
        </p:nvSpPr>
        <p:spPr>
          <a:xfrm>
            <a:off x="5422638" y="11017752"/>
            <a:ext cx="214008" cy="21400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11"/>
          <p:cNvSpPr/>
          <p:nvPr userDrawn="1"/>
        </p:nvSpPr>
        <p:spPr>
          <a:xfrm>
            <a:off x="5422638" y="11812751"/>
            <a:ext cx="214008" cy="21400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12"/>
          <p:cNvSpPr txBox="1"/>
          <p:nvPr userDrawn="1"/>
        </p:nvSpPr>
        <p:spPr>
          <a:xfrm>
            <a:off x="5802017" y="10940090"/>
            <a:ext cx="1890261" cy="369332"/>
          </a:xfrm>
          <a:prstGeom prst="rect">
            <a:avLst/>
          </a:prstGeom>
          <a:noFill/>
        </p:spPr>
        <p:txBody>
          <a:bodyPr wrap="none" rtlCol="0">
            <a:spAutoFit/>
          </a:bodyPr>
          <a:lstStyle/>
          <a:p>
            <a:r>
              <a:rPr lang="en-US" sz="180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rPr>
              <a:t>The Chart Name</a:t>
            </a:r>
          </a:p>
        </p:txBody>
      </p:sp>
      <p:sp>
        <p:nvSpPr>
          <p:cNvPr id="34" name="TextBox 13"/>
          <p:cNvSpPr txBox="1"/>
          <p:nvPr userDrawn="1"/>
        </p:nvSpPr>
        <p:spPr>
          <a:xfrm>
            <a:off x="5802017" y="11735089"/>
            <a:ext cx="1890261" cy="369332"/>
          </a:xfrm>
          <a:prstGeom prst="rect">
            <a:avLst/>
          </a:prstGeom>
          <a:noFill/>
        </p:spPr>
        <p:txBody>
          <a:bodyPr wrap="none" rtlCol="0">
            <a:spAutoFit/>
          </a:bodyPr>
          <a:lstStyle/>
          <a:p>
            <a:r>
              <a:rPr lang="en-US" sz="180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rPr>
              <a:t>The Chart Name</a:t>
            </a:r>
          </a:p>
        </p:txBody>
      </p:sp>
      <p:sp>
        <p:nvSpPr>
          <p:cNvPr id="35" name="Rounded Rectangle 17"/>
          <p:cNvSpPr/>
          <p:nvPr userDrawn="1"/>
        </p:nvSpPr>
        <p:spPr>
          <a:xfrm>
            <a:off x="13456757" y="5564389"/>
            <a:ext cx="2733472" cy="592711"/>
          </a:xfrm>
          <a:prstGeom prst="roundRect">
            <a:avLst>
              <a:gd name="adj" fmla="val 0"/>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Arial" panose="020B0604020202020204" pitchFamily="34" charset="0"/>
                <a:ea typeface="Roboto Light" panose="02000000000000000000" pitchFamily="2" charset="0"/>
                <a:cs typeface="Arial" panose="020B0604020202020204" pitchFamily="34" charset="0"/>
              </a:rPr>
              <a:t>Chart</a:t>
            </a:r>
            <a:r>
              <a:rPr lang="en-US" sz="1800" dirty="0">
                <a:solidFill>
                  <a:schemeClr val="bg1"/>
                </a:solidFill>
                <a:latin typeface="Arial" panose="020B0604020202020204" pitchFamily="34" charset="0"/>
                <a:ea typeface="Roboto Light" panose="02000000000000000000" pitchFamily="2" charset="0"/>
                <a:cs typeface="Arial" panose="020B0604020202020204" pitchFamily="34" charset="0"/>
              </a:rPr>
              <a:t> Name</a:t>
            </a:r>
          </a:p>
        </p:txBody>
      </p:sp>
      <p:cxnSp>
        <p:nvCxnSpPr>
          <p:cNvPr id="36" name="Straight Connector 18"/>
          <p:cNvCxnSpPr/>
          <p:nvPr userDrawn="1"/>
        </p:nvCxnSpPr>
        <p:spPr>
          <a:xfrm>
            <a:off x="11396870" y="5860745"/>
            <a:ext cx="2451652" cy="0"/>
          </a:xfrm>
          <a:prstGeom prst="line">
            <a:avLst/>
          </a:prstGeom>
          <a:ln>
            <a:solidFill>
              <a:schemeClr val="bg2">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0" name="Segnaposto testo 3"/>
          <p:cNvSpPr>
            <a:spLocks noGrp="1"/>
          </p:cNvSpPr>
          <p:nvPr>
            <p:ph type="body" sz="quarter" idx="19" hasCustomPrompt="1"/>
          </p:nvPr>
        </p:nvSpPr>
        <p:spPr>
          <a:xfrm>
            <a:off x="13353199" y="8299404"/>
            <a:ext cx="10298964" cy="3805018"/>
          </a:xfrm>
          <a:prstGeom prst="rect">
            <a:avLst/>
          </a:prstGeom>
        </p:spPr>
        <p:txBody>
          <a:bodyPr/>
          <a:lstStyle>
            <a:lvl1pPr marL="39688" marR="0" indent="0" algn="l" defTabSz="2438400" rtl="0" eaLnBrk="1" fontAlgn="auto" latinLnBrk="0" hangingPunct="1">
              <a:lnSpc>
                <a:spcPct val="100000"/>
              </a:lnSpc>
              <a:spcBef>
                <a:spcPts val="2100"/>
              </a:spcBef>
              <a:spcAft>
                <a:spcPts val="0"/>
              </a:spcAft>
              <a:buClr>
                <a:srgbClr val="000000"/>
              </a:buClr>
              <a:buSzPct val="100000"/>
              <a:buFont typeface="Wingdings" panose="05000000000000000000" pitchFamily="2" charset="2"/>
              <a:buNone/>
              <a:tabLst/>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p>
          <a:p>
            <a:pPr marL="39688" marR="0" lvl="0" indent="0" algn="l" defTabSz="2438400" rtl="0" eaLnBrk="1" fontAlgn="auto" latinLnBrk="0" hangingPunct="1">
              <a:lnSpc>
                <a:spcPct val="100000"/>
              </a:lnSpc>
              <a:spcBef>
                <a:spcPts val="2100"/>
              </a:spcBef>
              <a:spcAft>
                <a:spcPts val="0"/>
              </a:spcAft>
              <a:buClr>
                <a:srgbClr val="000000"/>
              </a:buClr>
              <a:buSzPct val="100000"/>
              <a:buFont typeface="Wingdings" panose="05000000000000000000" pitchFamily="2" charset="2"/>
              <a:buNone/>
              <a:tabLst/>
              <a:defRPr/>
            </a:pPr>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endParaRPr lang="it-IT" dirty="0"/>
          </a:p>
          <a:p>
            <a:pPr lvl="0"/>
            <a:endParaRPr lang="it-IT" b="0" i="0" dirty="0">
              <a:solidFill>
                <a:srgbClr val="000000"/>
              </a:solidFill>
              <a:effectLst/>
              <a:latin typeface="Open Sans"/>
            </a:endParaRPr>
          </a:p>
        </p:txBody>
      </p:sp>
      <p:pic>
        <p:nvPicPr>
          <p:cNvPr id="42" name="Immagine 4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20570" y="2964825"/>
            <a:ext cx="824675" cy="824675"/>
          </a:xfrm>
          <a:prstGeom prst="rect">
            <a:avLst/>
          </a:prstGeom>
        </p:spPr>
      </p:pic>
      <p:pic>
        <p:nvPicPr>
          <p:cNvPr id="43" name="Immagine 4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19979" y="2964825"/>
            <a:ext cx="824675" cy="824675"/>
          </a:xfrm>
          <a:prstGeom prst="rect">
            <a:avLst/>
          </a:prstGeom>
        </p:spPr>
      </p:pic>
      <p:pic>
        <p:nvPicPr>
          <p:cNvPr id="44" name="Immagine 4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846983" y="2964825"/>
            <a:ext cx="824675" cy="824675"/>
          </a:xfrm>
          <a:prstGeom prst="rect">
            <a:avLst/>
          </a:prstGeom>
        </p:spPr>
      </p:pic>
      <p:pic>
        <p:nvPicPr>
          <p:cNvPr id="45" name="Immagine 4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446312" y="2964825"/>
            <a:ext cx="824675" cy="824675"/>
          </a:xfrm>
          <a:prstGeom prst="rect">
            <a:avLst/>
          </a:prstGeom>
        </p:spPr>
      </p:pic>
      <p:pic>
        <p:nvPicPr>
          <p:cNvPr id="46" name="Immagine 4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03955" y="2964825"/>
            <a:ext cx="824675" cy="824675"/>
          </a:xfrm>
          <a:prstGeom prst="rect">
            <a:avLst/>
          </a:prstGeom>
        </p:spPr>
      </p:pic>
      <p:sp>
        <p:nvSpPr>
          <p:cNvPr id="48" name="TextBox 8"/>
          <p:cNvSpPr txBox="1"/>
          <p:nvPr userDrawn="1"/>
        </p:nvSpPr>
        <p:spPr>
          <a:xfrm>
            <a:off x="2222410" y="3174269"/>
            <a:ext cx="3414236" cy="461665"/>
          </a:xfrm>
          <a:prstGeom prst="rect">
            <a:avLst/>
          </a:prstGeom>
          <a:noFill/>
        </p:spPr>
        <p:txBody>
          <a:bodyPr wrap="square" rtlCol="0">
            <a:spAutoFit/>
          </a:bodyPr>
          <a:lstStyle/>
          <a:p>
            <a:r>
              <a:rPr lang="en-US" sz="240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rPr>
              <a:t>Title</a:t>
            </a:r>
            <a:r>
              <a:rPr lang="en-US" sz="2400" baseline="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rPr>
              <a:t> of breadcrumbs</a:t>
            </a:r>
            <a:endParaRPr lang="en-US" sz="240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endParaRPr>
          </a:p>
        </p:txBody>
      </p:sp>
      <p:sp>
        <p:nvSpPr>
          <p:cNvPr id="49" name="TextBox 8"/>
          <p:cNvSpPr txBox="1"/>
          <p:nvPr userDrawn="1"/>
        </p:nvSpPr>
        <p:spPr>
          <a:xfrm>
            <a:off x="6195259" y="3158880"/>
            <a:ext cx="3119562" cy="461665"/>
          </a:xfrm>
          <a:prstGeom prst="rect">
            <a:avLst/>
          </a:prstGeom>
          <a:noFill/>
        </p:spPr>
        <p:txBody>
          <a:bodyPr wrap="square" rtlCol="0">
            <a:spAutoFit/>
          </a:bodyPr>
          <a:lstStyle/>
          <a:p>
            <a:r>
              <a:rPr lang="en-US" sz="240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rPr>
              <a:t>Title</a:t>
            </a:r>
            <a:r>
              <a:rPr lang="en-US" sz="2400" baseline="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rPr>
              <a:t> of breadcrumbs</a:t>
            </a:r>
            <a:endParaRPr lang="en-US" sz="240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endParaRPr>
          </a:p>
        </p:txBody>
      </p:sp>
      <p:sp>
        <p:nvSpPr>
          <p:cNvPr id="50" name="TextBox 8"/>
          <p:cNvSpPr txBox="1"/>
          <p:nvPr userDrawn="1"/>
        </p:nvSpPr>
        <p:spPr>
          <a:xfrm>
            <a:off x="17346308" y="3155161"/>
            <a:ext cx="3119562" cy="461665"/>
          </a:xfrm>
          <a:prstGeom prst="rect">
            <a:avLst/>
          </a:prstGeom>
          <a:noFill/>
        </p:spPr>
        <p:txBody>
          <a:bodyPr wrap="square" rtlCol="0">
            <a:spAutoFit/>
          </a:bodyPr>
          <a:lstStyle/>
          <a:p>
            <a:r>
              <a:rPr lang="en-US" sz="240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rPr>
              <a:t>Title</a:t>
            </a:r>
            <a:r>
              <a:rPr lang="en-US" sz="2400" baseline="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rPr>
              <a:t> of breadcrumbs</a:t>
            </a:r>
            <a:endParaRPr lang="en-US" sz="240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endParaRPr>
          </a:p>
        </p:txBody>
      </p:sp>
      <p:sp>
        <p:nvSpPr>
          <p:cNvPr id="51" name="TextBox 8"/>
          <p:cNvSpPr txBox="1"/>
          <p:nvPr userDrawn="1"/>
        </p:nvSpPr>
        <p:spPr>
          <a:xfrm>
            <a:off x="13628088" y="3141142"/>
            <a:ext cx="3119562" cy="461665"/>
          </a:xfrm>
          <a:prstGeom prst="rect">
            <a:avLst/>
          </a:prstGeom>
          <a:noFill/>
        </p:spPr>
        <p:txBody>
          <a:bodyPr wrap="square" rtlCol="0">
            <a:spAutoFit/>
          </a:bodyPr>
          <a:lstStyle/>
          <a:p>
            <a:r>
              <a:rPr lang="en-US" sz="240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rPr>
              <a:t>Title</a:t>
            </a:r>
            <a:r>
              <a:rPr lang="en-US" sz="2400" baseline="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rPr>
              <a:t> of breadcrumbs</a:t>
            </a:r>
            <a:endParaRPr lang="en-US" sz="240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endParaRPr>
          </a:p>
        </p:txBody>
      </p:sp>
      <p:sp>
        <p:nvSpPr>
          <p:cNvPr id="52" name="TextBox 8"/>
          <p:cNvSpPr txBox="1"/>
          <p:nvPr userDrawn="1"/>
        </p:nvSpPr>
        <p:spPr>
          <a:xfrm>
            <a:off x="20839169" y="3169907"/>
            <a:ext cx="3119562" cy="461665"/>
          </a:xfrm>
          <a:prstGeom prst="rect">
            <a:avLst/>
          </a:prstGeom>
          <a:noFill/>
        </p:spPr>
        <p:txBody>
          <a:bodyPr wrap="square" rtlCol="0">
            <a:spAutoFit/>
          </a:bodyPr>
          <a:lstStyle/>
          <a:p>
            <a:r>
              <a:rPr lang="en-US" sz="240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rPr>
              <a:t>Title</a:t>
            </a:r>
            <a:r>
              <a:rPr lang="en-US" sz="2400" baseline="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rPr>
              <a:t> of breadcrumbs</a:t>
            </a:r>
            <a:endParaRPr lang="en-US" sz="240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endParaRPr>
          </a:p>
        </p:txBody>
      </p:sp>
      <p:sp>
        <p:nvSpPr>
          <p:cNvPr id="53" name="TextBox 8"/>
          <p:cNvSpPr txBox="1"/>
          <p:nvPr userDrawn="1"/>
        </p:nvSpPr>
        <p:spPr>
          <a:xfrm>
            <a:off x="9985519" y="3141142"/>
            <a:ext cx="3119562" cy="461665"/>
          </a:xfrm>
          <a:prstGeom prst="rect">
            <a:avLst/>
          </a:prstGeom>
          <a:noFill/>
        </p:spPr>
        <p:txBody>
          <a:bodyPr wrap="square" rtlCol="0">
            <a:spAutoFit/>
          </a:bodyPr>
          <a:lstStyle/>
          <a:p>
            <a:r>
              <a:rPr lang="en-US" sz="240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rPr>
              <a:t>Title</a:t>
            </a:r>
            <a:r>
              <a:rPr lang="en-US" sz="2400" baseline="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rPr>
              <a:t> of breadcrumbs</a:t>
            </a:r>
            <a:endParaRPr lang="en-US" sz="240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endParaRPr>
          </a:p>
        </p:txBody>
      </p:sp>
      <p:cxnSp>
        <p:nvCxnSpPr>
          <p:cNvPr id="54" name="Straight Connector 29"/>
          <p:cNvCxnSpPr/>
          <p:nvPr userDrawn="1"/>
        </p:nvCxnSpPr>
        <p:spPr>
          <a:xfrm>
            <a:off x="13456757" y="7905418"/>
            <a:ext cx="9144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37" name="Picture 18">
            <a:extLst>
              <a:ext uri="{FF2B5EF4-FFF2-40B4-BE49-F238E27FC236}">
                <a16:creationId xmlns:a16="http://schemas.microsoft.com/office/drawing/2014/main" id="{4A907FC0-4FCB-401F-801E-95CFE9561FAA}"/>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38" name="Segnaposto testo 5">
            <a:extLst>
              <a:ext uri="{FF2B5EF4-FFF2-40B4-BE49-F238E27FC236}">
                <a16:creationId xmlns:a16="http://schemas.microsoft.com/office/drawing/2014/main" id="{34C6189B-5FAA-4B9D-862F-21BA051FEB3F}"/>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39" name="Segnaposto testo 7">
            <a:extLst>
              <a:ext uri="{FF2B5EF4-FFF2-40B4-BE49-F238E27FC236}">
                <a16:creationId xmlns:a16="http://schemas.microsoft.com/office/drawing/2014/main" id="{D6EEC83A-7936-43BD-828D-6E7DAD3B72B9}"/>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92005000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ti 5">
    <p:spTree>
      <p:nvGrpSpPr>
        <p:cNvPr id="1" name=""/>
        <p:cNvGrpSpPr/>
        <p:nvPr/>
      </p:nvGrpSpPr>
      <p:grpSpPr>
        <a:xfrm>
          <a:off x="0" y="0"/>
          <a:ext cx="0" cy="0"/>
          <a:chOff x="0" y="0"/>
          <a:chExt cx="0" cy="0"/>
        </a:xfrm>
      </p:grpSpPr>
      <p:sp>
        <p:nvSpPr>
          <p:cNvPr id="26" name="Segnaposto testo 25"/>
          <p:cNvSpPr>
            <a:spLocks noGrp="1"/>
          </p:cNvSpPr>
          <p:nvPr>
            <p:ph type="body" sz="quarter" idx="18" hasCustomPrompt="1"/>
          </p:nvPr>
        </p:nvSpPr>
        <p:spPr>
          <a:xfrm>
            <a:off x="2254250" y="12574952"/>
            <a:ext cx="21397913" cy="383673"/>
          </a:xfrm>
          <a:prstGeom prst="rect">
            <a:avLst/>
          </a:prstGeom>
        </p:spPr>
        <p:txBody>
          <a:bodyPr/>
          <a:lstStyle>
            <a:lvl1pPr marL="39688" indent="0" algn="ctr">
              <a:buNone/>
              <a:defRPr sz="2400">
                <a:latin typeface="Arial" panose="020B0604020202020204" pitchFamily="34" charset="0"/>
                <a:cs typeface="Arial" panose="020B0604020202020204" pitchFamily="34" charset="0"/>
              </a:defRPr>
            </a:lvl1pPr>
            <a:lvl2pPr marL="446087" indent="0" algn="ctr">
              <a:buNone/>
              <a:defRPr sz="2400">
                <a:latin typeface="Arial" panose="020B0604020202020204" pitchFamily="34" charset="0"/>
                <a:cs typeface="Arial" panose="020B0604020202020204" pitchFamily="34" charset="0"/>
              </a:defRPr>
            </a:lvl2pPr>
            <a:lvl3pPr marL="903287" indent="0" algn="ctr">
              <a:buNone/>
              <a:defRPr sz="2400">
                <a:latin typeface="Arial" panose="020B0604020202020204" pitchFamily="34" charset="0"/>
                <a:cs typeface="Arial" panose="020B0604020202020204" pitchFamily="34" charset="0"/>
              </a:defRPr>
            </a:lvl3pPr>
            <a:lvl4pPr marL="1360487" indent="0" algn="ctr">
              <a:buNone/>
              <a:defRPr sz="2400">
                <a:latin typeface="Arial" panose="020B0604020202020204" pitchFamily="34" charset="0"/>
                <a:cs typeface="Arial" panose="020B0604020202020204" pitchFamily="34" charset="0"/>
              </a:defRPr>
            </a:lvl4pPr>
            <a:lvl5pPr marL="1817687" indent="0" algn="ctr">
              <a:buNone/>
              <a:defRPr sz="2400">
                <a:latin typeface="Arial" panose="020B0604020202020204" pitchFamily="34" charset="0"/>
                <a:cs typeface="Arial" panose="020B0604020202020204" pitchFamily="34" charset="0"/>
              </a:defRPr>
            </a:lvl5pPr>
          </a:lstStyle>
          <a:p>
            <a:pPr lvl="0"/>
            <a:r>
              <a:rPr lang="it-IT" dirty="0"/>
              <a:t>* Modifica gli stili del testo dello schema</a:t>
            </a:r>
          </a:p>
        </p:txBody>
      </p:sp>
      <p:sp>
        <p:nvSpPr>
          <p:cNvPr id="39" name="Segnaposto testo 3"/>
          <p:cNvSpPr>
            <a:spLocks noGrp="1"/>
          </p:cNvSpPr>
          <p:nvPr>
            <p:ph type="body" sz="quarter" idx="12" hasCustomPrompt="1"/>
          </p:nvPr>
        </p:nvSpPr>
        <p:spPr>
          <a:xfrm>
            <a:off x="2254250" y="2992107"/>
            <a:ext cx="21397913" cy="1292758"/>
          </a:xfrm>
          <a:prstGeom prst="rect">
            <a:avLst/>
          </a:prstGeom>
        </p:spPr>
        <p:txBody>
          <a:bodyPr/>
          <a:lstStyle>
            <a:lvl1pPr marL="39688" indent="0">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endParaRPr lang="it-IT" dirty="0"/>
          </a:p>
        </p:txBody>
      </p:sp>
      <p:graphicFrame>
        <p:nvGraphicFramePr>
          <p:cNvPr id="37" name="Content Placeholder 5"/>
          <p:cNvGraphicFramePr>
            <a:graphicFrameLocks/>
          </p:cNvGraphicFramePr>
          <p:nvPr userDrawn="1">
            <p:extLst>
              <p:ext uri="{D42A27DB-BD31-4B8C-83A1-F6EECF244321}">
                <p14:modId xmlns:p14="http://schemas.microsoft.com/office/powerpoint/2010/main" val="3491222770"/>
              </p:ext>
            </p:extLst>
          </p:nvPr>
        </p:nvGraphicFramePr>
        <p:xfrm>
          <a:off x="1793106" y="5588889"/>
          <a:ext cx="21627425" cy="6400801"/>
        </p:xfrm>
        <a:graphic>
          <a:graphicData uri="http://schemas.openxmlformats.org/drawingml/2006/chart">
            <c:chart xmlns:c="http://schemas.openxmlformats.org/drawingml/2006/chart" xmlns:r="http://schemas.openxmlformats.org/officeDocument/2006/relationships" r:id="rId2"/>
          </a:graphicData>
        </a:graphic>
      </p:graphicFrame>
      <p:sp>
        <p:nvSpPr>
          <p:cNvPr id="38" name="Rounded Rectangle 7"/>
          <p:cNvSpPr/>
          <p:nvPr userDrawn="1"/>
        </p:nvSpPr>
        <p:spPr>
          <a:xfrm>
            <a:off x="9336158" y="6095962"/>
            <a:ext cx="2733472" cy="592711"/>
          </a:xfrm>
          <a:prstGeom prst="roundRect">
            <a:avLst>
              <a:gd name="adj" fmla="val 0"/>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Arial" panose="020B0604020202020204" pitchFamily="34" charset="0"/>
                <a:ea typeface="Roboto Light" panose="02000000000000000000" pitchFamily="2" charset="0"/>
                <a:cs typeface="Arial" panose="020B0604020202020204" pitchFamily="34" charset="0"/>
              </a:rPr>
              <a:t>Chart</a:t>
            </a:r>
            <a:r>
              <a:rPr lang="en-US" sz="1800" dirty="0">
                <a:solidFill>
                  <a:schemeClr val="bg1"/>
                </a:solidFill>
                <a:latin typeface="Arial" panose="020B0604020202020204" pitchFamily="34" charset="0"/>
                <a:ea typeface="Roboto Light" panose="02000000000000000000" pitchFamily="2" charset="0"/>
                <a:cs typeface="Arial" panose="020B0604020202020204" pitchFamily="34" charset="0"/>
              </a:rPr>
              <a:t> Name</a:t>
            </a:r>
          </a:p>
        </p:txBody>
      </p:sp>
      <p:sp>
        <p:nvSpPr>
          <p:cNvPr id="41" name="Rounded Rectangle 8"/>
          <p:cNvSpPr/>
          <p:nvPr userDrawn="1"/>
        </p:nvSpPr>
        <p:spPr>
          <a:xfrm>
            <a:off x="14312207" y="5493698"/>
            <a:ext cx="2733472" cy="592711"/>
          </a:xfrm>
          <a:prstGeom prst="roundRect">
            <a:avLst>
              <a:gd name="adj" fmla="val 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latin typeface="Arial" panose="020B0604020202020204" pitchFamily="34" charset="0"/>
                <a:ea typeface="Roboto Light" panose="02000000000000000000" pitchFamily="2" charset="0"/>
                <a:cs typeface="Arial" panose="020B0604020202020204" pitchFamily="34" charset="0"/>
              </a:rPr>
              <a:t>Chart</a:t>
            </a:r>
            <a:r>
              <a:rPr lang="en-US" sz="1800">
                <a:solidFill>
                  <a:schemeClr val="bg1"/>
                </a:solidFill>
                <a:latin typeface="Arial" panose="020B0604020202020204" pitchFamily="34" charset="0"/>
                <a:ea typeface="Roboto Light" panose="02000000000000000000" pitchFamily="2" charset="0"/>
                <a:cs typeface="Arial" panose="020B0604020202020204" pitchFamily="34" charset="0"/>
              </a:rPr>
              <a:t> Name</a:t>
            </a:r>
          </a:p>
        </p:txBody>
      </p:sp>
      <p:cxnSp>
        <p:nvCxnSpPr>
          <p:cNvPr id="42" name="Straight Connector 9"/>
          <p:cNvCxnSpPr/>
          <p:nvPr userDrawn="1"/>
        </p:nvCxnSpPr>
        <p:spPr>
          <a:xfrm>
            <a:off x="10689642" y="6824870"/>
            <a:ext cx="0" cy="3008243"/>
          </a:xfrm>
          <a:prstGeom prst="line">
            <a:avLst/>
          </a:prstGeom>
          <a:ln>
            <a:solidFill>
              <a:schemeClr val="bg2">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Straight Connector 10"/>
          <p:cNvCxnSpPr/>
          <p:nvPr userDrawn="1"/>
        </p:nvCxnSpPr>
        <p:spPr>
          <a:xfrm>
            <a:off x="15692197" y="6214187"/>
            <a:ext cx="0" cy="3499656"/>
          </a:xfrm>
          <a:prstGeom prst="line">
            <a:avLst/>
          </a:prstGeom>
          <a:ln>
            <a:solidFill>
              <a:schemeClr val="bg2">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2" name="Picture 18">
            <a:extLst>
              <a:ext uri="{FF2B5EF4-FFF2-40B4-BE49-F238E27FC236}">
                <a16:creationId xmlns:a16="http://schemas.microsoft.com/office/drawing/2014/main" id="{31278034-B5A6-4F5C-93F0-128D74F3B34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13" name="Segnaposto testo 5">
            <a:extLst>
              <a:ext uri="{FF2B5EF4-FFF2-40B4-BE49-F238E27FC236}">
                <a16:creationId xmlns:a16="http://schemas.microsoft.com/office/drawing/2014/main" id="{24CFAE95-9D0D-42D7-9C35-486716F35774}"/>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14" name="Segnaposto testo 7">
            <a:extLst>
              <a:ext uri="{FF2B5EF4-FFF2-40B4-BE49-F238E27FC236}">
                <a16:creationId xmlns:a16="http://schemas.microsoft.com/office/drawing/2014/main" id="{DB97505B-29C0-4499-82E6-C3BA7AFAF18B}"/>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230745936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ti 6">
    <p:spTree>
      <p:nvGrpSpPr>
        <p:cNvPr id="1" name=""/>
        <p:cNvGrpSpPr/>
        <p:nvPr/>
      </p:nvGrpSpPr>
      <p:grpSpPr>
        <a:xfrm>
          <a:off x="0" y="0"/>
          <a:ext cx="0" cy="0"/>
          <a:chOff x="0" y="0"/>
          <a:chExt cx="0" cy="0"/>
        </a:xfrm>
      </p:grpSpPr>
      <p:sp>
        <p:nvSpPr>
          <p:cNvPr id="26" name="Segnaposto testo 25"/>
          <p:cNvSpPr>
            <a:spLocks noGrp="1"/>
          </p:cNvSpPr>
          <p:nvPr>
            <p:ph type="body" sz="quarter" idx="18" hasCustomPrompt="1"/>
          </p:nvPr>
        </p:nvSpPr>
        <p:spPr>
          <a:xfrm>
            <a:off x="2254250" y="12574952"/>
            <a:ext cx="21397913" cy="383673"/>
          </a:xfrm>
          <a:prstGeom prst="rect">
            <a:avLst/>
          </a:prstGeom>
        </p:spPr>
        <p:txBody>
          <a:bodyPr/>
          <a:lstStyle>
            <a:lvl1pPr marL="39688" indent="0" algn="ctr">
              <a:buNone/>
              <a:defRPr sz="2400">
                <a:latin typeface="Arial" panose="020B0604020202020204" pitchFamily="34" charset="0"/>
                <a:cs typeface="Arial" panose="020B0604020202020204" pitchFamily="34" charset="0"/>
              </a:defRPr>
            </a:lvl1pPr>
            <a:lvl2pPr marL="446087" indent="0" algn="ctr">
              <a:buNone/>
              <a:defRPr sz="2400">
                <a:latin typeface="Arial" panose="020B0604020202020204" pitchFamily="34" charset="0"/>
                <a:cs typeface="Arial" panose="020B0604020202020204" pitchFamily="34" charset="0"/>
              </a:defRPr>
            </a:lvl2pPr>
            <a:lvl3pPr marL="903287" indent="0" algn="ctr">
              <a:buNone/>
              <a:defRPr sz="2400">
                <a:latin typeface="Arial" panose="020B0604020202020204" pitchFamily="34" charset="0"/>
                <a:cs typeface="Arial" panose="020B0604020202020204" pitchFamily="34" charset="0"/>
              </a:defRPr>
            </a:lvl3pPr>
            <a:lvl4pPr marL="1360487" indent="0" algn="ctr">
              <a:buNone/>
              <a:defRPr sz="2400">
                <a:latin typeface="Arial" panose="020B0604020202020204" pitchFamily="34" charset="0"/>
                <a:cs typeface="Arial" panose="020B0604020202020204" pitchFamily="34" charset="0"/>
              </a:defRPr>
            </a:lvl4pPr>
            <a:lvl5pPr marL="1817687" indent="0" algn="ctr">
              <a:buNone/>
              <a:defRPr sz="2400">
                <a:latin typeface="Arial" panose="020B0604020202020204" pitchFamily="34" charset="0"/>
                <a:cs typeface="Arial" panose="020B0604020202020204" pitchFamily="34" charset="0"/>
              </a:defRPr>
            </a:lvl5pPr>
          </a:lstStyle>
          <a:p>
            <a:pPr lvl="0"/>
            <a:r>
              <a:rPr lang="it-IT" dirty="0"/>
              <a:t>* Modifica gli stili del testo dello schema</a:t>
            </a:r>
          </a:p>
        </p:txBody>
      </p:sp>
      <p:sp>
        <p:nvSpPr>
          <p:cNvPr id="39" name="Segnaposto testo 3"/>
          <p:cNvSpPr>
            <a:spLocks noGrp="1"/>
          </p:cNvSpPr>
          <p:nvPr>
            <p:ph type="body" sz="quarter" idx="12" hasCustomPrompt="1"/>
          </p:nvPr>
        </p:nvSpPr>
        <p:spPr>
          <a:xfrm>
            <a:off x="2254250" y="2992107"/>
            <a:ext cx="21397913" cy="1009508"/>
          </a:xfrm>
          <a:prstGeom prst="rect">
            <a:avLst/>
          </a:prstGeom>
        </p:spPr>
        <p:txBody>
          <a:bodyPr/>
          <a:lstStyle>
            <a:lvl1pPr marL="39688" indent="0">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endParaRPr lang="it-IT" dirty="0"/>
          </a:p>
        </p:txBody>
      </p:sp>
      <p:graphicFrame>
        <p:nvGraphicFramePr>
          <p:cNvPr id="23" name="Content Placeholder 5"/>
          <p:cNvGraphicFramePr>
            <a:graphicFrameLocks/>
          </p:cNvGraphicFramePr>
          <p:nvPr userDrawn="1">
            <p:extLst>
              <p:ext uri="{D42A27DB-BD31-4B8C-83A1-F6EECF244321}">
                <p14:modId xmlns:p14="http://schemas.microsoft.com/office/powerpoint/2010/main" val="694730779"/>
              </p:ext>
            </p:extLst>
          </p:nvPr>
        </p:nvGraphicFramePr>
        <p:xfrm>
          <a:off x="1770434" y="3193144"/>
          <a:ext cx="21881729" cy="10252954"/>
        </p:xfrm>
        <a:graphic>
          <a:graphicData uri="http://schemas.openxmlformats.org/drawingml/2006/chart">
            <c:chart xmlns:c="http://schemas.openxmlformats.org/drawingml/2006/chart" xmlns:r="http://schemas.openxmlformats.org/officeDocument/2006/relationships" r:id="rId2"/>
          </a:graphicData>
        </a:graphic>
      </p:graphicFrame>
      <p:sp>
        <p:nvSpPr>
          <p:cNvPr id="24" name="Rounded Rectangle 7"/>
          <p:cNvSpPr/>
          <p:nvPr userDrawn="1"/>
        </p:nvSpPr>
        <p:spPr>
          <a:xfrm>
            <a:off x="3767256" y="5119945"/>
            <a:ext cx="214008" cy="214008"/>
          </a:xfrm>
          <a:prstGeom prst="roundRect">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8"/>
          <p:cNvSpPr/>
          <p:nvPr userDrawn="1"/>
        </p:nvSpPr>
        <p:spPr>
          <a:xfrm>
            <a:off x="3767256" y="5914944"/>
            <a:ext cx="214008" cy="214008"/>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9"/>
          <p:cNvSpPr txBox="1"/>
          <p:nvPr userDrawn="1"/>
        </p:nvSpPr>
        <p:spPr>
          <a:xfrm>
            <a:off x="4146635" y="5042283"/>
            <a:ext cx="1890261" cy="369332"/>
          </a:xfrm>
          <a:prstGeom prst="rect">
            <a:avLst/>
          </a:prstGeom>
          <a:noFill/>
        </p:spPr>
        <p:txBody>
          <a:bodyPr wrap="none" rtlCol="0">
            <a:spAutoFit/>
          </a:bodyPr>
          <a:lstStyle/>
          <a:p>
            <a:r>
              <a:rPr lang="en-US" sz="1800">
                <a:solidFill>
                  <a:schemeClr val="bg2">
                    <a:lumMod val="50000"/>
                  </a:schemeClr>
                </a:solidFill>
                <a:latin typeface="+mj-lt"/>
                <a:ea typeface="Roboto Light" panose="02000000000000000000" pitchFamily="2" charset="0"/>
              </a:rPr>
              <a:t>The Chart Name</a:t>
            </a:r>
          </a:p>
        </p:txBody>
      </p:sp>
      <p:sp>
        <p:nvSpPr>
          <p:cNvPr id="28" name="TextBox 10"/>
          <p:cNvSpPr txBox="1"/>
          <p:nvPr userDrawn="1"/>
        </p:nvSpPr>
        <p:spPr>
          <a:xfrm>
            <a:off x="4146635" y="5837282"/>
            <a:ext cx="1890261" cy="369332"/>
          </a:xfrm>
          <a:prstGeom prst="rect">
            <a:avLst/>
          </a:prstGeom>
          <a:noFill/>
        </p:spPr>
        <p:txBody>
          <a:bodyPr wrap="none" rtlCol="0">
            <a:spAutoFit/>
          </a:bodyPr>
          <a:lstStyle/>
          <a:p>
            <a:r>
              <a:rPr lang="en-US" sz="1800" dirty="0">
                <a:solidFill>
                  <a:schemeClr val="bg2">
                    <a:lumMod val="50000"/>
                  </a:schemeClr>
                </a:solidFill>
                <a:latin typeface="+mj-lt"/>
                <a:ea typeface="Roboto Light" panose="02000000000000000000" pitchFamily="2" charset="0"/>
              </a:rPr>
              <a:t>The Chart Name</a:t>
            </a:r>
          </a:p>
        </p:txBody>
      </p:sp>
      <p:pic>
        <p:nvPicPr>
          <p:cNvPr id="12" name="Picture 18">
            <a:extLst>
              <a:ext uri="{FF2B5EF4-FFF2-40B4-BE49-F238E27FC236}">
                <a16:creationId xmlns:a16="http://schemas.microsoft.com/office/drawing/2014/main" id="{A8F9E2FD-CF7E-48C2-8E98-7EADC6F94E8F}"/>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13" name="Segnaposto testo 5">
            <a:extLst>
              <a:ext uri="{FF2B5EF4-FFF2-40B4-BE49-F238E27FC236}">
                <a16:creationId xmlns:a16="http://schemas.microsoft.com/office/drawing/2014/main" id="{CC9C993C-9A17-45EE-BE60-34D92A2D3DAF}"/>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14" name="Segnaposto testo 7">
            <a:extLst>
              <a:ext uri="{FF2B5EF4-FFF2-40B4-BE49-F238E27FC236}">
                <a16:creationId xmlns:a16="http://schemas.microsoft.com/office/drawing/2014/main" id="{25DD754C-E6D0-44AA-BF28-71BB05C2FC6C}"/>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119167774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ti 7">
    <p:spTree>
      <p:nvGrpSpPr>
        <p:cNvPr id="1" name=""/>
        <p:cNvGrpSpPr/>
        <p:nvPr/>
      </p:nvGrpSpPr>
      <p:grpSpPr>
        <a:xfrm>
          <a:off x="0" y="0"/>
          <a:ext cx="0" cy="0"/>
          <a:chOff x="0" y="0"/>
          <a:chExt cx="0" cy="0"/>
        </a:xfrm>
      </p:grpSpPr>
      <p:sp>
        <p:nvSpPr>
          <p:cNvPr id="26" name="Segnaposto testo 25"/>
          <p:cNvSpPr>
            <a:spLocks noGrp="1"/>
          </p:cNvSpPr>
          <p:nvPr>
            <p:ph type="body" sz="quarter" idx="18" hasCustomPrompt="1"/>
          </p:nvPr>
        </p:nvSpPr>
        <p:spPr>
          <a:xfrm>
            <a:off x="2254250" y="12574952"/>
            <a:ext cx="21397913" cy="383673"/>
          </a:xfrm>
          <a:prstGeom prst="rect">
            <a:avLst/>
          </a:prstGeom>
        </p:spPr>
        <p:txBody>
          <a:bodyPr/>
          <a:lstStyle>
            <a:lvl1pPr marL="39688" indent="0" algn="ctr">
              <a:buNone/>
              <a:defRPr sz="2400">
                <a:latin typeface="Arial" panose="020B0604020202020204" pitchFamily="34" charset="0"/>
                <a:cs typeface="Arial" panose="020B0604020202020204" pitchFamily="34" charset="0"/>
              </a:defRPr>
            </a:lvl1pPr>
            <a:lvl2pPr marL="446087" indent="0" algn="ctr">
              <a:buNone/>
              <a:defRPr sz="2400">
                <a:latin typeface="Arial" panose="020B0604020202020204" pitchFamily="34" charset="0"/>
                <a:cs typeface="Arial" panose="020B0604020202020204" pitchFamily="34" charset="0"/>
              </a:defRPr>
            </a:lvl2pPr>
            <a:lvl3pPr marL="903287" indent="0" algn="ctr">
              <a:buNone/>
              <a:defRPr sz="2400">
                <a:latin typeface="Arial" panose="020B0604020202020204" pitchFamily="34" charset="0"/>
                <a:cs typeface="Arial" panose="020B0604020202020204" pitchFamily="34" charset="0"/>
              </a:defRPr>
            </a:lvl3pPr>
            <a:lvl4pPr marL="1360487" indent="0" algn="ctr">
              <a:buNone/>
              <a:defRPr sz="2400">
                <a:latin typeface="Arial" panose="020B0604020202020204" pitchFamily="34" charset="0"/>
                <a:cs typeface="Arial" panose="020B0604020202020204" pitchFamily="34" charset="0"/>
              </a:defRPr>
            </a:lvl4pPr>
            <a:lvl5pPr marL="1817687" indent="0" algn="ctr">
              <a:buNone/>
              <a:defRPr sz="2400">
                <a:latin typeface="Arial" panose="020B0604020202020204" pitchFamily="34" charset="0"/>
                <a:cs typeface="Arial" panose="020B0604020202020204" pitchFamily="34" charset="0"/>
              </a:defRPr>
            </a:lvl5pPr>
          </a:lstStyle>
          <a:p>
            <a:pPr lvl="0"/>
            <a:r>
              <a:rPr lang="it-IT" dirty="0"/>
              <a:t>* Modifica gli stili del testo dello schema</a:t>
            </a:r>
          </a:p>
        </p:txBody>
      </p:sp>
      <p:sp>
        <p:nvSpPr>
          <p:cNvPr id="39" name="Segnaposto testo 3"/>
          <p:cNvSpPr>
            <a:spLocks noGrp="1"/>
          </p:cNvSpPr>
          <p:nvPr>
            <p:ph type="body" sz="quarter" idx="12" hasCustomPrompt="1"/>
          </p:nvPr>
        </p:nvSpPr>
        <p:spPr>
          <a:xfrm>
            <a:off x="2254250" y="2992107"/>
            <a:ext cx="21397913" cy="1009508"/>
          </a:xfrm>
          <a:prstGeom prst="rect">
            <a:avLst/>
          </a:prstGeom>
        </p:spPr>
        <p:txBody>
          <a:bodyPr/>
          <a:lstStyle>
            <a:lvl1pPr marL="39688" indent="0">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endParaRPr lang="it-IT" dirty="0"/>
          </a:p>
        </p:txBody>
      </p:sp>
      <p:graphicFrame>
        <p:nvGraphicFramePr>
          <p:cNvPr id="41" name="Chart 3"/>
          <p:cNvGraphicFramePr/>
          <p:nvPr userDrawn="1">
            <p:extLst>
              <p:ext uri="{D42A27DB-BD31-4B8C-83A1-F6EECF244321}">
                <p14:modId xmlns:p14="http://schemas.microsoft.com/office/powerpoint/2010/main" val="3806919030"/>
              </p:ext>
            </p:extLst>
          </p:nvPr>
        </p:nvGraphicFramePr>
        <p:xfrm>
          <a:off x="6515071" y="1753076"/>
          <a:ext cx="13975060" cy="13211716"/>
        </p:xfrm>
        <a:graphic>
          <a:graphicData uri="http://schemas.openxmlformats.org/drawingml/2006/chart">
            <c:chart xmlns:c="http://schemas.openxmlformats.org/drawingml/2006/chart" xmlns:r="http://schemas.openxmlformats.org/officeDocument/2006/relationships" r:id="rId2"/>
          </a:graphicData>
        </a:graphic>
      </p:graphicFrame>
      <p:sp>
        <p:nvSpPr>
          <p:cNvPr id="42" name="Rounded Rectangle 17"/>
          <p:cNvSpPr/>
          <p:nvPr userDrawn="1"/>
        </p:nvSpPr>
        <p:spPr>
          <a:xfrm>
            <a:off x="17891423" y="6822959"/>
            <a:ext cx="214008" cy="214008"/>
          </a:xfrm>
          <a:prstGeom prst="roundRect">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18"/>
          <p:cNvSpPr/>
          <p:nvPr userDrawn="1"/>
        </p:nvSpPr>
        <p:spPr>
          <a:xfrm>
            <a:off x="17891423" y="7617958"/>
            <a:ext cx="214008" cy="214008"/>
          </a:xfrm>
          <a:prstGeom prst="round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19"/>
          <p:cNvSpPr txBox="1"/>
          <p:nvPr userDrawn="1"/>
        </p:nvSpPr>
        <p:spPr>
          <a:xfrm>
            <a:off x="18270802" y="6718793"/>
            <a:ext cx="1994457" cy="400110"/>
          </a:xfrm>
          <a:prstGeom prst="rect">
            <a:avLst/>
          </a:prstGeom>
          <a:noFill/>
        </p:spPr>
        <p:txBody>
          <a:bodyPr wrap="none" rtlCol="0">
            <a:spAutoFit/>
          </a:bodyPr>
          <a:lstStyle/>
          <a:p>
            <a:r>
              <a:rPr lang="en-US" sz="2000" dirty="0">
                <a:solidFill>
                  <a:schemeClr val="bg2">
                    <a:lumMod val="50000"/>
                  </a:schemeClr>
                </a:solidFill>
                <a:latin typeface="+mj-lt"/>
                <a:ea typeface="Roboto Light" panose="02000000000000000000" pitchFamily="2" charset="0"/>
              </a:rPr>
              <a:t>The Data Name</a:t>
            </a:r>
          </a:p>
        </p:txBody>
      </p:sp>
      <p:sp>
        <p:nvSpPr>
          <p:cNvPr id="45" name="TextBox 20"/>
          <p:cNvSpPr txBox="1"/>
          <p:nvPr userDrawn="1"/>
        </p:nvSpPr>
        <p:spPr>
          <a:xfrm>
            <a:off x="18270802" y="7513792"/>
            <a:ext cx="1994457" cy="400110"/>
          </a:xfrm>
          <a:prstGeom prst="rect">
            <a:avLst/>
          </a:prstGeom>
          <a:noFill/>
        </p:spPr>
        <p:txBody>
          <a:bodyPr wrap="none" rtlCol="0">
            <a:spAutoFit/>
          </a:bodyPr>
          <a:lstStyle/>
          <a:p>
            <a:r>
              <a:rPr lang="en-US" sz="2000" dirty="0">
                <a:solidFill>
                  <a:schemeClr val="bg2">
                    <a:lumMod val="50000"/>
                  </a:schemeClr>
                </a:solidFill>
                <a:latin typeface="+mj-lt"/>
                <a:ea typeface="Roboto Light" panose="02000000000000000000" pitchFamily="2" charset="0"/>
              </a:rPr>
              <a:t>The Data Name</a:t>
            </a:r>
          </a:p>
        </p:txBody>
      </p:sp>
      <p:sp>
        <p:nvSpPr>
          <p:cNvPr id="46" name="Rounded Rectangle 21"/>
          <p:cNvSpPr/>
          <p:nvPr userDrawn="1"/>
        </p:nvSpPr>
        <p:spPr>
          <a:xfrm>
            <a:off x="17891423" y="8412957"/>
            <a:ext cx="214008" cy="214008"/>
          </a:xfrm>
          <a:prstGeom prst="roundRect">
            <a:avLst/>
          </a:pr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22"/>
          <p:cNvSpPr/>
          <p:nvPr userDrawn="1"/>
        </p:nvSpPr>
        <p:spPr>
          <a:xfrm>
            <a:off x="17891423" y="9207956"/>
            <a:ext cx="214008" cy="214008"/>
          </a:xfrm>
          <a:prstGeom prst="round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23"/>
          <p:cNvSpPr txBox="1"/>
          <p:nvPr userDrawn="1"/>
        </p:nvSpPr>
        <p:spPr>
          <a:xfrm>
            <a:off x="18270802" y="8308791"/>
            <a:ext cx="1994457" cy="400110"/>
          </a:xfrm>
          <a:prstGeom prst="rect">
            <a:avLst/>
          </a:prstGeom>
          <a:noFill/>
        </p:spPr>
        <p:txBody>
          <a:bodyPr wrap="none" rtlCol="0">
            <a:spAutoFit/>
          </a:bodyPr>
          <a:lstStyle/>
          <a:p>
            <a:r>
              <a:rPr lang="en-US" sz="2000" dirty="0">
                <a:solidFill>
                  <a:schemeClr val="bg2">
                    <a:lumMod val="50000"/>
                  </a:schemeClr>
                </a:solidFill>
                <a:latin typeface="+mj-lt"/>
                <a:ea typeface="Roboto Light" panose="02000000000000000000" pitchFamily="2" charset="0"/>
              </a:rPr>
              <a:t>The Data Name</a:t>
            </a:r>
          </a:p>
        </p:txBody>
      </p:sp>
      <p:sp>
        <p:nvSpPr>
          <p:cNvPr id="49" name="Oval 31"/>
          <p:cNvSpPr/>
          <p:nvPr userDrawn="1"/>
        </p:nvSpPr>
        <p:spPr>
          <a:xfrm>
            <a:off x="9770709" y="5252716"/>
            <a:ext cx="6007618" cy="6007618"/>
          </a:xfrm>
          <a:prstGeom prst="ellipse">
            <a:avLst/>
          </a:prstGeom>
          <a:solidFill>
            <a:schemeClr val="bg2">
              <a:alpha val="2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24"/>
          <p:cNvSpPr txBox="1"/>
          <p:nvPr userDrawn="1"/>
        </p:nvSpPr>
        <p:spPr>
          <a:xfrm>
            <a:off x="18270802" y="9103790"/>
            <a:ext cx="1994457" cy="400110"/>
          </a:xfrm>
          <a:prstGeom prst="rect">
            <a:avLst/>
          </a:prstGeom>
          <a:noFill/>
        </p:spPr>
        <p:txBody>
          <a:bodyPr wrap="none" rtlCol="0">
            <a:spAutoFit/>
          </a:bodyPr>
          <a:lstStyle/>
          <a:p>
            <a:r>
              <a:rPr lang="en-US" sz="2000" dirty="0">
                <a:solidFill>
                  <a:schemeClr val="bg2">
                    <a:lumMod val="50000"/>
                  </a:schemeClr>
                </a:solidFill>
                <a:latin typeface="+mj-lt"/>
                <a:ea typeface="Roboto Light" panose="02000000000000000000" pitchFamily="2" charset="0"/>
              </a:rPr>
              <a:t>The Data Name</a:t>
            </a:r>
          </a:p>
        </p:txBody>
      </p:sp>
      <p:sp>
        <p:nvSpPr>
          <p:cNvPr id="51" name="Oval 28"/>
          <p:cNvSpPr/>
          <p:nvPr userDrawn="1"/>
        </p:nvSpPr>
        <p:spPr>
          <a:xfrm>
            <a:off x="11554278" y="7036285"/>
            <a:ext cx="2440480" cy="24404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hape 2430"/>
          <p:cNvSpPr/>
          <p:nvPr userDrawn="1"/>
        </p:nvSpPr>
        <p:spPr>
          <a:xfrm>
            <a:off x="12179194" y="7661249"/>
            <a:ext cx="1190648" cy="1190552"/>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A70C35"/>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pic>
        <p:nvPicPr>
          <p:cNvPr id="20" name="Picture 18">
            <a:extLst>
              <a:ext uri="{FF2B5EF4-FFF2-40B4-BE49-F238E27FC236}">
                <a16:creationId xmlns:a16="http://schemas.microsoft.com/office/drawing/2014/main" id="{2BB70728-915A-47B7-8967-00965449015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21" name="Segnaposto testo 5">
            <a:extLst>
              <a:ext uri="{FF2B5EF4-FFF2-40B4-BE49-F238E27FC236}">
                <a16:creationId xmlns:a16="http://schemas.microsoft.com/office/drawing/2014/main" id="{001F2A93-54D6-42DF-A1AB-A1DDDBB3E126}"/>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22" name="Segnaposto testo 7">
            <a:extLst>
              <a:ext uri="{FF2B5EF4-FFF2-40B4-BE49-F238E27FC236}">
                <a16:creationId xmlns:a16="http://schemas.microsoft.com/office/drawing/2014/main" id="{BB0B3E04-3227-4EAE-B164-C1C2BBD20E2B}"/>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257690459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ti 8">
    <p:spTree>
      <p:nvGrpSpPr>
        <p:cNvPr id="1" name=""/>
        <p:cNvGrpSpPr/>
        <p:nvPr/>
      </p:nvGrpSpPr>
      <p:grpSpPr>
        <a:xfrm>
          <a:off x="0" y="0"/>
          <a:ext cx="0" cy="0"/>
          <a:chOff x="0" y="0"/>
          <a:chExt cx="0" cy="0"/>
        </a:xfrm>
      </p:grpSpPr>
      <p:sp>
        <p:nvSpPr>
          <p:cNvPr id="26" name="Segnaposto testo 25"/>
          <p:cNvSpPr>
            <a:spLocks noGrp="1"/>
          </p:cNvSpPr>
          <p:nvPr>
            <p:ph type="body" sz="quarter" idx="18" hasCustomPrompt="1"/>
          </p:nvPr>
        </p:nvSpPr>
        <p:spPr>
          <a:xfrm>
            <a:off x="2254250" y="12574952"/>
            <a:ext cx="21397913" cy="383673"/>
          </a:xfrm>
          <a:prstGeom prst="rect">
            <a:avLst/>
          </a:prstGeom>
        </p:spPr>
        <p:txBody>
          <a:bodyPr/>
          <a:lstStyle>
            <a:lvl1pPr marL="39688" indent="0" algn="ctr">
              <a:buNone/>
              <a:defRPr sz="2400">
                <a:latin typeface="Arial" panose="020B0604020202020204" pitchFamily="34" charset="0"/>
                <a:cs typeface="Arial" panose="020B0604020202020204" pitchFamily="34" charset="0"/>
              </a:defRPr>
            </a:lvl1pPr>
            <a:lvl2pPr marL="446087" indent="0" algn="ctr">
              <a:buNone/>
              <a:defRPr sz="2400">
                <a:latin typeface="Arial" panose="020B0604020202020204" pitchFamily="34" charset="0"/>
                <a:cs typeface="Arial" panose="020B0604020202020204" pitchFamily="34" charset="0"/>
              </a:defRPr>
            </a:lvl2pPr>
            <a:lvl3pPr marL="903287" indent="0" algn="ctr">
              <a:buNone/>
              <a:defRPr sz="2400">
                <a:latin typeface="Arial" panose="020B0604020202020204" pitchFamily="34" charset="0"/>
                <a:cs typeface="Arial" panose="020B0604020202020204" pitchFamily="34" charset="0"/>
              </a:defRPr>
            </a:lvl3pPr>
            <a:lvl4pPr marL="1360487" indent="0" algn="ctr">
              <a:buNone/>
              <a:defRPr sz="2400">
                <a:latin typeface="Arial" panose="020B0604020202020204" pitchFamily="34" charset="0"/>
                <a:cs typeface="Arial" panose="020B0604020202020204" pitchFamily="34" charset="0"/>
              </a:defRPr>
            </a:lvl4pPr>
            <a:lvl5pPr marL="1817687" indent="0" algn="ctr">
              <a:buNone/>
              <a:defRPr sz="2400">
                <a:latin typeface="Arial" panose="020B0604020202020204" pitchFamily="34" charset="0"/>
                <a:cs typeface="Arial" panose="020B0604020202020204" pitchFamily="34" charset="0"/>
              </a:defRPr>
            </a:lvl5pPr>
          </a:lstStyle>
          <a:p>
            <a:pPr lvl="0"/>
            <a:r>
              <a:rPr lang="it-IT" dirty="0"/>
              <a:t>* Modifica gli stili del testo dello schema</a:t>
            </a:r>
          </a:p>
        </p:txBody>
      </p:sp>
      <p:sp>
        <p:nvSpPr>
          <p:cNvPr id="39" name="Segnaposto testo 3"/>
          <p:cNvSpPr>
            <a:spLocks noGrp="1"/>
          </p:cNvSpPr>
          <p:nvPr>
            <p:ph type="body" sz="quarter" idx="12" hasCustomPrompt="1"/>
          </p:nvPr>
        </p:nvSpPr>
        <p:spPr>
          <a:xfrm>
            <a:off x="2254250" y="2992107"/>
            <a:ext cx="21397913" cy="1009508"/>
          </a:xfrm>
          <a:prstGeom prst="rect">
            <a:avLst/>
          </a:prstGeom>
        </p:spPr>
        <p:txBody>
          <a:bodyPr/>
          <a:lstStyle>
            <a:lvl1pPr marL="39688" indent="0">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endParaRPr lang="it-IT" dirty="0"/>
          </a:p>
        </p:txBody>
      </p:sp>
      <p:graphicFrame>
        <p:nvGraphicFramePr>
          <p:cNvPr id="41" name="Chart 3"/>
          <p:cNvGraphicFramePr/>
          <p:nvPr userDrawn="1">
            <p:extLst>
              <p:ext uri="{D42A27DB-BD31-4B8C-83A1-F6EECF244321}">
                <p14:modId xmlns:p14="http://schemas.microsoft.com/office/powerpoint/2010/main" val="206215721"/>
              </p:ext>
            </p:extLst>
          </p:nvPr>
        </p:nvGraphicFramePr>
        <p:xfrm>
          <a:off x="9870572" y="1753076"/>
          <a:ext cx="13975060" cy="13211716"/>
        </p:xfrm>
        <a:graphic>
          <a:graphicData uri="http://schemas.openxmlformats.org/drawingml/2006/chart">
            <c:chart xmlns:c="http://schemas.openxmlformats.org/drawingml/2006/chart" xmlns:r="http://schemas.openxmlformats.org/officeDocument/2006/relationships" r:id="rId2"/>
          </a:graphicData>
        </a:graphic>
      </p:graphicFrame>
      <p:sp>
        <p:nvSpPr>
          <p:cNvPr id="49" name="Oval 31"/>
          <p:cNvSpPr/>
          <p:nvPr userDrawn="1"/>
        </p:nvSpPr>
        <p:spPr>
          <a:xfrm>
            <a:off x="13126210" y="5252716"/>
            <a:ext cx="6007618" cy="6007618"/>
          </a:xfrm>
          <a:prstGeom prst="ellipse">
            <a:avLst/>
          </a:prstGeom>
          <a:solidFill>
            <a:schemeClr val="bg2">
              <a:alpha val="2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28"/>
          <p:cNvSpPr/>
          <p:nvPr userDrawn="1"/>
        </p:nvSpPr>
        <p:spPr>
          <a:xfrm>
            <a:off x="14909779" y="7036285"/>
            <a:ext cx="2440480" cy="24404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hape 2430"/>
          <p:cNvSpPr/>
          <p:nvPr userDrawn="1"/>
        </p:nvSpPr>
        <p:spPr>
          <a:xfrm>
            <a:off x="15534695" y="7661249"/>
            <a:ext cx="1190648" cy="1190552"/>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A70C35"/>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graphicFrame>
        <p:nvGraphicFramePr>
          <p:cNvPr id="53" name="Chart 3"/>
          <p:cNvGraphicFramePr/>
          <p:nvPr userDrawn="1">
            <p:extLst>
              <p:ext uri="{D42A27DB-BD31-4B8C-83A1-F6EECF244321}">
                <p14:modId xmlns:p14="http://schemas.microsoft.com/office/powerpoint/2010/main" val="1287254034"/>
              </p:ext>
            </p:extLst>
          </p:nvPr>
        </p:nvGraphicFramePr>
        <p:xfrm>
          <a:off x="766650" y="1753076"/>
          <a:ext cx="13975060" cy="13211716"/>
        </p:xfrm>
        <a:graphic>
          <a:graphicData uri="http://schemas.openxmlformats.org/drawingml/2006/chart">
            <c:chart xmlns:c="http://schemas.openxmlformats.org/drawingml/2006/chart" xmlns:r="http://schemas.openxmlformats.org/officeDocument/2006/relationships" r:id="rId3"/>
          </a:graphicData>
        </a:graphic>
      </p:graphicFrame>
      <p:sp>
        <p:nvSpPr>
          <p:cNvPr id="54" name="Oval 31"/>
          <p:cNvSpPr/>
          <p:nvPr userDrawn="1"/>
        </p:nvSpPr>
        <p:spPr>
          <a:xfrm>
            <a:off x="4022288" y="5252716"/>
            <a:ext cx="6007618" cy="6007618"/>
          </a:xfrm>
          <a:prstGeom prst="ellipse">
            <a:avLst/>
          </a:prstGeom>
          <a:solidFill>
            <a:schemeClr val="bg2">
              <a:alpha val="2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28"/>
          <p:cNvSpPr/>
          <p:nvPr userDrawn="1"/>
        </p:nvSpPr>
        <p:spPr>
          <a:xfrm>
            <a:off x="5805857" y="7036285"/>
            <a:ext cx="2440480" cy="24404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hape 2632"/>
          <p:cNvSpPr/>
          <p:nvPr userDrawn="1"/>
        </p:nvSpPr>
        <p:spPr>
          <a:xfrm>
            <a:off x="6458891" y="7553728"/>
            <a:ext cx="1139602" cy="1392846"/>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rgbClr val="A70C35"/>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8" name="Rounded Rectangle 17"/>
          <p:cNvSpPr/>
          <p:nvPr userDrawn="1"/>
        </p:nvSpPr>
        <p:spPr>
          <a:xfrm>
            <a:off x="21471796" y="6822959"/>
            <a:ext cx="214008" cy="214008"/>
          </a:xfrm>
          <a:prstGeom prst="roundRect">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18"/>
          <p:cNvSpPr/>
          <p:nvPr userDrawn="1"/>
        </p:nvSpPr>
        <p:spPr>
          <a:xfrm>
            <a:off x="21471796" y="7617958"/>
            <a:ext cx="214008" cy="214008"/>
          </a:xfrm>
          <a:prstGeom prst="round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19"/>
          <p:cNvSpPr txBox="1"/>
          <p:nvPr userDrawn="1"/>
        </p:nvSpPr>
        <p:spPr>
          <a:xfrm>
            <a:off x="21851175" y="6718793"/>
            <a:ext cx="1994457" cy="400110"/>
          </a:xfrm>
          <a:prstGeom prst="rect">
            <a:avLst/>
          </a:prstGeom>
          <a:noFill/>
        </p:spPr>
        <p:txBody>
          <a:bodyPr wrap="none" rtlCol="0">
            <a:spAutoFit/>
          </a:bodyPr>
          <a:lstStyle/>
          <a:p>
            <a:r>
              <a:rPr lang="en-US" sz="2000" dirty="0">
                <a:solidFill>
                  <a:schemeClr val="bg2">
                    <a:lumMod val="50000"/>
                  </a:schemeClr>
                </a:solidFill>
                <a:latin typeface="+mj-lt"/>
                <a:ea typeface="Roboto Light" panose="02000000000000000000" pitchFamily="2" charset="0"/>
              </a:rPr>
              <a:t>The Data Name</a:t>
            </a:r>
          </a:p>
        </p:txBody>
      </p:sp>
      <p:sp>
        <p:nvSpPr>
          <p:cNvPr id="61" name="TextBox 20"/>
          <p:cNvSpPr txBox="1"/>
          <p:nvPr userDrawn="1"/>
        </p:nvSpPr>
        <p:spPr>
          <a:xfrm>
            <a:off x="21851175" y="7513792"/>
            <a:ext cx="1994457" cy="400110"/>
          </a:xfrm>
          <a:prstGeom prst="rect">
            <a:avLst/>
          </a:prstGeom>
          <a:noFill/>
        </p:spPr>
        <p:txBody>
          <a:bodyPr wrap="none" rtlCol="0">
            <a:spAutoFit/>
          </a:bodyPr>
          <a:lstStyle/>
          <a:p>
            <a:r>
              <a:rPr lang="en-US" sz="2000" dirty="0">
                <a:solidFill>
                  <a:schemeClr val="bg2">
                    <a:lumMod val="50000"/>
                  </a:schemeClr>
                </a:solidFill>
                <a:latin typeface="+mj-lt"/>
                <a:ea typeface="Roboto Light" panose="02000000000000000000" pitchFamily="2" charset="0"/>
              </a:rPr>
              <a:t>The Data Name</a:t>
            </a:r>
          </a:p>
        </p:txBody>
      </p:sp>
      <p:sp>
        <p:nvSpPr>
          <p:cNvPr id="62" name="Rounded Rectangle 21"/>
          <p:cNvSpPr/>
          <p:nvPr userDrawn="1"/>
        </p:nvSpPr>
        <p:spPr>
          <a:xfrm>
            <a:off x="21471796" y="8412957"/>
            <a:ext cx="214008" cy="214008"/>
          </a:xfrm>
          <a:prstGeom prst="roundRect">
            <a:avLst/>
          </a:pr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22"/>
          <p:cNvSpPr/>
          <p:nvPr userDrawn="1"/>
        </p:nvSpPr>
        <p:spPr>
          <a:xfrm>
            <a:off x="21471796" y="9207956"/>
            <a:ext cx="214008" cy="214008"/>
          </a:xfrm>
          <a:prstGeom prst="round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23"/>
          <p:cNvSpPr txBox="1"/>
          <p:nvPr userDrawn="1"/>
        </p:nvSpPr>
        <p:spPr>
          <a:xfrm>
            <a:off x="21851175" y="8308791"/>
            <a:ext cx="1994457" cy="400110"/>
          </a:xfrm>
          <a:prstGeom prst="rect">
            <a:avLst/>
          </a:prstGeom>
          <a:noFill/>
        </p:spPr>
        <p:txBody>
          <a:bodyPr wrap="none" rtlCol="0">
            <a:spAutoFit/>
          </a:bodyPr>
          <a:lstStyle/>
          <a:p>
            <a:r>
              <a:rPr lang="en-US" sz="2000" dirty="0">
                <a:solidFill>
                  <a:schemeClr val="bg2">
                    <a:lumMod val="50000"/>
                  </a:schemeClr>
                </a:solidFill>
                <a:latin typeface="+mj-lt"/>
                <a:ea typeface="Roboto Light" panose="02000000000000000000" pitchFamily="2" charset="0"/>
              </a:rPr>
              <a:t>The Data Name</a:t>
            </a:r>
          </a:p>
        </p:txBody>
      </p:sp>
      <p:sp>
        <p:nvSpPr>
          <p:cNvPr id="65" name="TextBox 24"/>
          <p:cNvSpPr txBox="1"/>
          <p:nvPr userDrawn="1"/>
        </p:nvSpPr>
        <p:spPr>
          <a:xfrm>
            <a:off x="21851175" y="9103790"/>
            <a:ext cx="1994457" cy="400110"/>
          </a:xfrm>
          <a:prstGeom prst="rect">
            <a:avLst/>
          </a:prstGeom>
          <a:noFill/>
        </p:spPr>
        <p:txBody>
          <a:bodyPr wrap="none" rtlCol="0">
            <a:spAutoFit/>
          </a:bodyPr>
          <a:lstStyle/>
          <a:p>
            <a:r>
              <a:rPr lang="en-US" sz="2000" dirty="0">
                <a:solidFill>
                  <a:schemeClr val="bg2">
                    <a:lumMod val="50000"/>
                  </a:schemeClr>
                </a:solidFill>
                <a:latin typeface="+mj-lt"/>
                <a:ea typeface="Roboto Light" panose="02000000000000000000" pitchFamily="2" charset="0"/>
              </a:rPr>
              <a:t>The Data Name</a:t>
            </a:r>
          </a:p>
        </p:txBody>
      </p:sp>
      <p:pic>
        <p:nvPicPr>
          <p:cNvPr id="23" name="Picture 18">
            <a:extLst>
              <a:ext uri="{FF2B5EF4-FFF2-40B4-BE49-F238E27FC236}">
                <a16:creationId xmlns:a16="http://schemas.microsoft.com/office/drawing/2014/main" id="{C33FDF6B-E140-4734-8B21-0051F57AC9C5}"/>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24" name="Segnaposto testo 5">
            <a:extLst>
              <a:ext uri="{FF2B5EF4-FFF2-40B4-BE49-F238E27FC236}">
                <a16:creationId xmlns:a16="http://schemas.microsoft.com/office/drawing/2014/main" id="{B881848A-5522-4121-9995-2CC458F7CA91}"/>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25" name="Segnaposto testo 7">
            <a:extLst>
              <a:ext uri="{FF2B5EF4-FFF2-40B4-BE49-F238E27FC236}">
                <a16:creationId xmlns:a16="http://schemas.microsoft.com/office/drawing/2014/main" id="{6188C698-C0D6-4ECF-93B8-3EF09F2992EF}"/>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413019757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ommario 1">
    <p:spTree>
      <p:nvGrpSpPr>
        <p:cNvPr id="1" name=""/>
        <p:cNvGrpSpPr/>
        <p:nvPr/>
      </p:nvGrpSpPr>
      <p:grpSpPr>
        <a:xfrm>
          <a:off x="0" y="0"/>
          <a:ext cx="0" cy="0"/>
          <a:chOff x="0" y="0"/>
          <a:chExt cx="0" cy="0"/>
        </a:xfrm>
      </p:grpSpPr>
      <p:sp>
        <p:nvSpPr>
          <p:cNvPr id="20" name="Shape 624">
            <a:extLst>
              <a:ext uri="{FF2B5EF4-FFF2-40B4-BE49-F238E27FC236}">
                <a16:creationId xmlns:a16="http://schemas.microsoft.com/office/drawing/2014/main" id="{7C7B68C8-EC2F-2449-BE1C-C6E8713F930F}"/>
              </a:ext>
            </a:extLst>
          </p:cNvPr>
          <p:cNvSpPr/>
          <p:nvPr userDrawn="1"/>
        </p:nvSpPr>
        <p:spPr>
          <a:xfrm flipH="1">
            <a:off x="3340745" y="2480660"/>
            <a:ext cx="20149" cy="10425715"/>
          </a:xfrm>
          <a:prstGeom prst="line">
            <a:avLst/>
          </a:prstGeom>
          <a:ln w="12700">
            <a:solidFill>
              <a:schemeClr val="bg2">
                <a:lumMod val="60000"/>
                <a:lumOff val="40000"/>
              </a:schemeClr>
            </a:solidFill>
          </a:ln>
        </p:spPr>
        <p:txBody>
          <a:bodyPr lIns="121919" tIns="121919" rIns="121919" bIns="121919"/>
          <a:lstStyle/>
          <a:p>
            <a:endParaRPr/>
          </a:p>
        </p:txBody>
      </p:sp>
      <p:sp>
        <p:nvSpPr>
          <p:cNvPr id="23" name="Shape 11">
            <a:extLst>
              <a:ext uri="{FF2B5EF4-FFF2-40B4-BE49-F238E27FC236}">
                <a16:creationId xmlns:a16="http://schemas.microsoft.com/office/drawing/2014/main" id="{E49AAC3B-A399-284F-A1D0-EE3F28DFAE3C}"/>
              </a:ext>
            </a:extLst>
          </p:cNvPr>
          <p:cNvSpPr txBox="1">
            <a:spLocks/>
          </p:cNvSpPr>
          <p:nvPr userDrawn="1"/>
        </p:nvSpPr>
        <p:spPr>
          <a:xfrm>
            <a:off x="2137535" y="3149458"/>
            <a:ext cx="587659" cy="861772"/>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898989"/>
                </a:solidFill>
                <a:effectLst/>
                <a:uFillTx/>
                <a:latin typeface="Arial" charset="0"/>
                <a:ea typeface="Arial" charset="0"/>
                <a:cs typeface="Arial" charset="0"/>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a:lstStyle>
          <a:p>
            <a:pPr marL="0" marR="0" lvl="0" indent="0" algn="ctr" defTabSz="1219200" rtl="0" eaLnBrk="1" fontAlgn="auto" latinLnBrk="0" hangingPunct="0">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A70C35"/>
                </a:solidFill>
                <a:effectLst/>
                <a:uLnTx/>
                <a:uFillTx/>
                <a:latin typeface="Montserrat" charset="0"/>
                <a:ea typeface="Montserrat" charset="0"/>
                <a:cs typeface="Montserrat" charset="0"/>
                <a:sym typeface="Lucida Grande"/>
              </a:rPr>
              <a:t>A</a:t>
            </a:r>
          </a:p>
        </p:txBody>
      </p:sp>
      <p:grpSp>
        <p:nvGrpSpPr>
          <p:cNvPr id="106" name="Gruppo 105"/>
          <p:cNvGrpSpPr/>
          <p:nvPr userDrawn="1"/>
        </p:nvGrpSpPr>
        <p:grpSpPr>
          <a:xfrm>
            <a:off x="3348220" y="4575296"/>
            <a:ext cx="20329343" cy="6399823"/>
            <a:chOff x="3348220" y="4575296"/>
            <a:chExt cx="9130599" cy="6399823"/>
          </a:xfrm>
        </p:grpSpPr>
        <p:sp>
          <p:nvSpPr>
            <p:cNvPr id="24" name="Shape 624">
              <a:extLst>
                <a:ext uri="{FF2B5EF4-FFF2-40B4-BE49-F238E27FC236}">
                  <a16:creationId xmlns:a16="http://schemas.microsoft.com/office/drawing/2014/main" id="{C6D7508B-F0D8-E943-82AC-EA32E409957C}"/>
                </a:ext>
              </a:extLst>
            </p:cNvPr>
            <p:cNvSpPr/>
            <p:nvPr userDrawn="1"/>
          </p:nvSpPr>
          <p:spPr>
            <a:xfrm flipH="1" flipV="1">
              <a:off x="3349904" y="4575296"/>
              <a:ext cx="9128915" cy="0"/>
            </a:xfrm>
            <a:prstGeom prst="line">
              <a:avLst/>
            </a:prstGeom>
            <a:ln w="12700">
              <a:solidFill>
                <a:schemeClr val="bg2">
                  <a:lumMod val="60000"/>
                  <a:lumOff val="40000"/>
                </a:schemeClr>
              </a:solidFill>
            </a:ln>
          </p:spPr>
          <p:txBody>
            <a:bodyPr lIns="121919" tIns="121919" rIns="121919" bIns="121919"/>
            <a:lstStyle/>
            <a:p>
              <a:endParaRPr/>
            </a:p>
          </p:txBody>
        </p:sp>
        <p:sp>
          <p:nvSpPr>
            <p:cNvPr id="25" name="Shape 624">
              <a:extLst>
                <a:ext uri="{FF2B5EF4-FFF2-40B4-BE49-F238E27FC236}">
                  <a16:creationId xmlns:a16="http://schemas.microsoft.com/office/drawing/2014/main" id="{7C0E8B3D-3BD9-E040-9696-045A1CB72BB4}"/>
                </a:ext>
              </a:extLst>
            </p:cNvPr>
            <p:cNvSpPr/>
            <p:nvPr userDrawn="1"/>
          </p:nvSpPr>
          <p:spPr>
            <a:xfrm flipH="1" flipV="1">
              <a:off x="3349062" y="6699714"/>
              <a:ext cx="9128915" cy="0"/>
            </a:xfrm>
            <a:prstGeom prst="line">
              <a:avLst/>
            </a:prstGeom>
            <a:ln w="12700">
              <a:solidFill>
                <a:schemeClr val="bg2">
                  <a:lumMod val="60000"/>
                  <a:lumOff val="40000"/>
                </a:schemeClr>
              </a:solidFill>
            </a:ln>
          </p:spPr>
          <p:txBody>
            <a:bodyPr lIns="121919" tIns="121919" rIns="121919" bIns="121919"/>
            <a:lstStyle/>
            <a:p>
              <a:endParaRPr/>
            </a:p>
          </p:txBody>
        </p:sp>
        <p:sp>
          <p:nvSpPr>
            <p:cNvPr id="26" name="Shape 624">
              <a:extLst>
                <a:ext uri="{FF2B5EF4-FFF2-40B4-BE49-F238E27FC236}">
                  <a16:creationId xmlns:a16="http://schemas.microsoft.com/office/drawing/2014/main" id="{9AF20731-B2B8-8C46-BD0A-65B155C6DEEF}"/>
                </a:ext>
              </a:extLst>
            </p:cNvPr>
            <p:cNvSpPr/>
            <p:nvPr userDrawn="1"/>
          </p:nvSpPr>
          <p:spPr>
            <a:xfrm flipH="1" flipV="1">
              <a:off x="3350745" y="8824132"/>
              <a:ext cx="9123866" cy="26568"/>
            </a:xfrm>
            <a:prstGeom prst="line">
              <a:avLst/>
            </a:prstGeom>
            <a:ln w="12700">
              <a:solidFill>
                <a:schemeClr val="bg2">
                  <a:lumMod val="60000"/>
                  <a:lumOff val="40000"/>
                </a:schemeClr>
              </a:solidFill>
            </a:ln>
          </p:spPr>
          <p:txBody>
            <a:bodyPr lIns="121919" tIns="121919" rIns="121919" bIns="121919"/>
            <a:lstStyle/>
            <a:p>
              <a:endParaRPr/>
            </a:p>
          </p:txBody>
        </p:sp>
        <p:sp>
          <p:nvSpPr>
            <p:cNvPr id="27" name="Shape 624">
              <a:extLst>
                <a:ext uri="{FF2B5EF4-FFF2-40B4-BE49-F238E27FC236}">
                  <a16:creationId xmlns:a16="http://schemas.microsoft.com/office/drawing/2014/main" id="{C6D7508B-F0D8-E943-82AC-EA32E409957C}"/>
                </a:ext>
              </a:extLst>
            </p:cNvPr>
            <p:cNvSpPr/>
            <p:nvPr userDrawn="1"/>
          </p:nvSpPr>
          <p:spPr>
            <a:xfrm flipH="1" flipV="1">
              <a:off x="3348220" y="10975119"/>
              <a:ext cx="9128915" cy="0"/>
            </a:xfrm>
            <a:prstGeom prst="line">
              <a:avLst/>
            </a:prstGeom>
            <a:ln w="12700">
              <a:solidFill>
                <a:schemeClr val="bg2">
                  <a:lumMod val="60000"/>
                  <a:lumOff val="40000"/>
                </a:schemeClr>
              </a:solidFill>
            </a:ln>
          </p:spPr>
          <p:txBody>
            <a:bodyPr lIns="121919" tIns="121919" rIns="121919" bIns="121919"/>
            <a:lstStyle/>
            <a:p>
              <a:endParaRPr/>
            </a:p>
          </p:txBody>
        </p:sp>
      </p:grpSp>
      <p:sp>
        <p:nvSpPr>
          <p:cNvPr id="29" name="Shape 11">
            <a:extLst>
              <a:ext uri="{FF2B5EF4-FFF2-40B4-BE49-F238E27FC236}">
                <a16:creationId xmlns:a16="http://schemas.microsoft.com/office/drawing/2014/main" id="{E49AAC3B-A399-284F-A1D0-EE3F28DFAE3C}"/>
              </a:ext>
            </a:extLst>
          </p:cNvPr>
          <p:cNvSpPr txBox="1">
            <a:spLocks/>
          </p:cNvSpPr>
          <p:nvPr userDrawn="1"/>
        </p:nvSpPr>
        <p:spPr>
          <a:xfrm>
            <a:off x="2134329" y="5221371"/>
            <a:ext cx="594071" cy="861772"/>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898989"/>
                </a:solidFill>
                <a:effectLst/>
                <a:uFillTx/>
                <a:latin typeface="Arial" charset="0"/>
                <a:ea typeface="Arial" charset="0"/>
                <a:cs typeface="Arial" charset="0"/>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a:lstStyle>
          <a:p>
            <a:pPr marL="0" marR="0" lvl="0" indent="0" algn="ctr" defTabSz="1219200" rtl="0" eaLnBrk="1" fontAlgn="auto" latinLnBrk="0" hangingPunct="0">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A70C35"/>
                </a:solidFill>
                <a:effectLst/>
                <a:uLnTx/>
                <a:uFillTx/>
                <a:latin typeface="Montserrat" charset="0"/>
                <a:ea typeface="Montserrat" charset="0"/>
                <a:cs typeface="Montserrat" charset="0"/>
                <a:sym typeface="Lucida Grande"/>
              </a:rPr>
              <a:t>B</a:t>
            </a:r>
          </a:p>
        </p:txBody>
      </p:sp>
      <p:sp>
        <p:nvSpPr>
          <p:cNvPr id="31" name="Shape 11">
            <a:extLst>
              <a:ext uri="{FF2B5EF4-FFF2-40B4-BE49-F238E27FC236}">
                <a16:creationId xmlns:a16="http://schemas.microsoft.com/office/drawing/2014/main" id="{E49AAC3B-A399-284F-A1D0-EE3F28DFAE3C}"/>
              </a:ext>
            </a:extLst>
          </p:cNvPr>
          <p:cNvSpPr txBox="1">
            <a:spLocks/>
          </p:cNvSpPr>
          <p:nvPr userDrawn="1"/>
        </p:nvSpPr>
        <p:spPr>
          <a:xfrm>
            <a:off x="2123108" y="7311761"/>
            <a:ext cx="616513" cy="861772"/>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898989"/>
                </a:solidFill>
                <a:effectLst/>
                <a:uFillTx/>
                <a:latin typeface="Arial" charset="0"/>
                <a:ea typeface="Arial" charset="0"/>
                <a:cs typeface="Arial" charset="0"/>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a:lstStyle>
          <a:p>
            <a:pPr marL="0" marR="0" lvl="0" indent="0" algn="ctr" defTabSz="1219200" rtl="0" eaLnBrk="1" fontAlgn="auto" latinLnBrk="0" hangingPunct="0">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A70C35"/>
                </a:solidFill>
                <a:effectLst/>
                <a:uLnTx/>
                <a:uFillTx/>
                <a:latin typeface="Montserrat" charset="0"/>
                <a:ea typeface="Montserrat" charset="0"/>
                <a:cs typeface="Montserrat" charset="0"/>
                <a:sym typeface="Lucida Grande"/>
              </a:rPr>
              <a:t>C</a:t>
            </a:r>
          </a:p>
        </p:txBody>
      </p:sp>
      <p:sp>
        <p:nvSpPr>
          <p:cNvPr id="33" name="Shape 11">
            <a:extLst>
              <a:ext uri="{FF2B5EF4-FFF2-40B4-BE49-F238E27FC236}">
                <a16:creationId xmlns:a16="http://schemas.microsoft.com/office/drawing/2014/main" id="{E49AAC3B-A399-284F-A1D0-EE3F28DFAE3C}"/>
              </a:ext>
            </a:extLst>
          </p:cNvPr>
          <p:cNvSpPr txBox="1">
            <a:spLocks/>
          </p:cNvSpPr>
          <p:nvPr userDrawn="1"/>
        </p:nvSpPr>
        <p:spPr>
          <a:xfrm>
            <a:off x="2123108" y="9496773"/>
            <a:ext cx="616513" cy="861772"/>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898989"/>
                </a:solidFill>
                <a:effectLst/>
                <a:uFillTx/>
                <a:latin typeface="Arial" charset="0"/>
                <a:ea typeface="Arial" charset="0"/>
                <a:cs typeface="Arial" charset="0"/>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a:lstStyle>
          <a:p>
            <a:pPr marL="0" marR="0" lvl="0" indent="0" algn="ctr" defTabSz="1219200" rtl="0" eaLnBrk="1" fontAlgn="auto" latinLnBrk="0" hangingPunct="0">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A70C35"/>
                </a:solidFill>
                <a:effectLst/>
                <a:uLnTx/>
                <a:uFillTx/>
                <a:latin typeface="Montserrat" charset="0"/>
                <a:ea typeface="Montserrat" charset="0"/>
                <a:cs typeface="Montserrat" charset="0"/>
                <a:sym typeface="Lucida Grande"/>
              </a:rPr>
              <a:t>D</a:t>
            </a:r>
          </a:p>
        </p:txBody>
      </p:sp>
      <p:sp>
        <p:nvSpPr>
          <p:cNvPr id="35" name="Shape 11">
            <a:extLst>
              <a:ext uri="{FF2B5EF4-FFF2-40B4-BE49-F238E27FC236}">
                <a16:creationId xmlns:a16="http://schemas.microsoft.com/office/drawing/2014/main" id="{E49AAC3B-A399-284F-A1D0-EE3F28DFAE3C}"/>
              </a:ext>
            </a:extLst>
          </p:cNvPr>
          <p:cNvSpPr txBox="1">
            <a:spLocks/>
          </p:cNvSpPr>
          <p:nvPr userDrawn="1"/>
        </p:nvSpPr>
        <p:spPr>
          <a:xfrm>
            <a:off x="2134329" y="11501620"/>
            <a:ext cx="594071" cy="861772"/>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898989"/>
                </a:solidFill>
                <a:effectLst/>
                <a:uFillTx/>
                <a:latin typeface="Arial" charset="0"/>
                <a:ea typeface="Arial" charset="0"/>
                <a:cs typeface="Arial" charset="0"/>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a:lstStyle>
          <a:p>
            <a:pPr marL="0" marR="0" lvl="0" indent="0" algn="ctr" defTabSz="1219200" rtl="0" eaLnBrk="1" fontAlgn="auto" latinLnBrk="0" hangingPunct="0">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A70C35"/>
                </a:solidFill>
                <a:effectLst/>
                <a:uLnTx/>
                <a:uFillTx/>
                <a:latin typeface="Montserrat" charset="0"/>
                <a:ea typeface="Montserrat" charset="0"/>
                <a:cs typeface="Montserrat" charset="0"/>
                <a:sym typeface="Lucida Grande"/>
              </a:rPr>
              <a:t>E</a:t>
            </a:r>
          </a:p>
        </p:txBody>
      </p:sp>
      <p:sp>
        <p:nvSpPr>
          <p:cNvPr id="53" name="Segnaposto contenuto 52"/>
          <p:cNvSpPr>
            <a:spLocks noGrp="1"/>
          </p:cNvSpPr>
          <p:nvPr>
            <p:ph sz="quarter" idx="12"/>
          </p:nvPr>
        </p:nvSpPr>
        <p:spPr>
          <a:xfrm>
            <a:off x="3360738" y="2477912"/>
            <a:ext cx="20316825" cy="2132049"/>
          </a:xfrm>
          <a:prstGeom prst="rect">
            <a:avLst/>
          </a:prstGeom>
          <a:solidFill>
            <a:schemeClr val="bg1"/>
          </a:solidFill>
        </p:spPr>
        <p:txBody>
          <a:bodyPr/>
          <a:lstStyle>
            <a:lvl1pPr marL="39688" indent="0">
              <a:buNone/>
              <a:defRPr sz="800">
                <a:solidFill>
                  <a:schemeClr val="bg1"/>
                </a:solidFill>
                <a:latin typeface="Arial" panose="020B0604020202020204" pitchFamily="34" charset="0"/>
                <a:cs typeface="Arial" panose="020B0604020202020204" pitchFamily="34" charset="0"/>
              </a:defRPr>
            </a:lvl1pPr>
          </a:lstStyle>
          <a:p>
            <a:pPr lvl="0"/>
            <a:endParaRPr lang="it-IT" dirty="0"/>
          </a:p>
        </p:txBody>
      </p:sp>
      <p:sp>
        <p:nvSpPr>
          <p:cNvPr id="9" name="Segnaposto testo 8"/>
          <p:cNvSpPr>
            <a:spLocks noGrp="1"/>
          </p:cNvSpPr>
          <p:nvPr>
            <p:ph type="body" sz="quarter" idx="11"/>
          </p:nvPr>
        </p:nvSpPr>
        <p:spPr>
          <a:xfrm>
            <a:off x="3818069" y="3339014"/>
            <a:ext cx="19233660" cy="482659"/>
          </a:xfrm>
          <a:prstGeom prst="rect">
            <a:avLst/>
          </a:prstGeom>
        </p:spPr>
        <p:txBody>
          <a:bodyPr/>
          <a:lstStyle>
            <a:lvl1pPr marL="39688" indent="0">
              <a:buNone/>
              <a:defRPr sz="3200">
                <a:latin typeface="Arial" panose="020B0604020202020204" pitchFamily="34" charset="0"/>
                <a:cs typeface="Arial" panose="020B0604020202020204" pitchFamily="34" charset="0"/>
              </a:defRPr>
            </a:lvl1pPr>
            <a:lvl2pPr>
              <a:defRPr sz="4400">
                <a:latin typeface="Arial" panose="020B0604020202020204" pitchFamily="34" charset="0"/>
                <a:cs typeface="Arial" panose="020B0604020202020204" pitchFamily="34" charset="0"/>
              </a:defRPr>
            </a:lvl2pPr>
            <a:lvl3pPr>
              <a:defRPr sz="4400">
                <a:latin typeface="Arial" panose="020B0604020202020204" pitchFamily="34" charset="0"/>
                <a:cs typeface="Arial" panose="020B0604020202020204" pitchFamily="34" charset="0"/>
              </a:defRPr>
            </a:lvl3pPr>
            <a:lvl4pPr>
              <a:defRPr sz="4400">
                <a:latin typeface="Arial" panose="020B0604020202020204" pitchFamily="34" charset="0"/>
                <a:cs typeface="Arial" panose="020B0604020202020204" pitchFamily="34" charset="0"/>
              </a:defRPr>
            </a:lvl4pPr>
            <a:lvl5pPr>
              <a:defRPr sz="4400">
                <a:latin typeface="Arial" panose="020B0604020202020204" pitchFamily="34" charset="0"/>
                <a:cs typeface="Arial" panose="020B0604020202020204" pitchFamily="34" charset="0"/>
              </a:defRPr>
            </a:lvl5pPr>
          </a:lstStyle>
          <a:p>
            <a:pPr lvl="0"/>
            <a:r>
              <a:rPr lang="it-IT" dirty="0"/>
              <a:t>Modifica gli stili</a:t>
            </a:r>
          </a:p>
        </p:txBody>
      </p:sp>
      <p:sp>
        <p:nvSpPr>
          <p:cNvPr id="59" name="Segnaposto testo 8"/>
          <p:cNvSpPr>
            <a:spLocks noGrp="1"/>
          </p:cNvSpPr>
          <p:nvPr>
            <p:ph type="body" sz="quarter" idx="14"/>
          </p:nvPr>
        </p:nvSpPr>
        <p:spPr>
          <a:xfrm>
            <a:off x="3818069" y="5410929"/>
            <a:ext cx="19233660" cy="482659"/>
          </a:xfrm>
          <a:prstGeom prst="rect">
            <a:avLst/>
          </a:prstGeom>
        </p:spPr>
        <p:txBody>
          <a:bodyPr/>
          <a:lstStyle>
            <a:lvl1pPr marL="39688" indent="0">
              <a:buNone/>
              <a:defRPr sz="3200">
                <a:latin typeface="Arial" panose="020B0604020202020204" pitchFamily="34" charset="0"/>
                <a:cs typeface="Arial" panose="020B0604020202020204" pitchFamily="34" charset="0"/>
              </a:defRPr>
            </a:lvl1pPr>
            <a:lvl2pPr>
              <a:defRPr sz="4400">
                <a:latin typeface="Arial" panose="020B0604020202020204" pitchFamily="34" charset="0"/>
                <a:cs typeface="Arial" panose="020B0604020202020204" pitchFamily="34" charset="0"/>
              </a:defRPr>
            </a:lvl2pPr>
            <a:lvl3pPr>
              <a:defRPr sz="4400">
                <a:latin typeface="Arial" panose="020B0604020202020204" pitchFamily="34" charset="0"/>
                <a:cs typeface="Arial" panose="020B0604020202020204" pitchFamily="34" charset="0"/>
              </a:defRPr>
            </a:lvl3pPr>
            <a:lvl4pPr>
              <a:defRPr sz="4400">
                <a:latin typeface="Arial" panose="020B0604020202020204" pitchFamily="34" charset="0"/>
                <a:cs typeface="Arial" panose="020B0604020202020204" pitchFamily="34" charset="0"/>
              </a:defRPr>
            </a:lvl4pPr>
            <a:lvl5pPr>
              <a:defRPr sz="4400">
                <a:latin typeface="Arial" panose="020B0604020202020204" pitchFamily="34" charset="0"/>
                <a:cs typeface="Arial" panose="020B0604020202020204" pitchFamily="34" charset="0"/>
              </a:defRPr>
            </a:lvl5pPr>
          </a:lstStyle>
          <a:p>
            <a:pPr lvl="0"/>
            <a:r>
              <a:rPr lang="it-IT" dirty="0"/>
              <a:t>Modifica gli stili</a:t>
            </a:r>
          </a:p>
        </p:txBody>
      </p:sp>
      <p:sp>
        <p:nvSpPr>
          <p:cNvPr id="60" name="Segnaposto testo 8"/>
          <p:cNvSpPr>
            <a:spLocks noGrp="1"/>
          </p:cNvSpPr>
          <p:nvPr>
            <p:ph type="body" sz="quarter" idx="15"/>
          </p:nvPr>
        </p:nvSpPr>
        <p:spPr>
          <a:xfrm>
            <a:off x="3818069" y="7504383"/>
            <a:ext cx="19233660" cy="482659"/>
          </a:xfrm>
          <a:prstGeom prst="rect">
            <a:avLst/>
          </a:prstGeom>
        </p:spPr>
        <p:txBody>
          <a:bodyPr/>
          <a:lstStyle>
            <a:lvl1pPr marL="39688" indent="0">
              <a:buNone/>
              <a:defRPr sz="3200">
                <a:latin typeface="Arial" panose="020B0604020202020204" pitchFamily="34" charset="0"/>
                <a:cs typeface="Arial" panose="020B0604020202020204" pitchFamily="34" charset="0"/>
              </a:defRPr>
            </a:lvl1pPr>
            <a:lvl2pPr>
              <a:defRPr sz="4400">
                <a:latin typeface="Arial" panose="020B0604020202020204" pitchFamily="34" charset="0"/>
                <a:cs typeface="Arial" panose="020B0604020202020204" pitchFamily="34" charset="0"/>
              </a:defRPr>
            </a:lvl2pPr>
            <a:lvl3pPr>
              <a:defRPr sz="4400">
                <a:latin typeface="Arial" panose="020B0604020202020204" pitchFamily="34" charset="0"/>
                <a:cs typeface="Arial" panose="020B0604020202020204" pitchFamily="34" charset="0"/>
              </a:defRPr>
            </a:lvl3pPr>
            <a:lvl4pPr>
              <a:defRPr sz="4400">
                <a:latin typeface="Arial" panose="020B0604020202020204" pitchFamily="34" charset="0"/>
                <a:cs typeface="Arial" panose="020B0604020202020204" pitchFamily="34" charset="0"/>
              </a:defRPr>
            </a:lvl4pPr>
            <a:lvl5pPr>
              <a:defRPr sz="4400">
                <a:latin typeface="Arial" panose="020B0604020202020204" pitchFamily="34" charset="0"/>
                <a:cs typeface="Arial" panose="020B0604020202020204" pitchFamily="34" charset="0"/>
              </a:defRPr>
            </a:lvl5pPr>
          </a:lstStyle>
          <a:p>
            <a:pPr lvl="0"/>
            <a:r>
              <a:rPr lang="it-IT" dirty="0"/>
              <a:t>Modifica gli stili</a:t>
            </a:r>
          </a:p>
        </p:txBody>
      </p:sp>
      <p:sp>
        <p:nvSpPr>
          <p:cNvPr id="61" name="Segnaposto testo 8"/>
          <p:cNvSpPr>
            <a:spLocks noGrp="1"/>
          </p:cNvSpPr>
          <p:nvPr>
            <p:ph type="body" sz="quarter" idx="16"/>
          </p:nvPr>
        </p:nvSpPr>
        <p:spPr>
          <a:xfrm>
            <a:off x="3818069" y="9613307"/>
            <a:ext cx="19233660" cy="482659"/>
          </a:xfrm>
          <a:prstGeom prst="rect">
            <a:avLst/>
          </a:prstGeom>
        </p:spPr>
        <p:txBody>
          <a:bodyPr/>
          <a:lstStyle>
            <a:lvl1pPr marL="39688" indent="0">
              <a:buNone/>
              <a:defRPr sz="3200">
                <a:latin typeface="Arial" panose="020B0604020202020204" pitchFamily="34" charset="0"/>
                <a:cs typeface="Arial" panose="020B0604020202020204" pitchFamily="34" charset="0"/>
              </a:defRPr>
            </a:lvl1pPr>
            <a:lvl2pPr>
              <a:defRPr sz="4400">
                <a:latin typeface="Arial" panose="020B0604020202020204" pitchFamily="34" charset="0"/>
                <a:cs typeface="Arial" panose="020B0604020202020204" pitchFamily="34" charset="0"/>
              </a:defRPr>
            </a:lvl2pPr>
            <a:lvl3pPr>
              <a:defRPr sz="4400">
                <a:latin typeface="Arial" panose="020B0604020202020204" pitchFamily="34" charset="0"/>
                <a:cs typeface="Arial" panose="020B0604020202020204" pitchFamily="34" charset="0"/>
              </a:defRPr>
            </a:lvl3pPr>
            <a:lvl4pPr>
              <a:defRPr sz="4400">
                <a:latin typeface="Arial" panose="020B0604020202020204" pitchFamily="34" charset="0"/>
                <a:cs typeface="Arial" panose="020B0604020202020204" pitchFamily="34" charset="0"/>
              </a:defRPr>
            </a:lvl4pPr>
            <a:lvl5pPr>
              <a:defRPr sz="4400">
                <a:latin typeface="Arial" panose="020B0604020202020204" pitchFamily="34" charset="0"/>
                <a:cs typeface="Arial" panose="020B0604020202020204" pitchFamily="34" charset="0"/>
              </a:defRPr>
            </a:lvl5pPr>
          </a:lstStyle>
          <a:p>
            <a:pPr lvl="0"/>
            <a:r>
              <a:rPr lang="it-IT" dirty="0"/>
              <a:t>Modifica gli stili</a:t>
            </a:r>
          </a:p>
        </p:txBody>
      </p:sp>
      <p:sp>
        <p:nvSpPr>
          <p:cNvPr id="62" name="Segnaposto testo 8"/>
          <p:cNvSpPr>
            <a:spLocks noGrp="1"/>
          </p:cNvSpPr>
          <p:nvPr>
            <p:ph type="body" sz="quarter" idx="17"/>
          </p:nvPr>
        </p:nvSpPr>
        <p:spPr>
          <a:xfrm>
            <a:off x="3827399" y="11691176"/>
            <a:ext cx="19224329" cy="482659"/>
          </a:xfrm>
          <a:prstGeom prst="rect">
            <a:avLst/>
          </a:prstGeom>
        </p:spPr>
        <p:txBody>
          <a:bodyPr/>
          <a:lstStyle>
            <a:lvl1pPr marL="39688" indent="0">
              <a:buNone/>
              <a:defRPr sz="3200">
                <a:latin typeface="Arial" panose="020B0604020202020204" pitchFamily="34" charset="0"/>
                <a:cs typeface="Arial" panose="020B0604020202020204" pitchFamily="34" charset="0"/>
              </a:defRPr>
            </a:lvl1pPr>
            <a:lvl2pPr>
              <a:defRPr sz="4400">
                <a:latin typeface="Arial" panose="020B0604020202020204" pitchFamily="34" charset="0"/>
                <a:cs typeface="Arial" panose="020B0604020202020204" pitchFamily="34" charset="0"/>
              </a:defRPr>
            </a:lvl2pPr>
            <a:lvl3pPr>
              <a:defRPr sz="4400">
                <a:latin typeface="Arial" panose="020B0604020202020204" pitchFamily="34" charset="0"/>
                <a:cs typeface="Arial" panose="020B0604020202020204" pitchFamily="34" charset="0"/>
              </a:defRPr>
            </a:lvl3pPr>
            <a:lvl4pPr>
              <a:defRPr sz="4400">
                <a:latin typeface="Arial" panose="020B0604020202020204" pitchFamily="34" charset="0"/>
                <a:cs typeface="Arial" panose="020B0604020202020204" pitchFamily="34" charset="0"/>
              </a:defRPr>
            </a:lvl4pPr>
            <a:lvl5pPr>
              <a:defRPr sz="4400">
                <a:latin typeface="Arial" panose="020B0604020202020204" pitchFamily="34" charset="0"/>
                <a:cs typeface="Arial" panose="020B0604020202020204" pitchFamily="34" charset="0"/>
              </a:defRPr>
            </a:lvl5pPr>
          </a:lstStyle>
          <a:p>
            <a:pPr lvl="0"/>
            <a:r>
              <a:rPr lang="it-IT" dirty="0"/>
              <a:t>Modifica gli stili</a:t>
            </a:r>
          </a:p>
        </p:txBody>
      </p:sp>
      <p:pic>
        <p:nvPicPr>
          <p:cNvPr id="21" name="Picture 18">
            <a:extLst>
              <a:ext uri="{FF2B5EF4-FFF2-40B4-BE49-F238E27FC236}">
                <a16:creationId xmlns:a16="http://schemas.microsoft.com/office/drawing/2014/main" id="{39643490-EA6A-44D4-856F-3EE57EC8271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22" name="Segnaposto testo 5">
            <a:extLst>
              <a:ext uri="{FF2B5EF4-FFF2-40B4-BE49-F238E27FC236}">
                <a16:creationId xmlns:a16="http://schemas.microsoft.com/office/drawing/2014/main" id="{56EA05F5-0F34-44CD-A096-C6B604E664F6}"/>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28" name="Segnaposto testo 7">
            <a:extLst>
              <a:ext uri="{FF2B5EF4-FFF2-40B4-BE49-F238E27FC236}">
                <a16:creationId xmlns:a16="http://schemas.microsoft.com/office/drawing/2014/main" id="{A476FBD4-F6BD-44B6-A749-8E4C183D5CBC}"/>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4207960203"/>
      </p:ext>
    </p:extLst>
  </p:cSld>
  <p:clrMapOvr>
    <a:masterClrMapping/>
  </p:clrMapOvr>
  <p:transition spd="med"/>
  <p:extLst>
    <p:ext uri="{DCECCB84-F9BA-43D5-87BE-67443E8EF086}">
      <p15:sldGuideLst xmlns:p15="http://schemas.microsoft.com/office/powerpoint/2012/main">
        <p15:guide id="2" pos="786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ti 9">
    <p:spTree>
      <p:nvGrpSpPr>
        <p:cNvPr id="1" name=""/>
        <p:cNvGrpSpPr/>
        <p:nvPr/>
      </p:nvGrpSpPr>
      <p:grpSpPr>
        <a:xfrm>
          <a:off x="0" y="0"/>
          <a:ext cx="0" cy="0"/>
          <a:chOff x="0" y="0"/>
          <a:chExt cx="0" cy="0"/>
        </a:xfrm>
      </p:grpSpPr>
      <p:sp>
        <p:nvSpPr>
          <p:cNvPr id="26" name="Segnaposto testo 25"/>
          <p:cNvSpPr>
            <a:spLocks noGrp="1"/>
          </p:cNvSpPr>
          <p:nvPr>
            <p:ph type="body" sz="quarter" idx="18" hasCustomPrompt="1"/>
          </p:nvPr>
        </p:nvSpPr>
        <p:spPr>
          <a:xfrm>
            <a:off x="2254250" y="12574952"/>
            <a:ext cx="21397913" cy="383673"/>
          </a:xfrm>
          <a:prstGeom prst="rect">
            <a:avLst/>
          </a:prstGeom>
        </p:spPr>
        <p:txBody>
          <a:bodyPr/>
          <a:lstStyle>
            <a:lvl1pPr marL="39688" indent="0" algn="ctr">
              <a:buNone/>
              <a:defRPr sz="2400">
                <a:latin typeface="Arial" panose="020B0604020202020204" pitchFamily="34" charset="0"/>
                <a:cs typeface="Arial" panose="020B0604020202020204" pitchFamily="34" charset="0"/>
              </a:defRPr>
            </a:lvl1pPr>
            <a:lvl2pPr marL="446087" indent="0" algn="ctr">
              <a:buNone/>
              <a:defRPr sz="2400">
                <a:latin typeface="Arial" panose="020B0604020202020204" pitchFamily="34" charset="0"/>
                <a:cs typeface="Arial" panose="020B0604020202020204" pitchFamily="34" charset="0"/>
              </a:defRPr>
            </a:lvl2pPr>
            <a:lvl3pPr marL="903287" indent="0" algn="ctr">
              <a:buNone/>
              <a:defRPr sz="2400">
                <a:latin typeface="Arial" panose="020B0604020202020204" pitchFamily="34" charset="0"/>
                <a:cs typeface="Arial" panose="020B0604020202020204" pitchFamily="34" charset="0"/>
              </a:defRPr>
            </a:lvl3pPr>
            <a:lvl4pPr marL="1360487" indent="0" algn="ctr">
              <a:buNone/>
              <a:defRPr sz="2400">
                <a:latin typeface="Arial" panose="020B0604020202020204" pitchFamily="34" charset="0"/>
                <a:cs typeface="Arial" panose="020B0604020202020204" pitchFamily="34" charset="0"/>
              </a:defRPr>
            </a:lvl4pPr>
            <a:lvl5pPr marL="1817687" indent="0" algn="ctr">
              <a:buNone/>
              <a:defRPr sz="2400">
                <a:latin typeface="Arial" panose="020B0604020202020204" pitchFamily="34" charset="0"/>
                <a:cs typeface="Arial" panose="020B0604020202020204" pitchFamily="34" charset="0"/>
              </a:defRPr>
            </a:lvl5pPr>
          </a:lstStyle>
          <a:p>
            <a:pPr lvl="0"/>
            <a:r>
              <a:rPr lang="it-IT" dirty="0"/>
              <a:t>* Modifica gli stili del testo dello schema</a:t>
            </a:r>
          </a:p>
        </p:txBody>
      </p:sp>
      <p:sp>
        <p:nvSpPr>
          <p:cNvPr id="39" name="Segnaposto testo 3"/>
          <p:cNvSpPr>
            <a:spLocks noGrp="1"/>
          </p:cNvSpPr>
          <p:nvPr>
            <p:ph type="body" sz="quarter" idx="12" hasCustomPrompt="1"/>
          </p:nvPr>
        </p:nvSpPr>
        <p:spPr>
          <a:xfrm>
            <a:off x="2254250" y="2992107"/>
            <a:ext cx="21397913" cy="1009508"/>
          </a:xfrm>
          <a:prstGeom prst="rect">
            <a:avLst/>
          </a:prstGeom>
        </p:spPr>
        <p:txBody>
          <a:bodyPr/>
          <a:lstStyle>
            <a:lvl1pPr marL="39688" indent="0">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endParaRPr lang="it-IT" dirty="0"/>
          </a:p>
        </p:txBody>
      </p:sp>
      <p:graphicFrame>
        <p:nvGraphicFramePr>
          <p:cNvPr id="73" name="Chart 21"/>
          <p:cNvGraphicFramePr/>
          <p:nvPr userDrawn="1">
            <p:extLst>
              <p:ext uri="{D42A27DB-BD31-4B8C-83A1-F6EECF244321}">
                <p14:modId xmlns:p14="http://schemas.microsoft.com/office/powerpoint/2010/main" val="696198062"/>
              </p:ext>
            </p:extLst>
          </p:nvPr>
        </p:nvGraphicFramePr>
        <p:xfrm>
          <a:off x="9315607" y="3279384"/>
          <a:ext cx="6201006" cy="91439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4" name="Chart 22"/>
          <p:cNvGraphicFramePr/>
          <p:nvPr userDrawn="1">
            <p:extLst>
              <p:ext uri="{D42A27DB-BD31-4B8C-83A1-F6EECF244321}">
                <p14:modId xmlns:p14="http://schemas.microsoft.com/office/powerpoint/2010/main" val="4275797255"/>
              </p:ext>
            </p:extLst>
          </p:nvPr>
        </p:nvGraphicFramePr>
        <p:xfrm>
          <a:off x="16630807" y="3279384"/>
          <a:ext cx="6201006" cy="9143999"/>
        </p:xfrm>
        <a:graphic>
          <a:graphicData uri="http://schemas.openxmlformats.org/drawingml/2006/chart">
            <c:chart xmlns:c="http://schemas.openxmlformats.org/drawingml/2006/chart" xmlns:r="http://schemas.openxmlformats.org/officeDocument/2006/relationships" r:id="rId3"/>
          </a:graphicData>
        </a:graphic>
      </p:graphicFrame>
      <p:sp>
        <p:nvSpPr>
          <p:cNvPr id="75" name="Rounded Rectangle 23"/>
          <p:cNvSpPr/>
          <p:nvPr userDrawn="1"/>
        </p:nvSpPr>
        <p:spPr>
          <a:xfrm>
            <a:off x="5467941" y="7321957"/>
            <a:ext cx="2733472" cy="592711"/>
          </a:xfrm>
          <a:prstGeom prst="roundRect">
            <a:avLst>
              <a:gd name="adj" fmla="val 0"/>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latin typeface="+mj-lt"/>
                <a:ea typeface="Roboto Light" panose="02000000000000000000" pitchFamily="2" charset="0"/>
              </a:rPr>
              <a:t>Chart</a:t>
            </a:r>
            <a:r>
              <a:rPr lang="en-US" sz="1800">
                <a:solidFill>
                  <a:schemeClr val="bg1"/>
                </a:solidFill>
                <a:latin typeface="+mj-lt"/>
                <a:ea typeface="Roboto Light" panose="02000000000000000000" pitchFamily="2" charset="0"/>
              </a:rPr>
              <a:t> Name</a:t>
            </a:r>
          </a:p>
        </p:txBody>
      </p:sp>
      <p:sp>
        <p:nvSpPr>
          <p:cNvPr id="76" name="Rounded Rectangle 24"/>
          <p:cNvSpPr/>
          <p:nvPr userDrawn="1"/>
        </p:nvSpPr>
        <p:spPr>
          <a:xfrm>
            <a:off x="2235588" y="7321957"/>
            <a:ext cx="2733472" cy="592711"/>
          </a:xfrm>
          <a:prstGeom prst="roundRect">
            <a:avLst>
              <a:gd name="adj" fmla="val 0"/>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mj-lt"/>
                <a:ea typeface="Roboto Light" panose="02000000000000000000" pitchFamily="2" charset="0"/>
              </a:rPr>
              <a:t>Chart</a:t>
            </a:r>
            <a:r>
              <a:rPr lang="en-US" sz="1800" dirty="0">
                <a:solidFill>
                  <a:schemeClr val="bg1"/>
                </a:solidFill>
                <a:latin typeface="+mj-lt"/>
                <a:ea typeface="Roboto Light" panose="02000000000000000000" pitchFamily="2" charset="0"/>
              </a:rPr>
              <a:t> Name</a:t>
            </a:r>
          </a:p>
        </p:txBody>
      </p:sp>
      <p:sp>
        <p:nvSpPr>
          <p:cNvPr id="77" name="Rectangle 27"/>
          <p:cNvSpPr/>
          <p:nvPr userDrawn="1"/>
        </p:nvSpPr>
        <p:spPr>
          <a:xfrm>
            <a:off x="2257812" y="4501367"/>
            <a:ext cx="5943601" cy="1754326"/>
          </a:xfrm>
          <a:prstGeom prst="rect">
            <a:avLst/>
          </a:prstGeom>
        </p:spPr>
        <p:txBody>
          <a:bodyPr wrap="square">
            <a:spAutoFit/>
          </a:bodyPr>
          <a:lstStyle/>
          <a:p>
            <a:r>
              <a:rPr lang="en-US" sz="3600" dirty="0">
                <a:solidFill>
                  <a:schemeClr val="bg2">
                    <a:lumMod val="50000"/>
                  </a:schemeClr>
                </a:solidFill>
                <a:latin typeface="+mj-lt"/>
                <a:ea typeface="Roboto Light" panose="02000000000000000000" pitchFamily="2" charset="0"/>
                <a:cs typeface="Open Sans Light" panose="020B0306030504020204" pitchFamily="34" charset="0"/>
              </a:rPr>
              <a:t>Make a Positive Impression with this Clean and Strong Presentation Template</a:t>
            </a:r>
          </a:p>
        </p:txBody>
      </p:sp>
      <p:sp>
        <p:nvSpPr>
          <p:cNvPr id="78" name="Rectangle 28"/>
          <p:cNvSpPr/>
          <p:nvPr userDrawn="1"/>
        </p:nvSpPr>
        <p:spPr>
          <a:xfrm>
            <a:off x="2235588" y="9645973"/>
            <a:ext cx="5965825" cy="2585323"/>
          </a:xfrm>
          <a:prstGeom prst="rect">
            <a:avLst/>
          </a:prstGeom>
        </p:spPr>
        <p:txBody>
          <a:bodyPr wrap="square">
            <a:spAutoFit/>
          </a:bodyPr>
          <a:lstStyle/>
          <a:p>
            <a:pPr>
              <a:lnSpc>
                <a:spcPct val="150000"/>
              </a:lnSpc>
            </a:pPr>
            <a:r>
              <a:rPr lang="en-US" sz="1800">
                <a:solidFill>
                  <a:schemeClr val="bg2">
                    <a:lumMod val="50000"/>
                  </a:schemeClr>
                </a:solidFill>
                <a:latin typeface="+mj-lt"/>
                <a:ea typeface="Roboto Light" panose="02000000000000000000" pitchFamily="2" charset="0"/>
                <a:cs typeface="Open Sans Light" panose="020B0306030504020204" pitchFamily="34" charset="0"/>
              </a:rPr>
              <a:t>Make a Positive Impression with this Clean and Strong Powerpoint Template. With </a:t>
            </a:r>
            <a:r>
              <a:rPr lang="en-US" sz="1800">
                <a:solidFill>
                  <a:schemeClr val="bg2">
                    <a:lumMod val="50000"/>
                  </a:schemeClr>
                </a:solidFill>
                <a:latin typeface="+mj-lt"/>
                <a:ea typeface="Roboto Medium" panose="02000000000000000000" pitchFamily="2" charset="0"/>
                <a:cs typeface="Roboto Medium" panose="02000000000000000000" pitchFamily="2" charset="0"/>
              </a:rPr>
              <a:t>BARA</a:t>
            </a:r>
            <a:r>
              <a:rPr lang="en-US" sz="1800">
                <a:solidFill>
                  <a:schemeClr val="bg2">
                    <a:lumMod val="50000"/>
                  </a:schemeClr>
                </a:solidFill>
                <a:latin typeface="+mj-lt"/>
                <a:ea typeface="Roboto Light" panose="02000000000000000000" pitchFamily="2" charset="0"/>
                <a:cs typeface="Open Sans Light" panose="020B0306030504020204" pitchFamily="34" charset="0"/>
              </a:rPr>
              <a:t> you have everything you need for a powerfull and convincing presentation. This Powerpoint Template is charged with tons of elements, layouts, maps, infographics, charts editable in excel and vector icons.</a:t>
            </a:r>
          </a:p>
        </p:txBody>
      </p:sp>
      <p:cxnSp>
        <p:nvCxnSpPr>
          <p:cNvPr id="79" name="Straight Connector 29"/>
          <p:cNvCxnSpPr/>
          <p:nvPr userDrawn="1"/>
        </p:nvCxnSpPr>
        <p:spPr>
          <a:xfrm>
            <a:off x="2324072" y="9329986"/>
            <a:ext cx="9144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14" name="Picture 18">
            <a:extLst>
              <a:ext uri="{FF2B5EF4-FFF2-40B4-BE49-F238E27FC236}">
                <a16:creationId xmlns:a16="http://schemas.microsoft.com/office/drawing/2014/main" id="{147EBDBC-60BB-4354-B930-B63627A2374E}"/>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15" name="Segnaposto testo 5">
            <a:extLst>
              <a:ext uri="{FF2B5EF4-FFF2-40B4-BE49-F238E27FC236}">
                <a16:creationId xmlns:a16="http://schemas.microsoft.com/office/drawing/2014/main" id="{A5D9F2F5-66C1-47F0-A5A8-3FEB9316A93D}"/>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16" name="Segnaposto testo 7">
            <a:extLst>
              <a:ext uri="{FF2B5EF4-FFF2-40B4-BE49-F238E27FC236}">
                <a16:creationId xmlns:a16="http://schemas.microsoft.com/office/drawing/2014/main" id="{9857C8C4-AC27-4913-8465-C61D35B5A888}"/>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3966229714"/>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ti 10">
    <p:spTree>
      <p:nvGrpSpPr>
        <p:cNvPr id="1" name=""/>
        <p:cNvGrpSpPr/>
        <p:nvPr/>
      </p:nvGrpSpPr>
      <p:grpSpPr>
        <a:xfrm>
          <a:off x="0" y="0"/>
          <a:ext cx="0" cy="0"/>
          <a:chOff x="0" y="0"/>
          <a:chExt cx="0" cy="0"/>
        </a:xfrm>
      </p:grpSpPr>
      <p:sp>
        <p:nvSpPr>
          <p:cNvPr id="26" name="Segnaposto testo 25"/>
          <p:cNvSpPr>
            <a:spLocks noGrp="1"/>
          </p:cNvSpPr>
          <p:nvPr>
            <p:ph type="body" sz="quarter" idx="18" hasCustomPrompt="1"/>
          </p:nvPr>
        </p:nvSpPr>
        <p:spPr>
          <a:xfrm>
            <a:off x="2254250" y="12574952"/>
            <a:ext cx="21397913" cy="383673"/>
          </a:xfrm>
          <a:prstGeom prst="rect">
            <a:avLst/>
          </a:prstGeom>
        </p:spPr>
        <p:txBody>
          <a:bodyPr/>
          <a:lstStyle>
            <a:lvl1pPr marL="39688" indent="0" algn="ctr">
              <a:buNone/>
              <a:defRPr sz="2400">
                <a:latin typeface="Arial" panose="020B0604020202020204" pitchFamily="34" charset="0"/>
                <a:cs typeface="Arial" panose="020B0604020202020204" pitchFamily="34" charset="0"/>
              </a:defRPr>
            </a:lvl1pPr>
            <a:lvl2pPr marL="446087" indent="0" algn="ctr">
              <a:buNone/>
              <a:defRPr sz="2400">
                <a:latin typeface="Arial" panose="020B0604020202020204" pitchFamily="34" charset="0"/>
                <a:cs typeface="Arial" panose="020B0604020202020204" pitchFamily="34" charset="0"/>
              </a:defRPr>
            </a:lvl2pPr>
            <a:lvl3pPr marL="903287" indent="0" algn="ctr">
              <a:buNone/>
              <a:defRPr sz="2400">
                <a:latin typeface="Arial" panose="020B0604020202020204" pitchFamily="34" charset="0"/>
                <a:cs typeface="Arial" panose="020B0604020202020204" pitchFamily="34" charset="0"/>
              </a:defRPr>
            </a:lvl3pPr>
            <a:lvl4pPr marL="1360487" indent="0" algn="ctr">
              <a:buNone/>
              <a:defRPr sz="2400">
                <a:latin typeface="Arial" panose="020B0604020202020204" pitchFamily="34" charset="0"/>
                <a:cs typeface="Arial" panose="020B0604020202020204" pitchFamily="34" charset="0"/>
              </a:defRPr>
            </a:lvl4pPr>
            <a:lvl5pPr marL="1817687" indent="0" algn="ctr">
              <a:buNone/>
              <a:defRPr sz="2400">
                <a:latin typeface="Arial" panose="020B0604020202020204" pitchFamily="34" charset="0"/>
                <a:cs typeface="Arial" panose="020B0604020202020204" pitchFamily="34" charset="0"/>
              </a:defRPr>
            </a:lvl5pPr>
          </a:lstStyle>
          <a:p>
            <a:pPr lvl="0"/>
            <a:r>
              <a:rPr lang="it-IT" dirty="0"/>
              <a:t>* Modifica gli stili del testo dello schema</a:t>
            </a:r>
          </a:p>
        </p:txBody>
      </p:sp>
      <p:sp>
        <p:nvSpPr>
          <p:cNvPr id="39" name="Segnaposto testo 3"/>
          <p:cNvSpPr>
            <a:spLocks noGrp="1"/>
          </p:cNvSpPr>
          <p:nvPr>
            <p:ph type="body" sz="quarter" idx="12" hasCustomPrompt="1"/>
          </p:nvPr>
        </p:nvSpPr>
        <p:spPr>
          <a:xfrm>
            <a:off x="2254250" y="2992107"/>
            <a:ext cx="21397913" cy="1009508"/>
          </a:xfrm>
          <a:prstGeom prst="rect">
            <a:avLst/>
          </a:prstGeom>
        </p:spPr>
        <p:txBody>
          <a:bodyPr/>
          <a:lstStyle>
            <a:lvl1pPr marL="39688" indent="0">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endParaRPr lang="it-IT" dirty="0"/>
          </a:p>
        </p:txBody>
      </p:sp>
      <p:sp>
        <p:nvSpPr>
          <p:cNvPr id="34" name="Rounded Rectangle 10"/>
          <p:cNvSpPr/>
          <p:nvPr userDrawn="1"/>
        </p:nvSpPr>
        <p:spPr>
          <a:xfrm>
            <a:off x="8905243" y="4380662"/>
            <a:ext cx="914400" cy="7823086"/>
          </a:xfrm>
          <a:prstGeom prst="roundRect">
            <a:avLst>
              <a:gd name="adj" fmla="val 10284"/>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a:solidFill>
                <a:schemeClr val="bg2"/>
              </a:solidFill>
              <a:latin typeface="Roboto Light" panose="02000000000000000000" pitchFamily="2" charset="0"/>
              <a:ea typeface="Roboto Light" panose="02000000000000000000" pitchFamily="2" charset="0"/>
            </a:endParaRPr>
          </a:p>
        </p:txBody>
      </p:sp>
      <p:sp>
        <p:nvSpPr>
          <p:cNvPr id="35" name="Rounded Rectangle 11"/>
          <p:cNvSpPr/>
          <p:nvPr userDrawn="1"/>
        </p:nvSpPr>
        <p:spPr>
          <a:xfrm>
            <a:off x="10130928" y="5945733"/>
            <a:ext cx="914400" cy="6258015"/>
          </a:xfrm>
          <a:prstGeom prst="roundRect">
            <a:avLst>
              <a:gd name="adj" fmla="val 10284"/>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a:solidFill>
                <a:schemeClr val="bg2"/>
              </a:solidFill>
              <a:latin typeface="Roboto Light" panose="02000000000000000000" pitchFamily="2" charset="0"/>
              <a:ea typeface="Roboto Light" panose="02000000000000000000" pitchFamily="2" charset="0"/>
            </a:endParaRPr>
          </a:p>
        </p:txBody>
      </p:sp>
      <p:sp>
        <p:nvSpPr>
          <p:cNvPr id="36" name="Rounded Rectangle 12"/>
          <p:cNvSpPr/>
          <p:nvPr userDrawn="1"/>
        </p:nvSpPr>
        <p:spPr>
          <a:xfrm>
            <a:off x="11356613" y="5448593"/>
            <a:ext cx="914400" cy="6755155"/>
          </a:xfrm>
          <a:prstGeom prst="roundRect">
            <a:avLst>
              <a:gd name="adj" fmla="val 10284"/>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a:solidFill>
                <a:schemeClr val="bg2"/>
              </a:solidFill>
              <a:latin typeface="Roboto Light" panose="02000000000000000000" pitchFamily="2" charset="0"/>
              <a:ea typeface="Roboto Light" panose="02000000000000000000" pitchFamily="2" charset="0"/>
            </a:endParaRPr>
          </a:p>
        </p:txBody>
      </p:sp>
      <p:sp>
        <p:nvSpPr>
          <p:cNvPr id="37" name="Rounded Rectangle 13"/>
          <p:cNvSpPr/>
          <p:nvPr userDrawn="1"/>
        </p:nvSpPr>
        <p:spPr>
          <a:xfrm>
            <a:off x="12582298" y="6976839"/>
            <a:ext cx="914400" cy="5226910"/>
          </a:xfrm>
          <a:prstGeom prst="roundRect">
            <a:avLst>
              <a:gd name="adj" fmla="val 10284"/>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a:solidFill>
                <a:schemeClr val="bg2"/>
              </a:solidFill>
              <a:latin typeface="Roboto Light" panose="02000000000000000000" pitchFamily="2" charset="0"/>
              <a:ea typeface="Roboto Light" panose="02000000000000000000" pitchFamily="2" charset="0"/>
            </a:endParaRPr>
          </a:p>
        </p:txBody>
      </p:sp>
      <p:sp>
        <p:nvSpPr>
          <p:cNvPr id="38" name="Rounded Rectangle 14"/>
          <p:cNvSpPr/>
          <p:nvPr userDrawn="1"/>
        </p:nvSpPr>
        <p:spPr>
          <a:xfrm>
            <a:off x="13807983" y="6424460"/>
            <a:ext cx="914400" cy="5779287"/>
          </a:xfrm>
          <a:prstGeom prst="roundRect">
            <a:avLst>
              <a:gd name="adj" fmla="val 10284"/>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a:solidFill>
                <a:schemeClr val="bg2"/>
              </a:solidFill>
              <a:latin typeface="Roboto Light" panose="02000000000000000000" pitchFamily="2" charset="0"/>
              <a:ea typeface="Roboto Light" panose="02000000000000000000" pitchFamily="2" charset="0"/>
            </a:endParaRPr>
          </a:p>
        </p:txBody>
      </p:sp>
      <p:sp>
        <p:nvSpPr>
          <p:cNvPr id="40" name="Rounded Rectangle 15"/>
          <p:cNvSpPr/>
          <p:nvPr userDrawn="1"/>
        </p:nvSpPr>
        <p:spPr>
          <a:xfrm>
            <a:off x="15033668" y="5724782"/>
            <a:ext cx="914400" cy="6478966"/>
          </a:xfrm>
          <a:prstGeom prst="roundRect">
            <a:avLst>
              <a:gd name="adj" fmla="val 10284"/>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a:solidFill>
                <a:schemeClr val="bg2"/>
              </a:solidFill>
              <a:latin typeface="Roboto Light" panose="02000000000000000000" pitchFamily="2" charset="0"/>
              <a:ea typeface="Roboto Light" panose="02000000000000000000" pitchFamily="2" charset="0"/>
            </a:endParaRPr>
          </a:p>
        </p:txBody>
      </p:sp>
      <p:sp>
        <p:nvSpPr>
          <p:cNvPr id="56" name="Rounded Rectangle 16"/>
          <p:cNvSpPr/>
          <p:nvPr userDrawn="1"/>
        </p:nvSpPr>
        <p:spPr>
          <a:xfrm>
            <a:off x="16259353" y="7381916"/>
            <a:ext cx="914400" cy="4821832"/>
          </a:xfrm>
          <a:prstGeom prst="roundRect">
            <a:avLst>
              <a:gd name="adj" fmla="val 10284"/>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a:solidFill>
                <a:schemeClr val="bg2"/>
              </a:solidFill>
              <a:latin typeface="Roboto Light" panose="02000000000000000000" pitchFamily="2" charset="0"/>
              <a:ea typeface="Roboto Light" panose="02000000000000000000" pitchFamily="2" charset="0"/>
            </a:endParaRPr>
          </a:p>
        </p:txBody>
      </p:sp>
      <p:sp>
        <p:nvSpPr>
          <p:cNvPr id="58" name="Rounded Rectangle 3"/>
          <p:cNvSpPr/>
          <p:nvPr userDrawn="1"/>
        </p:nvSpPr>
        <p:spPr>
          <a:xfrm>
            <a:off x="8905243" y="5945733"/>
            <a:ext cx="914400" cy="6258015"/>
          </a:xfrm>
          <a:prstGeom prst="roundRect">
            <a:avLst>
              <a:gd name="adj" fmla="val 10284"/>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a:solidFill>
                  <a:schemeClr val="bg1"/>
                </a:solidFill>
                <a:latin typeface="+mj-lt"/>
                <a:ea typeface="Roboto Light" panose="02000000000000000000" pitchFamily="2" charset="0"/>
              </a:rPr>
              <a:t>70</a:t>
            </a:r>
          </a:p>
        </p:txBody>
      </p:sp>
      <p:sp>
        <p:nvSpPr>
          <p:cNvPr id="59" name="Rounded Rectangle 4"/>
          <p:cNvSpPr/>
          <p:nvPr userDrawn="1"/>
        </p:nvSpPr>
        <p:spPr>
          <a:xfrm>
            <a:off x="10130928" y="7209830"/>
            <a:ext cx="914400" cy="4993918"/>
          </a:xfrm>
          <a:prstGeom prst="roundRect">
            <a:avLst>
              <a:gd name="adj" fmla="val 10284"/>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a:solidFill>
                  <a:schemeClr val="bg1"/>
                </a:solidFill>
                <a:latin typeface="+mj-lt"/>
                <a:ea typeface="Roboto Light" panose="02000000000000000000" pitchFamily="2" charset="0"/>
              </a:rPr>
              <a:t>50</a:t>
            </a:r>
          </a:p>
        </p:txBody>
      </p:sp>
      <p:sp>
        <p:nvSpPr>
          <p:cNvPr id="60" name="Rounded Rectangle 5"/>
          <p:cNvSpPr/>
          <p:nvPr userDrawn="1"/>
        </p:nvSpPr>
        <p:spPr>
          <a:xfrm>
            <a:off x="11356613" y="6544143"/>
            <a:ext cx="914400" cy="5659605"/>
          </a:xfrm>
          <a:prstGeom prst="roundRect">
            <a:avLst>
              <a:gd name="adj" fmla="val 10284"/>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a:solidFill>
                  <a:schemeClr val="bg1"/>
                </a:solidFill>
                <a:latin typeface="+mj-lt"/>
                <a:ea typeface="Roboto Light" panose="02000000000000000000" pitchFamily="2" charset="0"/>
              </a:rPr>
              <a:t>60</a:t>
            </a:r>
          </a:p>
        </p:txBody>
      </p:sp>
      <p:sp>
        <p:nvSpPr>
          <p:cNvPr id="61" name="Rounded Rectangle 6"/>
          <p:cNvSpPr/>
          <p:nvPr userDrawn="1"/>
        </p:nvSpPr>
        <p:spPr>
          <a:xfrm>
            <a:off x="12582298" y="8507918"/>
            <a:ext cx="914400" cy="3695830"/>
          </a:xfrm>
          <a:prstGeom prst="roundRect">
            <a:avLst>
              <a:gd name="adj" fmla="val 10284"/>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a:solidFill>
                  <a:schemeClr val="bg1"/>
                </a:solidFill>
                <a:latin typeface="+mj-lt"/>
                <a:ea typeface="Roboto Light" panose="02000000000000000000" pitchFamily="2" charset="0"/>
              </a:rPr>
              <a:t>35</a:t>
            </a:r>
          </a:p>
        </p:txBody>
      </p:sp>
      <p:sp>
        <p:nvSpPr>
          <p:cNvPr id="62" name="Rounded Rectangle 7"/>
          <p:cNvSpPr/>
          <p:nvPr userDrawn="1"/>
        </p:nvSpPr>
        <p:spPr>
          <a:xfrm>
            <a:off x="13807983" y="7842232"/>
            <a:ext cx="914400" cy="4361516"/>
          </a:xfrm>
          <a:prstGeom prst="roundRect">
            <a:avLst>
              <a:gd name="adj" fmla="val 10284"/>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a:solidFill>
                  <a:schemeClr val="bg1"/>
                </a:solidFill>
                <a:latin typeface="+mj-lt"/>
                <a:ea typeface="Roboto Light" panose="02000000000000000000" pitchFamily="2" charset="0"/>
              </a:rPr>
              <a:t>40</a:t>
            </a:r>
          </a:p>
        </p:txBody>
      </p:sp>
      <p:sp>
        <p:nvSpPr>
          <p:cNvPr id="63" name="Rounded Rectangle 8"/>
          <p:cNvSpPr/>
          <p:nvPr userDrawn="1"/>
        </p:nvSpPr>
        <p:spPr>
          <a:xfrm>
            <a:off x="15033668" y="9173603"/>
            <a:ext cx="914400" cy="3030144"/>
          </a:xfrm>
          <a:prstGeom prst="roundRect">
            <a:avLst>
              <a:gd name="adj" fmla="val 10284"/>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a:solidFill>
                  <a:schemeClr val="bg1"/>
                </a:solidFill>
                <a:latin typeface="+mj-lt"/>
                <a:ea typeface="Roboto Light" panose="02000000000000000000" pitchFamily="2" charset="0"/>
              </a:rPr>
              <a:t>30</a:t>
            </a:r>
          </a:p>
        </p:txBody>
      </p:sp>
      <p:sp>
        <p:nvSpPr>
          <p:cNvPr id="64" name="Rounded Rectangle 9"/>
          <p:cNvSpPr/>
          <p:nvPr userDrawn="1"/>
        </p:nvSpPr>
        <p:spPr>
          <a:xfrm>
            <a:off x="16259353" y="8507917"/>
            <a:ext cx="914400" cy="3695830"/>
          </a:xfrm>
          <a:prstGeom prst="roundRect">
            <a:avLst>
              <a:gd name="adj" fmla="val 10284"/>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bg1"/>
                </a:solidFill>
                <a:latin typeface="+mj-lt"/>
                <a:ea typeface="Roboto Light" panose="02000000000000000000" pitchFamily="2" charset="0"/>
              </a:rPr>
              <a:t>35</a:t>
            </a:r>
          </a:p>
        </p:txBody>
      </p:sp>
      <p:cxnSp>
        <p:nvCxnSpPr>
          <p:cNvPr id="65" name="Straight Connector 17"/>
          <p:cNvCxnSpPr/>
          <p:nvPr userDrawn="1"/>
        </p:nvCxnSpPr>
        <p:spPr>
          <a:xfrm>
            <a:off x="7938052" y="12203749"/>
            <a:ext cx="10181999" cy="0"/>
          </a:xfrm>
          <a:prstGeom prst="line">
            <a:avLst/>
          </a:prstGeom>
          <a:ln w="3175">
            <a:solidFill>
              <a:schemeClr val="tx2">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6" name="Rounded Rectangle 22"/>
          <p:cNvSpPr/>
          <p:nvPr userDrawn="1"/>
        </p:nvSpPr>
        <p:spPr>
          <a:xfrm>
            <a:off x="8905243" y="7842232"/>
            <a:ext cx="914400" cy="4361516"/>
          </a:xfrm>
          <a:prstGeom prst="roundRect">
            <a:avLst>
              <a:gd name="adj" fmla="val 10284"/>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a:solidFill>
                  <a:schemeClr val="bg1"/>
                </a:solidFill>
                <a:latin typeface="+mj-lt"/>
                <a:ea typeface="Roboto Light" panose="02000000000000000000" pitchFamily="2" charset="0"/>
              </a:rPr>
              <a:t>40</a:t>
            </a:r>
          </a:p>
        </p:txBody>
      </p:sp>
      <p:sp>
        <p:nvSpPr>
          <p:cNvPr id="67" name="Rounded Rectangle 23"/>
          <p:cNvSpPr/>
          <p:nvPr userDrawn="1"/>
        </p:nvSpPr>
        <p:spPr>
          <a:xfrm>
            <a:off x="10130928" y="8507918"/>
            <a:ext cx="914400" cy="3695830"/>
          </a:xfrm>
          <a:prstGeom prst="roundRect">
            <a:avLst>
              <a:gd name="adj" fmla="val 10284"/>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a:solidFill>
                  <a:schemeClr val="bg1"/>
                </a:solidFill>
                <a:latin typeface="+mj-lt"/>
                <a:ea typeface="Roboto Light" panose="02000000000000000000" pitchFamily="2" charset="0"/>
              </a:rPr>
              <a:t>35</a:t>
            </a:r>
          </a:p>
        </p:txBody>
      </p:sp>
      <p:sp>
        <p:nvSpPr>
          <p:cNvPr id="68" name="Rounded Rectangle 24"/>
          <p:cNvSpPr/>
          <p:nvPr userDrawn="1"/>
        </p:nvSpPr>
        <p:spPr>
          <a:xfrm>
            <a:off x="11356613" y="7209830"/>
            <a:ext cx="914400" cy="4993918"/>
          </a:xfrm>
          <a:prstGeom prst="roundRect">
            <a:avLst>
              <a:gd name="adj" fmla="val 10284"/>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a:solidFill>
                  <a:schemeClr val="bg1"/>
                </a:solidFill>
                <a:latin typeface="+mj-lt"/>
                <a:ea typeface="Roboto Light" panose="02000000000000000000" pitchFamily="2" charset="0"/>
              </a:rPr>
              <a:t>50</a:t>
            </a:r>
          </a:p>
        </p:txBody>
      </p:sp>
      <p:sp>
        <p:nvSpPr>
          <p:cNvPr id="69" name="Rounded Rectangle 25"/>
          <p:cNvSpPr/>
          <p:nvPr userDrawn="1"/>
        </p:nvSpPr>
        <p:spPr>
          <a:xfrm>
            <a:off x="12582298" y="9772722"/>
            <a:ext cx="914400" cy="2431026"/>
          </a:xfrm>
          <a:prstGeom prst="roundRect">
            <a:avLst>
              <a:gd name="adj" fmla="val 10284"/>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a:solidFill>
                  <a:schemeClr val="bg1"/>
                </a:solidFill>
                <a:latin typeface="+mj-lt"/>
                <a:ea typeface="Roboto Light" panose="02000000000000000000" pitchFamily="2" charset="0"/>
              </a:rPr>
              <a:t>25</a:t>
            </a:r>
          </a:p>
        </p:txBody>
      </p:sp>
      <p:sp>
        <p:nvSpPr>
          <p:cNvPr id="70" name="Rounded Rectangle 26"/>
          <p:cNvSpPr/>
          <p:nvPr userDrawn="1"/>
        </p:nvSpPr>
        <p:spPr>
          <a:xfrm>
            <a:off x="13807983" y="11087452"/>
            <a:ext cx="914400" cy="1116295"/>
          </a:xfrm>
          <a:prstGeom prst="roundRect">
            <a:avLst>
              <a:gd name="adj" fmla="val 10284"/>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a:solidFill>
                  <a:schemeClr val="bg1"/>
                </a:solidFill>
                <a:latin typeface="+mj-lt"/>
                <a:ea typeface="Roboto Light" panose="02000000000000000000" pitchFamily="2" charset="0"/>
              </a:rPr>
              <a:t>10</a:t>
            </a:r>
          </a:p>
        </p:txBody>
      </p:sp>
      <p:sp>
        <p:nvSpPr>
          <p:cNvPr id="71" name="Rounded Rectangle 27"/>
          <p:cNvSpPr/>
          <p:nvPr userDrawn="1"/>
        </p:nvSpPr>
        <p:spPr>
          <a:xfrm>
            <a:off x="15033668" y="10405123"/>
            <a:ext cx="914400" cy="1798623"/>
          </a:xfrm>
          <a:prstGeom prst="roundRect">
            <a:avLst>
              <a:gd name="adj" fmla="val 10284"/>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a:solidFill>
                  <a:schemeClr val="bg1"/>
                </a:solidFill>
                <a:latin typeface="+mj-lt"/>
                <a:ea typeface="Roboto Light" panose="02000000000000000000" pitchFamily="2" charset="0"/>
              </a:rPr>
              <a:t>20</a:t>
            </a:r>
          </a:p>
        </p:txBody>
      </p:sp>
      <p:sp>
        <p:nvSpPr>
          <p:cNvPr id="72" name="Rounded Rectangle 28"/>
          <p:cNvSpPr/>
          <p:nvPr userDrawn="1"/>
        </p:nvSpPr>
        <p:spPr>
          <a:xfrm>
            <a:off x="16259353" y="9772721"/>
            <a:ext cx="914400" cy="2431025"/>
          </a:xfrm>
          <a:prstGeom prst="roundRect">
            <a:avLst>
              <a:gd name="adj" fmla="val 10284"/>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a:solidFill>
                  <a:schemeClr val="bg1"/>
                </a:solidFill>
                <a:latin typeface="+mj-lt"/>
                <a:ea typeface="Roboto Light" panose="02000000000000000000" pitchFamily="2" charset="0"/>
              </a:rPr>
              <a:t>25</a:t>
            </a:r>
          </a:p>
        </p:txBody>
      </p:sp>
      <p:sp>
        <p:nvSpPr>
          <p:cNvPr id="41" name="Rounded Rectangle 17"/>
          <p:cNvSpPr/>
          <p:nvPr userDrawn="1"/>
        </p:nvSpPr>
        <p:spPr>
          <a:xfrm>
            <a:off x="18426425" y="7313996"/>
            <a:ext cx="214008" cy="214008"/>
          </a:xfrm>
          <a:prstGeom prst="round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18"/>
          <p:cNvSpPr/>
          <p:nvPr userDrawn="1"/>
        </p:nvSpPr>
        <p:spPr>
          <a:xfrm>
            <a:off x="18426425" y="8108995"/>
            <a:ext cx="214008" cy="214008"/>
          </a:xfrm>
          <a:prstGeom prst="roundRect">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19"/>
          <p:cNvSpPr txBox="1"/>
          <p:nvPr userDrawn="1"/>
        </p:nvSpPr>
        <p:spPr>
          <a:xfrm>
            <a:off x="18805804" y="7209830"/>
            <a:ext cx="1994457" cy="400110"/>
          </a:xfrm>
          <a:prstGeom prst="rect">
            <a:avLst/>
          </a:prstGeom>
          <a:noFill/>
        </p:spPr>
        <p:txBody>
          <a:bodyPr wrap="none" rtlCol="0">
            <a:spAutoFit/>
          </a:bodyPr>
          <a:lstStyle/>
          <a:p>
            <a:r>
              <a:rPr lang="en-US" sz="2000" dirty="0">
                <a:solidFill>
                  <a:schemeClr val="bg2">
                    <a:lumMod val="50000"/>
                  </a:schemeClr>
                </a:solidFill>
                <a:latin typeface="+mj-lt"/>
                <a:ea typeface="Roboto Light" panose="02000000000000000000" pitchFamily="2" charset="0"/>
              </a:rPr>
              <a:t>The Data Name</a:t>
            </a:r>
          </a:p>
        </p:txBody>
      </p:sp>
      <p:sp>
        <p:nvSpPr>
          <p:cNvPr id="44" name="TextBox 20"/>
          <p:cNvSpPr txBox="1"/>
          <p:nvPr userDrawn="1"/>
        </p:nvSpPr>
        <p:spPr>
          <a:xfrm>
            <a:off x="18805804" y="8004829"/>
            <a:ext cx="1994457" cy="400110"/>
          </a:xfrm>
          <a:prstGeom prst="rect">
            <a:avLst/>
          </a:prstGeom>
          <a:noFill/>
        </p:spPr>
        <p:txBody>
          <a:bodyPr wrap="none" rtlCol="0">
            <a:spAutoFit/>
          </a:bodyPr>
          <a:lstStyle/>
          <a:p>
            <a:r>
              <a:rPr lang="en-US" sz="2000" dirty="0">
                <a:solidFill>
                  <a:schemeClr val="bg2">
                    <a:lumMod val="50000"/>
                  </a:schemeClr>
                </a:solidFill>
                <a:latin typeface="+mj-lt"/>
                <a:ea typeface="Roboto Light" panose="02000000000000000000" pitchFamily="2" charset="0"/>
              </a:rPr>
              <a:t>The Data Name</a:t>
            </a:r>
          </a:p>
        </p:txBody>
      </p:sp>
      <p:sp>
        <p:nvSpPr>
          <p:cNvPr id="46" name="Rounded Rectangle 22"/>
          <p:cNvSpPr/>
          <p:nvPr userDrawn="1"/>
        </p:nvSpPr>
        <p:spPr>
          <a:xfrm>
            <a:off x="18426425" y="8929707"/>
            <a:ext cx="214008" cy="214008"/>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24"/>
          <p:cNvSpPr txBox="1"/>
          <p:nvPr userDrawn="1"/>
        </p:nvSpPr>
        <p:spPr>
          <a:xfrm>
            <a:off x="18805804" y="8825541"/>
            <a:ext cx="1994457" cy="400110"/>
          </a:xfrm>
          <a:prstGeom prst="rect">
            <a:avLst/>
          </a:prstGeom>
          <a:noFill/>
        </p:spPr>
        <p:txBody>
          <a:bodyPr wrap="none" rtlCol="0">
            <a:spAutoFit/>
          </a:bodyPr>
          <a:lstStyle/>
          <a:p>
            <a:r>
              <a:rPr lang="en-US" sz="2000" dirty="0">
                <a:solidFill>
                  <a:schemeClr val="bg2">
                    <a:lumMod val="50000"/>
                  </a:schemeClr>
                </a:solidFill>
                <a:latin typeface="+mj-lt"/>
                <a:ea typeface="Roboto Light" panose="02000000000000000000" pitchFamily="2" charset="0"/>
              </a:rPr>
              <a:t>The Data Name</a:t>
            </a:r>
          </a:p>
        </p:txBody>
      </p:sp>
      <p:pic>
        <p:nvPicPr>
          <p:cNvPr id="45" name="Picture 18">
            <a:extLst>
              <a:ext uri="{FF2B5EF4-FFF2-40B4-BE49-F238E27FC236}">
                <a16:creationId xmlns:a16="http://schemas.microsoft.com/office/drawing/2014/main" id="{F924C34A-9E8F-42B0-8405-301FCFD0BC8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47" name="Segnaposto testo 5">
            <a:extLst>
              <a:ext uri="{FF2B5EF4-FFF2-40B4-BE49-F238E27FC236}">
                <a16:creationId xmlns:a16="http://schemas.microsoft.com/office/drawing/2014/main" id="{23E8C347-6F3A-4AAE-8C93-F8E0E4F71EA2}"/>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49" name="Segnaposto testo 7">
            <a:extLst>
              <a:ext uri="{FF2B5EF4-FFF2-40B4-BE49-F238E27FC236}">
                <a16:creationId xmlns:a16="http://schemas.microsoft.com/office/drawing/2014/main" id="{4D12D7C8-6865-45F6-98E8-0255125DFE77}"/>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259718696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ti 11">
    <p:spTree>
      <p:nvGrpSpPr>
        <p:cNvPr id="1" name=""/>
        <p:cNvGrpSpPr/>
        <p:nvPr/>
      </p:nvGrpSpPr>
      <p:grpSpPr>
        <a:xfrm>
          <a:off x="0" y="0"/>
          <a:ext cx="0" cy="0"/>
          <a:chOff x="0" y="0"/>
          <a:chExt cx="0" cy="0"/>
        </a:xfrm>
      </p:grpSpPr>
      <p:sp>
        <p:nvSpPr>
          <p:cNvPr id="26" name="Segnaposto testo 25"/>
          <p:cNvSpPr>
            <a:spLocks noGrp="1"/>
          </p:cNvSpPr>
          <p:nvPr>
            <p:ph type="body" sz="quarter" idx="18" hasCustomPrompt="1"/>
          </p:nvPr>
        </p:nvSpPr>
        <p:spPr>
          <a:xfrm>
            <a:off x="2254250" y="12574952"/>
            <a:ext cx="21397913" cy="383673"/>
          </a:xfrm>
          <a:prstGeom prst="rect">
            <a:avLst/>
          </a:prstGeom>
        </p:spPr>
        <p:txBody>
          <a:bodyPr/>
          <a:lstStyle>
            <a:lvl1pPr marL="39688" indent="0" algn="ctr">
              <a:buNone/>
              <a:defRPr sz="2400">
                <a:latin typeface="Arial" panose="020B0604020202020204" pitchFamily="34" charset="0"/>
                <a:cs typeface="Arial" panose="020B0604020202020204" pitchFamily="34" charset="0"/>
              </a:defRPr>
            </a:lvl1pPr>
            <a:lvl2pPr marL="446087" indent="0" algn="ctr">
              <a:buNone/>
              <a:defRPr sz="2400">
                <a:latin typeface="Arial" panose="020B0604020202020204" pitchFamily="34" charset="0"/>
                <a:cs typeface="Arial" panose="020B0604020202020204" pitchFamily="34" charset="0"/>
              </a:defRPr>
            </a:lvl2pPr>
            <a:lvl3pPr marL="903287" indent="0" algn="ctr">
              <a:buNone/>
              <a:defRPr sz="2400">
                <a:latin typeface="Arial" panose="020B0604020202020204" pitchFamily="34" charset="0"/>
                <a:cs typeface="Arial" panose="020B0604020202020204" pitchFamily="34" charset="0"/>
              </a:defRPr>
            </a:lvl3pPr>
            <a:lvl4pPr marL="1360487" indent="0" algn="ctr">
              <a:buNone/>
              <a:defRPr sz="2400">
                <a:latin typeface="Arial" panose="020B0604020202020204" pitchFamily="34" charset="0"/>
                <a:cs typeface="Arial" panose="020B0604020202020204" pitchFamily="34" charset="0"/>
              </a:defRPr>
            </a:lvl4pPr>
            <a:lvl5pPr marL="1817687" indent="0" algn="ctr">
              <a:buNone/>
              <a:defRPr sz="2400">
                <a:latin typeface="Arial" panose="020B0604020202020204" pitchFamily="34" charset="0"/>
                <a:cs typeface="Arial" panose="020B0604020202020204" pitchFamily="34" charset="0"/>
              </a:defRPr>
            </a:lvl5pPr>
          </a:lstStyle>
          <a:p>
            <a:pPr lvl="0"/>
            <a:r>
              <a:rPr lang="it-IT" dirty="0"/>
              <a:t>* Modifica gli stili del testo dello schema</a:t>
            </a:r>
          </a:p>
        </p:txBody>
      </p:sp>
      <p:sp>
        <p:nvSpPr>
          <p:cNvPr id="39" name="Segnaposto testo 3"/>
          <p:cNvSpPr>
            <a:spLocks noGrp="1"/>
          </p:cNvSpPr>
          <p:nvPr>
            <p:ph type="body" sz="quarter" idx="12" hasCustomPrompt="1"/>
          </p:nvPr>
        </p:nvSpPr>
        <p:spPr>
          <a:xfrm>
            <a:off x="2254250" y="2992107"/>
            <a:ext cx="21397913" cy="1009508"/>
          </a:xfrm>
          <a:prstGeom prst="rect">
            <a:avLst/>
          </a:prstGeom>
        </p:spPr>
        <p:txBody>
          <a:bodyPr/>
          <a:lstStyle>
            <a:lvl1pPr marL="39688" indent="0">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endParaRPr lang="it-IT" dirty="0"/>
          </a:p>
        </p:txBody>
      </p:sp>
      <p:graphicFrame>
        <p:nvGraphicFramePr>
          <p:cNvPr id="49" name="Chart 8"/>
          <p:cNvGraphicFramePr>
            <a:graphicFrameLocks/>
          </p:cNvGraphicFramePr>
          <p:nvPr userDrawn="1">
            <p:extLst>
              <p:ext uri="{D42A27DB-BD31-4B8C-83A1-F6EECF244321}">
                <p14:modId xmlns:p14="http://schemas.microsoft.com/office/powerpoint/2010/main" val="218645897"/>
              </p:ext>
            </p:extLst>
          </p:nvPr>
        </p:nvGraphicFramePr>
        <p:xfrm>
          <a:off x="2148060" y="3847908"/>
          <a:ext cx="14944725" cy="9180512"/>
        </p:xfrm>
        <a:graphic>
          <a:graphicData uri="http://schemas.openxmlformats.org/drawingml/2006/chart">
            <c:chart xmlns:c="http://schemas.openxmlformats.org/drawingml/2006/chart" xmlns:r="http://schemas.openxmlformats.org/officeDocument/2006/relationships" r:id="rId2"/>
          </a:graphicData>
        </a:graphic>
      </p:graphicFrame>
      <p:sp>
        <p:nvSpPr>
          <p:cNvPr id="51" name="Rectangle 29"/>
          <p:cNvSpPr/>
          <p:nvPr userDrawn="1"/>
        </p:nvSpPr>
        <p:spPr>
          <a:xfrm>
            <a:off x="13370545" y="7688499"/>
            <a:ext cx="10208138" cy="3323987"/>
          </a:xfrm>
          <a:prstGeom prst="rect">
            <a:avLst/>
          </a:prstGeom>
        </p:spPr>
        <p:txBody>
          <a:bodyPr wrap="square">
            <a:spAutoFit/>
          </a:bodyPr>
          <a:lstStyle/>
          <a:p>
            <a:pPr>
              <a:lnSpc>
                <a:spcPct val="150000"/>
              </a:lnSpc>
            </a:pPr>
            <a:r>
              <a:rPr lang="en-US" sz="2800" dirty="0">
                <a:solidFill>
                  <a:schemeClr val="bg2">
                    <a:lumMod val="50000"/>
                  </a:schemeClr>
                </a:solidFill>
                <a:latin typeface="+mj-lt"/>
                <a:ea typeface="Roboto Light" panose="02000000000000000000" pitchFamily="2" charset="0"/>
                <a:cs typeface="Open Sans Light" panose="020B0306030504020204" pitchFamily="34" charset="0"/>
              </a:rPr>
              <a:t>Make a </a:t>
            </a:r>
            <a:r>
              <a:rPr lang="en-US" sz="2800" dirty="0">
                <a:solidFill>
                  <a:schemeClr val="bg2">
                    <a:lumMod val="50000"/>
                  </a:schemeClr>
                </a:solidFill>
                <a:latin typeface="+mn-lt"/>
                <a:ea typeface="Roboto Light" panose="02000000000000000000" pitchFamily="2" charset="0"/>
                <a:cs typeface="Open Sans Light" panose="020B0306030504020204" pitchFamily="34" charset="0"/>
              </a:rPr>
              <a:t>Positive</a:t>
            </a:r>
            <a:r>
              <a:rPr lang="en-US" sz="2800" dirty="0">
                <a:solidFill>
                  <a:schemeClr val="bg2">
                    <a:lumMod val="50000"/>
                  </a:schemeClr>
                </a:solidFill>
                <a:latin typeface="+mj-lt"/>
                <a:ea typeface="Roboto Light" panose="02000000000000000000" pitchFamily="2" charset="0"/>
                <a:cs typeface="Open Sans Light" panose="020B0306030504020204" pitchFamily="34" charset="0"/>
              </a:rPr>
              <a:t> Impression with this Clean and Strong </a:t>
            </a:r>
            <a:r>
              <a:rPr lang="en-US" sz="2800" dirty="0" err="1">
                <a:solidFill>
                  <a:schemeClr val="bg2">
                    <a:lumMod val="50000"/>
                  </a:schemeClr>
                </a:solidFill>
                <a:latin typeface="+mj-lt"/>
                <a:ea typeface="Roboto Light" panose="02000000000000000000" pitchFamily="2" charset="0"/>
                <a:cs typeface="Open Sans Light" panose="020B0306030504020204" pitchFamily="34" charset="0"/>
              </a:rPr>
              <a:t>Powerpoint</a:t>
            </a:r>
            <a:r>
              <a:rPr lang="en-US" sz="2800" dirty="0">
                <a:solidFill>
                  <a:schemeClr val="bg2">
                    <a:lumMod val="50000"/>
                  </a:schemeClr>
                </a:solidFill>
                <a:latin typeface="+mj-lt"/>
                <a:ea typeface="Roboto Light" panose="02000000000000000000" pitchFamily="2" charset="0"/>
                <a:cs typeface="Open Sans Light" panose="020B0306030504020204" pitchFamily="34" charset="0"/>
              </a:rPr>
              <a:t> Template. With </a:t>
            </a:r>
            <a:r>
              <a:rPr lang="en-US" sz="2800" dirty="0">
                <a:solidFill>
                  <a:schemeClr val="bg2">
                    <a:lumMod val="50000"/>
                  </a:schemeClr>
                </a:solidFill>
                <a:latin typeface="+mj-lt"/>
                <a:ea typeface="Roboto Medium" panose="02000000000000000000" pitchFamily="2" charset="0"/>
                <a:cs typeface="Roboto Medium" panose="02000000000000000000" pitchFamily="2" charset="0"/>
              </a:rPr>
              <a:t>Fincons</a:t>
            </a:r>
            <a:r>
              <a:rPr lang="en-US" sz="2800" dirty="0">
                <a:solidFill>
                  <a:schemeClr val="bg2">
                    <a:lumMod val="50000"/>
                  </a:schemeClr>
                </a:solidFill>
                <a:latin typeface="+mj-lt"/>
                <a:ea typeface="Roboto Light" panose="02000000000000000000" pitchFamily="2" charset="0"/>
                <a:cs typeface="Open Sans Light" panose="020B0306030504020204" pitchFamily="34" charset="0"/>
              </a:rPr>
              <a:t> you have everything you need for a </a:t>
            </a:r>
            <a:r>
              <a:rPr lang="en-US" sz="2800" dirty="0" err="1">
                <a:solidFill>
                  <a:schemeClr val="bg2">
                    <a:lumMod val="50000"/>
                  </a:schemeClr>
                </a:solidFill>
                <a:latin typeface="+mj-lt"/>
                <a:ea typeface="Roboto Light" panose="02000000000000000000" pitchFamily="2" charset="0"/>
                <a:cs typeface="Open Sans Light" panose="020B0306030504020204" pitchFamily="34" charset="0"/>
              </a:rPr>
              <a:t>powerfull</a:t>
            </a:r>
            <a:r>
              <a:rPr lang="en-US" sz="2800" dirty="0">
                <a:solidFill>
                  <a:schemeClr val="bg2">
                    <a:lumMod val="50000"/>
                  </a:schemeClr>
                </a:solidFill>
                <a:latin typeface="+mj-lt"/>
                <a:ea typeface="Roboto Light" panose="02000000000000000000" pitchFamily="2" charset="0"/>
                <a:cs typeface="Open Sans Light" panose="020B0306030504020204" pitchFamily="34" charset="0"/>
              </a:rPr>
              <a:t> and convincing presentation. This </a:t>
            </a:r>
            <a:r>
              <a:rPr lang="en-US" sz="2800" dirty="0" err="1">
                <a:solidFill>
                  <a:schemeClr val="bg2">
                    <a:lumMod val="50000"/>
                  </a:schemeClr>
                </a:solidFill>
                <a:latin typeface="+mj-lt"/>
                <a:ea typeface="Roboto Light" panose="02000000000000000000" pitchFamily="2" charset="0"/>
                <a:cs typeface="Open Sans Light" panose="020B0306030504020204" pitchFamily="34" charset="0"/>
              </a:rPr>
              <a:t>Powerpoint</a:t>
            </a:r>
            <a:r>
              <a:rPr lang="en-US" sz="2800" dirty="0">
                <a:solidFill>
                  <a:schemeClr val="bg2">
                    <a:lumMod val="50000"/>
                  </a:schemeClr>
                </a:solidFill>
                <a:latin typeface="+mj-lt"/>
                <a:ea typeface="Roboto Light" panose="02000000000000000000" pitchFamily="2" charset="0"/>
                <a:cs typeface="Open Sans Light" panose="020B0306030504020204" pitchFamily="34" charset="0"/>
              </a:rPr>
              <a:t> Template is charged with tons of elements, layouts, maps, infographics, charts editable in excel and vector icons.</a:t>
            </a:r>
          </a:p>
        </p:txBody>
      </p:sp>
      <p:cxnSp>
        <p:nvCxnSpPr>
          <p:cNvPr id="52" name="Straight Connector 29"/>
          <p:cNvCxnSpPr/>
          <p:nvPr userDrawn="1"/>
        </p:nvCxnSpPr>
        <p:spPr>
          <a:xfrm>
            <a:off x="13452475" y="7204568"/>
            <a:ext cx="9144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18">
            <a:extLst>
              <a:ext uri="{FF2B5EF4-FFF2-40B4-BE49-F238E27FC236}">
                <a16:creationId xmlns:a16="http://schemas.microsoft.com/office/drawing/2014/main" id="{B0D5C6B3-1187-4EF4-8B8C-69ADA7BC2E5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11" name="Segnaposto testo 5">
            <a:extLst>
              <a:ext uri="{FF2B5EF4-FFF2-40B4-BE49-F238E27FC236}">
                <a16:creationId xmlns:a16="http://schemas.microsoft.com/office/drawing/2014/main" id="{DD87B6BA-971E-405D-9165-37E122E8A92F}"/>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12" name="Segnaposto testo 7">
            <a:extLst>
              <a:ext uri="{FF2B5EF4-FFF2-40B4-BE49-F238E27FC236}">
                <a16:creationId xmlns:a16="http://schemas.microsoft.com/office/drawing/2014/main" id="{FBB91C59-D158-40A5-8456-E7E90BF18563}"/>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3127414547"/>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ti 12">
    <p:spTree>
      <p:nvGrpSpPr>
        <p:cNvPr id="1" name=""/>
        <p:cNvGrpSpPr/>
        <p:nvPr/>
      </p:nvGrpSpPr>
      <p:grpSpPr>
        <a:xfrm>
          <a:off x="0" y="0"/>
          <a:ext cx="0" cy="0"/>
          <a:chOff x="0" y="0"/>
          <a:chExt cx="0" cy="0"/>
        </a:xfrm>
      </p:grpSpPr>
      <p:sp>
        <p:nvSpPr>
          <p:cNvPr id="26" name="Segnaposto testo 25"/>
          <p:cNvSpPr>
            <a:spLocks noGrp="1"/>
          </p:cNvSpPr>
          <p:nvPr>
            <p:ph type="body" sz="quarter" idx="18" hasCustomPrompt="1"/>
          </p:nvPr>
        </p:nvSpPr>
        <p:spPr>
          <a:xfrm>
            <a:off x="2254250" y="12574952"/>
            <a:ext cx="21397913" cy="383673"/>
          </a:xfrm>
          <a:prstGeom prst="rect">
            <a:avLst/>
          </a:prstGeom>
        </p:spPr>
        <p:txBody>
          <a:bodyPr/>
          <a:lstStyle>
            <a:lvl1pPr marL="39688" indent="0" algn="ctr">
              <a:buNone/>
              <a:defRPr sz="2400">
                <a:latin typeface="Arial" panose="020B0604020202020204" pitchFamily="34" charset="0"/>
                <a:cs typeface="Arial" panose="020B0604020202020204" pitchFamily="34" charset="0"/>
              </a:defRPr>
            </a:lvl1pPr>
            <a:lvl2pPr marL="446087" indent="0" algn="ctr">
              <a:buNone/>
              <a:defRPr sz="2400">
                <a:latin typeface="Arial" panose="020B0604020202020204" pitchFamily="34" charset="0"/>
                <a:cs typeface="Arial" panose="020B0604020202020204" pitchFamily="34" charset="0"/>
              </a:defRPr>
            </a:lvl2pPr>
            <a:lvl3pPr marL="903287" indent="0" algn="ctr">
              <a:buNone/>
              <a:defRPr sz="2400">
                <a:latin typeface="Arial" panose="020B0604020202020204" pitchFamily="34" charset="0"/>
                <a:cs typeface="Arial" panose="020B0604020202020204" pitchFamily="34" charset="0"/>
              </a:defRPr>
            </a:lvl3pPr>
            <a:lvl4pPr marL="1360487" indent="0" algn="ctr">
              <a:buNone/>
              <a:defRPr sz="2400">
                <a:latin typeface="Arial" panose="020B0604020202020204" pitchFamily="34" charset="0"/>
                <a:cs typeface="Arial" panose="020B0604020202020204" pitchFamily="34" charset="0"/>
              </a:defRPr>
            </a:lvl4pPr>
            <a:lvl5pPr marL="1817687" indent="0" algn="ctr">
              <a:buNone/>
              <a:defRPr sz="2400">
                <a:latin typeface="Arial" panose="020B0604020202020204" pitchFamily="34" charset="0"/>
                <a:cs typeface="Arial" panose="020B0604020202020204" pitchFamily="34" charset="0"/>
              </a:defRPr>
            </a:lvl5pPr>
          </a:lstStyle>
          <a:p>
            <a:pPr lvl="0"/>
            <a:r>
              <a:rPr lang="it-IT" dirty="0"/>
              <a:t>* Modifica gli stili del testo dello schema</a:t>
            </a:r>
          </a:p>
        </p:txBody>
      </p:sp>
      <p:sp>
        <p:nvSpPr>
          <p:cNvPr id="39" name="Segnaposto testo 3"/>
          <p:cNvSpPr>
            <a:spLocks noGrp="1"/>
          </p:cNvSpPr>
          <p:nvPr>
            <p:ph type="body" sz="quarter" idx="12" hasCustomPrompt="1"/>
          </p:nvPr>
        </p:nvSpPr>
        <p:spPr>
          <a:xfrm>
            <a:off x="2254250" y="2992107"/>
            <a:ext cx="21397913" cy="1009508"/>
          </a:xfrm>
          <a:prstGeom prst="rect">
            <a:avLst/>
          </a:prstGeom>
        </p:spPr>
        <p:txBody>
          <a:bodyPr/>
          <a:lstStyle>
            <a:lvl1pPr marL="39688" indent="0">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endParaRPr lang="it-IT" dirty="0"/>
          </a:p>
        </p:txBody>
      </p:sp>
      <p:sp>
        <p:nvSpPr>
          <p:cNvPr id="22" name="Oval 3"/>
          <p:cNvSpPr/>
          <p:nvPr userDrawn="1"/>
        </p:nvSpPr>
        <p:spPr>
          <a:xfrm>
            <a:off x="3137349" y="5916033"/>
            <a:ext cx="3687763" cy="3686175"/>
          </a:xfrm>
          <a:prstGeom prst="ellipse">
            <a:avLst/>
          </a:prstGeom>
          <a:no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r>
              <a:rPr lang="en-US" sz="7200" b="1" dirty="0">
                <a:solidFill>
                  <a:schemeClr val="bg2">
                    <a:lumMod val="50000"/>
                  </a:schemeClr>
                </a:solidFill>
                <a:latin typeface="+mj-lt"/>
                <a:ea typeface="Roboto" panose="02000000000000000000" pitchFamily="2" charset="0"/>
              </a:rPr>
              <a:t>60</a:t>
            </a:r>
            <a:r>
              <a:rPr lang="en-US" sz="1800" b="1" dirty="0">
                <a:solidFill>
                  <a:schemeClr val="bg2">
                    <a:lumMod val="50000"/>
                  </a:schemeClr>
                </a:solidFill>
                <a:latin typeface="+mj-lt"/>
                <a:ea typeface="Roboto" panose="02000000000000000000" pitchFamily="2" charset="0"/>
              </a:rPr>
              <a:t>%</a:t>
            </a:r>
          </a:p>
        </p:txBody>
      </p:sp>
      <p:sp>
        <p:nvSpPr>
          <p:cNvPr id="23" name="Arc 4"/>
          <p:cNvSpPr/>
          <p:nvPr userDrawn="1"/>
        </p:nvSpPr>
        <p:spPr>
          <a:xfrm>
            <a:off x="3137349" y="5916033"/>
            <a:ext cx="3687763" cy="3686175"/>
          </a:xfrm>
          <a:prstGeom prst="arc">
            <a:avLst>
              <a:gd name="adj1" fmla="val 16200000"/>
              <a:gd name="adj2" fmla="val 8553015"/>
            </a:avLst>
          </a:prstGeom>
          <a:noFill/>
          <a:ln w="190500" cap="rnd">
            <a:solidFill>
              <a:srgbClr val="A70C3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endParaRPr lang="en-US" sz="3476"/>
          </a:p>
        </p:txBody>
      </p:sp>
      <p:sp>
        <p:nvSpPr>
          <p:cNvPr id="24" name="Oval 5"/>
          <p:cNvSpPr/>
          <p:nvPr userDrawn="1"/>
        </p:nvSpPr>
        <p:spPr>
          <a:xfrm>
            <a:off x="8504687" y="5916033"/>
            <a:ext cx="3686175" cy="3686175"/>
          </a:xfrm>
          <a:prstGeom prst="ellipse">
            <a:avLst/>
          </a:prstGeom>
          <a:no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r>
              <a:rPr lang="en-US" sz="7200" b="1">
                <a:solidFill>
                  <a:schemeClr val="bg2">
                    <a:lumMod val="50000"/>
                  </a:schemeClr>
                </a:solidFill>
                <a:latin typeface="+mj-lt"/>
                <a:ea typeface="Roboto" panose="02000000000000000000" pitchFamily="2" charset="0"/>
              </a:rPr>
              <a:t>80</a:t>
            </a:r>
            <a:r>
              <a:rPr lang="en-US" sz="1800" b="1">
                <a:solidFill>
                  <a:schemeClr val="bg2">
                    <a:lumMod val="50000"/>
                  </a:schemeClr>
                </a:solidFill>
                <a:latin typeface="+mj-lt"/>
                <a:ea typeface="Roboto" panose="02000000000000000000" pitchFamily="2" charset="0"/>
              </a:rPr>
              <a:t>%</a:t>
            </a:r>
          </a:p>
        </p:txBody>
      </p:sp>
      <p:sp>
        <p:nvSpPr>
          <p:cNvPr id="25" name="Arc 6"/>
          <p:cNvSpPr/>
          <p:nvPr userDrawn="1"/>
        </p:nvSpPr>
        <p:spPr>
          <a:xfrm>
            <a:off x="8504687" y="5916033"/>
            <a:ext cx="3686175" cy="3686175"/>
          </a:xfrm>
          <a:prstGeom prst="arc">
            <a:avLst>
              <a:gd name="adj1" fmla="val 16200000"/>
              <a:gd name="adj2" fmla="val 11613308"/>
            </a:avLst>
          </a:prstGeom>
          <a:noFill/>
          <a:ln w="190500" cap="rnd">
            <a:solidFill>
              <a:srgbClr val="A70C3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endParaRPr lang="en-US" sz="3476"/>
          </a:p>
        </p:txBody>
      </p:sp>
      <p:sp>
        <p:nvSpPr>
          <p:cNvPr id="27" name="Oval 7"/>
          <p:cNvSpPr/>
          <p:nvPr userDrawn="1"/>
        </p:nvSpPr>
        <p:spPr>
          <a:xfrm>
            <a:off x="13870437" y="5916033"/>
            <a:ext cx="3687762" cy="3686175"/>
          </a:xfrm>
          <a:prstGeom prst="ellipse">
            <a:avLst/>
          </a:prstGeom>
          <a:no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r>
              <a:rPr lang="en-US" sz="7200" b="1" dirty="0">
                <a:solidFill>
                  <a:schemeClr val="bg2">
                    <a:lumMod val="50000"/>
                  </a:schemeClr>
                </a:solidFill>
                <a:latin typeface="+mj-lt"/>
                <a:ea typeface="Roboto" panose="02000000000000000000" pitchFamily="2" charset="0"/>
              </a:rPr>
              <a:t>50</a:t>
            </a:r>
            <a:r>
              <a:rPr lang="en-US" sz="1800" b="1" dirty="0">
                <a:solidFill>
                  <a:schemeClr val="bg2">
                    <a:lumMod val="50000"/>
                  </a:schemeClr>
                </a:solidFill>
                <a:latin typeface="+mj-lt"/>
                <a:ea typeface="Roboto" panose="02000000000000000000" pitchFamily="2" charset="0"/>
              </a:rPr>
              <a:t>%</a:t>
            </a:r>
          </a:p>
          <a:p>
            <a:pPr algn="ctr" defTabSz="1765901" eaLnBrk="1" fontAlgn="auto" hangingPunct="1">
              <a:spcBef>
                <a:spcPts val="0"/>
              </a:spcBef>
              <a:spcAft>
                <a:spcPts val="0"/>
              </a:spcAft>
              <a:defRPr/>
            </a:pPr>
            <a:r>
              <a:rPr lang="en-US" sz="1800" dirty="0">
                <a:solidFill>
                  <a:schemeClr val="bg2">
                    <a:lumMod val="50000"/>
                  </a:schemeClr>
                </a:solidFill>
                <a:latin typeface="+mj-lt"/>
                <a:ea typeface="Roboto Light" panose="02000000000000000000" pitchFamily="2" charset="0"/>
              </a:rPr>
              <a:t>€185,652.00</a:t>
            </a:r>
          </a:p>
        </p:txBody>
      </p:sp>
      <p:sp>
        <p:nvSpPr>
          <p:cNvPr id="28" name="Arc 8"/>
          <p:cNvSpPr/>
          <p:nvPr userDrawn="1"/>
        </p:nvSpPr>
        <p:spPr>
          <a:xfrm>
            <a:off x="13870437" y="5916033"/>
            <a:ext cx="3687762" cy="3686175"/>
          </a:xfrm>
          <a:prstGeom prst="arc">
            <a:avLst>
              <a:gd name="adj1" fmla="val 16200000"/>
              <a:gd name="adj2" fmla="val 5214881"/>
            </a:avLst>
          </a:prstGeom>
          <a:noFill/>
          <a:ln w="190500" cap="rnd">
            <a:solidFill>
              <a:srgbClr val="A70C3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endParaRPr lang="en-US" sz="3476"/>
          </a:p>
        </p:txBody>
      </p:sp>
      <p:sp>
        <p:nvSpPr>
          <p:cNvPr id="29" name="Oval 9"/>
          <p:cNvSpPr/>
          <p:nvPr userDrawn="1"/>
        </p:nvSpPr>
        <p:spPr>
          <a:xfrm>
            <a:off x="19237774" y="5916033"/>
            <a:ext cx="3686175" cy="3686175"/>
          </a:xfrm>
          <a:prstGeom prst="ellipse">
            <a:avLst/>
          </a:prstGeom>
          <a:no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r>
              <a:rPr lang="en-US" sz="7200" b="1" dirty="0">
                <a:solidFill>
                  <a:schemeClr val="bg2">
                    <a:lumMod val="50000"/>
                  </a:schemeClr>
                </a:solidFill>
                <a:latin typeface="+mj-lt"/>
                <a:ea typeface="Roboto" panose="02000000000000000000" pitchFamily="2" charset="0"/>
              </a:rPr>
              <a:t>98</a:t>
            </a:r>
            <a:r>
              <a:rPr lang="en-US" sz="1800" b="1" dirty="0">
                <a:solidFill>
                  <a:schemeClr val="bg2">
                    <a:lumMod val="50000"/>
                  </a:schemeClr>
                </a:solidFill>
                <a:latin typeface="+mj-lt"/>
                <a:ea typeface="Roboto" panose="02000000000000000000" pitchFamily="2" charset="0"/>
              </a:rPr>
              <a:t>%</a:t>
            </a:r>
          </a:p>
          <a:p>
            <a:pPr algn="ctr" defTabSz="1765901" eaLnBrk="1" fontAlgn="auto" hangingPunct="1">
              <a:spcBef>
                <a:spcPts val="0"/>
              </a:spcBef>
              <a:spcAft>
                <a:spcPts val="0"/>
              </a:spcAft>
              <a:defRPr/>
            </a:pPr>
            <a:r>
              <a:rPr lang="en-US" sz="1800" dirty="0">
                <a:solidFill>
                  <a:schemeClr val="bg2">
                    <a:lumMod val="50000"/>
                  </a:schemeClr>
                </a:solidFill>
                <a:latin typeface="+mj-lt"/>
                <a:ea typeface="Roboto Light" panose="02000000000000000000" pitchFamily="2" charset="0"/>
              </a:rPr>
              <a:t>€185,652.00</a:t>
            </a:r>
          </a:p>
        </p:txBody>
      </p:sp>
      <p:sp>
        <p:nvSpPr>
          <p:cNvPr id="30" name="Arc 10"/>
          <p:cNvSpPr/>
          <p:nvPr userDrawn="1"/>
        </p:nvSpPr>
        <p:spPr>
          <a:xfrm>
            <a:off x="19237774" y="5916033"/>
            <a:ext cx="3686175" cy="3686175"/>
          </a:xfrm>
          <a:prstGeom prst="arc">
            <a:avLst>
              <a:gd name="adj1" fmla="val 16200000"/>
              <a:gd name="adj2" fmla="val 15005555"/>
            </a:avLst>
          </a:prstGeom>
          <a:noFill/>
          <a:ln w="190500" cap="rnd">
            <a:solidFill>
              <a:srgbClr val="A70C3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endParaRPr lang="en-US" sz="3476"/>
          </a:p>
        </p:txBody>
      </p:sp>
      <p:sp>
        <p:nvSpPr>
          <p:cNvPr id="31" name="Rectangle 11"/>
          <p:cNvSpPr/>
          <p:nvPr userDrawn="1"/>
        </p:nvSpPr>
        <p:spPr>
          <a:xfrm>
            <a:off x="2988124" y="10441995"/>
            <a:ext cx="3986213" cy="1754188"/>
          </a:xfrm>
          <a:prstGeom prst="rect">
            <a:avLst/>
          </a:prstGeom>
        </p:spPr>
        <p:txBody>
          <a:bodyPr>
            <a:spAutoFit/>
          </a:bodyPr>
          <a:lstStyle/>
          <a:p>
            <a:pPr algn="ctr" defTabSz="1765901" eaLnBrk="1" fontAlgn="auto" hangingPunct="1">
              <a:lnSpc>
                <a:spcPct val="150000"/>
              </a:lnSpc>
              <a:spcBef>
                <a:spcPts val="0"/>
              </a:spcBef>
              <a:spcAft>
                <a:spcPts val="0"/>
              </a:spcAft>
              <a:defRPr/>
            </a:pPr>
            <a:r>
              <a:rPr lang="en-US" sz="2800" b="1" dirty="0">
                <a:solidFill>
                  <a:schemeClr val="bg2">
                    <a:lumMod val="50000"/>
                  </a:schemeClr>
                </a:solidFill>
                <a:latin typeface="+mj-lt"/>
                <a:ea typeface="Roboto" panose="02000000000000000000" pitchFamily="2" charset="0"/>
                <a:cs typeface="Open Sans Light" panose="020B0306030504020204" pitchFamily="34" charset="0"/>
              </a:rPr>
              <a:t>SERVICES NAME</a:t>
            </a:r>
          </a:p>
          <a:p>
            <a:pPr algn="ctr" defTabSz="1765901" eaLnBrk="1" fontAlgn="auto" hangingPunct="1">
              <a:lnSpc>
                <a:spcPct val="150000"/>
              </a:lnSpc>
              <a:spcBef>
                <a:spcPts val="0"/>
              </a:spcBef>
              <a:spcAft>
                <a:spcPts val="0"/>
              </a:spcAft>
              <a:defRPr/>
            </a:pPr>
            <a:endParaRPr lang="en-US" sz="800" b="1" dirty="0">
              <a:solidFill>
                <a:schemeClr val="bg2">
                  <a:lumMod val="50000"/>
                </a:schemeClr>
              </a:solidFill>
              <a:latin typeface="+mj-lt"/>
              <a:ea typeface="Roboto" panose="02000000000000000000" pitchFamily="2" charset="0"/>
              <a:cs typeface="Open Sans Light" panose="020B0306030504020204" pitchFamily="34" charset="0"/>
            </a:endParaRPr>
          </a:p>
          <a:p>
            <a:pPr algn="ctr" defTabSz="1765901" eaLnBrk="1" fontAlgn="auto" hangingPunct="1">
              <a:lnSpc>
                <a:spcPct val="150000"/>
              </a:lnSpc>
              <a:spcBef>
                <a:spcPts val="0"/>
              </a:spcBef>
              <a:spcAft>
                <a:spcPts val="0"/>
              </a:spcAft>
              <a:defRPr/>
            </a:pPr>
            <a:r>
              <a:rPr lang="en-US" sz="1800" dirty="0">
                <a:solidFill>
                  <a:schemeClr val="bg2">
                    <a:lumMod val="50000"/>
                  </a:schemeClr>
                </a:solidFill>
                <a:latin typeface="+mj-lt"/>
                <a:ea typeface="Roboto Light" panose="02000000000000000000" pitchFamily="2" charset="0"/>
                <a:cs typeface="Open Sans Light" panose="020B0306030504020204" pitchFamily="34" charset="0"/>
              </a:rPr>
              <a:t>Quickly repurpose top-line innovation before global communities. </a:t>
            </a:r>
          </a:p>
        </p:txBody>
      </p:sp>
      <p:sp>
        <p:nvSpPr>
          <p:cNvPr id="32" name="Rectangle 12"/>
          <p:cNvSpPr/>
          <p:nvPr userDrawn="1"/>
        </p:nvSpPr>
        <p:spPr>
          <a:xfrm>
            <a:off x="8353874" y="10441995"/>
            <a:ext cx="3987800" cy="1754188"/>
          </a:xfrm>
          <a:prstGeom prst="rect">
            <a:avLst/>
          </a:prstGeom>
        </p:spPr>
        <p:txBody>
          <a:bodyPr>
            <a:spAutoFit/>
          </a:bodyPr>
          <a:lstStyle/>
          <a:p>
            <a:pPr algn="ctr" defTabSz="1765901" eaLnBrk="1" fontAlgn="auto" hangingPunct="1">
              <a:lnSpc>
                <a:spcPct val="150000"/>
              </a:lnSpc>
              <a:spcBef>
                <a:spcPts val="0"/>
              </a:spcBef>
              <a:spcAft>
                <a:spcPts val="0"/>
              </a:spcAft>
              <a:defRPr/>
            </a:pPr>
            <a:r>
              <a:rPr lang="en-US" sz="2800" b="1">
                <a:solidFill>
                  <a:schemeClr val="bg2">
                    <a:lumMod val="50000"/>
                  </a:schemeClr>
                </a:solidFill>
                <a:latin typeface="+mj-lt"/>
                <a:ea typeface="Roboto" panose="02000000000000000000" pitchFamily="2" charset="0"/>
                <a:cs typeface="Open Sans Light" panose="020B0306030504020204" pitchFamily="34" charset="0"/>
              </a:rPr>
              <a:t>SERVICES NAME</a:t>
            </a:r>
          </a:p>
          <a:p>
            <a:pPr algn="ctr" defTabSz="1765901" eaLnBrk="1" fontAlgn="auto" hangingPunct="1">
              <a:lnSpc>
                <a:spcPct val="150000"/>
              </a:lnSpc>
              <a:spcBef>
                <a:spcPts val="0"/>
              </a:spcBef>
              <a:spcAft>
                <a:spcPts val="0"/>
              </a:spcAft>
              <a:defRPr/>
            </a:pPr>
            <a:endParaRPr lang="en-US" sz="800" b="1">
              <a:solidFill>
                <a:schemeClr val="bg2">
                  <a:lumMod val="50000"/>
                </a:schemeClr>
              </a:solidFill>
              <a:latin typeface="+mj-lt"/>
              <a:ea typeface="Roboto" panose="02000000000000000000" pitchFamily="2" charset="0"/>
              <a:cs typeface="Open Sans Light" panose="020B0306030504020204" pitchFamily="34" charset="0"/>
            </a:endParaRPr>
          </a:p>
          <a:p>
            <a:pPr algn="ctr" defTabSz="1765901" eaLnBrk="1" fontAlgn="auto" hangingPunct="1">
              <a:lnSpc>
                <a:spcPct val="150000"/>
              </a:lnSpc>
              <a:spcBef>
                <a:spcPts val="0"/>
              </a:spcBef>
              <a:spcAft>
                <a:spcPts val="0"/>
              </a:spcAft>
              <a:defRPr/>
            </a:pPr>
            <a:r>
              <a:rPr lang="en-US" sz="1800">
                <a:solidFill>
                  <a:schemeClr val="bg2">
                    <a:lumMod val="50000"/>
                  </a:schemeClr>
                </a:solidFill>
                <a:latin typeface="+mj-lt"/>
                <a:ea typeface="Roboto Light" panose="02000000000000000000" pitchFamily="2" charset="0"/>
                <a:cs typeface="Open Sans Light" panose="020B0306030504020204" pitchFamily="34" charset="0"/>
              </a:rPr>
              <a:t>Quickly repurpose top-line innovation before global communities. </a:t>
            </a:r>
          </a:p>
        </p:txBody>
      </p:sp>
      <p:sp>
        <p:nvSpPr>
          <p:cNvPr id="33" name="Rectangle 13"/>
          <p:cNvSpPr/>
          <p:nvPr userDrawn="1"/>
        </p:nvSpPr>
        <p:spPr>
          <a:xfrm>
            <a:off x="13721212" y="10441995"/>
            <a:ext cx="3986212" cy="1754188"/>
          </a:xfrm>
          <a:prstGeom prst="rect">
            <a:avLst/>
          </a:prstGeom>
        </p:spPr>
        <p:txBody>
          <a:bodyPr>
            <a:spAutoFit/>
          </a:bodyPr>
          <a:lstStyle/>
          <a:p>
            <a:pPr algn="ctr" defTabSz="1765901" eaLnBrk="1" fontAlgn="auto" hangingPunct="1">
              <a:lnSpc>
                <a:spcPct val="150000"/>
              </a:lnSpc>
              <a:spcBef>
                <a:spcPts val="0"/>
              </a:spcBef>
              <a:spcAft>
                <a:spcPts val="0"/>
              </a:spcAft>
              <a:defRPr/>
            </a:pPr>
            <a:r>
              <a:rPr lang="en-US" sz="2800" b="1">
                <a:solidFill>
                  <a:schemeClr val="bg2">
                    <a:lumMod val="50000"/>
                  </a:schemeClr>
                </a:solidFill>
                <a:latin typeface="+mj-lt"/>
                <a:ea typeface="Roboto" panose="02000000000000000000" pitchFamily="2" charset="0"/>
                <a:cs typeface="Open Sans Light" panose="020B0306030504020204" pitchFamily="34" charset="0"/>
              </a:rPr>
              <a:t>SERVICES NAME</a:t>
            </a:r>
          </a:p>
          <a:p>
            <a:pPr algn="ctr" defTabSz="1765901" eaLnBrk="1" fontAlgn="auto" hangingPunct="1">
              <a:lnSpc>
                <a:spcPct val="150000"/>
              </a:lnSpc>
              <a:spcBef>
                <a:spcPts val="0"/>
              </a:spcBef>
              <a:spcAft>
                <a:spcPts val="0"/>
              </a:spcAft>
              <a:defRPr/>
            </a:pPr>
            <a:endParaRPr lang="en-US" sz="800" b="1">
              <a:solidFill>
                <a:schemeClr val="bg2">
                  <a:lumMod val="50000"/>
                </a:schemeClr>
              </a:solidFill>
              <a:latin typeface="+mj-lt"/>
              <a:ea typeface="Roboto" panose="02000000000000000000" pitchFamily="2" charset="0"/>
              <a:cs typeface="Open Sans Light" panose="020B0306030504020204" pitchFamily="34" charset="0"/>
            </a:endParaRPr>
          </a:p>
          <a:p>
            <a:pPr algn="ctr" defTabSz="1765901" eaLnBrk="1" fontAlgn="auto" hangingPunct="1">
              <a:lnSpc>
                <a:spcPct val="150000"/>
              </a:lnSpc>
              <a:spcBef>
                <a:spcPts val="0"/>
              </a:spcBef>
              <a:spcAft>
                <a:spcPts val="0"/>
              </a:spcAft>
              <a:defRPr/>
            </a:pPr>
            <a:r>
              <a:rPr lang="en-US" sz="1800">
                <a:solidFill>
                  <a:schemeClr val="bg2">
                    <a:lumMod val="50000"/>
                  </a:schemeClr>
                </a:solidFill>
                <a:latin typeface="+mj-lt"/>
                <a:ea typeface="Roboto Light" panose="02000000000000000000" pitchFamily="2" charset="0"/>
                <a:cs typeface="Open Sans Light" panose="020B0306030504020204" pitchFamily="34" charset="0"/>
              </a:rPr>
              <a:t>Quickly repurpose top-line innovation before global communities. </a:t>
            </a:r>
          </a:p>
        </p:txBody>
      </p:sp>
      <p:sp>
        <p:nvSpPr>
          <p:cNvPr id="34" name="Rectangle 14"/>
          <p:cNvSpPr/>
          <p:nvPr userDrawn="1"/>
        </p:nvSpPr>
        <p:spPr>
          <a:xfrm>
            <a:off x="19086962" y="10441995"/>
            <a:ext cx="3986212" cy="1754188"/>
          </a:xfrm>
          <a:prstGeom prst="rect">
            <a:avLst/>
          </a:prstGeom>
        </p:spPr>
        <p:txBody>
          <a:bodyPr>
            <a:spAutoFit/>
          </a:bodyPr>
          <a:lstStyle/>
          <a:p>
            <a:pPr algn="ctr" defTabSz="1765901" eaLnBrk="1" fontAlgn="auto" hangingPunct="1">
              <a:lnSpc>
                <a:spcPct val="150000"/>
              </a:lnSpc>
              <a:spcBef>
                <a:spcPts val="0"/>
              </a:spcBef>
              <a:spcAft>
                <a:spcPts val="0"/>
              </a:spcAft>
              <a:defRPr/>
            </a:pPr>
            <a:r>
              <a:rPr lang="en-US" sz="2800" b="1">
                <a:solidFill>
                  <a:schemeClr val="bg2">
                    <a:lumMod val="50000"/>
                  </a:schemeClr>
                </a:solidFill>
                <a:latin typeface="+mj-lt"/>
                <a:ea typeface="Roboto" panose="02000000000000000000" pitchFamily="2" charset="0"/>
                <a:cs typeface="Open Sans Light" panose="020B0306030504020204" pitchFamily="34" charset="0"/>
              </a:rPr>
              <a:t>SERVICES NAME</a:t>
            </a:r>
          </a:p>
          <a:p>
            <a:pPr algn="ctr" defTabSz="1765901" eaLnBrk="1" fontAlgn="auto" hangingPunct="1">
              <a:lnSpc>
                <a:spcPct val="150000"/>
              </a:lnSpc>
              <a:spcBef>
                <a:spcPts val="0"/>
              </a:spcBef>
              <a:spcAft>
                <a:spcPts val="0"/>
              </a:spcAft>
              <a:defRPr/>
            </a:pPr>
            <a:endParaRPr lang="en-US" sz="800" b="1">
              <a:solidFill>
                <a:schemeClr val="bg2">
                  <a:lumMod val="50000"/>
                </a:schemeClr>
              </a:solidFill>
              <a:latin typeface="+mj-lt"/>
              <a:ea typeface="Roboto" panose="02000000000000000000" pitchFamily="2" charset="0"/>
              <a:cs typeface="Open Sans Light" panose="020B0306030504020204" pitchFamily="34" charset="0"/>
            </a:endParaRPr>
          </a:p>
          <a:p>
            <a:pPr algn="ctr" defTabSz="1765901" eaLnBrk="1" fontAlgn="auto" hangingPunct="1">
              <a:lnSpc>
                <a:spcPct val="150000"/>
              </a:lnSpc>
              <a:spcBef>
                <a:spcPts val="0"/>
              </a:spcBef>
              <a:spcAft>
                <a:spcPts val="0"/>
              </a:spcAft>
              <a:defRPr/>
            </a:pPr>
            <a:r>
              <a:rPr lang="en-US" sz="1800">
                <a:solidFill>
                  <a:schemeClr val="bg2">
                    <a:lumMod val="50000"/>
                  </a:schemeClr>
                </a:solidFill>
                <a:latin typeface="+mj-lt"/>
                <a:ea typeface="Roboto Light" panose="02000000000000000000" pitchFamily="2" charset="0"/>
                <a:cs typeface="Open Sans Light" panose="020B0306030504020204" pitchFamily="34" charset="0"/>
              </a:rPr>
              <a:t>Quickly repurpose top-line innovation before global communities. </a:t>
            </a:r>
          </a:p>
        </p:txBody>
      </p:sp>
      <p:grpSp>
        <p:nvGrpSpPr>
          <p:cNvPr id="35" name="Group 17"/>
          <p:cNvGrpSpPr>
            <a:grpSpLocks/>
          </p:cNvGrpSpPr>
          <p:nvPr userDrawn="1"/>
        </p:nvGrpSpPr>
        <p:grpSpPr bwMode="auto">
          <a:xfrm>
            <a:off x="10347774" y="4684132"/>
            <a:ext cx="5438324" cy="369332"/>
            <a:chOff x="1387871" y="3280877"/>
            <a:chExt cx="5438701" cy="368778"/>
          </a:xfrm>
        </p:grpSpPr>
        <p:sp>
          <p:nvSpPr>
            <p:cNvPr id="36" name="Rounded Rectangle 18"/>
            <p:cNvSpPr/>
            <p:nvPr/>
          </p:nvSpPr>
          <p:spPr>
            <a:xfrm>
              <a:off x="1387871" y="3358547"/>
              <a:ext cx="214328" cy="213991"/>
            </a:xfrm>
            <a:prstGeom prst="roundRect">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endParaRPr lang="en-US" sz="3476"/>
            </a:p>
          </p:txBody>
        </p:sp>
        <p:sp>
          <p:nvSpPr>
            <p:cNvPr id="37" name="TextBox 19"/>
            <p:cNvSpPr txBox="1"/>
            <p:nvPr/>
          </p:nvSpPr>
          <p:spPr>
            <a:xfrm>
              <a:off x="1767310" y="3280877"/>
              <a:ext cx="1890392" cy="368778"/>
            </a:xfrm>
            <a:prstGeom prst="rect">
              <a:avLst/>
            </a:prstGeom>
            <a:noFill/>
          </p:spPr>
          <p:txBody>
            <a:bodyPr wrap="none">
              <a:spAutoFit/>
            </a:bodyPr>
            <a:lstStyle/>
            <a:p>
              <a:pPr defTabSz="1765901" eaLnBrk="1" fontAlgn="auto" hangingPunct="1">
                <a:spcBef>
                  <a:spcPts val="0"/>
                </a:spcBef>
                <a:spcAft>
                  <a:spcPts val="0"/>
                </a:spcAft>
                <a:defRPr/>
              </a:pPr>
              <a:r>
                <a:rPr lang="en-US" sz="1800" dirty="0">
                  <a:solidFill>
                    <a:schemeClr val="bg2">
                      <a:lumMod val="50000"/>
                    </a:schemeClr>
                  </a:solidFill>
                  <a:latin typeface="+mj-lt"/>
                  <a:ea typeface="Roboto Light" panose="02000000000000000000" pitchFamily="2" charset="0"/>
                </a:rPr>
                <a:t>The Chart Name</a:t>
              </a:r>
            </a:p>
          </p:txBody>
        </p:sp>
        <p:sp>
          <p:nvSpPr>
            <p:cNvPr id="38" name="Rounded Rectangle 20"/>
            <p:cNvSpPr/>
            <p:nvPr/>
          </p:nvSpPr>
          <p:spPr>
            <a:xfrm>
              <a:off x="4556741" y="3358547"/>
              <a:ext cx="212740" cy="213991"/>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endParaRPr lang="en-US" sz="3476"/>
            </a:p>
          </p:txBody>
        </p:sp>
        <p:sp>
          <p:nvSpPr>
            <p:cNvPr id="40" name="TextBox 21"/>
            <p:cNvSpPr txBox="1"/>
            <p:nvPr/>
          </p:nvSpPr>
          <p:spPr>
            <a:xfrm>
              <a:off x="4936180" y="3280877"/>
              <a:ext cx="1890392" cy="368778"/>
            </a:xfrm>
            <a:prstGeom prst="rect">
              <a:avLst/>
            </a:prstGeom>
            <a:noFill/>
          </p:spPr>
          <p:txBody>
            <a:bodyPr wrap="none">
              <a:spAutoFit/>
            </a:bodyPr>
            <a:lstStyle/>
            <a:p>
              <a:pPr defTabSz="1765901" eaLnBrk="1" fontAlgn="auto" hangingPunct="1">
                <a:spcBef>
                  <a:spcPts val="0"/>
                </a:spcBef>
                <a:spcAft>
                  <a:spcPts val="0"/>
                </a:spcAft>
                <a:defRPr/>
              </a:pPr>
              <a:r>
                <a:rPr lang="en-US" sz="1800">
                  <a:solidFill>
                    <a:schemeClr val="bg2">
                      <a:lumMod val="50000"/>
                    </a:schemeClr>
                  </a:solidFill>
                  <a:latin typeface="+mj-lt"/>
                  <a:ea typeface="Roboto Light" panose="02000000000000000000" pitchFamily="2" charset="0"/>
                </a:rPr>
                <a:t>The Chart Name</a:t>
              </a:r>
            </a:p>
          </p:txBody>
        </p:sp>
      </p:grpSp>
      <p:pic>
        <p:nvPicPr>
          <p:cNvPr id="41" name="Picture 18">
            <a:extLst>
              <a:ext uri="{FF2B5EF4-FFF2-40B4-BE49-F238E27FC236}">
                <a16:creationId xmlns:a16="http://schemas.microsoft.com/office/drawing/2014/main" id="{B518C47B-CB53-4DAA-AD40-F8F887DD0DA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42" name="Segnaposto testo 5">
            <a:extLst>
              <a:ext uri="{FF2B5EF4-FFF2-40B4-BE49-F238E27FC236}">
                <a16:creationId xmlns:a16="http://schemas.microsoft.com/office/drawing/2014/main" id="{25D1D1A4-4298-481E-827A-355EE82E4719}"/>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43" name="Segnaposto testo 7">
            <a:extLst>
              <a:ext uri="{FF2B5EF4-FFF2-40B4-BE49-F238E27FC236}">
                <a16:creationId xmlns:a16="http://schemas.microsoft.com/office/drawing/2014/main" id="{BCC8C929-9268-4997-AF0B-C3573E4E8EA4}"/>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2145617049"/>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ti 13">
    <p:spTree>
      <p:nvGrpSpPr>
        <p:cNvPr id="1" name=""/>
        <p:cNvGrpSpPr/>
        <p:nvPr/>
      </p:nvGrpSpPr>
      <p:grpSpPr>
        <a:xfrm>
          <a:off x="0" y="0"/>
          <a:ext cx="0" cy="0"/>
          <a:chOff x="0" y="0"/>
          <a:chExt cx="0" cy="0"/>
        </a:xfrm>
      </p:grpSpPr>
      <p:grpSp>
        <p:nvGrpSpPr>
          <p:cNvPr id="4" name="Gruppo 3"/>
          <p:cNvGrpSpPr/>
          <p:nvPr userDrawn="1"/>
        </p:nvGrpSpPr>
        <p:grpSpPr>
          <a:xfrm>
            <a:off x="2254251" y="3270702"/>
            <a:ext cx="10225088" cy="9635673"/>
            <a:chOff x="2855264" y="2588184"/>
            <a:chExt cx="10935747" cy="10265181"/>
          </a:xfrm>
        </p:grpSpPr>
        <p:sp>
          <p:nvSpPr>
            <p:cNvPr id="41" name="Freeform 3"/>
            <p:cNvSpPr/>
            <p:nvPr userDrawn="1"/>
          </p:nvSpPr>
          <p:spPr>
            <a:xfrm>
              <a:off x="7016617" y="2588184"/>
              <a:ext cx="2583755" cy="2350484"/>
            </a:xfrm>
            <a:custGeom>
              <a:avLst/>
              <a:gdLst>
                <a:gd name="connsiteX0" fmla="*/ 0 w 1887585"/>
                <a:gd name="connsiteY0" fmla="*/ 1359556 h 1359556"/>
                <a:gd name="connsiteX1" fmla="*/ 943790 w 1887585"/>
                <a:gd name="connsiteY1" fmla="*/ 0 h 1359556"/>
                <a:gd name="connsiteX2" fmla="*/ 943795 w 1887585"/>
                <a:gd name="connsiteY2" fmla="*/ 0 h 1359556"/>
                <a:gd name="connsiteX3" fmla="*/ 1887585 w 1887585"/>
                <a:gd name="connsiteY3" fmla="*/ 1359556 h 1359556"/>
                <a:gd name="connsiteX4" fmla="*/ 0 w 1887585"/>
                <a:gd name="connsiteY4" fmla="*/ 1359556 h 1359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585" h="1359556">
                  <a:moveTo>
                    <a:pt x="0" y="1359556"/>
                  </a:moveTo>
                  <a:lnTo>
                    <a:pt x="943790" y="0"/>
                  </a:lnTo>
                  <a:lnTo>
                    <a:pt x="943795" y="0"/>
                  </a:lnTo>
                  <a:lnTo>
                    <a:pt x="1887585" y="1359556"/>
                  </a:lnTo>
                  <a:lnTo>
                    <a:pt x="0" y="1359556"/>
                  </a:lnTo>
                  <a:close/>
                </a:path>
              </a:pathLst>
            </a:custGeom>
            <a:solidFill>
              <a:srgbClr val="A70C35"/>
            </a:solidFill>
            <a:ln w="76200">
              <a:noFill/>
            </a:ln>
            <a:effectLst/>
          </p:spPr>
          <p:style>
            <a:lnRef idx="2">
              <a:scrgbClr r="0" g="0" b="0"/>
            </a:lnRef>
            <a:fillRef idx="1">
              <a:scrgbClr r="0" g="0" b="0"/>
            </a:fillRef>
            <a:effectRef idx="0">
              <a:schemeClr val="dk2">
                <a:hueOff val="0"/>
                <a:satOff val="0"/>
                <a:lumOff val="0"/>
                <a:alphaOff val="0"/>
              </a:schemeClr>
            </a:effectRef>
            <a:fontRef idx="minor">
              <a:schemeClr val="lt1"/>
            </a:fontRef>
          </p:style>
          <p:txBody>
            <a:bodyPr lIns="15240" tIns="457200" rIns="15240" bIns="91440" spcCol="1270" anchor="b"/>
            <a:lstStyle/>
            <a:p>
              <a:pPr algn="ctr" defTabSz="533400" eaLnBrk="1" fontAlgn="auto" hangingPunct="1">
                <a:lnSpc>
                  <a:spcPct val="90000"/>
                </a:lnSpc>
                <a:spcAft>
                  <a:spcPct val="35000"/>
                </a:spcAft>
                <a:defRPr/>
              </a:pPr>
              <a:endParaRPr lang="en-US" sz="3600" b="1">
                <a:solidFill>
                  <a:schemeClr val="tx2"/>
                </a:solidFill>
                <a:latin typeface="Roboto" panose="02000000000000000000" pitchFamily="2" charset="0"/>
                <a:ea typeface="Roboto" panose="02000000000000000000" pitchFamily="2" charset="0"/>
                <a:cs typeface="Roboto" panose="02000000000000000000" pitchFamily="2" charset="0"/>
              </a:endParaRPr>
            </a:p>
          </p:txBody>
        </p:sp>
        <p:sp>
          <p:nvSpPr>
            <p:cNvPr id="42" name="Freeform 4"/>
            <p:cNvSpPr/>
            <p:nvPr userDrawn="1"/>
          </p:nvSpPr>
          <p:spPr>
            <a:xfrm>
              <a:off x="6198699" y="5031703"/>
              <a:ext cx="4219592" cy="1487180"/>
            </a:xfrm>
            <a:custGeom>
              <a:avLst/>
              <a:gdLst>
                <a:gd name="connsiteX0" fmla="*/ 0 w 3082593"/>
                <a:gd name="connsiteY0" fmla="*/ 860718 h 860718"/>
                <a:gd name="connsiteX1" fmla="*/ 597502 w 3082593"/>
                <a:gd name="connsiteY1" fmla="*/ 0 h 860718"/>
                <a:gd name="connsiteX2" fmla="*/ 2485091 w 3082593"/>
                <a:gd name="connsiteY2" fmla="*/ 0 h 860718"/>
                <a:gd name="connsiteX3" fmla="*/ 3082593 w 3082593"/>
                <a:gd name="connsiteY3" fmla="*/ 860718 h 860718"/>
                <a:gd name="connsiteX4" fmla="*/ 0 w 3082593"/>
                <a:gd name="connsiteY4" fmla="*/ 860718 h 86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2593" h="860718">
                  <a:moveTo>
                    <a:pt x="0" y="860718"/>
                  </a:moveTo>
                  <a:lnTo>
                    <a:pt x="597502" y="0"/>
                  </a:lnTo>
                  <a:lnTo>
                    <a:pt x="2485091" y="0"/>
                  </a:lnTo>
                  <a:lnTo>
                    <a:pt x="3082593" y="860718"/>
                  </a:lnTo>
                  <a:lnTo>
                    <a:pt x="0" y="860718"/>
                  </a:lnTo>
                  <a:close/>
                </a:path>
              </a:pathLst>
            </a:custGeom>
            <a:solidFill>
              <a:srgbClr val="D28398"/>
            </a:solidFill>
            <a:ln w="76200">
              <a:noFill/>
            </a:ln>
            <a:effectLst/>
          </p:spPr>
          <p:style>
            <a:lnRef idx="2">
              <a:scrgbClr r="0" g="0" b="0"/>
            </a:lnRef>
            <a:fillRef idx="1">
              <a:scrgbClr r="0" g="0" b="0"/>
            </a:fillRef>
            <a:effectRef idx="0">
              <a:schemeClr val="dk2">
                <a:hueOff val="0"/>
                <a:satOff val="0"/>
                <a:lumOff val="0"/>
                <a:alphaOff val="0"/>
              </a:schemeClr>
            </a:effectRef>
            <a:fontRef idx="minor">
              <a:schemeClr val="lt1"/>
            </a:fontRef>
          </p:style>
          <p:txBody>
            <a:bodyPr lIns="554694" tIns="15240" rIns="554694" bIns="91440" spcCol="1270" anchor="b"/>
            <a:lstStyle/>
            <a:p>
              <a:pPr algn="ctr" defTabSz="533400" eaLnBrk="1" fontAlgn="auto" hangingPunct="1">
                <a:lnSpc>
                  <a:spcPct val="90000"/>
                </a:lnSpc>
                <a:spcAft>
                  <a:spcPct val="35000"/>
                </a:spcAft>
                <a:defRPr/>
              </a:pPr>
              <a:endParaRPr lang="en-US" sz="3600" b="1">
                <a:solidFill>
                  <a:schemeClr val="tx2"/>
                </a:solidFill>
                <a:latin typeface="Roboto" panose="02000000000000000000" pitchFamily="2" charset="0"/>
                <a:ea typeface="Roboto" panose="02000000000000000000" pitchFamily="2" charset="0"/>
                <a:cs typeface="Roboto" panose="02000000000000000000" pitchFamily="2" charset="0"/>
              </a:endParaRPr>
            </a:p>
          </p:txBody>
        </p:sp>
        <p:sp>
          <p:nvSpPr>
            <p:cNvPr id="43" name="Freeform 5"/>
            <p:cNvSpPr/>
            <p:nvPr userDrawn="1"/>
          </p:nvSpPr>
          <p:spPr>
            <a:xfrm>
              <a:off x="5391123" y="6611917"/>
              <a:ext cx="5854345" cy="1488549"/>
            </a:xfrm>
            <a:custGeom>
              <a:avLst/>
              <a:gdLst>
                <a:gd name="connsiteX0" fmla="*/ 0 w 4277600"/>
                <a:gd name="connsiteY0" fmla="*/ 860718 h 860718"/>
                <a:gd name="connsiteX1" fmla="*/ 597502 w 4277600"/>
                <a:gd name="connsiteY1" fmla="*/ 0 h 860718"/>
                <a:gd name="connsiteX2" fmla="*/ 3680098 w 4277600"/>
                <a:gd name="connsiteY2" fmla="*/ 0 h 860718"/>
                <a:gd name="connsiteX3" fmla="*/ 4277600 w 4277600"/>
                <a:gd name="connsiteY3" fmla="*/ 860718 h 860718"/>
                <a:gd name="connsiteX4" fmla="*/ 0 w 4277600"/>
                <a:gd name="connsiteY4" fmla="*/ 860718 h 86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7600" h="860718">
                  <a:moveTo>
                    <a:pt x="0" y="860718"/>
                  </a:moveTo>
                  <a:lnTo>
                    <a:pt x="597502" y="0"/>
                  </a:lnTo>
                  <a:lnTo>
                    <a:pt x="3680098" y="0"/>
                  </a:lnTo>
                  <a:lnTo>
                    <a:pt x="4277600" y="860718"/>
                  </a:lnTo>
                  <a:lnTo>
                    <a:pt x="0" y="860718"/>
                  </a:lnTo>
                  <a:close/>
                </a:path>
              </a:pathLst>
            </a:custGeom>
            <a:solidFill>
              <a:srgbClr val="D7A9B5"/>
            </a:solidFill>
            <a:ln w="76200">
              <a:noFill/>
            </a:ln>
            <a:effectLst/>
          </p:spPr>
          <p:style>
            <a:lnRef idx="2">
              <a:scrgbClr r="0" g="0" b="0"/>
            </a:lnRef>
            <a:fillRef idx="1">
              <a:scrgbClr r="0" g="0" b="0"/>
            </a:fillRef>
            <a:effectRef idx="0">
              <a:schemeClr val="dk2">
                <a:hueOff val="0"/>
                <a:satOff val="0"/>
                <a:lumOff val="0"/>
                <a:alphaOff val="0"/>
              </a:schemeClr>
            </a:effectRef>
            <a:fontRef idx="minor">
              <a:schemeClr val="lt1"/>
            </a:fontRef>
          </p:style>
          <p:txBody>
            <a:bodyPr lIns="763820" tIns="15240" rIns="763820" bIns="91440" spcCol="1270" anchor="b"/>
            <a:lstStyle/>
            <a:p>
              <a:pPr algn="ctr" defTabSz="533400" eaLnBrk="1" fontAlgn="auto" hangingPunct="1">
                <a:lnSpc>
                  <a:spcPct val="90000"/>
                </a:lnSpc>
                <a:spcAft>
                  <a:spcPct val="35000"/>
                </a:spcAft>
                <a:defRPr/>
              </a:pPr>
              <a:endParaRPr lang="en-US" sz="3600" b="1">
                <a:solidFill>
                  <a:schemeClr val="tx2"/>
                </a:solidFill>
                <a:latin typeface="Roboto" panose="02000000000000000000" pitchFamily="2" charset="0"/>
                <a:ea typeface="Roboto" panose="02000000000000000000" pitchFamily="2" charset="0"/>
                <a:cs typeface="Roboto" panose="02000000000000000000" pitchFamily="2" charset="0"/>
              </a:endParaRPr>
            </a:p>
          </p:txBody>
        </p:sp>
        <p:sp>
          <p:nvSpPr>
            <p:cNvPr id="44" name="Freeform 6"/>
            <p:cNvSpPr/>
            <p:nvPr userDrawn="1"/>
          </p:nvSpPr>
          <p:spPr>
            <a:xfrm>
              <a:off x="4562862" y="8193501"/>
              <a:ext cx="7490182" cy="1487181"/>
            </a:xfrm>
            <a:custGeom>
              <a:avLst/>
              <a:gdLst>
                <a:gd name="connsiteX0" fmla="*/ 0 w 5472608"/>
                <a:gd name="connsiteY0" fmla="*/ 860718 h 860718"/>
                <a:gd name="connsiteX1" fmla="*/ 597502 w 5472608"/>
                <a:gd name="connsiteY1" fmla="*/ 0 h 860718"/>
                <a:gd name="connsiteX2" fmla="*/ 4875106 w 5472608"/>
                <a:gd name="connsiteY2" fmla="*/ 0 h 860718"/>
                <a:gd name="connsiteX3" fmla="*/ 5472608 w 5472608"/>
                <a:gd name="connsiteY3" fmla="*/ 860718 h 860718"/>
                <a:gd name="connsiteX4" fmla="*/ 0 w 5472608"/>
                <a:gd name="connsiteY4" fmla="*/ 860718 h 86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2608" h="860718">
                  <a:moveTo>
                    <a:pt x="0" y="860718"/>
                  </a:moveTo>
                  <a:lnTo>
                    <a:pt x="597502" y="0"/>
                  </a:lnTo>
                  <a:lnTo>
                    <a:pt x="4875106" y="0"/>
                  </a:lnTo>
                  <a:lnTo>
                    <a:pt x="5472608" y="860718"/>
                  </a:lnTo>
                  <a:lnTo>
                    <a:pt x="0" y="860718"/>
                  </a:lnTo>
                  <a:close/>
                </a:path>
              </a:pathLst>
            </a:custGeom>
            <a:solidFill>
              <a:srgbClr val="BFBFBF"/>
            </a:solidFill>
            <a:ln w="76200">
              <a:noFill/>
            </a:ln>
            <a:effectLst/>
          </p:spPr>
          <p:style>
            <a:lnRef idx="2">
              <a:scrgbClr r="0" g="0" b="0"/>
            </a:lnRef>
            <a:fillRef idx="1">
              <a:scrgbClr r="0" g="0" b="0"/>
            </a:fillRef>
            <a:effectRef idx="0">
              <a:schemeClr val="dk2">
                <a:hueOff val="0"/>
                <a:satOff val="0"/>
                <a:lumOff val="0"/>
                <a:alphaOff val="0"/>
              </a:schemeClr>
            </a:effectRef>
            <a:fontRef idx="minor">
              <a:schemeClr val="lt1"/>
            </a:fontRef>
          </p:style>
          <p:txBody>
            <a:bodyPr lIns="972946" tIns="15240" rIns="972947" bIns="91440" spcCol="1270" anchor="b"/>
            <a:lstStyle/>
            <a:p>
              <a:pPr algn="ctr" defTabSz="533400" eaLnBrk="1" fontAlgn="auto" hangingPunct="1">
                <a:lnSpc>
                  <a:spcPct val="90000"/>
                </a:lnSpc>
                <a:spcAft>
                  <a:spcPct val="35000"/>
                </a:spcAft>
                <a:defRPr/>
              </a:pPr>
              <a:endParaRPr lang="en-US" sz="3600" b="1">
                <a:solidFill>
                  <a:schemeClr val="tx2"/>
                </a:solidFill>
                <a:latin typeface="Roboto" panose="02000000000000000000" pitchFamily="2" charset="0"/>
                <a:ea typeface="Roboto" panose="02000000000000000000" pitchFamily="2" charset="0"/>
                <a:cs typeface="Roboto" panose="02000000000000000000" pitchFamily="2" charset="0"/>
              </a:endParaRPr>
            </a:p>
          </p:txBody>
        </p:sp>
        <p:sp>
          <p:nvSpPr>
            <p:cNvPr id="45" name="Freeform 6"/>
            <p:cNvSpPr/>
            <p:nvPr userDrawn="1"/>
          </p:nvSpPr>
          <p:spPr>
            <a:xfrm>
              <a:off x="3705188" y="9773718"/>
              <a:ext cx="9226216" cy="1500434"/>
            </a:xfrm>
            <a:custGeom>
              <a:avLst/>
              <a:gdLst>
                <a:gd name="connsiteX0" fmla="*/ 0 w 5472608"/>
                <a:gd name="connsiteY0" fmla="*/ 860718 h 860718"/>
                <a:gd name="connsiteX1" fmla="*/ 597502 w 5472608"/>
                <a:gd name="connsiteY1" fmla="*/ 0 h 860718"/>
                <a:gd name="connsiteX2" fmla="*/ 4875106 w 5472608"/>
                <a:gd name="connsiteY2" fmla="*/ 0 h 860718"/>
                <a:gd name="connsiteX3" fmla="*/ 5472608 w 5472608"/>
                <a:gd name="connsiteY3" fmla="*/ 860718 h 860718"/>
                <a:gd name="connsiteX4" fmla="*/ 0 w 5472608"/>
                <a:gd name="connsiteY4" fmla="*/ 860718 h 860718"/>
                <a:gd name="connsiteX0" fmla="*/ 0 w 6528004"/>
                <a:gd name="connsiteY0" fmla="*/ 860718 h 868388"/>
                <a:gd name="connsiteX1" fmla="*/ 597502 w 6528004"/>
                <a:gd name="connsiteY1" fmla="*/ 0 h 868388"/>
                <a:gd name="connsiteX2" fmla="*/ 4875106 w 6528004"/>
                <a:gd name="connsiteY2" fmla="*/ 0 h 868388"/>
                <a:gd name="connsiteX3" fmla="*/ 6528004 w 6528004"/>
                <a:gd name="connsiteY3" fmla="*/ 868388 h 868388"/>
                <a:gd name="connsiteX4" fmla="*/ 0 w 6528004"/>
                <a:gd name="connsiteY4" fmla="*/ 860718 h 868388"/>
                <a:gd name="connsiteX0" fmla="*/ 0 w 6528004"/>
                <a:gd name="connsiteY0" fmla="*/ 860718 h 868388"/>
                <a:gd name="connsiteX1" fmla="*/ 597502 w 6528004"/>
                <a:gd name="connsiteY1" fmla="*/ 0 h 868388"/>
                <a:gd name="connsiteX2" fmla="*/ 4875106 w 6528004"/>
                <a:gd name="connsiteY2" fmla="*/ 0 h 868388"/>
                <a:gd name="connsiteX3" fmla="*/ 6528004 w 6528004"/>
                <a:gd name="connsiteY3" fmla="*/ 868388 h 868388"/>
                <a:gd name="connsiteX4" fmla="*/ 0 w 6528004"/>
                <a:gd name="connsiteY4" fmla="*/ 860718 h 868388"/>
                <a:gd name="connsiteX0" fmla="*/ 0 w 6528004"/>
                <a:gd name="connsiteY0" fmla="*/ 860718 h 868388"/>
                <a:gd name="connsiteX1" fmla="*/ 597502 w 6528004"/>
                <a:gd name="connsiteY1" fmla="*/ 0 h 868388"/>
                <a:gd name="connsiteX2" fmla="*/ 6124154 w 6528004"/>
                <a:gd name="connsiteY2" fmla="*/ 7670 h 868388"/>
                <a:gd name="connsiteX3" fmla="*/ 6528004 w 6528004"/>
                <a:gd name="connsiteY3" fmla="*/ 868388 h 868388"/>
                <a:gd name="connsiteX4" fmla="*/ 0 w 6528004"/>
                <a:gd name="connsiteY4" fmla="*/ 860718 h 868388"/>
                <a:gd name="connsiteX0" fmla="*/ 0 w 6741020"/>
                <a:gd name="connsiteY0" fmla="*/ 860718 h 868388"/>
                <a:gd name="connsiteX1" fmla="*/ 597502 w 6741020"/>
                <a:gd name="connsiteY1" fmla="*/ 0 h 868388"/>
                <a:gd name="connsiteX2" fmla="*/ 6124154 w 6741020"/>
                <a:gd name="connsiteY2" fmla="*/ 7670 h 868388"/>
                <a:gd name="connsiteX3" fmla="*/ 6741020 w 6741020"/>
                <a:gd name="connsiteY3" fmla="*/ 868388 h 868388"/>
                <a:gd name="connsiteX4" fmla="*/ 0 w 6741020"/>
                <a:gd name="connsiteY4" fmla="*/ 860718 h 868388"/>
                <a:gd name="connsiteX0" fmla="*/ 0 w 6741020"/>
                <a:gd name="connsiteY0" fmla="*/ 860718 h 868388"/>
                <a:gd name="connsiteX1" fmla="*/ 597502 w 6741020"/>
                <a:gd name="connsiteY1" fmla="*/ 0 h 868388"/>
                <a:gd name="connsiteX2" fmla="*/ 6133837 w 6741020"/>
                <a:gd name="connsiteY2" fmla="*/ 1 h 868388"/>
                <a:gd name="connsiteX3" fmla="*/ 6741020 w 6741020"/>
                <a:gd name="connsiteY3" fmla="*/ 868388 h 868388"/>
                <a:gd name="connsiteX4" fmla="*/ 0 w 6741020"/>
                <a:gd name="connsiteY4" fmla="*/ 860718 h 868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1020" h="868388">
                  <a:moveTo>
                    <a:pt x="0" y="860718"/>
                  </a:moveTo>
                  <a:lnTo>
                    <a:pt x="597502" y="0"/>
                  </a:lnTo>
                  <a:lnTo>
                    <a:pt x="6133837" y="1"/>
                  </a:lnTo>
                  <a:lnTo>
                    <a:pt x="6741020" y="868388"/>
                  </a:lnTo>
                  <a:lnTo>
                    <a:pt x="0" y="860718"/>
                  </a:lnTo>
                  <a:close/>
                </a:path>
              </a:pathLst>
            </a:custGeom>
            <a:solidFill>
              <a:srgbClr val="939393"/>
            </a:solidFill>
            <a:ln w="76200">
              <a:noFill/>
            </a:ln>
            <a:effectLst/>
          </p:spPr>
          <p:style>
            <a:lnRef idx="2">
              <a:scrgbClr r="0" g="0" b="0"/>
            </a:lnRef>
            <a:fillRef idx="1">
              <a:scrgbClr r="0" g="0" b="0"/>
            </a:fillRef>
            <a:effectRef idx="0">
              <a:schemeClr val="dk2">
                <a:hueOff val="0"/>
                <a:satOff val="0"/>
                <a:lumOff val="0"/>
                <a:alphaOff val="0"/>
              </a:schemeClr>
            </a:effectRef>
            <a:fontRef idx="minor">
              <a:schemeClr val="lt1"/>
            </a:fontRef>
          </p:style>
          <p:txBody>
            <a:bodyPr lIns="972946" tIns="15240" rIns="972947" bIns="91440" spcCol="1270" anchor="b"/>
            <a:lstStyle/>
            <a:p>
              <a:pPr algn="ctr" defTabSz="533400" eaLnBrk="1" fontAlgn="auto" hangingPunct="1">
                <a:lnSpc>
                  <a:spcPct val="90000"/>
                </a:lnSpc>
                <a:spcAft>
                  <a:spcPct val="35000"/>
                </a:spcAft>
                <a:defRPr/>
              </a:pPr>
              <a:endParaRPr lang="en-US" sz="3600" b="1">
                <a:solidFill>
                  <a:schemeClr val="tx2"/>
                </a:solidFill>
                <a:latin typeface="Roboto" panose="02000000000000000000" pitchFamily="2" charset="0"/>
                <a:ea typeface="Roboto" panose="02000000000000000000" pitchFamily="2" charset="0"/>
                <a:cs typeface="Roboto" panose="02000000000000000000" pitchFamily="2" charset="0"/>
              </a:endParaRPr>
            </a:p>
          </p:txBody>
        </p:sp>
        <p:sp>
          <p:nvSpPr>
            <p:cNvPr id="46" name="Freeform 6"/>
            <p:cNvSpPr/>
            <p:nvPr userDrawn="1"/>
          </p:nvSpPr>
          <p:spPr>
            <a:xfrm>
              <a:off x="2855264" y="11366184"/>
              <a:ext cx="10935747" cy="1487181"/>
            </a:xfrm>
            <a:custGeom>
              <a:avLst/>
              <a:gdLst>
                <a:gd name="connsiteX0" fmla="*/ 0 w 5472608"/>
                <a:gd name="connsiteY0" fmla="*/ 860718 h 860718"/>
                <a:gd name="connsiteX1" fmla="*/ 597502 w 5472608"/>
                <a:gd name="connsiteY1" fmla="*/ 0 h 860718"/>
                <a:gd name="connsiteX2" fmla="*/ 4875106 w 5472608"/>
                <a:gd name="connsiteY2" fmla="*/ 0 h 860718"/>
                <a:gd name="connsiteX3" fmla="*/ 5472608 w 5472608"/>
                <a:gd name="connsiteY3" fmla="*/ 860718 h 860718"/>
                <a:gd name="connsiteX4" fmla="*/ 0 w 5472608"/>
                <a:gd name="connsiteY4" fmla="*/ 860718 h 860718"/>
                <a:gd name="connsiteX0" fmla="*/ 0 w 6528004"/>
                <a:gd name="connsiteY0" fmla="*/ 860718 h 868388"/>
                <a:gd name="connsiteX1" fmla="*/ 597502 w 6528004"/>
                <a:gd name="connsiteY1" fmla="*/ 0 h 868388"/>
                <a:gd name="connsiteX2" fmla="*/ 4875106 w 6528004"/>
                <a:gd name="connsiteY2" fmla="*/ 0 h 868388"/>
                <a:gd name="connsiteX3" fmla="*/ 6528004 w 6528004"/>
                <a:gd name="connsiteY3" fmla="*/ 868388 h 868388"/>
                <a:gd name="connsiteX4" fmla="*/ 0 w 6528004"/>
                <a:gd name="connsiteY4" fmla="*/ 860718 h 868388"/>
                <a:gd name="connsiteX0" fmla="*/ 0 w 6528004"/>
                <a:gd name="connsiteY0" fmla="*/ 860718 h 868388"/>
                <a:gd name="connsiteX1" fmla="*/ 597502 w 6528004"/>
                <a:gd name="connsiteY1" fmla="*/ 0 h 868388"/>
                <a:gd name="connsiteX2" fmla="*/ 4875106 w 6528004"/>
                <a:gd name="connsiteY2" fmla="*/ 0 h 868388"/>
                <a:gd name="connsiteX3" fmla="*/ 6528004 w 6528004"/>
                <a:gd name="connsiteY3" fmla="*/ 868388 h 868388"/>
                <a:gd name="connsiteX4" fmla="*/ 0 w 6528004"/>
                <a:gd name="connsiteY4" fmla="*/ 860718 h 868388"/>
                <a:gd name="connsiteX0" fmla="*/ 0 w 6528004"/>
                <a:gd name="connsiteY0" fmla="*/ 860718 h 868388"/>
                <a:gd name="connsiteX1" fmla="*/ 597502 w 6528004"/>
                <a:gd name="connsiteY1" fmla="*/ 0 h 868388"/>
                <a:gd name="connsiteX2" fmla="*/ 6124154 w 6528004"/>
                <a:gd name="connsiteY2" fmla="*/ 7670 h 868388"/>
                <a:gd name="connsiteX3" fmla="*/ 6528004 w 6528004"/>
                <a:gd name="connsiteY3" fmla="*/ 868388 h 868388"/>
                <a:gd name="connsiteX4" fmla="*/ 0 w 6528004"/>
                <a:gd name="connsiteY4" fmla="*/ 860718 h 868388"/>
                <a:gd name="connsiteX0" fmla="*/ 0 w 6741020"/>
                <a:gd name="connsiteY0" fmla="*/ 860718 h 868388"/>
                <a:gd name="connsiteX1" fmla="*/ 597502 w 6741020"/>
                <a:gd name="connsiteY1" fmla="*/ 0 h 868388"/>
                <a:gd name="connsiteX2" fmla="*/ 6124154 w 6741020"/>
                <a:gd name="connsiteY2" fmla="*/ 7670 h 868388"/>
                <a:gd name="connsiteX3" fmla="*/ 6741020 w 6741020"/>
                <a:gd name="connsiteY3" fmla="*/ 868388 h 868388"/>
                <a:gd name="connsiteX4" fmla="*/ 0 w 6741020"/>
                <a:gd name="connsiteY4" fmla="*/ 860718 h 868388"/>
                <a:gd name="connsiteX0" fmla="*/ 0 w 6741020"/>
                <a:gd name="connsiteY0" fmla="*/ 860718 h 868388"/>
                <a:gd name="connsiteX1" fmla="*/ 597502 w 6741020"/>
                <a:gd name="connsiteY1" fmla="*/ 0 h 868388"/>
                <a:gd name="connsiteX2" fmla="*/ 6133837 w 6741020"/>
                <a:gd name="connsiteY2" fmla="*/ 1 h 868388"/>
                <a:gd name="connsiteX3" fmla="*/ 6741020 w 6741020"/>
                <a:gd name="connsiteY3" fmla="*/ 868388 h 868388"/>
                <a:gd name="connsiteX4" fmla="*/ 0 w 6741020"/>
                <a:gd name="connsiteY4" fmla="*/ 860718 h 868388"/>
                <a:gd name="connsiteX0" fmla="*/ 0 w 7431296"/>
                <a:gd name="connsiteY0" fmla="*/ 860718 h 868388"/>
                <a:gd name="connsiteX1" fmla="*/ 597502 w 7431296"/>
                <a:gd name="connsiteY1" fmla="*/ 0 h 868388"/>
                <a:gd name="connsiteX2" fmla="*/ 7431296 w 7431296"/>
                <a:gd name="connsiteY2" fmla="*/ 7671 h 868388"/>
                <a:gd name="connsiteX3" fmla="*/ 6741020 w 7431296"/>
                <a:gd name="connsiteY3" fmla="*/ 868388 h 868388"/>
                <a:gd name="connsiteX4" fmla="*/ 0 w 7431296"/>
                <a:gd name="connsiteY4" fmla="*/ 860718 h 868388"/>
                <a:gd name="connsiteX0" fmla="*/ 0 w 7990068"/>
                <a:gd name="connsiteY0" fmla="*/ 860718 h 860718"/>
                <a:gd name="connsiteX1" fmla="*/ 597502 w 7990068"/>
                <a:gd name="connsiteY1" fmla="*/ 0 h 860718"/>
                <a:gd name="connsiteX2" fmla="*/ 7431296 w 7990068"/>
                <a:gd name="connsiteY2" fmla="*/ 7671 h 860718"/>
                <a:gd name="connsiteX3" fmla="*/ 7990068 w 7990068"/>
                <a:gd name="connsiteY3" fmla="*/ 860718 h 860718"/>
                <a:gd name="connsiteX4" fmla="*/ 0 w 7990068"/>
                <a:gd name="connsiteY4" fmla="*/ 860718 h 860718"/>
                <a:gd name="connsiteX0" fmla="*/ 0 w 7990068"/>
                <a:gd name="connsiteY0" fmla="*/ 860718 h 860718"/>
                <a:gd name="connsiteX1" fmla="*/ 597502 w 7990068"/>
                <a:gd name="connsiteY1" fmla="*/ 0 h 860718"/>
                <a:gd name="connsiteX2" fmla="*/ 7392566 w 7990068"/>
                <a:gd name="connsiteY2" fmla="*/ 7671 h 860718"/>
                <a:gd name="connsiteX3" fmla="*/ 7990068 w 7990068"/>
                <a:gd name="connsiteY3" fmla="*/ 860718 h 860718"/>
                <a:gd name="connsiteX4" fmla="*/ 0 w 7990068"/>
                <a:gd name="connsiteY4" fmla="*/ 860718 h 86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90068" h="860718">
                  <a:moveTo>
                    <a:pt x="0" y="860718"/>
                  </a:moveTo>
                  <a:lnTo>
                    <a:pt x="597502" y="0"/>
                  </a:lnTo>
                  <a:lnTo>
                    <a:pt x="7392566" y="7671"/>
                  </a:lnTo>
                  <a:lnTo>
                    <a:pt x="7990068" y="860718"/>
                  </a:lnTo>
                  <a:lnTo>
                    <a:pt x="0" y="860718"/>
                  </a:lnTo>
                  <a:close/>
                </a:path>
              </a:pathLst>
            </a:custGeom>
            <a:solidFill>
              <a:srgbClr val="292929"/>
            </a:solidFill>
            <a:ln w="76200">
              <a:noFill/>
            </a:ln>
            <a:effectLst/>
          </p:spPr>
          <p:style>
            <a:lnRef idx="2">
              <a:scrgbClr r="0" g="0" b="0"/>
            </a:lnRef>
            <a:fillRef idx="1">
              <a:scrgbClr r="0" g="0" b="0"/>
            </a:fillRef>
            <a:effectRef idx="0">
              <a:schemeClr val="dk2">
                <a:hueOff val="0"/>
                <a:satOff val="0"/>
                <a:lumOff val="0"/>
                <a:alphaOff val="0"/>
              </a:schemeClr>
            </a:effectRef>
            <a:fontRef idx="minor">
              <a:schemeClr val="lt1"/>
            </a:fontRef>
          </p:style>
          <p:txBody>
            <a:bodyPr lIns="972946" tIns="15240" rIns="972947" bIns="91440" spcCol="1270" anchor="b"/>
            <a:lstStyle/>
            <a:p>
              <a:pPr algn="ctr" defTabSz="533400" eaLnBrk="1" fontAlgn="auto" hangingPunct="1">
                <a:lnSpc>
                  <a:spcPct val="90000"/>
                </a:lnSpc>
                <a:spcAft>
                  <a:spcPct val="35000"/>
                </a:spcAft>
                <a:defRPr/>
              </a:pPr>
              <a:endParaRPr lang="en-US" sz="3600" b="1">
                <a:solidFill>
                  <a:schemeClr val="tx2"/>
                </a:solidFill>
                <a:latin typeface="Roboto" panose="02000000000000000000" pitchFamily="2" charset="0"/>
                <a:ea typeface="Roboto" panose="02000000000000000000" pitchFamily="2" charset="0"/>
                <a:cs typeface="Roboto" panose="02000000000000000000" pitchFamily="2" charset="0"/>
              </a:endParaRPr>
            </a:p>
          </p:txBody>
        </p:sp>
      </p:grpSp>
      <p:sp>
        <p:nvSpPr>
          <p:cNvPr id="48" name="Rounded Rectangle 17"/>
          <p:cNvSpPr/>
          <p:nvPr userDrawn="1"/>
        </p:nvSpPr>
        <p:spPr>
          <a:xfrm>
            <a:off x="8942122" y="4392694"/>
            <a:ext cx="2733472" cy="592711"/>
          </a:xfrm>
          <a:prstGeom prst="roundRect">
            <a:avLst>
              <a:gd name="adj" fmla="val 0"/>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Arial" panose="020B0604020202020204" pitchFamily="34" charset="0"/>
                <a:ea typeface="Roboto Light" panose="02000000000000000000" pitchFamily="2" charset="0"/>
                <a:cs typeface="Arial" panose="020B0604020202020204" pitchFamily="34" charset="0"/>
              </a:rPr>
              <a:t>Chart</a:t>
            </a:r>
            <a:r>
              <a:rPr lang="en-US" sz="1800" dirty="0">
                <a:solidFill>
                  <a:schemeClr val="bg1"/>
                </a:solidFill>
                <a:latin typeface="Arial" panose="020B0604020202020204" pitchFamily="34" charset="0"/>
                <a:ea typeface="Roboto Light" panose="02000000000000000000" pitchFamily="2" charset="0"/>
                <a:cs typeface="Arial" panose="020B0604020202020204" pitchFamily="34" charset="0"/>
              </a:rPr>
              <a:t> Name</a:t>
            </a:r>
          </a:p>
        </p:txBody>
      </p:sp>
      <p:cxnSp>
        <p:nvCxnSpPr>
          <p:cNvPr id="49" name="Straight Connector 18"/>
          <p:cNvCxnSpPr/>
          <p:nvPr userDrawn="1"/>
        </p:nvCxnSpPr>
        <p:spPr>
          <a:xfrm flipV="1">
            <a:off x="7359841" y="4664766"/>
            <a:ext cx="2013802" cy="7424"/>
          </a:xfrm>
          <a:prstGeom prst="line">
            <a:avLst/>
          </a:prstGeom>
          <a:ln>
            <a:solidFill>
              <a:schemeClr val="bg2">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0" name="Rounded Rectangle 17"/>
          <p:cNvSpPr/>
          <p:nvPr userDrawn="1"/>
        </p:nvSpPr>
        <p:spPr>
          <a:xfrm>
            <a:off x="9553821" y="5941700"/>
            <a:ext cx="2733472" cy="592711"/>
          </a:xfrm>
          <a:prstGeom prst="roundRect">
            <a:avLst>
              <a:gd name="adj" fmla="val 0"/>
            </a:avLst>
          </a:prstGeom>
          <a:solidFill>
            <a:srgbClr val="D283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Arial" panose="020B0604020202020204" pitchFamily="34" charset="0"/>
                <a:ea typeface="Roboto Light" panose="02000000000000000000" pitchFamily="2" charset="0"/>
                <a:cs typeface="Arial" panose="020B0604020202020204" pitchFamily="34" charset="0"/>
              </a:rPr>
              <a:t>Chart</a:t>
            </a:r>
            <a:r>
              <a:rPr lang="en-US" sz="1800" dirty="0">
                <a:solidFill>
                  <a:schemeClr val="bg1"/>
                </a:solidFill>
                <a:latin typeface="Arial" panose="020B0604020202020204" pitchFamily="34" charset="0"/>
                <a:ea typeface="Roboto Light" panose="02000000000000000000" pitchFamily="2" charset="0"/>
                <a:cs typeface="Arial" panose="020B0604020202020204" pitchFamily="34" charset="0"/>
              </a:rPr>
              <a:t> Name</a:t>
            </a:r>
          </a:p>
        </p:txBody>
      </p:sp>
      <p:cxnSp>
        <p:nvCxnSpPr>
          <p:cNvPr id="51" name="Straight Connector 18"/>
          <p:cNvCxnSpPr/>
          <p:nvPr userDrawn="1"/>
        </p:nvCxnSpPr>
        <p:spPr>
          <a:xfrm>
            <a:off x="7359841" y="6213772"/>
            <a:ext cx="2625501" cy="0"/>
          </a:xfrm>
          <a:prstGeom prst="line">
            <a:avLst/>
          </a:prstGeom>
          <a:ln>
            <a:solidFill>
              <a:schemeClr val="bg2">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3" name="Rounded Rectangle 17"/>
          <p:cNvSpPr/>
          <p:nvPr userDrawn="1"/>
        </p:nvSpPr>
        <p:spPr>
          <a:xfrm>
            <a:off x="10242241" y="7426294"/>
            <a:ext cx="2733472" cy="592711"/>
          </a:xfrm>
          <a:prstGeom prst="roundRect">
            <a:avLst>
              <a:gd name="adj" fmla="val 0"/>
            </a:avLst>
          </a:prstGeom>
          <a:solidFill>
            <a:srgbClr val="D7A9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Arial" panose="020B0604020202020204" pitchFamily="34" charset="0"/>
                <a:ea typeface="Roboto Light" panose="02000000000000000000" pitchFamily="2" charset="0"/>
                <a:cs typeface="Arial" panose="020B0604020202020204" pitchFamily="34" charset="0"/>
              </a:rPr>
              <a:t>Chart</a:t>
            </a:r>
            <a:r>
              <a:rPr lang="en-US" sz="1800" dirty="0">
                <a:solidFill>
                  <a:schemeClr val="bg1"/>
                </a:solidFill>
                <a:latin typeface="Arial" panose="020B0604020202020204" pitchFamily="34" charset="0"/>
                <a:ea typeface="Roboto Light" panose="02000000000000000000" pitchFamily="2" charset="0"/>
                <a:cs typeface="Arial" panose="020B0604020202020204" pitchFamily="34" charset="0"/>
              </a:rPr>
              <a:t> Name</a:t>
            </a:r>
          </a:p>
        </p:txBody>
      </p:sp>
      <p:cxnSp>
        <p:nvCxnSpPr>
          <p:cNvPr id="54" name="Straight Connector 18"/>
          <p:cNvCxnSpPr/>
          <p:nvPr userDrawn="1"/>
        </p:nvCxnSpPr>
        <p:spPr>
          <a:xfrm>
            <a:off x="7359841" y="7698366"/>
            <a:ext cx="3313921" cy="0"/>
          </a:xfrm>
          <a:prstGeom prst="line">
            <a:avLst/>
          </a:prstGeom>
          <a:ln>
            <a:solidFill>
              <a:schemeClr val="bg2">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6" name="Rounded Rectangle 17"/>
          <p:cNvSpPr/>
          <p:nvPr userDrawn="1"/>
        </p:nvSpPr>
        <p:spPr>
          <a:xfrm>
            <a:off x="11120763" y="8986897"/>
            <a:ext cx="2733472" cy="592711"/>
          </a:xfrm>
          <a:prstGeom prst="roundRect">
            <a:avLst>
              <a:gd name="adj" fmla="val 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Arial" panose="020B0604020202020204" pitchFamily="34" charset="0"/>
                <a:ea typeface="Roboto Light" panose="02000000000000000000" pitchFamily="2" charset="0"/>
                <a:cs typeface="Arial" panose="020B0604020202020204" pitchFamily="34" charset="0"/>
              </a:rPr>
              <a:t>Chart</a:t>
            </a:r>
            <a:r>
              <a:rPr lang="en-US" sz="1800" dirty="0">
                <a:solidFill>
                  <a:schemeClr val="bg1"/>
                </a:solidFill>
                <a:latin typeface="Arial" panose="020B0604020202020204" pitchFamily="34" charset="0"/>
                <a:ea typeface="Roboto Light" panose="02000000000000000000" pitchFamily="2" charset="0"/>
                <a:cs typeface="Arial" panose="020B0604020202020204" pitchFamily="34" charset="0"/>
              </a:rPr>
              <a:t> Name</a:t>
            </a:r>
          </a:p>
        </p:txBody>
      </p:sp>
      <p:cxnSp>
        <p:nvCxnSpPr>
          <p:cNvPr id="57" name="Straight Connector 18"/>
          <p:cNvCxnSpPr/>
          <p:nvPr userDrawn="1"/>
        </p:nvCxnSpPr>
        <p:spPr>
          <a:xfrm>
            <a:off x="7359841" y="9258969"/>
            <a:ext cx="4192443" cy="0"/>
          </a:xfrm>
          <a:prstGeom prst="line">
            <a:avLst/>
          </a:prstGeom>
          <a:ln>
            <a:solidFill>
              <a:schemeClr val="bg2">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Rounded Rectangle 17"/>
          <p:cNvSpPr/>
          <p:nvPr userDrawn="1"/>
        </p:nvSpPr>
        <p:spPr>
          <a:xfrm>
            <a:off x="11748310" y="10457568"/>
            <a:ext cx="2733472" cy="592711"/>
          </a:xfrm>
          <a:prstGeom prst="roundRect">
            <a:avLst>
              <a:gd name="adj" fmla="val 0"/>
            </a:avLst>
          </a:pr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Arial" panose="020B0604020202020204" pitchFamily="34" charset="0"/>
                <a:ea typeface="Roboto Light" panose="02000000000000000000" pitchFamily="2" charset="0"/>
                <a:cs typeface="Arial" panose="020B0604020202020204" pitchFamily="34" charset="0"/>
              </a:rPr>
              <a:t>Chart</a:t>
            </a:r>
            <a:r>
              <a:rPr lang="en-US" sz="1800" dirty="0">
                <a:solidFill>
                  <a:schemeClr val="bg1"/>
                </a:solidFill>
                <a:latin typeface="Arial" panose="020B0604020202020204" pitchFamily="34" charset="0"/>
                <a:ea typeface="Roboto Light" panose="02000000000000000000" pitchFamily="2" charset="0"/>
                <a:cs typeface="Arial" panose="020B0604020202020204" pitchFamily="34" charset="0"/>
              </a:rPr>
              <a:t> Name</a:t>
            </a:r>
          </a:p>
        </p:txBody>
      </p:sp>
      <p:cxnSp>
        <p:nvCxnSpPr>
          <p:cNvPr id="60" name="Straight Connector 18"/>
          <p:cNvCxnSpPr/>
          <p:nvPr userDrawn="1"/>
        </p:nvCxnSpPr>
        <p:spPr>
          <a:xfrm>
            <a:off x="7359841" y="10729640"/>
            <a:ext cx="4819990" cy="0"/>
          </a:xfrm>
          <a:prstGeom prst="line">
            <a:avLst/>
          </a:prstGeom>
          <a:ln>
            <a:solidFill>
              <a:schemeClr val="bg2">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2" name="Rounded Rectangle 17"/>
          <p:cNvSpPr/>
          <p:nvPr userDrawn="1"/>
        </p:nvSpPr>
        <p:spPr>
          <a:xfrm>
            <a:off x="12517191" y="11916109"/>
            <a:ext cx="2733472" cy="592711"/>
          </a:xfrm>
          <a:prstGeom prst="roundRect">
            <a:avLst>
              <a:gd name="adj" fmla="val 0"/>
            </a:avLst>
          </a:pr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Arial" panose="020B0604020202020204" pitchFamily="34" charset="0"/>
                <a:ea typeface="Roboto Light" panose="02000000000000000000" pitchFamily="2" charset="0"/>
                <a:cs typeface="Arial" panose="020B0604020202020204" pitchFamily="34" charset="0"/>
              </a:rPr>
              <a:t>Chart</a:t>
            </a:r>
            <a:r>
              <a:rPr lang="en-US" sz="1800" dirty="0">
                <a:solidFill>
                  <a:schemeClr val="bg1"/>
                </a:solidFill>
                <a:latin typeface="Arial" panose="020B0604020202020204" pitchFamily="34" charset="0"/>
                <a:ea typeface="Roboto Light" panose="02000000000000000000" pitchFamily="2" charset="0"/>
                <a:cs typeface="Arial" panose="020B0604020202020204" pitchFamily="34" charset="0"/>
              </a:rPr>
              <a:t> Name</a:t>
            </a:r>
          </a:p>
        </p:txBody>
      </p:sp>
      <p:cxnSp>
        <p:nvCxnSpPr>
          <p:cNvPr id="63" name="Straight Connector 18"/>
          <p:cNvCxnSpPr/>
          <p:nvPr userDrawn="1"/>
        </p:nvCxnSpPr>
        <p:spPr>
          <a:xfrm flipV="1">
            <a:off x="7378502" y="12188182"/>
            <a:ext cx="5570210" cy="34530"/>
          </a:xfrm>
          <a:prstGeom prst="line">
            <a:avLst/>
          </a:prstGeom>
          <a:ln>
            <a:solidFill>
              <a:schemeClr val="bg1">
                <a:lumMod val="9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8" name="Rectangle 11"/>
          <p:cNvSpPr/>
          <p:nvPr userDrawn="1"/>
        </p:nvSpPr>
        <p:spPr>
          <a:xfrm>
            <a:off x="15811718" y="10637200"/>
            <a:ext cx="7865845" cy="2400657"/>
          </a:xfrm>
          <a:prstGeom prst="rect">
            <a:avLst/>
          </a:prstGeom>
        </p:spPr>
        <p:txBody>
          <a:bodyPr wrap="square">
            <a:spAutoFit/>
          </a:bodyPr>
          <a:lstStyle/>
          <a:p>
            <a:pPr defTabSz="1765901" eaLnBrk="1" fontAlgn="auto" hangingPunct="1">
              <a:lnSpc>
                <a:spcPct val="150000"/>
              </a:lnSpc>
              <a:spcBef>
                <a:spcPts val="0"/>
              </a:spcBef>
              <a:spcAft>
                <a:spcPts val="0"/>
              </a:spcAft>
              <a:defRPr/>
            </a:pPr>
            <a:r>
              <a:rPr lang="en-US" sz="2000" dirty="0">
                <a:solidFill>
                  <a:schemeClr val="bg2">
                    <a:lumMod val="50000"/>
                  </a:schemeClr>
                </a:solidFill>
                <a:latin typeface="+mj-lt"/>
                <a:ea typeface="Roboto Light" panose="02000000000000000000" pitchFamily="2" charset="0"/>
                <a:cs typeface="Open Sans Light" panose="020B0306030504020204" pitchFamily="34" charset="0"/>
              </a:rPr>
              <a:t>Make a Positive Impression with this Clean and Strong </a:t>
            </a:r>
            <a:r>
              <a:rPr lang="en-US" sz="2000" dirty="0" err="1">
                <a:solidFill>
                  <a:schemeClr val="bg2">
                    <a:lumMod val="50000"/>
                  </a:schemeClr>
                </a:solidFill>
                <a:latin typeface="+mj-lt"/>
                <a:ea typeface="Roboto Light" panose="02000000000000000000" pitchFamily="2" charset="0"/>
                <a:cs typeface="Open Sans Light" panose="020B0306030504020204" pitchFamily="34" charset="0"/>
              </a:rPr>
              <a:t>Powerpoint</a:t>
            </a:r>
            <a:r>
              <a:rPr lang="en-US" sz="2000" dirty="0">
                <a:solidFill>
                  <a:schemeClr val="bg2">
                    <a:lumMod val="50000"/>
                  </a:schemeClr>
                </a:solidFill>
                <a:latin typeface="+mj-lt"/>
                <a:ea typeface="Roboto Light" panose="02000000000000000000" pitchFamily="2" charset="0"/>
                <a:cs typeface="Open Sans Light" panose="020B0306030504020204" pitchFamily="34" charset="0"/>
              </a:rPr>
              <a:t> Template. With </a:t>
            </a:r>
            <a:r>
              <a:rPr lang="en-US" sz="2000" dirty="0">
                <a:solidFill>
                  <a:schemeClr val="bg2">
                    <a:lumMod val="50000"/>
                  </a:schemeClr>
                </a:solidFill>
                <a:latin typeface="+mj-lt"/>
                <a:ea typeface="Roboto Medium" panose="02000000000000000000" pitchFamily="2" charset="0"/>
                <a:cs typeface="Roboto Medium" panose="02000000000000000000" pitchFamily="2" charset="0"/>
              </a:rPr>
              <a:t>Fincons</a:t>
            </a:r>
            <a:r>
              <a:rPr lang="en-US" sz="2000" dirty="0">
                <a:solidFill>
                  <a:schemeClr val="bg2">
                    <a:lumMod val="50000"/>
                  </a:schemeClr>
                </a:solidFill>
                <a:latin typeface="+mj-lt"/>
                <a:ea typeface="Roboto Light" panose="02000000000000000000" pitchFamily="2" charset="0"/>
                <a:cs typeface="Open Sans Light" panose="020B0306030504020204" pitchFamily="34" charset="0"/>
              </a:rPr>
              <a:t> you have everything you need for a </a:t>
            </a:r>
            <a:r>
              <a:rPr lang="en-US" sz="2000" dirty="0" err="1">
                <a:solidFill>
                  <a:schemeClr val="bg2">
                    <a:lumMod val="50000"/>
                  </a:schemeClr>
                </a:solidFill>
                <a:latin typeface="+mj-lt"/>
                <a:ea typeface="Roboto Light" panose="02000000000000000000" pitchFamily="2" charset="0"/>
                <a:cs typeface="Open Sans Light" panose="020B0306030504020204" pitchFamily="34" charset="0"/>
              </a:rPr>
              <a:t>powerfull</a:t>
            </a:r>
            <a:r>
              <a:rPr lang="en-US" sz="2000" dirty="0">
                <a:solidFill>
                  <a:schemeClr val="bg2">
                    <a:lumMod val="50000"/>
                  </a:schemeClr>
                </a:solidFill>
                <a:latin typeface="+mj-lt"/>
                <a:ea typeface="Roboto Light" panose="02000000000000000000" pitchFamily="2" charset="0"/>
                <a:cs typeface="Open Sans Light" panose="020B0306030504020204" pitchFamily="34" charset="0"/>
              </a:rPr>
              <a:t> and convincing presentation. This </a:t>
            </a:r>
            <a:r>
              <a:rPr lang="en-US" sz="2000" dirty="0" err="1">
                <a:solidFill>
                  <a:schemeClr val="bg2">
                    <a:lumMod val="50000"/>
                  </a:schemeClr>
                </a:solidFill>
                <a:latin typeface="+mj-lt"/>
                <a:ea typeface="Roboto Light" panose="02000000000000000000" pitchFamily="2" charset="0"/>
                <a:cs typeface="Open Sans Light" panose="020B0306030504020204" pitchFamily="34" charset="0"/>
              </a:rPr>
              <a:t>Powerpoint</a:t>
            </a:r>
            <a:r>
              <a:rPr lang="en-US" sz="2000" dirty="0">
                <a:solidFill>
                  <a:schemeClr val="bg2">
                    <a:lumMod val="50000"/>
                  </a:schemeClr>
                </a:solidFill>
                <a:latin typeface="+mj-lt"/>
                <a:ea typeface="Roboto Light" panose="02000000000000000000" pitchFamily="2" charset="0"/>
                <a:cs typeface="Open Sans Light" panose="020B0306030504020204" pitchFamily="34" charset="0"/>
              </a:rPr>
              <a:t> Template is charged with tons of elements, layouts, maps, infographics, charts editable in excel and vector icons.</a:t>
            </a:r>
          </a:p>
        </p:txBody>
      </p:sp>
      <p:cxnSp>
        <p:nvCxnSpPr>
          <p:cNvPr id="89" name="Straight Connector 12"/>
          <p:cNvCxnSpPr/>
          <p:nvPr userDrawn="1"/>
        </p:nvCxnSpPr>
        <p:spPr>
          <a:xfrm>
            <a:off x="15891232" y="10258785"/>
            <a:ext cx="874644"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0" name="Rectangle 13"/>
          <p:cNvSpPr/>
          <p:nvPr userDrawn="1"/>
        </p:nvSpPr>
        <p:spPr>
          <a:xfrm>
            <a:off x="15811718" y="4443140"/>
            <a:ext cx="7802589" cy="2031325"/>
          </a:xfrm>
          <a:prstGeom prst="rect">
            <a:avLst/>
          </a:prstGeom>
        </p:spPr>
        <p:txBody>
          <a:bodyPr wrap="square">
            <a:spAutoFit/>
          </a:bodyPr>
          <a:lstStyle/>
          <a:p>
            <a:pPr defTabSz="1765901" eaLnBrk="1" fontAlgn="auto" hangingPunct="1">
              <a:lnSpc>
                <a:spcPct val="150000"/>
              </a:lnSpc>
              <a:spcBef>
                <a:spcPts val="0"/>
              </a:spcBef>
              <a:spcAft>
                <a:spcPts val="0"/>
              </a:spcAft>
              <a:defRPr/>
            </a:pPr>
            <a:r>
              <a:rPr lang="en-US" sz="3600" b="1" dirty="0">
                <a:solidFill>
                  <a:schemeClr val="bg2">
                    <a:lumMod val="50000"/>
                  </a:schemeClr>
                </a:solidFill>
                <a:latin typeface="+mj-lt"/>
                <a:ea typeface="Roboto" panose="02000000000000000000" pitchFamily="2" charset="0"/>
                <a:cs typeface="Open Sans Light" panose="020B0306030504020204" pitchFamily="34" charset="0"/>
              </a:rPr>
              <a:t>SERVICES</a:t>
            </a:r>
            <a:r>
              <a:rPr lang="en-US" sz="2400" b="1" dirty="0">
                <a:solidFill>
                  <a:schemeClr val="bg2">
                    <a:lumMod val="50000"/>
                  </a:schemeClr>
                </a:solidFill>
                <a:latin typeface="+mj-lt"/>
                <a:ea typeface="Roboto" panose="02000000000000000000" pitchFamily="2" charset="0"/>
                <a:cs typeface="Open Sans Light" panose="020B0306030504020204" pitchFamily="34" charset="0"/>
              </a:rPr>
              <a:t> NAME</a:t>
            </a:r>
          </a:p>
          <a:p>
            <a:pPr defTabSz="1765901" eaLnBrk="1" fontAlgn="auto" hangingPunct="1">
              <a:lnSpc>
                <a:spcPct val="150000"/>
              </a:lnSpc>
              <a:spcBef>
                <a:spcPts val="0"/>
              </a:spcBef>
              <a:spcAft>
                <a:spcPts val="0"/>
              </a:spcAft>
              <a:defRPr/>
            </a:pPr>
            <a:r>
              <a:rPr lang="en-US" sz="2400" dirty="0">
                <a:solidFill>
                  <a:schemeClr val="bg2">
                    <a:lumMod val="50000"/>
                  </a:schemeClr>
                </a:solidFill>
                <a:latin typeface="+mj-lt"/>
                <a:ea typeface="Roboto Light" panose="02000000000000000000" pitchFamily="2" charset="0"/>
                <a:cs typeface="Open Sans Light" panose="020B0306030504020204" pitchFamily="34" charset="0"/>
              </a:rPr>
              <a:t>Quickly repurpose top-line innovation before global communities. </a:t>
            </a:r>
          </a:p>
        </p:txBody>
      </p:sp>
      <p:sp>
        <p:nvSpPr>
          <p:cNvPr id="91" name="TextBox 14"/>
          <p:cNvSpPr txBox="1"/>
          <p:nvPr userDrawn="1"/>
        </p:nvSpPr>
        <p:spPr>
          <a:xfrm>
            <a:off x="15811720" y="7632075"/>
            <a:ext cx="1917118" cy="923330"/>
          </a:xfrm>
          <a:prstGeom prst="rect">
            <a:avLst/>
          </a:prstGeom>
          <a:noFill/>
        </p:spPr>
        <p:txBody>
          <a:bodyPr wrap="square">
            <a:spAutoFit/>
          </a:bodyPr>
          <a:lstStyle/>
          <a:p>
            <a:pPr defTabSz="1765901" eaLnBrk="1" fontAlgn="auto" hangingPunct="1">
              <a:spcBef>
                <a:spcPts val="0"/>
              </a:spcBef>
              <a:spcAft>
                <a:spcPts val="0"/>
              </a:spcAft>
              <a:defRPr/>
            </a:pPr>
            <a:r>
              <a:rPr lang="en-US" sz="5400" dirty="0">
                <a:solidFill>
                  <a:schemeClr val="bg2">
                    <a:lumMod val="50000"/>
                  </a:schemeClr>
                </a:solidFill>
                <a:latin typeface="+mj-lt"/>
                <a:ea typeface="Roboto Light" panose="02000000000000000000" pitchFamily="2" charset="0"/>
              </a:rPr>
              <a:t>75</a:t>
            </a:r>
            <a:r>
              <a:rPr lang="en-US" sz="3600" dirty="0">
                <a:solidFill>
                  <a:schemeClr val="bg2">
                    <a:lumMod val="50000"/>
                  </a:schemeClr>
                </a:solidFill>
                <a:latin typeface="+mj-lt"/>
                <a:ea typeface="Roboto Light" panose="02000000000000000000" pitchFamily="2" charset="0"/>
              </a:rPr>
              <a:t>%</a:t>
            </a:r>
          </a:p>
        </p:txBody>
      </p:sp>
      <p:sp>
        <p:nvSpPr>
          <p:cNvPr id="92" name="TextBox 15"/>
          <p:cNvSpPr txBox="1"/>
          <p:nvPr userDrawn="1"/>
        </p:nvSpPr>
        <p:spPr>
          <a:xfrm>
            <a:off x="17839969" y="7632075"/>
            <a:ext cx="4004430" cy="923330"/>
          </a:xfrm>
          <a:prstGeom prst="rect">
            <a:avLst/>
          </a:prstGeom>
          <a:noFill/>
        </p:spPr>
        <p:txBody>
          <a:bodyPr wrap="square">
            <a:spAutoFit/>
          </a:bodyPr>
          <a:lstStyle/>
          <a:p>
            <a:pPr defTabSz="1765901" eaLnBrk="1" fontAlgn="auto" hangingPunct="1">
              <a:spcBef>
                <a:spcPts val="0"/>
              </a:spcBef>
              <a:spcAft>
                <a:spcPts val="0"/>
              </a:spcAft>
              <a:defRPr/>
            </a:pPr>
            <a:r>
              <a:rPr lang="en-US" sz="5400" dirty="0">
                <a:solidFill>
                  <a:schemeClr val="bg2">
                    <a:lumMod val="50000"/>
                  </a:schemeClr>
                </a:solidFill>
                <a:latin typeface="+mj-lt"/>
                <a:ea typeface="Roboto Light" panose="02000000000000000000" pitchFamily="2" charset="0"/>
              </a:rPr>
              <a:t>2,000</a:t>
            </a:r>
            <a:r>
              <a:rPr lang="en-US" sz="3600" dirty="0">
                <a:solidFill>
                  <a:schemeClr val="bg2">
                    <a:lumMod val="50000"/>
                  </a:schemeClr>
                </a:solidFill>
                <a:latin typeface="+mj-lt"/>
                <a:ea typeface="Roboto Light" panose="02000000000000000000" pitchFamily="2" charset="0"/>
              </a:rPr>
              <a:t>€ for Day</a:t>
            </a:r>
          </a:p>
        </p:txBody>
      </p:sp>
      <p:pic>
        <p:nvPicPr>
          <p:cNvPr id="29" name="Picture 18">
            <a:extLst>
              <a:ext uri="{FF2B5EF4-FFF2-40B4-BE49-F238E27FC236}">
                <a16:creationId xmlns:a16="http://schemas.microsoft.com/office/drawing/2014/main" id="{68862376-4088-4412-8114-300D15C1B55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30" name="Segnaposto testo 5">
            <a:extLst>
              <a:ext uri="{FF2B5EF4-FFF2-40B4-BE49-F238E27FC236}">
                <a16:creationId xmlns:a16="http://schemas.microsoft.com/office/drawing/2014/main" id="{D30893B3-4925-4A40-B333-AB30699D537E}"/>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31" name="Segnaposto testo 7">
            <a:extLst>
              <a:ext uri="{FF2B5EF4-FFF2-40B4-BE49-F238E27FC236}">
                <a16:creationId xmlns:a16="http://schemas.microsoft.com/office/drawing/2014/main" id="{47DA1A5E-02ED-4760-BE9E-B0E18EF25307}"/>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166474667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ati 14">
    <p:spTree>
      <p:nvGrpSpPr>
        <p:cNvPr id="1" name=""/>
        <p:cNvGrpSpPr/>
        <p:nvPr/>
      </p:nvGrpSpPr>
      <p:grpSpPr>
        <a:xfrm>
          <a:off x="0" y="0"/>
          <a:ext cx="0" cy="0"/>
          <a:chOff x="0" y="0"/>
          <a:chExt cx="0" cy="0"/>
        </a:xfrm>
      </p:grpSpPr>
      <p:sp>
        <p:nvSpPr>
          <p:cNvPr id="74" name="Rounded Rectangle 22"/>
          <p:cNvSpPr/>
          <p:nvPr userDrawn="1"/>
        </p:nvSpPr>
        <p:spPr>
          <a:xfrm>
            <a:off x="2262708" y="10129705"/>
            <a:ext cx="3808412" cy="722312"/>
          </a:xfrm>
          <a:prstGeom prst="roundRect">
            <a:avLst/>
          </a:prstGeom>
          <a:solidFill>
            <a:srgbClr val="D2839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endParaRPr lang="en-US" sz="3476"/>
          </a:p>
        </p:txBody>
      </p:sp>
      <p:sp>
        <p:nvSpPr>
          <p:cNvPr id="88" name="Rectangle 11"/>
          <p:cNvSpPr/>
          <p:nvPr userDrawn="1"/>
        </p:nvSpPr>
        <p:spPr>
          <a:xfrm>
            <a:off x="15811718" y="10637200"/>
            <a:ext cx="7865845" cy="2400657"/>
          </a:xfrm>
          <a:prstGeom prst="rect">
            <a:avLst/>
          </a:prstGeom>
        </p:spPr>
        <p:txBody>
          <a:bodyPr wrap="square">
            <a:spAutoFit/>
          </a:bodyPr>
          <a:lstStyle/>
          <a:p>
            <a:pPr defTabSz="1765901" eaLnBrk="1" fontAlgn="auto" hangingPunct="1">
              <a:lnSpc>
                <a:spcPct val="150000"/>
              </a:lnSpc>
              <a:spcBef>
                <a:spcPts val="0"/>
              </a:spcBef>
              <a:spcAft>
                <a:spcPts val="0"/>
              </a:spcAft>
              <a:defRPr/>
            </a:pPr>
            <a:r>
              <a:rPr lang="en-US" sz="2000" dirty="0">
                <a:solidFill>
                  <a:schemeClr val="bg2">
                    <a:lumMod val="50000"/>
                  </a:schemeClr>
                </a:solidFill>
                <a:latin typeface="+mj-lt"/>
                <a:ea typeface="Roboto Light" panose="02000000000000000000" pitchFamily="2" charset="0"/>
                <a:cs typeface="Open Sans Light" panose="020B0306030504020204" pitchFamily="34" charset="0"/>
              </a:rPr>
              <a:t>Make a Positive Impression with this Clean and Strong </a:t>
            </a:r>
            <a:r>
              <a:rPr lang="en-US" sz="2000" dirty="0" err="1">
                <a:solidFill>
                  <a:schemeClr val="bg2">
                    <a:lumMod val="50000"/>
                  </a:schemeClr>
                </a:solidFill>
                <a:latin typeface="+mj-lt"/>
                <a:ea typeface="Roboto Light" panose="02000000000000000000" pitchFamily="2" charset="0"/>
                <a:cs typeface="Open Sans Light" panose="020B0306030504020204" pitchFamily="34" charset="0"/>
              </a:rPr>
              <a:t>Powerpoint</a:t>
            </a:r>
            <a:r>
              <a:rPr lang="en-US" sz="2000" dirty="0">
                <a:solidFill>
                  <a:schemeClr val="bg2">
                    <a:lumMod val="50000"/>
                  </a:schemeClr>
                </a:solidFill>
                <a:latin typeface="+mj-lt"/>
                <a:ea typeface="Roboto Light" panose="02000000000000000000" pitchFamily="2" charset="0"/>
                <a:cs typeface="Open Sans Light" panose="020B0306030504020204" pitchFamily="34" charset="0"/>
              </a:rPr>
              <a:t> Template. With </a:t>
            </a:r>
            <a:r>
              <a:rPr lang="en-US" sz="2000" dirty="0">
                <a:solidFill>
                  <a:schemeClr val="bg2">
                    <a:lumMod val="50000"/>
                  </a:schemeClr>
                </a:solidFill>
                <a:latin typeface="+mj-lt"/>
                <a:ea typeface="Roboto Medium" panose="02000000000000000000" pitchFamily="2" charset="0"/>
                <a:cs typeface="Roboto Medium" panose="02000000000000000000" pitchFamily="2" charset="0"/>
              </a:rPr>
              <a:t>Fincons</a:t>
            </a:r>
            <a:r>
              <a:rPr lang="en-US" sz="2000" dirty="0">
                <a:solidFill>
                  <a:schemeClr val="bg2">
                    <a:lumMod val="50000"/>
                  </a:schemeClr>
                </a:solidFill>
                <a:latin typeface="+mj-lt"/>
                <a:ea typeface="Roboto Light" panose="02000000000000000000" pitchFamily="2" charset="0"/>
                <a:cs typeface="Open Sans Light" panose="020B0306030504020204" pitchFamily="34" charset="0"/>
              </a:rPr>
              <a:t> you have everything you need for a </a:t>
            </a:r>
            <a:r>
              <a:rPr lang="en-US" sz="2000" dirty="0" err="1">
                <a:solidFill>
                  <a:schemeClr val="bg2">
                    <a:lumMod val="50000"/>
                  </a:schemeClr>
                </a:solidFill>
                <a:latin typeface="+mj-lt"/>
                <a:ea typeface="Roboto Light" panose="02000000000000000000" pitchFamily="2" charset="0"/>
                <a:cs typeface="Open Sans Light" panose="020B0306030504020204" pitchFamily="34" charset="0"/>
              </a:rPr>
              <a:t>powerfull</a:t>
            </a:r>
            <a:r>
              <a:rPr lang="en-US" sz="2000" dirty="0">
                <a:solidFill>
                  <a:schemeClr val="bg2">
                    <a:lumMod val="50000"/>
                  </a:schemeClr>
                </a:solidFill>
                <a:latin typeface="+mj-lt"/>
                <a:ea typeface="Roboto Light" panose="02000000000000000000" pitchFamily="2" charset="0"/>
                <a:cs typeface="Open Sans Light" panose="020B0306030504020204" pitchFamily="34" charset="0"/>
              </a:rPr>
              <a:t> and convincing presentation. This </a:t>
            </a:r>
            <a:r>
              <a:rPr lang="en-US" sz="2000" dirty="0" err="1">
                <a:solidFill>
                  <a:schemeClr val="bg2">
                    <a:lumMod val="50000"/>
                  </a:schemeClr>
                </a:solidFill>
                <a:latin typeface="+mj-lt"/>
                <a:ea typeface="Roboto Light" panose="02000000000000000000" pitchFamily="2" charset="0"/>
                <a:cs typeface="Open Sans Light" panose="020B0306030504020204" pitchFamily="34" charset="0"/>
              </a:rPr>
              <a:t>Powerpoint</a:t>
            </a:r>
            <a:r>
              <a:rPr lang="en-US" sz="2000" dirty="0">
                <a:solidFill>
                  <a:schemeClr val="bg2">
                    <a:lumMod val="50000"/>
                  </a:schemeClr>
                </a:solidFill>
                <a:latin typeface="+mj-lt"/>
                <a:ea typeface="Roboto Light" panose="02000000000000000000" pitchFamily="2" charset="0"/>
                <a:cs typeface="Open Sans Light" panose="020B0306030504020204" pitchFamily="34" charset="0"/>
              </a:rPr>
              <a:t> Template is charged with tons of elements, layouts, maps, infographics, charts editable in excel and vector icons.</a:t>
            </a:r>
          </a:p>
        </p:txBody>
      </p:sp>
      <p:cxnSp>
        <p:nvCxnSpPr>
          <p:cNvPr id="89" name="Straight Connector 12"/>
          <p:cNvCxnSpPr/>
          <p:nvPr userDrawn="1"/>
        </p:nvCxnSpPr>
        <p:spPr>
          <a:xfrm>
            <a:off x="15891232" y="10258785"/>
            <a:ext cx="874644"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0" name="Rectangle 13"/>
          <p:cNvSpPr/>
          <p:nvPr userDrawn="1"/>
        </p:nvSpPr>
        <p:spPr>
          <a:xfrm>
            <a:off x="15811718" y="4443140"/>
            <a:ext cx="7802589" cy="2031325"/>
          </a:xfrm>
          <a:prstGeom prst="rect">
            <a:avLst/>
          </a:prstGeom>
        </p:spPr>
        <p:txBody>
          <a:bodyPr wrap="square">
            <a:spAutoFit/>
          </a:bodyPr>
          <a:lstStyle/>
          <a:p>
            <a:pPr defTabSz="1765901" eaLnBrk="1" fontAlgn="auto" hangingPunct="1">
              <a:lnSpc>
                <a:spcPct val="150000"/>
              </a:lnSpc>
              <a:spcBef>
                <a:spcPts val="0"/>
              </a:spcBef>
              <a:spcAft>
                <a:spcPts val="0"/>
              </a:spcAft>
              <a:defRPr/>
            </a:pPr>
            <a:r>
              <a:rPr lang="en-US" sz="3600" b="1" dirty="0">
                <a:solidFill>
                  <a:schemeClr val="bg2">
                    <a:lumMod val="50000"/>
                  </a:schemeClr>
                </a:solidFill>
                <a:latin typeface="+mj-lt"/>
                <a:ea typeface="Roboto" panose="02000000000000000000" pitchFamily="2" charset="0"/>
                <a:cs typeface="Open Sans Light" panose="020B0306030504020204" pitchFamily="34" charset="0"/>
              </a:rPr>
              <a:t>SERVICES</a:t>
            </a:r>
            <a:r>
              <a:rPr lang="en-US" sz="2400" b="1" dirty="0">
                <a:solidFill>
                  <a:schemeClr val="bg2">
                    <a:lumMod val="50000"/>
                  </a:schemeClr>
                </a:solidFill>
                <a:latin typeface="+mj-lt"/>
                <a:ea typeface="Roboto" panose="02000000000000000000" pitchFamily="2" charset="0"/>
                <a:cs typeface="Open Sans Light" panose="020B0306030504020204" pitchFamily="34" charset="0"/>
              </a:rPr>
              <a:t> NAME</a:t>
            </a:r>
          </a:p>
          <a:p>
            <a:pPr defTabSz="1765901" eaLnBrk="1" fontAlgn="auto" hangingPunct="1">
              <a:lnSpc>
                <a:spcPct val="150000"/>
              </a:lnSpc>
              <a:spcBef>
                <a:spcPts val="0"/>
              </a:spcBef>
              <a:spcAft>
                <a:spcPts val="0"/>
              </a:spcAft>
              <a:defRPr/>
            </a:pPr>
            <a:r>
              <a:rPr lang="en-US" sz="2400" dirty="0">
                <a:solidFill>
                  <a:schemeClr val="bg2">
                    <a:lumMod val="50000"/>
                  </a:schemeClr>
                </a:solidFill>
                <a:latin typeface="+mj-lt"/>
                <a:ea typeface="Roboto Light" panose="02000000000000000000" pitchFamily="2" charset="0"/>
                <a:cs typeface="Open Sans Light" panose="020B0306030504020204" pitchFamily="34" charset="0"/>
              </a:rPr>
              <a:t>Quickly repurpose top-line innovation before global communities. </a:t>
            </a:r>
          </a:p>
        </p:txBody>
      </p:sp>
      <p:sp>
        <p:nvSpPr>
          <p:cNvPr id="91" name="TextBox 14"/>
          <p:cNvSpPr txBox="1"/>
          <p:nvPr userDrawn="1"/>
        </p:nvSpPr>
        <p:spPr>
          <a:xfrm>
            <a:off x="15811720" y="7632075"/>
            <a:ext cx="1917118" cy="923330"/>
          </a:xfrm>
          <a:prstGeom prst="rect">
            <a:avLst/>
          </a:prstGeom>
          <a:noFill/>
        </p:spPr>
        <p:txBody>
          <a:bodyPr wrap="square">
            <a:spAutoFit/>
          </a:bodyPr>
          <a:lstStyle/>
          <a:p>
            <a:pPr defTabSz="1765901" eaLnBrk="1" fontAlgn="auto" hangingPunct="1">
              <a:spcBef>
                <a:spcPts val="0"/>
              </a:spcBef>
              <a:spcAft>
                <a:spcPts val="0"/>
              </a:spcAft>
              <a:defRPr/>
            </a:pPr>
            <a:r>
              <a:rPr lang="en-US" sz="5400" dirty="0">
                <a:solidFill>
                  <a:schemeClr val="bg2">
                    <a:lumMod val="50000"/>
                  </a:schemeClr>
                </a:solidFill>
                <a:latin typeface="+mj-lt"/>
                <a:ea typeface="Roboto Light" panose="02000000000000000000" pitchFamily="2" charset="0"/>
              </a:rPr>
              <a:t>75</a:t>
            </a:r>
            <a:r>
              <a:rPr lang="en-US" sz="3600" dirty="0">
                <a:solidFill>
                  <a:schemeClr val="bg2">
                    <a:lumMod val="50000"/>
                  </a:schemeClr>
                </a:solidFill>
                <a:latin typeface="+mj-lt"/>
                <a:ea typeface="Roboto Light" panose="02000000000000000000" pitchFamily="2" charset="0"/>
              </a:rPr>
              <a:t>%</a:t>
            </a:r>
          </a:p>
        </p:txBody>
      </p:sp>
      <p:sp>
        <p:nvSpPr>
          <p:cNvPr id="92" name="TextBox 15"/>
          <p:cNvSpPr txBox="1"/>
          <p:nvPr userDrawn="1"/>
        </p:nvSpPr>
        <p:spPr>
          <a:xfrm>
            <a:off x="17839969" y="7632075"/>
            <a:ext cx="4004430" cy="923330"/>
          </a:xfrm>
          <a:prstGeom prst="rect">
            <a:avLst/>
          </a:prstGeom>
          <a:noFill/>
        </p:spPr>
        <p:txBody>
          <a:bodyPr wrap="square">
            <a:spAutoFit/>
          </a:bodyPr>
          <a:lstStyle/>
          <a:p>
            <a:pPr defTabSz="1765901" eaLnBrk="1" fontAlgn="auto" hangingPunct="1">
              <a:spcBef>
                <a:spcPts val="0"/>
              </a:spcBef>
              <a:spcAft>
                <a:spcPts val="0"/>
              </a:spcAft>
              <a:defRPr/>
            </a:pPr>
            <a:r>
              <a:rPr lang="en-US" sz="5400" dirty="0">
                <a:solidFill>
                  <a:schemeClr val="bg2">
                    <a:lumMod val="50000"/>
                  </a:schemeClr>
                </a:solidFill>
                <a:latin typeface="+mj-lt"/>
                <a:ea typeface="Roboto Light" panose="02000000000000000000" pitchFamily="2" charset="0"/>
              </a:rPr>
              <a:t>2,000</a:t>
            </a:r>
            <a:r>
              <a:rPr lang="en-US" sz="2800" dirty="0">
                <a:solidFill>
                  <a:schemeClr val="bg2">
                    <a:lumMod val="50000"/>
                  </a:schemeClr>
                </a:solidFill>
                <a:latin typeface="+mj-lt"/>
                <a:ea typeface="Roboto Light" panose="02000000000000000000" pitchFamily="2" charset="0"/>
              </a:rPr>
              <a:t>€</a:t>
            </a:r>
            <a:r>
              <a:rPr lang="en-US" sz="3600" dirty="0">
                <a:solidFill>
                  <a:schemeClr val="bg2">
                    <a:lumMod val="50000"/>
                  </a:schemeClr>
                </a:solidFill>
                <a:latin typeface="+mj-lt"/>
                <a:ea typeface="Roboto Light" panose="02000000000000000000" pitchFamily="2" charset="0"/>
              </a:rPr>
              <a:t> for Day</a:t>
            </a:r>
          </a:p>
        </p:txBody>
      </p:sp>
      <p:sp>
        <p:nvSpPr>
          <p:cNvPr id="52" name="Arc 3"/>
          <p:cNvSpPr/>
          <p:nvPr userDrawn="1"/>
        </p:nvSpPr>
        <p:spPr>
          <a:xfrm rot="16200000">
            <a:off x="7136381" y="4223824"/>
            <a:ext cx="7862887" cy="7861300"/>
          </a:xfrm>
          <a:prstGeom prst="arc">
            <a:avLst>
              <a:gd name="adj1" fmla="val 16200000"/>
              <a:gd name="adj2" fmla="val 7498302"/>
            </a:avLst>
          </a:prstGeom>
          <a:noFill/>
          <a:ln w="381000" cap="rnd">
            <a:solidFill>
              <a:srgbClr val="A70C35"/>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endParaRPr lang="en-US" sz="3476"/>
          </a:p>
        </p:txBody>
      </p:sp>
      <p:sp>
        <p:nvSpPr>
          <p:cNvPr id="55" name="Arc 4"/>
          <p:cNvSpPr/>
          <p:nvPr userDrawn="1"/>
        </p:nvSpPr>
        <p:spPr>
          <a:xfrm rot="16200000">
            <a:off x="7845993" y="4931849"/>
            <a:ext cx="6443663" cy="6445250"/>
          </a:xfrm>
          <a:prstGeom prst="arc">
            <a:avLst>
              <a:gd name="adj1" fmla="val 16200000"/>
              <a:gd name="adj2" fmla="val 8487761"/>
            </a:avLst>
          </a:prstGeom>
          <a:noFill/>
          <a:ln w="381000" cap="rnd">
            <a:solidFill>
              <a:srgbClr val="D28398"/>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endParaRPr lang="en-US" sz="3476"/>
          </a:p>
        </p:txBody>
      </p:sp>
      <p:sp>
        <p:nvSpPr>
          <p:cNvPr id="58" name="Arc 5"/>
          <p:cNvSpPr/>
          <p:nvPr userDrawn="1"/>
        </p:nvSpPr>
        <p:spPr>
          <a:xfrm rot="16200000">
            <a:off x="8555606" y="5643049"/>
            <a:ext cx="5024437" cy="5022850"/>
          </a:xfrm>
          <a:prstGeom prst="arc">
            <a:avLst>
              <a:gd name="adj1" fmla="val 16200000"/>
              <a:gd name="adj2" fmla="val 9797432"/>
            </a:avLst>
          </a:prstGeom>
          <a:noFill/>
          <a:ln w="381000" cap="rnd">
            <a:solidFill>
              <a:srgbClr val="939393"/>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endParaRPr lang="en-US" sz="3476"/>
          </a:p>
        </p:txBody>
      </p:sp>
      <p:sp>
        <p:nvSpPr>
          <p:cNvPr id="61" name="Arc 6"/>
          <p:cNvSpPr/>
          <p:nvPr userDrawn="1"/>
        </p:nvSpPr>
        <p:spPr>
          <a:xfrm rot="16200000">
            <a:off x="9265218" y="6351074"/>
            <a:ext cx="3605213" cy="3606800"/>
          </a:xfrm>
          <a:prstGeom prst="arc">
            <a:avLst>
              <a:gd name="adj1" fmla="val 16200000"/>
              <a:gd name="adj2" fmla="val 8940232"/>
            </a:avLst>
          </a:prstGeom>
          <a:noFill/>
          <a:ln w="381000" cap="rnd">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endParaRPr lang="en-US" sz="3476" dirty="0"/>
          </a:p>
        </p:txBody>
      </p:sp>
      <p:grpSp>
        <p:nvGrpSpPr>
          <p:cNvPr id="64" name="Group 8"/>
          <p:cNvGrpSpPr>
            <a:grpSpLocks/>
          </p:cNvGrpSpPr>
          <p:nvPr userDrawn="1"/>
        </p:nvGrpSpPr>
        <p:grpSpPr bwMode="auto">
          <a:xfrm>
            <a:off x="10088351" y="7175778"/>
            <a:ext cx="1958975" cy="1957387"/>
            <a:chOff x="15692127" y="6239637"/>
            <a:chExt cx="914400" cy="914400"/>
          </a:xfrm>
          <a:solidFill>
            <a:srgbClr val="A70C35"/>
          </a:solidFill>
        </p:grpSpPr>
        <p:sp>
          <p:nvSpPr>
            <p:cNvPr id="65" name="Oval 9"/>
            <p:cNvSpPr/>
            <p:nvPr/>
          </p:nvSpPr>
          <p:spPr>
            <a:xfrm>
              <a:off x="15692127" y="6239637"/>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endParaRPr lang="en-US" sz="3476">
                <a:ln>
                  <a:solidFill>
                    <a:schemeClr val="bg1"/>
                  </a:solidFill>
                </a:ln>
                <a:solidFill>
                  <a:schemeClr val="bg1"/>
                </a:solidFill>
              </a:endParaRPr>
            </a:p>
          </p:txBody>
        </p:sp>
        <p:sp>
          <p:nvSpPr>
            <p:cNvPr id="66" name="Shape 2627"/>
            <p:cNvSpPr/>
            <p:nvPr/>
          </p:nvSpPr>
          <p:spPr>
            <a:xfrm>
              <a:off x="15926279" y="6473986"/>
              <a:ext cx="446085" cy="445705"/>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A70C35"/>
            </a:solidFill>
            <a:ln w="12700">
              <a:noFill/>
              <a:miter lim="400000"/>
            </a:ln>
          </p:spPr>
          <p:txBody>
            <a:bodyPr lIns="36576" tIns="36576" rIns="36576" bIns="36576" anchor="ctr"/>
            <a:lstStyle/>
            <a:p>
              <a:pPr algn="ctr" defTabSz="438901" eaLnBrk="1" fontAlgn="auto" hangingPunct="1">
                <a:spcBef>
                  <a:spcPts val="0"/>
                </a:spcBef>
                <a:spcAft>
                  <a:spcPts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ln>
                  <a:solidFill>
                    <a:schemeClr val="bg1"/>
                  </a:solidFill>
                </a:ln>
                <a:solidFill>
                  <a:schemeClr val="bg1"/>
                </a:solidFill>
                <a:effectLst>
                  <a:outerShdw blurRad="38100" dist="12700" dir="5400000" rotWithShape="0">
                    <a:srgbClr val="000000">
                      <a:alpha val="50000"/>
                    </a:srgbClr>
                  </a:outerShdw>
                </a:effectLst>
                <a:latin typeface="Arial"/>
                <a:ea typeface="Arial"/>
                <a:cs typeface="Arial"/>
                <a:sym typeface="Gill Sans"/>
              </a:endParaRPr>
            </a:p>
          </p:txBody>
        </p:sp>
      </p:grpSp>
      <p:sp>
        <p:nvSpPr>
          <p:cNvPr id="67" name="Rounded Rectangle 22"/>
          <p:cNvSpPr/>
          <p:nvPr userDrawn="1"/>
        </p:nvSpPr>
        <p:spPr>
          <a:xfrm>
            <a:off x="2266136" y="9067668"/>
            <a:ext cx="3808412" cy="722312"/>
          </a:xfrm>
          <a:prstGeom prst="roundRect">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endParaRPr lang="en-US" sz="3476"/>
          </a:p>
        </p:txBody>
      </p:sp>
      <p:sp>
        <p:nvSpPr>
          <p:cNvPr id="68" name="TextBox 24"/>
          <p:cNvSpPr txBox="1"/>
          <p:nvPr userDrawn="1"/>
        </p:nvSpPr>
        <p:spPr>
          <a:xfrm>
            <a:off x="3023373" y="9239118"/>
            <a:ext cx="2358338" cy="461665"/>
          </a:xfrm>
          <a:prstGeom prst="rect">
            <a:avLst/>
          </a:prstGeom>
          <a:noFill/>
        </p:spPr>
        <p:txBody>
          <a:bodyPr wrap="none">
            <a:spAutoFit/>
          </a:bodyPr>
          <a:lstStyle/>
          <a:p>
            <a:pPr algn="ctr" defTabSz="1765901" eaLnBrk="1" fontAlgn="auto" hangingPunct="1">
              <a:spcBef>
                <a:spcPts val="0"/>
              </a:spcBef>
              <a:spcAft>
                <a:spcPts val="0"/>
              </a:spcAft>
              <a:defRPr/>
            </a:pPr>
            <a:r>
              <a:rPr lang="en-US" sz="2400" dirty="0">
                <a:solidFill>
                  <a:schemeClr val="bg1"/>
                </a:solidFill>
                <a:latin typeface="+mj-lt"/>
                <a:ea typeface="Roboto Light" panose="02000000000000000000" pitchFamily="2" charset="0"/>
              </a:rPr>
              <a:t>The Data Name</a:t>
            </a:r>
          </a:p>
        </p:txBody>
      </p:sp>
      <p:sp>
        <p:nvSpPr>
          <p:cNvPr id="69" name="TextBox 25"/>
          <p:cNvSpPr txBox="1"/>
          <p:nvPr userDrawn="1"/>
        </p:nvSpPr>
        <p:spPr>
          <a:xfrm>
            <a:off x="3023373" y="10261468"/>
            <a:ext cx="2358338" cy="461665"/>
          </a:xfrm>
          <a:prstGeom prst="rect">
            <a:avLst/>
          </a:prstGeom>
          <a:noFill/>
        </p:spPr>
        <p:txBody>
          <a:bodyPr wrap="none">
            <a:spAutoFit/>
          </a:bodyPr>
          <a:lstStyle/>
          <a:p>
            <a:pPr algn="ctr" defTabSz="1765901" eaLnBrk="1" fontAlgn="auto" hangingPunct="1">
              <a:spcBef>
                <a:spcPts val="0"/>
              </a:spcBef>
              <a:spcAft>
                <a:spcPts val="0"/>
              </a:spcAft>
              <a:defRPr/>
            </a:pPr>
            <a:r>
              <a:rPr lang="en-US" sz="2400" dirty="0">
                <a:solidFill>
                  <a:schemeClr val="bg1"/>
                </a:solidFill>
                <a:latin typeface="+mj-lt"/>
                <a:ea typeface="Roboto Light" panose="02000000000000000000" pitchFamily="2" charset="0"/>
              </a:rPr>
              <a:t>The Data Name</a:t>
            </a:r>
          </a:p>
        </p:txBody>
      </p:sp>
      <p:sp>
        <p:nvSpPr>
          <p:cNvPr id="70" name="Rounded Rectangle 26"/>
          <p:cNvSpPr/>
          <p:nvPr userDrawn="1"/>
        </p:nvSpPr>
        <p:spPr>
          <a:xfrm>
            <a:off x="2266136" y="11194918"/>
            <a:ext cx="3808412" cy="722312"/>
          </a:xfrm>
          <a:prstGeom prst="roundRect">
            <a:avLst/>
          </a:pr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endParaRPr lang="en-US" sz="3476"/>
          </a:p>
        </p:txBody>
      </p:sp>
      <p:sp>
        <p:nvSpPr>
          <p:cNvPr id="71" name="Rounded Rectangle 27"/>
          <p:cNvSpPr/>
          <p:nvPr userDrawn="1"/>
        </p:nvSpPr>
        <p:spPr>
          <a:xfrm>
            <a:off x="2266136" y="12256955"/>
            <a:ext cx="3808412" cy="723900"/>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endParaRPr lang="en-US" sz="3476"/>
          </a:p>
        </p:txBody>
      </p:sp>
      <p:sp>
        <p:nvSpPr>
          <p:cNvPr id="72" name="TextBox 28"/>
          <p:cNvSpPr txBox="1"/>
          <p:nvPr userDrawn="1"/>
        </p:nvSpPr>
        <p:spPr>
          <a:xfrm>
            <a:off x="3023373" y="11325093"/>
            <a:ext cx="2358338" cy="461665"/>
          </a:xfrm>
          <a:prstGeom prst="rect">
            <a:avLst/>
          </a:prstGeom>
          <a:noFill/>
        </p:spPr>
        <p:txBody>
          <a:bodyPr wrap="none">
            <a:spAutoFit/>
          </a:bodyPr>
          <a:lstStyle/>
          <a:p>
            <a:pPr algn="ctr" defTabSz="1765901" eaLnBrk="1" fontAlgn="auto" hangingPunct="1">
              <a:spcBef>
                <a:spcPts val="0"/>
              </a:spcBef>
              <a:spcAft>
                <a:spcPts val="0"/>
              </a:spcAft>
              <a:defRPr/>
            </a:pPr>
            <a:r>
              <a:rPr lang="en-US" sz="2400">
                <a:solidFill>
                  <a:schemeClr val="bg1"/>
                </a:solidFill>
                <a:latin typeface="+mj-lt"/>
                <a:ea typeface="Roboto Light" panose="02000000000000000000" pitchFamily="2" charset="0"/>
              </a:rPr>
              <a:t>The Data Name</a:t>
            </a:r>
          </a:p>
        </p:txBody>
      </p:sp>
      <p:sp>
        <p:nvSpPr>
          <p:cNvPr id="73" name="TextBox 29"/>
          <p:cNvSpPr txBox="1"/>
          <p:nvPr userDrawn="1"/>
        </p:nvSpPr>
        <p:spPr>
          <a:xfrm>
            <a:off x="3023373" y="12388718"/>
            <a:ext cx="2358338" cy="461665"/>
          </a:xfrm>
          <a:prstGeom prst="rect">
            <a:avLst/>
          </a:prstGeom>
          <a:noFill/>
        </p:spPr>
        <p:txBody>
          <a:bodyPr wrap="none">
            <a:spAutoFit/>
          </a:bodyPr>
          <a:lstStyle/>
          <a:p>
            <a:pPr algn="ctr" defTabSz="1765901" eaLnBrk="1" fontAlgn="auto" hangingPunct="1">
              <a:spcBef>
                <a:spcPts val="0"/>
              </a:spcBef>
              <a:spcAft>
                <a:spcPts val="0"/>
              </a:spcAft>
              <a:defRPr/>
            </a:pPr>
            <a:r>
              <a:rPr lang="en-US" sz="2400">
                <a:solidFill>
                  <a:schemeClr val="bg1"/>
                </a:solidFill>
                <a:latin typeface="+mj-lt"/>
                <a:ea typeface="Roboto Light" panose="02000000000000000000" pitchFamily="2" charset="0"/>
              </a:rPr>
              <a:t>The Data Name</a:t>
            </a:r>
          </a:p>
        </p:txBody>
      </p:sp>
      <p:sp>
        <p:nvSpPr>
          <p:cNvPr id="75" name="Rectangle 13"/>
          <p:cNvSpPr/>
          <p:nvPr userDrawn="1"/>
        </p:nvSpPr>
        <p:spPr>
          <a:xfrm>
            <a:off x="2250883" y="6152453"/>
            <a:ext cx="3836742" cy="2585323"/>
          </a:xfrm>
          <a:prstGeom prst="rect">
            <a:avLst/>
          </a:prstGeom>
        </p:spPr>
        <p:txBody>
          <a:bodyPr wrap="square">
            <a:spAutoFit/>
          </a:bodyPr>
          <a:lstStyle/>
          <a:p>
            <a:pPr defTabSz="1765901" eaLnBrk="1" fontAlgn="auto" hangingPunct="1">
              <a:lnSpc>
                <a:spcPct val="150000"/>
              </a:lnSpc>
              <a:spcBef>
                <a:spcPts val="0"/>
              </a:spcBef>
              <a:spcAft>
                <a:spcPts val="0"/>
              </a:spcAft>
              <a:defRPr/>
            </a:pPr>
            <a:r>
              <a:rPr lang="en-US" sz="3600" b="1" dirty="0">
                <a:solidFill>
                  <a:schemeClr val="bg2">
                    <a:lumMod val="50000"/>
                  </a:schemeClr>
                </a:solidFill>
                <a:latin typeface="+mj-lt"/>
                <a:ea typeface="Roboto" panose="02000000000000000000" pitchFamily="2" charset="0"/>
                <a:cs typeface="Open Sans Light" panose="020B0306030504020204" pitchFamily="34" charset="0"/>
              </a:rPr>
              <a:t>Category</a:t>
            </a:r>
            <a:endParaRPr lang="en-US" sz="2400" b="1" dirty="0">
              <a:solidFill>
                <a:schemeClr val="bg2">
                  <a:lumMod val="50000"/>
                </a:schemeClr>
              </a:solidFill>
              <a:latin typeface="+mj-lt"/>
              <a:ea typeface="Roboto" panose="02000000000000000000" pitchFamily="2" charset="0"/>
              <a:cs typeface="Open Sans Light" panose="020B0306030504020204" pitchFamily="34" charset="0"/>
            </a:endParaRPr>
          </a:p>
          <a:p>
            <a:pPr defTabSz="1765901" eaLnBrk="1" fontAlgn="auto" hangingPunct="1">
              <a:lnSpc>
                <a:spcPct val="150000"/>
              </a:lnSpc>
              <a:spcBef>
                <a:spcPts val="0"/>
              </a:spcBef>
              <a:spcAft>
                <a:spcPts val="0"/>
              </a:spcAft>
              <a:defRPr/>
            </a:pPr>
            <a:r>
              <a:rPr lang="en-US" sz="2400" dirty="0">
                <a:solidFill>
                  <a:schemeClr val="bg2">
                    <a:lumMod val="50000"/>
                  </a:schemeClr>
                </a:solidFill>
                <a:latin typeface="+mj-lt"/>
                <a:ea typeface="Roboto Light" panose="02000000000000000000" pitchFamily="2" charset="0"/>
                <a:cs typeface="Open Sans Light" panose="020B0306030504020204" pitchFamily="34" charset="0"/>
              </a:rPr>
              <a:t>Quickly repurpose top-line innovation before global communities. </a:t>
            </a:r>
          </a:p>
        </p:txBody>
      </p:sp>
      <p:pic>
        <p:nvPicPr>
          <p:cNvPr id="26" name="Picture 18">
            <a:extLst>
              <a:ext uri="{FF2B5EF4-FFF2-40B4-BE49-F238E27FC236}">
                <a16:creationId xmlns:a16="http://schemas.microsoft.com/office/drawing/2014/main" id="{2ED0DE2E-39DC-4F2B-9FFE-BD4AC188D00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27" name="Segnaposto testo 5">
            <a:extLst>
              <a:ext uri="{FF2B5EF4-FFF2-40B4-BE49-F238E27FC236}">
                <a16:creationId xmlns:a16="http://schemas.microsoft.com/office/drawing/2014/main" id="{BF17348A-76CB-4F89-9EB7-D09CFB156844}"/>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28" name="Segnaposto testo 7">
            <a:extLst>
              <a:ext uri="{FF2B5EF4-FFF2-40B4-BE49-F238E27FC236}">
                <a16:creationId xmlns:a16="http://schemas.microsoft.com/office/drawing/2014/main" id="{0CD8CB76-8D80-44DA-836B-4832C573D4E6}"/>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203912061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ti 15">
    <p:spTree>
      <p:nvGrpSpPr>
        <p:cNvPr id="1" name=""/>
        <p:cNvGrpSpPr/>
        <p:nvPr/>
      </p:nvGrpSpPr>
      <p:grpSpPr>
        <a:xfrm>
          <a:off x="0" y="0"/>
          <a:ext cx="0" cy="0"/>
          <a:chOff x="0" y="0"/>
          <a:chExt cx="0" cy="0"/>
        </a:xfrm>
      </p:grpSpPr>
      <p:sp>
        <p:nvSpPr>
          <p:cNvPr id="26" name="Segnaposto testo 25"/>
          <p:cNvSpPr>
            <a:spLocks noGrp="1"/>
          </p:cNvSpPr>
          <p:nvPr>
            <p:ph type="body" sz="quarter" idx="18" hasCustomPrompt="1"/>
          </p:nvPr>
        </p:nvSpPr>
        <p:spPr>
          <a:xfrm>
            <a:off x="2254250" y="12574952"/>
            <a:ext cx="21397913" cy="383673"/>
          </a:xfrm>
          <a:prstGeom prst="rect">
            <a:avLst/>
          </a:prstGeom>
        </p:spPr>
        <p:txBody>
          <a:bodyPr/>
          <a:lstStyle>
            <a:lvl1pPr marL="39688" indent="0" algn="ctr">
              <a:buNone/>
              <a:defRPr sz="2400">
                <a:latin typeface="Arial" panose="020B0604020202020204" pitchFamily="34" charset="0"/>
                <a:cs typeface="Arial" panose="020B0604020202020204" pitchFamily="34" charset="0"/>
              </a:defRPr>
            </a:lvl1pPr>
            <a:lvl2pPr marL="446087" indent="0" algn="ctr">
              <a:buNone/>
              <a:defRPr sz="2400">
                <a:latin typeface="Arial" panose="020B0604020202020204" pitchFamily="34" charset="0"/>
                <a:cs typeface="Arial" panose="020B0604020202020204" pitchFamily="34" charset="0"/>
              </a:defRPr>
            </a:lvl2pPr>
            <a:lvl3pPr marL="903287" indent="0" algn="ctr">
              <a:buNone/>
              <a:defRPr sz="2400">
                <a:latin typeface="Arial" panose="020B0604020202020204" pitchFamily="34" charset="0"/>
                <a:cs typeface="Arial" panose="020B0604020202020204" pitchFamily="34" charset="0"/>
              </a:defRPr>
            </a:lvl3pPr>
            <a:lvl4pPr marL="1360487" indent="0" algn="ctr">
              <a:buNone/>
              <a:defRPr sz="2400">
                <a:latin typeface="Arial" panose="020B0604020202020204" pitchFamily="34" charset="0"/>
                <a:cs typeface="Arial" panose="020B0604020202020204" pitchFamily="34" charset="0"/>
              </a:defRPr>
            </a:lvl4pPr>
            <a:lvl5pPr marL="1817687" indent="0" algn="ctr">
              <a:buNone/>
              <a:defRPr sz="2400">
                <a:latin typeface="Arial" panose="020B0604020202020204" pitchFamily="34" charset="0"/>
                <a:cs typeface="Arial" panose="020B0604020202020204" pitchFamily="34" charset="0"/>
              </a:defRPr>
            </a:lvl5pPr>
          </a:lstStyle>
          <a:p>
            <a:pPr lvl="0"/>
            <a:r>
              <a:rPr lang="it-IT" dirty="0"/>
              <a:t>* Modifica gli stili del testo dello schema</a:t>
            </a:r>
          </a:p>
        </p:txBody>
      </p:sp>
      <p:sp>
        <p:nvSpPr>
          <p:cNvPr id="39" name="Segnaposto testo 3"/>
          <p:cNvSpPr>
            <a:spLocks noGrp="1"/>
          </p:cNvSpPr>
          <p:nvPr>
            <p:ph type="body" sz="quarter" idx="12" hasCustomPrompt="1"/>
          </p:nvPr>
        </p:nvSpPr>
        <p:spPr>
          <a:xfrm>
            <a:off x="13452475" y="3606154"/>
            <a:ext cx="10199688" cy="8026413"/>
          </a:xfrm>
          <a:prstGeom prst="rect">
            <a:avLst/>
          </a:prstGeom>
        </p:spPr>
        <p:txBody>
          <a:bodyPr/>
          <a:lstStyle>
            <a:lvl1pPr marL="39688" indent="0">
              <a:buFont typeface="Wingdings" panose="05000000000000000000" pitchFamily="2" charset="2"/>
              <a:buNone/>
              <a:defRPr lang="it-IT" sz="2400" b="0" i="0" smtClean="0">
                <a:effectLst/>
                <a:latin typeface="+mj-lt"/>
                <a:cs typeface="Arial" panose="020B0604020202020204" pitchFamily="34" charset="0"/>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p>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a:t>
            </a:r>
          </a:p>
          <a:p>
            <a:pPr lvl="0"/>
            <a:endParaRPr lang="it-IT" b="0" i="0" dirty="0">
              <a:solidFill>
                <a:srgbClr val="000000"/>
              </a:solidFill>
              <a:effectLst/>
              <a:latin typeface="Open Sans"/>
            </a:endParaRPr>
          </a:p>
          <a:p>
            <a:pPr lvl="0"/>
            <a:r>
              <a:rPr lang="it-IT" b="0" i="0" dirty="0">
                <a:solidFill>
                  <a:srgbClr val="000000"/>
                </a:solidFill>
                <a:effectLst/>
                <a:latin typeface="Open Sans"/>
              </a:rPr>
              <a:t> </a:t>
            </a:r>
          </a:p>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p>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p>
        </p:txBody>
      </p:sp>
      <p:sp>
        <p:nvSpPr>
          <p:cNvPr id="47" name="Rectangle 14"/>
          <p:cNvSpPr/>
          <p:nvPr userDrawn="1"/>
        </p:nvSpPr>
        <p:spPr>
          <a:xfrm>
            <a:off x="2238120" y="7172772"/>
            <a:ext cx="10241218" cy="4571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15"/>
          <p:cNvSpPr/>
          <p:nvPr userDrawn="1"/>
        </p:nvSpPr>
        <p:spPr>
          <a:xfrm>
            <a:off x="2238120" y="7172772"/>
            <a:ext cx="6434992" cy="45719"/>
          </a:xfrm>
          <a:prstGeom prst="rect">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16"/>
          <p:cNvSpPr txBox="1"/>
          <p:nvPr userDrawn="1"/>
        </p:nvSpPr>
        <p:spPr>
          <a:xfrm>
            <a:off x="2121387" y="6698787"/>
            <a:ext cx="2021707" cy="400110"/>
          </a:xfrm>
          <a:prstGeom prst="rect">
            <a:avLst/>
          </a:prstGeom>
          <a:noFill/>
        </p:spPr>
        <p:txBody>
          <a:bodyPr wrap="none" rtlCol="0">
            <a:spAutoFit/>
          </a:bodyPr>
          <a:lstStyle/>
          <a:p>
            <a:r>
              <a:rPr lang="en-US" sz="2000">
                <a:solidFill>
                  <a:schemeClr val="tx1">
                    <a:lumMod val="65000"/>
                    <a:lumOff val="35000"/>
                  </a:schemeClr>
                </a:solidFill>
                <a:latin typeface="+mj-lt"/>
                <a:ea typeface="Roboto Light" panose="02000000000000000000" pitchFamily="2" charset="0"/>
              </a:rPr>
              <a:t>Chart Texr Here</a:t>
            </a:r>
          </a:p>
        </p:txBody>
      </p:sp>
      <p:sp>
        <p:nvSpPr>
          <p:cNvPr id="51" name="TextBox 17"/>
          <p:cNvSpPr txBox="1"/>
          <p:nvPr userDrawn="1"/>
        </p:nvSpPr>
        <p:spPr>
          <a:xfrm>
            <a:off x="11878807" y="6698787"/>
            <a:ext cx="646332" cy="369332"/>
          </a:xfrm>
          <a:prstGeom prst="rect">
            <a:avLst/>
          </a:prstGeom>
          <a:noFill/>
        </p:spPr>
        <p:txBody>
          <a:bodyPr wrap="none" rtlCol="0">
            <a:spAutoFit/>
          </a:bodyPr>
          <a:lstStyle/>
          <a:p>
            <a:pPr algn="r"/>
            <a:r>
              <a:rPr lang="en-US" sz="1800" dirty="0">
                <a:solidFill>
                  <a:schemeClr val="tx1">
                    <a:lumMod val="65000"/>
                    <a:lumOff val="35000"/>
                  </a:schemeClr>
                </a:solidFill>
                <a:latin typeface="+mj-lt"/>
                <a:ea typeface="Roboto Light" panose="02000000000000000000" pitchFamily="2" charset="0"/>
              </a:rPr>
              <a:t>65%</a:t>
            </a:r>
          </a:p>
        </p:txBody>
      </p:sp>
      <p:sp>
        <p:nvSpPr>
          <p:cNvPr id="54" name="TextBox 20"/>
          <p:cNvSpPr txBox="1"/>
          <p:nvPr userDrawn="1"/>
        </p:nvSpPr>
        <p:spPr>
          <a:xfrm>
            <a:off x="2121387" y="7941171"/>
            <a:ext cx="2021707" cy="400110"/>
          </a:xfrm>
          <a:prstGeom prst="rect">
            <a:avLst/>
          </a:prstGeom>
          <a:noFill/>
        </p:spPr>
        <p:txBody>
          <a:bodyPr wrap="none" rtlCol="0">
            <a:spAutoFit/>
          </a:bodyPr>
          <a:lstStyle/>
          <a:p>
            <a:r>
              <a:rPr lang="en-US" sz="2000">
                <a:solidFill>
                  <a:schemeClr val="tx1">
                    <a:lumMod val="65000"/>
                    <a:lumOff val="35000"/>
                  </a:schemeClr>
                </a:solidFill>
                <a:latin typeface="+mj-lt"/>
                <a:ea typeface="Roboto Light" panose="02000000000000000000" pitchFamily="2" charset="0"/>
              </a:rPr>
              <a:t>Chart Texr Here</a:t>
            </a:r>
          </a:p>
        </p:txBody>
      </p:sp>
      <p:sp>
        <p:nvSpPr>
          <p:cNvPr id="55" name="TextBox 21"/>
          <p:cNvSpPr txBox="1"/>
          <p:nvPr userDrawn="1"/>
        </p:nvSpPr>
        <p:spPr>
          <a:xfrm>
            <a:off x="11885219" y="7941171"/>
            <a:ext cx="646332" cy="369332"/>
          </a:xfrm>
          <a:prstGeom prst="rect">
            <a:avLst/>
          </a:prstGeom>
          <a:noFill/>
        </p:spPr>
        <p:txBody>
          <a:bodyPr wrap="none" rtlCol="0">
            <a:spAutoFit/>
          </a:bodyPr>
          <a:lstStyle/>
          <a:p>
            <a:pPr algn="r"/>
            <a:r>
              <a:rPr lang="en-US" sz="1800">
                <a:solidFill>
                  <a:schemeClr val="tx1">
                    <a:lumMod val="65000"/>
                    <a:lumOff val="35000"/>
                  </a:schemeClr>
                </a:solidFill>
                <a:latin typeface="+mj-lt"/>
                <a:ea typeface="Roboto Light" panose="02000000000000000000" pitchFamily="2" charset="0"/>
              </a:rPr>
              <a:t>90%</a:t>
            </a:r>
          </a:p>
        </p:txBody>
      </p:sp>
      <p:sp>
        <p:nvSpPr>
          <p:cNvPr id="57" name="Rectangle 22"/>
          <p:cNvSpPr/>
          <p:nvPr userDrawn="1"/>
        </p:nvSpPr>
        <p:spPr>
          <a:xfrm>
            <a:off x="2238120" y="5930389"/>
            <a:ext cx="10241218" cy="4571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23"/>
          <p:cNvSpPr/>
          <p:nvPr userDrawn="1"/>
        </p:nvSpPr>
        <p:spPr>
          <a:xfrm>
            <a:off x="2238120" y="5930389"/>
            <a:ext cx="8365490" cy="45719"/>
          </a:xfrm>
          <a:prstGeom prst="rect">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24"/>
          <p:cNvSpPr txBox="1"/>
          <p:nvPr userDrawn="1"/>
        </p:nvSpPr>
        <p:spPr>
          <a:xfrm>
            <a:off x="2121387" y="5456404"/>
            <a:ext cx="2021707" cy="400110"/>
          </a:xfrm>
          <a:prstGeom prst="rect">
            <a:avLst/>
          </a:prstGeom>
          <a:noFill/>
        </p:spPr>
        <p:txBody>
          <a:bodyPr wrap="none" rtlCol="0">
            <a:spAutoFit/>
          </a:bodyPr>
          <a:lstStyle/>
          <a:p>
            <a:r>
              <a:rPr lang="en-US" sz="2000" dirty="0">
                <a:solidFill>
                  <a:schemeClr val="tx1">
                    <a:lumMod val="65000"/>
                    <a:lumOff val="35000"/>
                  </a:schemeClr>
                </a:solidFill>
                <a:latin typeface="+mj-lt"/>
                <a:ea typeface="Roboto Light" panose="02000000000000000000" pitchFamily="2" charset="0"/>
              </a:rPr>
              <a:t>Chart </a:t>
            </a:r>
            <a:r>
              <a:rPr lang="en-US" sz="2000" dirty="0" err="1">
                <a:solidFill>
                  <a:schemeClr val="tx1">
                    <a:lumMod val="65000"/>
                    <a:lumOff val="35000"/>
                  </a:schemeClr>
                </a:solidFill>
                <a:latin typeface="+mj-lt"/>
                <a:ea typeface="Roboto Light" panose="02000000000000000000" pitchFamily="2" charset="0"/>
              </a:rPr>
              <a:t>Texr</a:t>
            </a:r>
            <a:r>
              <a:rPr lang="en-US" sz="2000" dirty="0">
                <a:solidFill>
                  <a:schemeClr val="tx1">
                    <a:lumMod val="65000"/>
                    <a:lumOff val="35000"/>
                  </a:schemeClr>
                </a:solidFill>
                <a:latin typeface="+mj-lt"/>
                <a:ea typeface="Roboto Light" panose="02000000000000000000" pitchFamily="2" charset="0"/>
              </a:rPr>
              <a:t> Here</a:t>
            </a:r>
          </a:p>
        </p:txBody>
      </p:sp>
      <p:sp>
        <p:nvSpPr>
          <p:cNvPr id="75" name="TextBox 25"/>
          <p:cNvSpPr txBox="1"/>
          <p:nvPr userDrawn="1"/>
        </p:nvSpPr>
        <p:spPr>
          <a:xfrm>
            <a:off x="11885219" y="5456404"/>
            <a:ext cx="646332" cy="369332"/>
          </a:xfrm>
          <a:prstGeom prst="rect">
            <a:avLst/>
          </a:prstGeom>
          <a:noFill/>
        </p:spPr>
        <p:txBody>
          <a:bodyPr wrap="none" rtlCol="0">
            <a:spAutoFit/>
          </a:bodyPr>
          <a:lstStyle/>
          <a:p>
            <a:pPr algn="r"/>
            <a:r>
              <a:rPr lang="en-US" sz="1800">
                <a:solidFill>
                  <a:schemeClr val="tx1">
                    <a:lumMod val="65000"/>
                    <a:lumOff val="35000"/>
                  </a:schemeClr>
                </a:solidFill>
                <a:latin typeface="+mj-lt"/>
                <a:ea typeface="Roboto Light" panose="02000000000000000000" pitchFamily="2" charset="0"/>
              </a:rPr>
              <a:t>80%</a:t>
            </a:r>
          </a:p>
        </p:txBody>
      </p:sp>
      <p:sp>
        <p:nvSpPr>
          <p:cNvPr id="76" name="Rectangle 26"/>
          <p:cNvSpPr/>
          <p:nvPr userDrawn="1"/>
        </p:nvSpPr>
        <p:spPr>
          <a:xfrm>
            <a:off x="2121387" y="9657540"/>
            <a:ext cx="7671970" cy="2169825"/>
          </a:xfrm>
          <a:prstGeom prst="rect">
            <a:avLst/>
          </a:prstGeom>
        </p:spPr>
        <p:txBody>
          <a:bodyPr wrap="square">
            <a:spAutoFit/>
          </a:bodyPr>
          <a:lstStyle/>
          <a:p>
            <a:pPr>
              <a:lnSpc>
                <a:spcPct val="150000"/>
              </a:lnSpc>
            </a:pPr>
            <a:r>
              <a:rPr lang="en-US" sz="1800" dirty="0">
                <a:solidFill>
                  <a:schemeClr val="bg2">
                    <a:lumMod val="50000"/>
                  </a:schemeClr>
                </a:solidFill>
                <a:latin typeface="+mj-lt"/>
                <a:ea typeface="Roboto Light" panose="02000000000000000000" pitchFamily="2" charset="0"/>
                <a:cs typeface="Open Sans Light" panose="020B0306030504020204" pitchFamily="34" charset="0"/>
              </a:rPr>
              <a:t>Make a Positive Impression with this Clean and Strong </a:t>
            </a:r>
            <a:r>
              <a:rPr lang="en-US" sz="1800" dirty="0" err="1">
                <a:solidFill>
                  <a:schemeClr val="bg2">
                    <a:lumMod val="50000"/>
                  </a:schemeClr>
                </a:solidFill>
                <a:latin typeface="+mj-lt"/>
                <a:ea typeface="Roboto Light" panose="02000000000000000000" pitchFamily="2" charset="0"/>
                <a:cs typeface="Open Sans Light" panose="020B0306030504020204" pitchFamily="34" charset="0"/>
              </a:rPr>
              <a:t>Powerpoint</a:t>
            </a:r>
            <a:r>
              <a:rPr lang="en-US" sz="1800" dirty="0">
                <a:solidFill>
                  <a:schemeClr val="bg2">
                    <a:lumMod val="50000"/>
                  </a:schemeClr>
                </a:solidFill>
                <a:latin typeface="+mj-lt"/>
                <a:ea typeface="Roboto Light" panose="02000000000000000000" pitchFamily="2" charset="0"/>
                <a:cs typeface="Open Sans Light" panose="020B0306030504020204" pitchFamily="34" charset="0"/>
              </a:rPr>
              <a:t> Template. With Fincons</a:t>
            </a:r>
            <a:r>
              <a:rPr lang="en-US" sz="1800" baseline="0" dirty="0">
                <a:solidFill>
                  <a:schemeClr val="bg2">
                    <a:lumMod val="50000"/>
                  </a:schemeClr>
                </a:solidFill>
                <a:latin typeface="+mj-lt"/>
                <a:ea typeface="Roboto Light" panose="02000000000000000000" pitchFamily="2" charset="0"/>
                <a:cs typeface="Open Sans Light" panose="020B0306030504020204" pitchFamily="34" charset="0"/>
              </a:rPr>
              <a:t> </a:t>
            </a:r>
            <a:r>
              <a:rPr lang="en-US" sz="1800" dirty="0">
                <a:solidFill>
                  <a:schemeClr val="bg2">
                    <a:lumMod val="50000"/>
                  </a:schemeClr>
                </a:solidFill>
                <a:latin typeface="+mj-lt"/>
                <a:ea typeface="Roboto Light" panose="02000000000000000000" pitchFamily="2" charset="0"/>
                <a:cs typeface="Open Sans Light" panose="020B0306030504020204" pitchFamily="34" charset="0"/>
              </a:rPr>
              <a:t>you have everything you need for a </a:t>
            </a:r>
            <a:r>
              <a:rPr lang="en-US" sz="1800" dirty="0" err="1">
                <a:solidFill>
                  <a:schemeClr val="bg2">
                    <a:lumMod val="50000"/>
                  </a:schemeClr>
                </a:solidFill>
                <a:latin typeface="+mj-lt"/>
                <a:ea typeface="Roboto Light" panose="02000000000000000000" pitchFamily="2" charset="0"/>
                <a:cs typeface="Open Sans Light" panose="020B0306030504020204" pitchFamily="34" charset="0"/>
              </a:rPr>
              <a:t>powerfull</a:t>
            </a:r>
            <a:r>
              <a:rPr lang="en-US" sz="1800" dirty="0">
                <a:solidFill>
                  <a:schemeClr val="bg2">
                    <a:lumMod val="50000"/>
                  </a:schemeClr>
                </a:solidFill>
                <a:latin typeface="+mj-lt"/>
                <a:ea typeface="Roboto Light" panose="02000000000000000000" pitchFamily="2" charset="0"/>
                <a:cs typeface="Open Sans Light" panose="020B0306030504020204" pitchFamily="34" charset="0"/>
              </a:rPr>
              <a:t> and convincing presentation. This </a:t>
            </a:r>
            <a:r>
              <a:rPr lang="en-US" sz="1800" dirty="0" err="1">
                <a:solidFill>
                  <a:schemeClr val="bg2">
                    <a:lumMod val="50000"/>
                  </a:schemeClr>
                </a:solidFill>
                <a:latin typeface="+mj-lt"/>
                <a:ea typeface="Roboto Light" panose="02000000000000000000" pitchFamily="2" charset="0"/>
                <a:cs typeface="Open Sans Light" panose="020B0306030504020204" pitchFamily="34" charset="0"/>
              </a:rPr>
              <a:t>Powerpoint</a:t>
            </a:r>
            <a:r>
              <a:rPr lang="en-US" sz="1800" dirty="0">
                <a:solidFill>
                  <a:schemeClr val="bg2">
                    <a:lumMod val="50000"/>
                  </a:schemeClr>
                </a:solidFill>
                <a:latin typeface="+mj-lt"/>
                <a:ea typeface="Roboto Light" panose="02000000000000000000" pitchFamily="2" charset="0"/>
                <a:cs typeface="Open Sans Light" panose="020B0306030504020204" pitchFamily="34" charset="0"/>
              </a:rPr>
              <a:t> Template is charged with tons of elements, layouts, maps, infographics, charts editable in excel and vector icons.</a:t>
            </a:r>
          </a:p>
        </p:txBody>
      </p:sp>
      <p:sp>
        <p:nvSpPr>
          <p:cNvPr id="78" name="Rectangle 30"/>
          <p:cNvSpPr/>
          <p:nvPr userDrawn="1"/>
        </p:nvSpPr>
        <p:spPr>
          <a:xfrm>
            <a:off x="2143611" y="3531563"/>
            <a:ext cx="10335727" cy="1200329"/>
          </a:xfrm>
          <a:prstGeom prst="rect">
            <a:avLst/>
          </a:prstGeom>
        </p:spPr>
        <p:txBody>
          <a:bodyPr wrap="square">
            <a:spAutoFit/>
          </a:bodyPr>
          <a:lstStyle/>
          <a:p>
            <a:r>
              <a:rPr lang="en-US" sz="3600" dirty="0">
                <a:solidFill>
                  <a:schemeClr val="bg2">
                    <a:lumMod val="50000"/>
                  </a:schemeClr>
                </a:solidFill>
                <a:latin typeface="+mj-lt"/>
                <a:ea typeface="Roboto Light" panose="02000000000000000000" pitchFamily="2" charset="0"/>
                <a:cs typeface="Open Sans Light" panose="020B0306030504020204" pitchFamily="34" charset="0"/>
              </a:rPr>
              <a:t>Make a Positive Impression with this Clean and Strong Presentation Template</a:t>
            </a:r>
          </a:p>
        </p:txBody>
      </p:sp>
      <p:cxnSp>
        <p:nvCxnSpPr>
          <p:cNvPr id="79" name="Straight Connector 29"/>
          <p:cNvCxnSpPr/>
          <p:nvPr userDrawn="1"/>
        </p:nvCxnSpPr>
        <p:spPr>
          <a:xfrm>
            <a:off x="2263112" y="9354292"/>
            <a:ext cx="9144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29"/>
          <p:cNvCxnSpPr/>
          <p:nvPr userDrawn="1"/>
        </p:nvCxnSpPr>
        <p:spPr>
          <a:xfrm>
            <a:off x="13601672" y="7647412"/>
            <a:ext cx="9144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5" name="Rectangle 14"/>
          <p:cNvSpPr/>
          <p:nvPr userDrawn="1"/>
        </p:nvSpPr>
        <p:spPr>
          <a:xfrm>
            <a:off x="2238120" y="8437293"/>
            <a:ext cx="10241218" cy="4571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15"/>
          <p:cNvSpPr/>
          <p:nvPr userDrawn="1"/>
        </p:nvSpPr>
        <p:spPr>
          <a:xfrm>
            <a:off x="2238120" y="8437293"/>
            <a:ext cx="6434992" cy="45719"/>
          </a:xfrm>
          <a:prstGeom prst="rect">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18">
            <a:extLst>
              <a:ext uri="{FF2B5EF4-FFF2-40B4-BE49-F238E27FC236}">
                <a16:creationId xmlns:a16="http://schemas.microsoft.com/office/drawing/2014/main" id="{3C339B3F-9C5E-46B8-99CD-A5F38CC6412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24" name="Segnaposto testo 5">
            <a:extLst>
              <a:ext uri="{FF2B5EF4-FFF2-40B4-BE49-F238E27FC236}">
                <a16:creationId xmlns:a16="http://schemas.microsoft.com/office/drawing/2014/main" id="{652C7513-D554-4745-ACF6-6C44A9752118}"/>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25" name="Segnaposto testo 7">
            <a:extLst>
              <a:ext uri="{FF2B5EF4-FFF2-40B4-BE49-F238E27FC236}">
                <a16:creationId xmlns:a16="http://schemas.microsoft.com/office/drawing/2014/main" id="{03915B4A-B797-40E1-98CE-CA905E1D7805}"/>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35914846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10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par>
                                <p:cTn id="8" presetID="22" presetClass="entr" presetSubtype="8" fill="hold" grpId="0" nodeType="withEffect">
                                  <p:stCondLst>
                                    <p:cond delay="1600"/>
                                  </p:stCondLst>
                                  <p:childTnLst>
                                    <p:set>
                                      <p:cBhvr>
                                        <p:cTn id="9" dur="1" fill="hold">
                                          <p:stCondLst>
                                            <p:cond delay="0"/>
                                          </p:stCondLst>
                                        </p:cTn>
                                        <p:tgtEl>
                                          <p:spTgt spid="49"/>
                                        </p:tgtEl>
                                        <p:attrNameLst>
                                          <p:attrName>style.visibility</p:attrName>
                                        </p:attrNameLst>
                                      </p:cBhvr>
                                      <p:to>
                                        <p:strVal val="visible"/>
                                      </p:to>
                                    </p:set>
                                    <p:animEffect transition="in" filter="wipe(left)">
                                      <p:cBhvr>
                                        <p:cTn id="10" dur="500"/>
                                        <p:tgtEl>
                                          <p:spTgt spid="49"/>
                                        </p:tgtEl>
                                      </p:cBhvr>
                                    </p:animEffect>
                                  </p:childTnLst>
                                </p:cTn>
                              </p:par>
                              <p:par>
                                <p:cTn id="11" presetID="12" presetClass="entr" presetSubtype="4" fill="hold" grpId="0" nodeType="withEffect">
                                  <p:stCondLst>
                                    <p:cond delay="1500"/>
                                  </p:stCondLst>
                                  <p:childTnLst>
                                    <p:set>
                                      <p:cBhvr>
                                        <p:cTn id="12" dur="1" fill="hold">
                                          <p:stCondLst>
                                            <p:cond delay="0"/>
                                          </p:stCondLst>
                                        </p:cTn>
                                        <p:tgtEl>
                                          <p:spTgt spid="75"/>
                                        </p:tgtEl>
                                        <p:attrNameLst>
                                          <p:attrName>style.visibility</p:attrName>
                                        </p:attrNameLst>
                                      </p:cBhvr>
                                      <p:to>
                                        <p:strVal val="visible"/>
                                      </p:to>
                                    </p:set>
                                    <p:anim calcmode="lin" valueType="num">
                                      <p:cBhvr additive="base">
                                        <p:cTn id="13" dur="500"/>
                                        <p:tgtEl>
                                          <p:spTgt spid="75"/>
                                        </p:tgtEl>
                                        <p:attrNameLst>
                                          <p:attrName>ppt_y</p:attrName>
                                        </p:attrNameLst>
                                      </p:cBhvr>
                                      <p:tavLst>
                                        <p:tav tm="0">
                                          <p:val>
                                            <p:strVal val="#ppt_y+#ppt_h*1.125000"/>
                                          </p:val>
                                        </p:tav>
                                        <p:tav tm="100000">
                                          <p:val>
                                            <p:strVal val="#ppt_y"/>
                                          </p:val>
                                        </p:tav>
                                      </p:tavLst>
                                    </p:anim>
                                    <p:animEffect transition="in" filter="wipe(up)">
                                      <p:cBhvr>
                                        <p:cTn id="14" dur="500"/>
                                        <p:tgtEl>
                                          <p:spTgt spid="75"/>
                                        </p:tgtEl>
                                      </p:cBhvr>
                                    </p:animEffect>
                                  </p:childTnLst>
                                </p:cTn>
                              </p:par>
                              <p:par>
                                <p:cTn id="15" presetID="12" presetClass="entr" presetSubtype="4" fill="hold" grpId="0" nodeType="withEffect">
                                  <p:stCondLst>
                                    <p:cond delay="1800"/>
                                  </p:stCondLst>
                                  <p:childTnLst>
                                    <p:set>
                                      <p:cBhvr>
                                        <p:cTn id="16" dur="1" fill="hold">
                                          <p:stCondLst>
                                            <p:cond delay="0"/>
                                          </p:stCondLst>
                                        </p:cTn>
                                        <p:tgtEl>
                                          <p:spTgt spid="51"/>
                                        </p:tgtEl>
                                        <p:attrNameLst>
                                          <p:attrName>style.visibility</p:attrName>
                                        </p:attrNameLst>
                                      </p:cBhvr>
                                      <p:to>
                                        <p:strVal val="visible"/>
                                      </p:to>
                                    </p:set>
                                    <p:anim calcmode="lin" valueType="num">
                                      <p:cBhvr additive="base">
                                        <p:cTn id="17" dur="500"/>
                                        <p:tgtEl>
                                          <p:spTgt spid="51"/>
                                        </p:tgtEl>
                                        <p:attrNameLst>
                                          <p:attrName>ppt_y</p:attrName>
                                        </p:attrNameLst>
                                      </p:cBhvr>
                                      <p:tavLst>
                                        <p:tav tm="0">
                                          <p:val>
                                            <p:strVal val="#ppt_y+#ppt_h*1.125000"/>
                                          </p:val>
                                        </p:tav>
                                        <p:tav tm="100000">
                                          <p:val>
                                            <p:strVal val="#ppt_y"/>
                                          </p:val>
                                        </p:tav>
                                      </p:tavLst>
                                    </p:anim>
                                    <p:animEffect transition="in" filter="wipe(up)">
                                      <p:cBhvr>
                                        <p:cTn id="18" dur="500"/>
                                        <p:tgtEl>
                                          <p:spTgt spid="51"/>
                                        </p:tgtEl>
                                      </p:cBhvr>
                                    </p:animEffect>
                                  </p:childTnLst>
                                </p:cTn>
                              </p:par>
                              <p:par>
                                <p:cTn id="19" presetID="12" presetClass="entr" presetSubtype="4" fill="hold" grpId="0" nodeType="withEffect">
                                  <p:stCondLst>
                                    <p:cond delay="210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p:tgtEl>
                                          <p:spTgt spid="55"/>
                                        </p:tgtEl>
                                        <p:attrNameLst>
                                          <p:attrName>ppt_y</p:attrName>
                                        </p:attrNameLst>
                                      </p:cBhvr>
                                      <p:tavLst>
                                        <p:tav tm="0">
                                          <p:val>
                                            <p:strVal val="#ppt_y+#ppt_h*1.125000"/>
                                          </p:val>
                                        </p:tav>
                                        <p:tav tm="100000">
                                          <p:val>
                                            <p:strVal val="#ppt_y"/>
                                          </p:val>
                                        </p:tav>
                                      </p:tavLst>
                                    </p:anim>
                                    <p:animEffect transition="in" filter="wipe(up)">
                                      <p:cBhvr>
                                        <p:cTn id="22" dur="500"/>
                                        <p:tgtEl>
                                          <p:spTgt spid="55"/>
                                        </p:tgtEl>
                                      </p:cBhvr>
                                    </p:animEffect>
                                  </p:childTnLst>
                                </p:cTn>
                              </p:par>
                              <p:par>
                                <p:cTn id="23" presetID="22" presetClass="entr" presetSubtype="8" fill="hold" grpId="0" nodeType="withEffect">
                                  <p:stCondLst>
                                    <p:cond delay="1600"/>
                                  </p:stCondLst>
                                  <p:childTnLst>
                                    <p:set>
                                      <p:cBhvr>
                                        <p:cTn id="24" dur="1" fill="hold">
                                          <p:stCondLst>
                                            <p:cond delay="0"/>
                                          </p:stCondLst>
                                        </p:cTn>
                                        <p:tgtEl>
                                          <p:spTgt spid="36"/>
                                        </p:tgtEl>
                                        <p:attrNameLst>
                                          <p:attrName>style.visibility</p:attrName>
                                        </p:attrNameLst>
                                      </p:cBhvr>
                                      <p:to>
                                        <p:strVal val="visible"/>
                                      </p:to>
                                    </p:set>
                                    <p:animEffect transition="in" filter="wipe(left)">
                                      <p:cBhvr>
                                        <p:cTn id="2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p:bldP spid="55" grpId="0"/>
      <p:bldP spid="73" grpId="0" animBg="1"/>
      <p:bldP spid="75" grpId="0"/>
      <p:bldP spid="36"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lendario">
    <p:spTree>
      <p:nvGrpSpPr>
        <p:cNvPr id="1" name=""/>
        <p:cNvGrpSpPr/>
        <p:nvPr/>
      </p:nvGrpSpPr>
      <p:grpSpPr>
        <a:xfrm>
          <a:off x="0" y="0"/>
          <a:ext cx="0" cy="0"/>
          <a:chOff x="0" y="0"/>
          <a:chExt cx="0" cy="0"/>
        </a:xfrm>
      </p:grpSpPr>
      <p:graphicFrame>
        <p:nvGraphicFramePr>
          <p:cNvPr id="38" name="Table 3"/>
          <p:cNvGraphicFramePr>
            <a:graphicFrameLocks noGrp="1"/>
          </p:cNvGraphicFramePr>
          <p:nvPr userDrawn="1">
            <p:extLst>
              <p:ext uri="{D42A27DB-BD31-4B8C-83A1-F6EECF244321}">
                <p14:modId xmlns:p14="http://schemas.microsoft.com/office/powerpoint/2010/main" val="150202565"/>
              </p:ext>
            </p:extLst>
          </p:nvPr>
        </p:nvGraphicFramePr>
        <p:xfrm>
          <a:off x="2272284" y="2853745"/>
          <a:ext cx="21379876" cy="10052628"/>
        </p:xfrm>
        <a:graphic>
          <a:graphicData uri="http://schemas.openxmlformats.org/drawingml/2006/table">
            <a:tbl>
              <a:tblPr firstRow="1" bandRow="1">
                <a:tableStyleId>{5C22544A-7EE6-4342-B048-85BDC9FD1C3A}</a:tableStyleId>
              </a:tblPr>
              <a:tblGrid>
                <a:gridCol w="3077406">
                  <a:extLst>
                    <a:ext uri="{9D8B030D-6E8A-4147-A177-3AD203B41FA5}">
                      <a16:colId xmlns:a16="http://schemas.microsoft.com/office/drawing/2014/main" val="20000"/>
                    </a:ext>
                  </a:extLst>
                </a:gridCol>
                <a:gridCol w="3031130">
                  <a:extLst>
                    <a:ext uri="{9D8B030D-6E8A-4147-A177-3AD203B41FA5}">
                      <a16:colId xmlns:a16="http://schemas.microsoft.com/office/drawing/2014/main" val="20001"/>
                    </a:ext>
                  </a:extLst>
                </a:gridCol>
                <a:gridCol w="3054268">
                  <a:extLst>
                    <a:ext uri="{9D8B030D-6E8A-4147-A177-3AD203B41FA5}">
                      <a16:colId xmlns:a16="http://schemas.microsoft.com/office/drawing/2014/main" val="20002"/>
                    </a:ext>
                  </a:extLst>
                </a:gridCol>
                <a:gridCol w="3054268">
                  <a:extLst>
                    <a:ext uri="{9D8B030D-6E8A-4147-A177-3AD203B41FA5}">
                      <a16:colId xmlns:a16="http://schemas.microsoft.com/office/drawing/2014/main" val="20003"/>
                    </a:ext>
                  </a:extLst>
                </a:gridCol>
                <a:gridCol w="3054268">
                  <a:extLst>
                    <a:ext uri="{9D8B030D-6E8A-4147-A177-3AD203B41FA5}">
                      <a16:colId xmlns:a16="http://schemas.microsoft.com/office/drawing/2014/main" val="20004"/>
                    </a:ext>
                  </a:extLst>
                </a:gridCol>
                <a:gridCol w="3054268">
                  <a:extLst>
                    <a:ext uri="{9D8B030D-6E8A-4147-A177-3AD203B41FA5}">
                      <a16:colId xmlns:a16="http://schemas.microsoft.com/office/drawing/2014/main" val="20005"/>
                    </a:ext>
                  </a:extLst>
                </a:gridCol>
                <a:gridCol w="3054268">
                  <a:extLst>
                    <a:ext uri="{9D8B030D-6E8A-4147-A177-3AD203B41FA5}">
                      <a16:colId xmlns:a16="http://schemas.microsoft.com/office/drawing/2014/main" val="20006"/>
                    </a:ext>
                  </a:extLst>
                </a:gridCol>
              </a:tblGrid>
              <a:tr h="1030218">
                <a:tc>
                  <a:txBody>
                    <a:bodyPr/>
                    <a:lstStyle/>
                    <a:p>
                      <a:r>
                        <a:rPr lang="en-US" sz="2400" b="0" dirty="0">
                          <a:solidFill>
                            <a:schemeClr val="bg1"/>
                          </a:solidFill>
                          <a:latin typeface="Georgia" panose="02040502050405020303" pitchFamily="18" charset="0"/>
                          <a:ea typeface="Roboto" panose="02000000000000000000" pitchFamily="2" charset="0"/>
                        </a:rPr>
                        <a:t>Monday</a:t>
                      </a:r>
                    </a:p>
                  </a:txBody>
                  <a:tcPr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rgbClr val="A70C35"/>
                    </a:solidFill>
                  </a:tcPr>
                </a:tc>
                <a:tc>
                  <a:txBody>
                    <a:bodyPr/>
                    <a:lstStyle/>
                    <a:p>
                      <a:r>
                        <a:rPr lang="en-US" sz="2400" b="0" dirty="0">
                          <a:solidFill>
                            <a:schemeClr val="bg1"/>
                          </a:solidFill>
                          <a:latin typeface="Georgia" panose="02040502050405020303" pitchFamily="18" charset="0"/>
                          <a:ea typeface="Roboto" panose="02000000000000000000" pitchFamily="2" charset="0"/>
                        </a:rPr>
                        <a:t>Tuesday</a:t>
                      </a:r>
                    </a:p>
                  </a:txBody>
                  <a:tcPr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rgbClr val="A70C35"/>
                    </a:solidFill>
                  </a:tcPr>
                </a:tc>
                <a:tc>
                  <a:txBody>
                    <a:bodyPr/>
                    <a:lstStyle/>
                    <a:p>
                      <a:r>
                        <a:rPr lang="en-US" sz="2400" b="0" dirty="0">
                          <a:solidFill>
                            <a:schemeClr val="bg1"/>
                          </a:solidFill>
                          <a:latin typeface="Georgia" panose="02040502050405020303" pitchFamily="18" charset="0"/>
                          <a:ea typeface="Roboto" panose="02000000000000000000" pitchFamily="2" charset="0"/>
                        </a:rPr>
                        <a:t>Wednesday</a:t>
                      </a:r>
                    </a:p>
                  </a:txBody>
                  <a:tcPr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rgbClr val="A70C35"/>
                    </a:solidFill>
                  </a:tcPr>
                </a:tc>
                <a:tc>
                  <a:txBody>
                    <a:bodyPr/>
                    <a:lstStyle/>
                    <a:p>
                      <a:r>
                        <a:rPr lang="en-US" sz="2400" b="0" dirty="0">
                          <a:solidFill>
                            <a:schemeClr val="bg1"/>
                          </a:solidFill>
                          <a:latin typeface="Georgia" panose="02040502050405020303" pitchFamily="18" charset="0"/>
                          <a:ea typeface="Roboto" panose="02000000000000000000" pitchFamily="2" charset="0"/>
                        </a:rPr>
                        <a:t>Thursday</a:t>
                      </a:r>
                    </a:p>
                  </a:txBody>
                  <a:tcPr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rgbClr val="A70C35"/>
                    </a:solidFill>
                  </a:tcPr>
                </a:tc>
                <a:tc>
                  <a:txBody>
                    <a:bodyPr/>
                    <a:lstStyle/>
                    <a:p>
                      <a:r>
                        <a:rPr lang="en-US" sz="2400" b="0" dirty="0">
                          <a:solidFill>
                            <a:schemeClr val="bg1"/>
                          </a:solidFill>
                          <a:latin typeface="Georgia" panose="02040502050405020303" pitchFamily="18" charset="0"/>
                          <a:ea typeface="Roboto" panose="02000000000000000000" pitchFamily="2" charset="0"/>
                        </a:rPr>
                        <a:t>Friday</a:t>
                      </a:r>
                    </a:p>
                  </a:txBody>
                  <a:tcPr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rgbClr val="A70C35"/>
                    </a:solidFill>
                  </a:tcPr>
                </a:tc>
                <a:tc>
                  <a:txBody>
                    <a:bodyPr/>
                    <a:lstStyle/>
                    <a:p>
                      <a:r>
                        <a:rPr lang="en-US" sz="2400" b="0" dirty="0">
                          <a:solidFill>
                            <a:schemeClr val="bg1"/>
                          </a:solidFill>
                          <a:latin typeface="Georgia" panose="02040502050405020303" pitchFamily="18" charset="0"/>
                          <a:ea typeface="Roboto" panose="02000000000000000000" pitchFamily="2" charset="0"/>
                        </a:rPr>
                        <a:t>Saturday</a:t>
                      </a:r>
                    </a:p>
                  </a:txBody>
                  <a:tcPr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rgbClr val="A70C35"/>
                    </a:solidFill>
                  </a:tcPr>
                </a:tc>
                <a:tc>
                  <a:txBody>
                    <a:bodyPr/>
                    <a:lstStyle/>
                    <a:p>
                      <a:r>
                        <a:rPr lang="en-US" sz="2400" b="0" dirty="0">
                          <a:solidFill>
                            <a:schemeClr val="bg1"/>
                          </a:solidFill>
                          <a:latin typeface="Georgia" panose="02040502050405020303" pitchFamily="18" charset="0"/>
                          <a:ea typeface="Roboto" panose="02000000000000000000" pitchFamily="2" charset="0"/>
                        </a:rPr>
                        <a:t>Sunday</a:t>
                      </a:r>
                    </a:p>
                  </a:txBody>
                  <a:tcPr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rgbClr val="A70C35"/>
                    </a:solidFill>
                  </a:tcPr>
                </a:tc>
                <a:extLst>
                  <a:ext uri="{0D108BD9-81ED-4DB2-BD59-A6C34878D82A}">
                    <a16:rowId xmlns:a16="http://schemas.microsoft.com/office/drawing/2014/main" val="10000"/>
                  </a:ext>
                </a:extLst>
              </a:tr>
              <a:tr h="1503735">
                <a:tc>
                  <a:txBody>
                    <a:bodyPr/>
                    <a:lstStyle/>
                    <a:p>
                      <a:pPr algn="l"/>
                      <a:r>
                        <a:rPr lang="en-US" sz="2400" dirty="0">
                          <a:solidFill>
                            <a:schemeClr val="bg2"/>
                          </a:solidFill>
                          <a:latin typeface="+mn-lt"/>
                          <a:ea typeface="Roboto Light" panose="02000000000000000000" pitchFamily="2" charset="0"/>
                        </a:rPr>
                        <a:t>30</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tx2">
                        <a:lumMod val="20000"/>
                        <a:lumOff val="80000"/>
                      </a:schemeClr>
                    </a:solidFill>
                  </a:tcPr>
                </a:tc>
                <a:tc>
                  <a:txBody>
                    <a:bodyPr/>
                    <a:lstStyle/>
                    <a:p>
                      <a:pPr algn="l"/>
                      <a:r>
                        <a:rPr lang="en-US" sz="2400" dirty="0">
                          <a:solidFill>
                            <a:schemeClr val="bg2"/>
                          </a:solidFill>
                          <a:latin typeface="+mn-lt"/>
                          <a:ea typeface="Roboto Light" panose="02000000000000000000" pitchFamily="2" charset="0"/>
                        </a:rPr>
                        <a:t>31</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tx2">
                        <a:lumMod val="20000"/>
                        <a:lumOff val="80000"/>
                      </a:schemeClr>
                    </a:solidFill>
                  </a:tcPr>
                </a:tc>
                <a:tc>
                  <a:txBody>
                    <a:bodyPr/>
                    <a:lstStyle/>
                    <a:p>
                      <a:pPr algn="l"/>
                      <a:r>
                        <a:rPr lang="en-US" sz="2400" dirty="0">
                          <a:solidFill>
                            <a:schemeClr val="bg2"/>
                          </a:solidFill>
                          <a:latin typeface="+mn-lt"/>
                          <a:ea typeface="Roboto Light" panose="02000000000000000000" pitchFamily="2" charset="0"/>
                        </a:rPr>
                        <a:t>01</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02</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a:solidFill>
                            <a:schemeClr val="bg2"/>
                          </a:solidFill>
                          <a:latin typeface="+mn-lt"/>
                          <a:ea typeface="Roboto Light" panose="02000000000000000000" pitchFamily="2" charset="0"/>
                        </a:rPr>
                        <a:t>03</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a:solidFill>
                            <a:schemeClr val="bg2"/>
                          </a:solidFill>
                          <a:latin typeface="+mn-lt"/>
                          <a:ea typeface="Roboto Light" panose="02000000000000000000" pitchFamily="2" charset="0"/>
                        </a:rPr>
                        <a:t>04</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a:solidFill>
                            <a:schemeClr val="bg2"/>
                          </a:solidFill>
                          <a:latin typeface="+mn-lt"/>
                          <a:ea typeface="Roboto Light" panose="02000000000000000000" pitchFamily="2" charset="0"/>
                        </a:rPr>
                        <a:t>05</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503735">
                <a:tc>
                  <a:txBody>
                    <a:bodyPr/>
                    <a:lstStyle/>
                    <a:p>
                      <a:pPr algn="l"/>
                      <a:r>
                        <a:rPr lang="en-US" sz="2400" dirty="0">
                          <a:solidFill>
                            <a:schemeClr val="bg2"/>
                          </a:solidFill>
                          <a:latin typeface="+mn-lt"/>
                          <a:ea typeface="Roboto Light" panose="02000000000000000000" pitchFamily="2" charset="0"/>
                        </a:rPr>
                        <a:t>06</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07</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08</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09</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10</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11</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a:solidFill>
                            <a:schemeClr val="bg2"/>
                          </a:solidFill>
                          <a:latin typeface="+mn-lt"/>
                          <a:ea typeface="Roboto Light" panose="02000000000000000000" pitchFamily="2" charset="0"/>
                        </a:rPr>
                        <a:t>12</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503735">
                <a:tc>
                  <a:txBody>
                    <a:bodyPr/>
                    <a:lstStyle/>
                    <a:p>
                      <a:pPr algn="l"/>
                      <a:r>
                        <a:rPr lang="en-US" sz="2400">
                          <a:solidFill>
                            <a:schemeClr val="bg2"/>
                          </a:solidFill>
                          <a:latin typeface="+mn-lt"/>
                          <a:ea typeface="Roboto Light" panose="02000000000000000000" pitchFamily="2" charset="0"/>
                        </a:rPr>
                        <a:t>13</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14</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a:solidFill>
                            <a:schemeClr val="bg2"/>
                          </a:solidFill>
                          <a:latin typeface="+mn-lt"/>
                          <a:ea typeface="Roboto Light" panose="02000000000000000000" pitchFamily="2" charset="0"/>
                        </a:rPr>
                        <a:t>15</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16</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17</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18</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a:solidFill>
                            <a:schemeClr val="bg2"/>
                          </a:solidFill>
                          <a:latin typeface="+mn-lt"/>
                          <a:ea typeface="Roboto Light" panose="02000000000000000000" pitchFamily="2" charset="0"/>
                        </a:rPr>
                        <a:t>19</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503735">
                <a:tc>
                  <a:txBody>
                    <a:bodyPr/>
                    <a:lstStyle/>
                    <a:p>
                      <a:pPr algn="l"/>
                      <a:r>
                        <a:rPr lang="en-US" sz="2400">
                          <a:solidFill>
                            <a:schemeClr val="bg2"/>
                          </a:solidFill>
                          <a:latin typeface="+mn-lt"/>
                          <a:ea typeface="Roboto Light" panose="02000000000000000000" pitchFamily="2" charset="0"/>
                        </a:rPr>
                        <a:t>20</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21</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22</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23</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24</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25</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26</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503735">
                <a:tc>
                  <a:txBody>
                    <a:bodyPr/>
                    <a:lstStyle/>
                    <a:p>
                      <a:pPr algn="l"/>
                      <a:r>
                        <a:rPr lang="en-US" sz="2400">
                          <a:solidFill>
                            <a:schemeClr val="bg2"/>
                          </a:solidFill>
                          <a:latin typeface="+mn-lt"/>
                          <a:ea typeface="Roboto Light" panose="02000000000000000000" pitchFamily="2" charset="0"/>
                        </a:rPr>
                        <a:t>27</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a:solidFill>
                            <a:schemeClr val="bg2"/>
                          </a:solidFill>
                          <a:latin typeface="+mn-lt"/>
                          <a:ea typeface="Roboto Light" panose="02000000000000000000" pitchFamily="2" charset="0"/>
                        </a:rPr>
                        <a:t>28</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29</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30</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a:solidFill>
                            <a:schemeClr val="bg2"/>
                          </a:solidFill>
                          <a:latin typeface="+mn-lt"/>
                          <a:ea typeface="Roboto Light" panose="02000000000000000000" pitchFamily="2" charset="0"/>
                        </a:rPr>
                        <a:t>31</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01</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02</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1503735">
                <a:tc>
                  <a:txBody>
                    <a:bodyPr/>
                    <a:lstStyle/>
                    <a:p>
                      <a:pPr algn="l"/>
                      <a:r>
                        <a:rPr lang="en-US" sz="2400">
                          <a:solidFill>
                            <a:schemeClr val="bg2"/>
                          </a:solidFill>
                          <a:latin typeface="+mn-lt"/>
                          <a:ea typeface="Roboto Light" panose="02000000000000000000" pitchFamily="2" charset="0"/>
                        </a:rPr>
                        <a:t>03</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a:solidFill>
                            <a:schemeClr val="bg2"/>
                          </a:solidFill>
                          <a:latin typeface="+mn-lt"/>
                          <a:ea typeface="Roboto Light" panose="02000000000000000000" pitchFamily="2" charset="0"/>
                        </a:rPr>
                        <a:t>04</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a:solidFill>
                            <a:schemeClr val="bg2"/>
                          </a:solidFill>
                          <a:latin typeface="+mn-lt"/>
                          <a:ea typeface="Roboto Light" panose="02000000000000000000" pitchFamily="2" charset="0"/>
                        </a:rPr>
                        <a:t>05</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06</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07</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tx2">
                        <a:lumMod val="20000"/>
                        <a:lumOff val="80000"/>
                      </a:schemeClr>
                    </a:solidFill>
                  </a:tcPr>
                </a:tc>
                <a:tc>
                  <a:txBody>
                    <a:bodyPr/>
                    <a:lstStyle/>
                    <a:p>
                      <a:pPr algn="l"/>
                      <a:r>
                        <a:rPr lang="en-US" sz="2400" dirty="0">
                          <a:solidFill>
                            <a:schemeClr val="bg2"/>
                          </a:solidFill>
                          <a:latin typeface="+mn-lt"/>
                          <a:ea typeface="Roboto Light" panose="02000000000000000000" pitchFamily="2" charset="0"/>
                        </a:rPr>
                        <a:t>08</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tx2">
                        <a:lumMod val="20000"/>
                        <a:lumOff val="80000"/>
                      </a:schemeClr>
                    </a:solidFill>
                  </a:tcPr>
                </a:tc>
                <a:tc>
                  <a:txBody>
                    <a:bodyPr/>
                    <a:lstStyle/>
                    <a:p>
                      <a:pPr algn="l"/>
                      <a:r>
                        <a:rPr lang="en-US" sz="2400" dirty="0">
                          <a:solidFill>
                            <a:schemeClr val="bg2"/>
                          </a:solidFill>
                          <a:latin typeface="+mn-lt"/>
                          <a:ea typeface="Roboto Light" panose="02000000000000000000" pitchFamily="2" charset="0"/>
                        </a:rPr>
                        <a:t>09</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6"/>
                  </a:ext>
                </a:extLst>
              </a:tr>
            </a:tbl>
          </a:graphicData>
        </a:graphic>
      </p:graphicFrame>
      <p:sp>
        <p:nvSpPr>
          <p:cNvPr id="40" name="Rounded Rectangle 5"/>
          <p:cNvSpPr/>
          <p:nvPr userDrawn="1"/>
        </p:nvSpPr>
        <p:spPr>
          <a:xfrm>
            <a:off x="5642593" y="8998369"/>
            <a:ext cx="5652936" cy="580493"/>
          </a:xfrm>
          <a:prstGeom prst="roundRect">
            <a:avLst/>
          </a:prstGeom>
          <a:solidFill>
            <a:srgbClr val="D283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solidFill>
                  <a:schemeClr val="bg1"/>
                </a:solidFill>
                <a:latin typeface="+mn-lt"/>
                <a:ea typeface="Roboto Light" panose="02000000000000000000" pitchFamily="2" charset="0"/>
              </a:rPr>
              <a:t>Web Development</a:t>
            </a:r>
          </a:p>
        </p:txBody>
      </p:sp>
      <p:sp>
        <p:nvSpPr>
          <p:cNvPr id="41" name="Rounded Rectangle 6"/>
          <p:cNvSpPr/>
          <p:nvPr userDrawn="1"/>
        </p:nvSpPr>
        <p:spPr>
          <a:xfrm>
            <a:off x="8582001" y="4418561"/>
            <a:ext cx="8683762" cy="580493"/>
          </a:xfrm>
          <a:prstGeom prst="roundRect">
            <a:avLst/>
          </a:prstGeom>
          <a:solidFill>
            <a:srgbClr val="D283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latin typeface="+mn-lt"/>
                <a:ea typeface="Roboto Light" panose="02000000000000000000" pitchFamily="2" charset="0"/>
              </a:rPr>
              <a:t>Design </a:t>
            </a:r>
            <a:r>
              <a:rPr lang="en-US" sz="2400" dirty="0" err="1">
                <a:solidFill>
                  <a:schemeClr val="bg1"/>
                </a:solidFill>
                <a:latin typeface="+mn-lt"/>
                <a:ea typeface="Roboto Light" panose="02000000000000000000" pitchFamily="2" charset="0"/>
              </a:rPr>
              <a:t>Awwards</a:t>
            </a:r>
            <a:endParaRPr lang="en-US" sz="2400" dirty="0">
              <a:solidFill>
                <a:schemeClr val="bg1"/>
              </a:solidFill>
              <a:latin typeface="+mn-lt"/>
              <a:ea typeface="Roboto Light" panose="02000000000000000000" pitchFamily="2" charset="0"/>
            </a:endParaRPr>
          </a:p>
        </p:txBody>
      </p:sp>
      <p:sp>
        <p:nvSpPr>
          <p:cNvPr id="42" name="Rounded Rectangle 9"/>
          <p:cNvSpPr/>
          <p:nvPr userDrawn="1"/>
        </p:nvSpPr>
        <p:spPr>
          <a:xfrm>
            <a:off x="14822131" y="5934669"/>
            <a:ext cx="8639413" cy="580493"/>
          </a:xfrm>
          <a:prstGeom prst="roundRect">
            <a:avLst/>
          </a:prstGeom>
          <a:solidFill>
            <a:srgbClr val="D283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solidFill>
                  <a:schemeClr val="bg1"/>
                </a:solidFill>
                <a:latin typeface="+mn-lt"/>
                <a:ea typeface="Roboto Light" panose="02000000000000000000" pitchFamily="2" charset="0"/>
              </a:rPr>
              <a:t>Graphic Design TUT</a:t>
            </a:r>
          </a:p>
        </p:txBody>
      </p:sp>
      <p:pic>
        <p:nvPicPr>
          <p:cNvPr id="9" name="Picture 18">
            <a:extLst>
              <a:ext uri="{FF2B5EF4-FFF2-40B4-BE49-F238E27FC236}">
                <a16:creationId xmlns:a16="http://schemas.microsoft.com/office/drawing/2014/main" id="{93121613-495B-4817-A48A-81A4259AE0D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10" name="Segnaposto testo 5">
            <a:extLst>
              <a:ext uri="{FF2B5EF4-FFF2-40B4-BE49-F238E27FC236}">
                <a16:creationId xmlns:a16="http://schemas.microsoft.com/office/drawing/2014/main" id="{6DAC7162-496E-44A1-B802-26468EF4483B}"/>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11" name="Segnaposto testo 7">
            <a:extLst>
              <a:ext uri="{FF2B5EF4-FFF2-40B4-BE49-F238E27FC236}">
                <a16:creationId xmlns:a16="http://schemas.microsoft.com/office/drawing/2014/main" id="{970E0D53-4D14-4A92-8C3A-60AB4C7BAE44}"/>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67428236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antt Chart">
    <p:spTree>
      <p:nvGrpSpPr>
        <p:cNvPr id="1" name=""/>
        <p:cNvGrpSpPr/>
        <p:nvPr/>
      </p:nvGrpSpPr>
      <p:grpSpPr>
        <a:xfrm>
          <a:off x="0" y="0"/>
          <a:ext cx="0" cy="0"/>
          <a:chOff x="0" y="0"/>
          <a:chExt cx="0" cy="0"/>
        </a:xfrm>
      </p:grpSpPr>
      <p:sp>
        <p:nvSpPr>
          <p:cNvPr id="25" name="Shape 4295"/>
          <p:cNvSpPr/>
          <p:nvPr userDrawn="1"/>
        </p:nvSpPr>
        <p:spPr>
          <a:xfrm flipV="1">
            <a:off x="16029091" y="3205069"/>
            <a:ext cx="2" cy="639470"/>
          </a:xfrm>
          <a:prstGeom prst="line">
            <a:avLst/>
          </a:prstGeom>
          <a:ln w="12700">
            <a:solidFill>
              <a:srgbClr val="A6AAA9"/>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26" name="Shape 4296"/>
          <p:cNvSpPr/>
          <p:nvPr userDrawn="1"/>
        </p:nvSpPr>
        <p:spPr>
          <a:xfrm flipV="1">
            <a:off x="11793908" y="3205069"/>
            <a:ext cx="2" cy="639470"/>
          </a:xfrm>
          <a:prstGeom prst="line">
            <a:avLst/>
          </a:prstGeom>
          <a:ln w="12700">
            <a:solidFill>
              <a:srgbClr val="A6AAA9"/>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27" name="Shape 4297"/>
          <p:cNvSpPr/>
          <p:nvPr userDrawn="1"/>
        </p:nvSpPr>
        <p:spPr>
          <a:xfrm>
            <a:off x="11670765" y="3101788"/>
            <a:ext cx="246288" cy="22745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282828"/>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28" name="Shape 4299"/>
          <p:cNvSpPr/>
          <p:nvPr userDrawn="1"/>
        </p:nvSpPr>
        <p:spPr>
          <a:xfrm>
            <a:off x="12212872" y="3073972"/>
            <a:ext cx="1230062" cy="60529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150000"/>
              </a:lnSpc>
              <a:defRPr sz="1600" b="0" spc="48">
                <a:solidFill>
                  <a:srgbClr val="5E5E5E"/>
                </a:solidFill>
              </a:defRPr>
            </a:lvl1pPr>
          </a:lstStyle>
          <a:p>
            <a:r>
              <a:rPr sz="2400">
                <a:solidFill>
                  <a:schemeClr val="bg2">
                    <a:lumMod val="75000"/>
                  </a:schemeClr>
                </a:solidFill>
                <a:latin typeface="+mn-lt"/>
                <a:ea typeface="Oswald Book" charset="0"/>
                <a:cs typeface="Oswald Book" charset="0"/>
              </a:rPr>
              <a:t>Jun, 1</a:t>
            </a:r>
          </a:p>
        </p:txBody>
      </p:sp>
      <p:sp>
        <p:nvSpPr>
          <p:cNvPr id="29" name="Shape 4300"/>
          <p:cNvSpPr/>
          <p:nvPr userDrawn="1"/>
        </p:nvSpPr>
        <p:spPr>
          <a:xfrm flipV="1">
            <a:off x="6711307" y="3205069"/>
            <a:ext cx="2" cy="639470"/>
          </a:xfrm>
          <a:prstGeom prst="line">
            <a:avLst/>
          </a:prstGeom>
          <a:ln w="12700">
            <a:solidFill>
              <a:srgbClr val="A6AAA9"/>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30" name="Shape 4301"/>
          <p:cNvSpPr/>
          <p:nvPr userDrawn="1"/>
        </p:nvSpPr>
        <p:spPr>
          <a:xfrm flipV="1">
            <a:off x="23666282" y="3800197"/>
            <a:ext cx="2" cy="8111990"/>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31" name="Shape 4302"/>
          <p:cNvSpPr/>
          <p:nvPr userDrawn="1"/>
        </p:nvSpPr>
        <p:spPr>
          <a:xfrm flipV="1">
            <a:off x="21979866" y="3800197"/>
            <a:ext cx="2" cy="8111990"/>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32" name="Shape 4303"/>
          <p:cNvSpPr/>
          <p:nvPr userDrawn="1"/>
        </p:nvSpPr>
        <p:spPr>
          <a:xfrm flipV="1">
            <a:off x="20277563" y="3800197"/>
            <a:ext cx="2" cy="8111990"/>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33" name="Shape 4304"/>
          <p:cNvSpPr/>
          <p:nvPr userDrawn="1"/>
        </p:nvSpPr>
        <p:spPr>
          <a:xfrm flipV="1">
            <a:off x="18578269" y="3800197"/>
            <a:ext cx="2" cy="8111990"/>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34" name="Shape 4305"/>
          <p:cNvSpPr/>
          <p:nvPr userDrawn="1"/>
        </p:nvSpPr>
        <p:spPr>
          <a:xfrm flipV="1">
            <a:off x="16877465" y="3800197"/>
            <a:ext cx="2" cy="8111990"/>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35" name="Shape 4306"/>
          <p:cNvSpPr/>
          <p:nvPr userDrawn="1"/>
        </p:nvSpPr>
        <p:spPr>
          <a:xfrm flipV="1">
            <a:off x="15176667" y="3800197"/>
            <a:ext cx="2" cy="8111990"/>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36" name="Shape 4307"/>
          <p:cNvSpPr/>
          <p:nvPr userDrawn="1"/>
        </p:nvSpPr>
        <p:spPr>
          <a:xfrm flipV="1">
            <a:off x="13475866" y="3800197"/>
            <a:ext cx="2" cy="8111990"/>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37" name="Shape 4308"/>
          <p:cNvSpPr/>
          <p:nvPr userDrawn="1"/>
        </p:nvSpPr>
        <p:spPr>
          <a:xfrm flipV="1">
            <a:off x="11775064" y="3800197"/>
            <a:ext cx="2" cy="8111990"/>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39" name="Shape 4309"/>
          <p:cNvSpPr/>
          <p:nvPr userDrawn="1"/>
        </p:nvSpPr>
        <p:spPr>
          <a:xfrm flipV="1">
            <a:off x="10087145" y="3800197"/>
            <a:ext cx="2" cy="8111990"/>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43" name="Shape 4310"/>
          <p:cNvSpPr/>
          <p:nvPr userDrawn="1"/>
        </p:nvSpPr>
        <p:spPr>
          <a:xfrm flipV="1">
            <a:off x="8399226" y="3800197"/>
            <a:ext cx="2" cy="8111990"/>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44" name="Shape 4311"/>
          <p:cNvSpPr/>
          <p:nvPr userDrawn="1"/>
        </p:nvSpPr>
        <p:spPr>
          <a:xfrm flipV="1">
            <a:off x="6711305" y="3800197"/>
            <a:ext cx="2" cy="8111990"/>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45" name="Shape 4312"/>
          <p:cNvSpPr/>
          <p:nvPr userDrawn="1"/>
        </p:nvSpPr>
        <p:spPr>
          <a:xfrm flipV="1">
            <a:off x="5010505" y="3800197"/>
            <a:ext cx="2" cy="8111990"/>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46" name="Shape 4313"/>
          <p:cNvSpPr/>
          <p:nvPr userDrawn="1"/>
        </p:nvSpPr>
        <p:spPr>
          <a:xfrm flipV="1">
            <a:off x="3309706" y="3800197"/>
            <a:ext cx="2" cy="8111990"/>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47" name="Shape 4314"/>
          <p:cNvSpPr/>
          <p:nvPr userDrawn="1"/>
        </p:nvSpPr>
        <p:spPr>
          <a:xfrm>
            <a:off x="3308748" y="3780201"/>
            <a:ext cx="1701652" cy="725031"/>
          </a:xfrm>
          <a:prstGeom prst="rect">
            <a:avLst/>
          </a:prstGeom>
          <a:solidFill>
            <a:schemeClr val="bg2">
              <a:lumMod val="75000"/>
            </a:schemeClr>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48" name="Shape 4315"/>
          <p:cNvSpPr/>
          <p:nvPr userDrawn="1"/>
        </p:nvSpPr>
        <p:spPr>
          <a:xfrm>
            <a:off x="5010505" y="3780201"/>
            <a:ext cx="1701652" cy="725031"/>
          </a:xfrm>
          <a:prstGeom prst="rect">
            <a:avLst/>
          </a:prstGeom>
          <a:solidFill>
            <a:schemeClr val="bg2">
              <a:lumMod val="75000"/>
            </a:schemeClr>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49" name="Shape 4316"/>
          <p:cNvSpPr/>
          <p:nvPr userDrawn="1"/>
        </p:nvSpPr>
        <p:spPr>
          <a:xfrm>
            <a:off x="6707264" y="3780201"/>
            <a:ext cx="1701652" cy="725031"/>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mn-lt"/>
              <a:ea typeface="Oswald Book" charset="0"/>
              <a:cs typeface="Oswald Book" charset="0"/>
            </a:endParaRPr>
          </a:p>
        </p:txBody>
      </p:sp>
      <p:sp>
        <p:nvSpPr>
          <p:cNvPr id="50" name="Shape 4317"/>
          <p:cNvSpPr/>
          <p:nvPr userDrawn="1"/>
        </p:nvSpPr>
        <p:spPr>
          <a:xfrm>
            <a:off x="8402297" y="3780201"/>
            <a:ext cx="1701654" cy="725031"/>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mn-lt"/>
              <a:ea typeface="Oswald Book" charset="0"/>
              <a:cs typeface="Oswald Book" charset="0"/>
            </a:endParaRPr>
          </a:p>
        </p:txBody>
      </p:sp>
      <p:sp>
        <p:nvSpPr>
          <p:cNvPr id="51" name="Shape 4318"/>
          <p:cNvSpPr/>
          <p:nvPr userDrawn="1"/>
        </p:nvSpPr>
        <p:spPr>
          <a:xfrm>
            <a:off x="10092902" y="3780201"/>
            <a:ext cx="1701652" cy="725031"/>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mn-lt"/>
              <a:ea typeface="Oswald Book" charset="0"/>
              <a:cs typeface="Oswald Book" charset="0"/>
            </a:endParaRPr>
          </a:p>
        </p:txBody>
      </p:sp>
      <p:sp>
        <p:nvSpPr>
          <p:cNvPr id="52" name="Shape 4319"/>
          <p:cNvSpPr/>
          <p:nvPr userDrawn="1"/>
        </p:nvSpPr>
        <p:spPr>
          <a:xfrm>
            <a:off x="11781206" y="3780201"/>
            <a:ext cx="1701652" cy="725031"/>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mn-lt"/>
              <a:ea typeface="Oswald Book" charset="0"/>
              <a:cs typeface="Oswald Book" charset="0"/>
            </a:endParaRPr>
          </a:p>
        </p:txBody>
      </p:sp>
      <p:sp>
        <p:nvSpPr>
          <p:cNvPr id="53" name="Shape 4320"/>
          <p:cNvSpPr/>
          <p:nvPr userDrawn="1"/>
        </p:nvSpPr>
        <p:spPr>
          <a:xfrm>
            <a:off x="13479693" y="3780201"/>
            <a:ext cx="1701652" cy="725031"/>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mn-lt"/>
              <a:ea typeface="Oswald Book" charset="0"/>
              <a:cs typeface="Oswald Book" charset="0"/>
            </a:endParaRPr>
          </a:p>
        </p:txBody>
      </p:sp>
      <p:sp>
        <p:nvSpPr>
          <p:cNvPr id="54" name="Shape 4321"/>
          <p:cNvSpPr/>
          <p:nvPr userDrawn="1"/>
        </p:nvSpPr>
        <p:spPr>
          <a:xfrm>
            <a:off x="15179724" y="3780201"/>
            <a:ext cx="1701652" cy="725031"/>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mn-lt"/>
              <a:ea typeface="Oswald Book" charset="0"/>
              <a:cs typeface="Oswald Book" charset="0"/>
            </a:endParaRPr>
          </a:p>
        </p:txBody>
      </p:sp>
      <p:sp>
        <p:nvSpPr>
          <p:cNvPr id="55" name="Shape 4322"/>
          <p:cNvSpPr/>
          <p:nvPr userDrawn="1"/>
        </p:nvSpPr>
        <p:spPr>
          <a:xfrm>
            <a:off x="16878209" y="3780201"/>
            <a:ext cx="1701652" cy="725031"/>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mn-lt"/>
              <a:ea typeface="Oswald Book" charset="0"/>
              <a:cs typeface="Oswald Book" charset="0"/>
            </a:endParaRPr>
          </a:p>
        </p:txBody>
      </p:sp>
      <p:sp>
        <p:nvSpPr>
          <p:cNvPr id="56" name="Shape 4323"/>
          <p:cNvSpPr/>
          <p:nvPr userDrawn="1"/>
        </p:nvSpPr>
        <p:spPr>
          <a:xfrm>
            <a:off x="18576514" y="3780201"/>
            <a:ext cx="1701652" cy="725031"/>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mn-lt"/>
              <a:ea typeface="Oswald Book" charset="0"/>
              <a:cs typeface="Oswald Book" charset="0"/>
            </a:endParaRPr>
          </a:p>
        </p:txBody>
      </p:sp>
      <p:sp>
        <p:nvSpPr>
          <p:cNvPr id="57" name="Shape 4324"/>
          <p:cNvSpPr/>
          <p:nvPr userDrawn="1"/>
        </p:nvSpPr>
        <p:spPr>
          <a:xfrm>
            <a:off x="20276725" y="3780201"/>
            <a:ext cx="1701654" cy="725031"/>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mn-lt"/>
              <a:ea typeface="Oswald Book" charset="0"/>
              <a:cs typeface="Oswald Book" charset="0"/>
            </a:endParaRPr>
          </a:p>
        </p:txBody>
      </p:sp>
      <p:sp>
        <p:nvSpPr>
          <p:cNvPr id="58" name="Shape 4325"/>
          <p:cNvSpPr/>
          <p:nvPr userDrawn="1"/>
        </p:nvSpPr>
        <p:spPr>
          <a:xfrm>
            <a:off x="21975030" y="3780201"/>
            <a:ext cx="1701654" cy="725031"/>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mn-lt"/>
              <a:ea typeface="Oswald Book" charset="0"/>
              <a:cs typeface="Oswald Book" charset="0"/>
            </a:endParaRPr>
          </a:p>
        </p:txBody>
      </p:sp>
      <p:sp>
        <p:nvSpPr>
          <p:cNvPr id="59" name="Shape 4326"/>
          <p:cNvSpPr/>
          <p:nvPr userDrawn="1"/>
        </p:nvSpPr>
        <p:spPr>
          <a:xfrm>
            <a:off x="3718365" y="3874471"/>
            <a:ext cx="909244" cy="47151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lvl1pPr algn="ctr">
              <a:lnSpc>
                <a:spcPct val="100000"/>
              </a:lnSpc>
              <a:defRPr sz="2200" b="0" spc="0">
                <a:solidFill>
                  <a:srgbClr val="FFFFFF"/>
                </a:solidFill>
              </a:defRPr>
            </a:lvl1pPr>
          </a:lstStyle>
          <a:p>
            <a:r>
              <a:rPr sz="2400" dirty="0">
                <a:solidFill>
                  <a:schemeClr val="bg1"/>
                </a:solidFill>
                <a:latin typeface="+mj-lt"/>
                <a:ea typeface="Oswald Book" charset="0"/>
                <a:cs typeface="Oswald Book" charset="0"/>
              </a:rPr>
              <a:t>Jan</a:t>
            </a:r>
          </a:p>
        </p:txBody>
      </p:sp>
      <p:sp>
        <p:nvSpPr>
          <p:cNvPr id="60" name="Shape 4327"/>
          <p:cNvSpPr/>
          <p:nvPr userDrawn="1"/>
        </p:nvSpPr>
        <p:spPr>
          <a:xfrm>
            <a:off x="5366003" y="3889306"/>
            <a:ext cx="985660" cy="44184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lvl1pPr algn="ctr">
              <a:lnSpc>
                <a:spcPct val="100000"/>
              </a:lnSpc>
              <a:defRPr sz="2200" b="0" spc="0">
                <a:solidFill>
                  <a:srgbClr val="FFFFFF"/>
                </a:solidFill>
              </a:defRPr>
            </a:lvl1pPr>
          </a:lstStyle>
          <a:p>
            <a:r>
              <a:rPr sz="2400">
                <a:solidFill>
                  <a:schemeClr val="bg1"/>
                </a:solidFill>
                <a:latin typeface="+mj-lt"/>
                <a:ea typeface="Oswald Book" charset="0"/>
                <a:cs typeface="Oswald Book" charset="0"/>
              </a:rPr>
              <a:t>Feb</a:t>
            </a:r>
          </a:p>
        </p:txBody>
      </p:sp>
      <p:sp>
        <p:nvSpPr>
          <p:cNvPr id="61" name="Shape 4328"/>
          <p:cNvSpPr/>
          <p:nvPr userDrawn="1"/>
        </p:nvSpPr>
        <p:spPr>
          <a:xfrm>
            <a:off x="7059387" y="3906035"/>
            <a:ext cx="970582" cy="40838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lvl1pPr algn="ctr">
              <a:lnSpc>
                <a:spcPct val="100000"/>
              </a:lnSpc>
              <a:defRPr sz="2200" b="0" spc="0">
                <a:solidFill>
                  <a:srgbClr val="FFFFFF"/>
                </a:solidFill>
              </a:defRPr>
            </a:lvl1pPr>
          </a:lstStyle>
          <a:p>
            <a:r>
              <a:rPr sz="2400">
                <a:solidFill>
                  <a:schemeClr val="bg1"/>
                </a:solidFill>
                <a:latin typeface="+mj-lt"/>
                <a:ea typeface="Oswald Book" charset="0"/>
                <a:cs typeface="Oswald Book" charset="0"/>
              </a:rPr>
              <a:t>Mar</a:t>
            </a:r>
          </a:p>
        </p:txBody>
      </p:sp>
      <p:sp>
        <p:nvSpPr>
          <p:cNvPr id="62" name="Shape 4329"/>
          <p:cNvSpPr/>
          <p:nvPr userDrawn="1"/>
        </p:nvSpPr>
        <p:spPr>
          <a:xfrm>
            <a:off x="8760294" y="3889306"/>
            <a:ext cx="985658" cy="44184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lvl1pPr algn="ctr">
              <a:lnSpc>
                <a:spcPct val="100000"/>
              </a:lnSpc>
              <a:defRPr sz="2200" b="0" spc="0">
                <a:solidFill>
                  <a:srgbClr val="FFFFFF"/>
                </a:solidFill>
              </a:defRPr>
            </a:lvl1pPr>
          </a:lstStyle>
          <a:p>
            <a:r>
              <a:rPr sz="2400">
                <a:solidFill>
                  <a:schemeClr val="bg1"/>
                </a:solidFill>
                <a:latin typeface="+mj-lt"/>
                <a:ea typeface="Oswald Book" charset="0"/>
                <a:cs typeface="Oswald Book" charset="0"/>
              </a:rPr>
              <a:t>Apr</a:t>
            </a:r>
          </a:p>
        </p:txBody>
      </p:sp>
      <p:sp>
        <p:nvSpPr>
          <p:cNvPr id="63" name="Shape 4330"/>
          <p:cNvSpPr/>
          <p:nvPr userDrawn="1"/>
        </p:nvSpPr>
        <p:spPr>
          <a:xfrm>
            <a:off x="10450899" y="3889306"/>
            <a:ext cx="985660" cy="44184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lvl1pPr algn="ctr">
              <a:lnSpc>
                <a:spcPct val="100000"/>
              </a:lnSpc>
              <a:defRPr sz="2200" b="0" spc="0">
                <a:solidFill>
                  <a:srgbClr val="FFFFFF"/>
                </a:solidFill>
              </a:defRPr>
            </a:lvl1pPr>
          </a:lstStyle>
          <a:p>
            <a:r>
              <a:rPr sz="2400">
                <a:solidFill>
                  <a:schemeClr val="bg1"/>
                </a:solidFill>
                <a:latin typeface="+mj-lt"/>
                <a:ea typeface="Oswald Book" charset="0"/>
                <a:cs typeface="Oswald Book" charset="0"/>
              </a:rPr>
              <a:t>May</a:t>
            </a:r>
          </a:p>
        </p:txBody>
      </p:sp>
      <p:sp>
        <p:nvSpPr>
          <p:cNvPr id="64" name="Shape 4331"/>
          <p:cNvSpPr/>
          <p:nvPr userDrawn="1"/>
        </p:nvSpPr>
        <p:spPr>
          <a:xfrm>
            <a:off x="12102977" y="3889306"/>
            <a:ext cx="1088474" cy="44184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lvl1pPr algn="ctr">
              <a:lnSpc>
                <a:spcPct val="100000"/>
              </a:lnSpc>
              <a:defRPr sz="2200" b="0" spc="0">
                <a:solidFill>
                  <a:srgbClr val="FFFFFF"/>
                </a:solidFill>
              </a:defRPr>
            </a:lvl1pPr>
          </a:lstStyle>
          <a:p>
            <a:r>
              <a:rPr sz="2400">
                <a:solidFill>
                  <a:schemeClr val="bg1"/>
                </a:solidFill>
                <a:latin typeface="+mj-lt"/>
                <a:ea typeface="Oswald Book" charset="0"/>
                <a:cs typeface="Oswald Book" charset="0"/>
              </a:rPr>
              <a:t>Jun</a:t>
            </a:r>
          </a:p>
        </p:txBody>
      </p:sp>
      <p:sp>
        <p:nvSpPr>
          <p:cNvPr id="65" name="Shape 4332"/>
          <p:cNvSpPr/>
          <p:nvPr userDrawn="1"/>
        </p:nvSpPr>
        <p:spPr>
          <a:xfrm>
            <a:off x="13865756" y="3889306"/>
            <a:ext cx="909244" cy="44184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lvl1pPr algn="ctr">
              <a:lnSpc>
                <a:spcPct val="100000"/>
              </a:lnSpc>
              <a:defRPr sz="2200" b="0" spc="0">
                <a:solidFill>
                  <a:srgbClr val="FFFFFF"/>
                </a:solidFill>
              </a:defRPr>
            </a:lvl1pPr>
          </a:lstStyle>
          <a:p>
            <a:r>
              <a:rPr sz="2400">
                <a:solidFill>
                  <a:schemeClr val="bg1"/>
                </a:solidFill>
                <a:latin typeface="+mj-lt"/>
                <a:ea typeface="Oswald Book" charset="0"/>
                <a:cs typeface="Oswald Book" charset="0"/>
              </a:rPr>
              <a:t>Jul</a:t>
            </a:r>
          </a:p>
        </p:txBody>
      </p:sp>
      <p:sp>
        <p:nvSpPr>
          <p:cNvPr id="66" name="Shape 4333"/>
          <p:cNvSpPr/>
          <p:nvPr userDrawn="1"/>
        </p:nvSpPr>
        <p:spPr>
          <a:xfrm>
            <a:off x="17109201" y="3889306"/>
            <a:ext cx="1239664" cy="44184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lvl1pPr algn="ctr">
              <a:lnSpc>
                <a:spcPct val="100000"/>
              </a:lnSpc>
              <a:defRPr sz="2200" b="0" spc="0">
                <a:solidFill>
                  <a:srgbClr val="FFFFFF"/>
                </a:solidFill>
              </a:defRPr>
            </a:lvl1pPr>
          </a:lstStyle>
          <a:p>
            <a:r>
              <a:rPr sz="2400">
                <a:solidFill>
                  <a:schemeClr val="bg1"/>
                </a:solidFill>
                <a:latin typeface="+mj-lt"/>
                <a:ea typeface="Oswald Book" charset="0"/>
                <a:cs typeface="Oswald Book" charset="0"/>
              </a:rPr>
              <a:t>Sep</a:t>
            </a:r>
          </a:p>
        </p:txBody>
      </p:sp>
      <p:sp>
        <p:nvSpPr>
          <p:cNvPr id="67" name="Shape 4334"/>
          <p:cNvSpPr/>
          <p:nvPr userDrawn="1"/>
        </p:nvSpPr>
        <p:spPr>
          <a:xfrm>
            <a:off x="18957538" y="3889306"/>
            <a:ext cx="909244" cy="44184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lvl1pPr algn="ctr">
              <a:lnSpc>
                <a:spcPct val="100000"/>
              </a:lnSpc>
              <a:defRPr sz="2200" b="0" spc="0">
                <a:solidFill>
                  <a:srgbClr val="FFFFFF"/>
                </a:solidFill>
              </a:defRPr>
            </a:lvl1pPr>
          </a:lstStyle>
          <a:p>
            <a:r>
              <a:rPr sz="2400">
                <a:solidFill>
                  <a:schemeClr val="bg1"/>
                </a:solidFill>
                <a:latin typeface="+mj-lt"/>
                <a:ea typeface="Oswald Book" charset="0"/>
                <a:cs typeface="Oswald Book" charset="0"/>
              </a:rPr>
              <a:t>Oct</a:t>
            </a:r>
          </a:p>
        </p:txBody>
      </p:sp>
      <p:sp>
        <p:nvSpPr>
          <p:cNvPr id="68" name="Shape 4335"/>
          <p:cNvSpPr/>
          <p:nvPr userDrawn="1"/>
        </p:nvSpPr>
        <p:spPr>
          <a:xfrm>
            <a:off x="20634722" y="3889306"/>
            <a:ext cx="985660" cy="44184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lvl1pPr algn="ctr">
              <a:lnSpc>
                <a:spcPct val="100000"/>
              </a:lnSpc>
              <a:defRPr sz="2200" b="0" spc="0">
                <a:solidFill>
                  <a:srgbClr val="FFFFFF"/>
                </a:solidFill>
              </a:defRPr>
            </a:lvl1pPr>
          </a:lstStyle>
          <a:p>
            <a:r>
              <a:rPr sz="2400" dirty="0">
                <a:solidFill>
                  <a:schemeClr val="bg1"/>
                </a:solidFill>
                <a:latin typeface="+mj-lt"/>
                <a:ea typeface="Oswald Book" charset="0"/>
                <a:cs typeface="Oswald Book" charset="0"/>
              </a:rPr>
              <a:t>Nov</a:t>
            </a:r>
          </a:p>
        </p:txBody>
      </p:sp>
      <p:sp>
        <p:nvSpPr>
          <p:cNvPr id="69" name="Shape 4336"/>
          <p:cNvSpPr/>
          <p:nvPr userDrawn="1"/>
        </p:nvSpPr>
        <p:spPr>
          <a:xfrm>
            <a:off x="22250532" y="3906035"/>
            <a:ext cx="985658" cy="40838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lvl1pPr algn="ctr">
              <a:lnSpc>
                <a:spcPct val="100000"/>
              </a:lnSpc>
              <a:defRPr sz="2200" b="0" spc="0">
                <a:solidFill>
                  <a:srgbClr val="FFFFFF"/>
                </a:solidFill>
              </a:defRPr>
            </a:lvl1pPr>
          </a:lstStyle>
          <a:p>
            <a:r>
              <a:rPr sz="2400">
                <a:solidFill>
                  <a:schemeClr val="bg1"/>
                </a:solidFill>
                <a:latin typeface="+mj-lt"/>
                <a:ea typeface="Oswald Book" charset="0"/>
                <a:cs typeface="Oswald Book" charset="0"/>
              </a:rPr>
              <a:t>Dec</a:t>
            </a:r>
          </a:p>
        </p:txBody>
      </p:sp>
      <p:sp>
        <p:nvSpPr>
          <p:cNvPr id="70" name="Shape 4337"/>
          <p:cNvSpPr/>
          <p:nvPr userDrawn="1"/>
        </p:nvSpPr>
        <p:spPr>
          <a:xfrm>
            <a:off x="3309631" y="5229326"/>
            <a:ext cx="20366171" cy="2"/>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71" name="Shape 4338"/>
          <p:cNvSpPr/>
          <p:nvPr userDrawn="1"/>
        </p:nvSpPr>
        <p:spPr>
          <a:xfrm>
            <a:off x="3309631" y="5965318"/>
            <a:ext cx="20366171" cy="2"/>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72" name="Shape 4339"/>
          <p:cNvSpPr/>
          <p:nvPr userDrawn="1"/>
        </p:nvSpPr>
        <p:spPr>
          <a:xfrm>
            <a:off x="3309631" y="6702587"/>
            <a:ext cx="20366171" cy="2"/>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73" name="Shape 4340"/>
          <p:cNvSpPr/>
          <p:nvPr userDrawn="1"/>
        </p:nvSpPr>
        <p:spPr>
          <a:xfrm>
            <a:off x="3309631" y="7451408"/>
            <a:ext cx="20366171" cy="2"/>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74" name="Shape 4341"/>
          <p:cNvSpPr/>
          <p:nvPr userDrawn="1"/>
        </p:nvSpPr>
        <p:spPr>
          <a:xfrm>
            <a:off x="3309631" y="8205993"/>
            <a:ext cx="20366173" cy="2"/>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75" name="Shape 4342"/>
          <p:cNvSpPr/>
          <p:nvPr userDrawn="1"/>
        </p:nvSpPr>
        <p:spPr>
          <a:xfrm>
            <a:off x="3309629" y="8946893"/>
            <a:ext cx="20367935" cy="2"/>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76" name="Shape 4343"/>
          <p:cNvSpPr/>
          <p:nvPr userDrawn="1"/>
        </p:nvSpPr>
        <p:spPr>
          <a:xfrm>
            <a:off x="3309631" y="9686873"/>
            <a:ext cx="20366171" cy="2"/>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77" name="Shape 4344"/>
          <p:cNvSpPr/>
          <p:nvPr userDrawn="1"/>
        </p:nvSpPr>
        <p:spPr>
          <a:xfrm>
            <a:off x="3309631" y="10432147"/>
            <a:ext cx="20366173" cy="2"/>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78" name="Shape 4345"/>
          <p:cNvSpPr/>
          <p:nvPr userDrawn="1"/>
        </p:nvSpPr>
        <p:spPr>
          <a:xfrm>
            <a:off x="3309629" y="11174834"/>
            <a:ext cx="20366173" cy="2"/>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79" name="Shape 4346"/>
          <p:cNvSpPr/>
          <p:nvPr userDrawn="1"/>
        </p:nvSpPr>
        <p:spPr>
          <a:xfrm>
            <a:off x="3309631" y="11911471"/>
            <a:ext cx="20366173" cy="2"/>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80" name="Shape 4347"/>
          <p:cNvSpPr/>
          <p:nvPr userDrawn="1"/>
        </p:nvSpPr>
        <p:spPr>
          <a:xfrm>
            <a:off x="2262293" y="5065179"/>
            <a:ext cx="673261" cy="328295"/>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ctr">
              <a:lnSpc>
                <a:spcPct val="100000"/>
              </a:lnSpc>
              <a:defRPr sz="1800" b="0" spc="90">
                <a:solidFill>
                  <a:srgbClr val="919191"/>
                </a:solidFill>
              </a:defRPr>
            </a:lvl1pPr>
          </a:lstStyle>
          <a:p>
            <a:r>
              <a:rPr sz="1800" dirty="0">
                <a:solidFill>
                  <a:schemeClr val="bg2">
                    <a:lumMod val="75000"/>
                  </a:schemeClr>
                </a:solidFill>
                <a:latin typeface="+mn-lt"/>
                <a:ea typeface="Oswald Book" charset="0"/>
                <a:cs typeface="Oswald Book" charset="0"/>
              </a:rPr>
              <a:t>Job 1</a:t>
            </a:r>
          </a:p>
        </p:txBody>
      </p:sp>
      <p:sp>
        <p:nvSpPr>
          <p:cNvPr id="81" name="Shape 4348"/>
          <p:cNvSpPr/>
          <p:nvPr userDrawn="1"/>
        </p:nvSpPr>
        <p:spPr>
          <a:xfrm>
            <a:off x="2262293" y="5801171"/>
            <a:ext cx="673261" cy="328295"/>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ctr">
              <a:lnSpc>
                <a:spcPct val="100000"/>
              </a:lnSpc>
              <a:defRPr sz="1800" b="0" spc="90">
                <a:solidFill>
                  <a:srgbClr val="919191"/>
                </a:solidFill>
              </a:defRPr>
            </a:lvl1pPr>
          </a:lstStyle>
          <a:p>
            <a:r>
              <a:rPr sz="1800">
                <a:solidFill>
                  <a:schemeClr val="bg2">
                    <a:lumMod val="75000"/>
                  </a:schemeClr>
                </a:solidFill>
                <a:latin typeface="+mn-lt"/>
                <a:ea typeface="Oswald Book" charset="0"/>
                <a:cs typeface="Oswald Book" charset="0"/>
              </a:rPr>
              <a:t>Job 2</a:t>
            </a:r>
          </a:p>
        </p:txBody>
      </p:sp>
      <p:sp>
        <p:nvSpPr>
          <p:cNvPr id="82" name="Shape 4349"/>
          <p:cNvSpPr/>
          <p:nvPr userDrawn="1"/>
        </p:nvSpPr>
        <p:spPr>
          <a:xfrm>
            <a:off x="2262293" y="6538441"/>
            <a:ext cx="673261" cy="328295"/>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ctr">
              <a:lnSpc>
                <a:spcPct val="100000"/>
              </a:lnSpc>
              <a:defRPr sz="1800" b="0" spc="90">
                <a:solidFill>
                  <a:srgbClr val="919191"/>
                </a:solidFill>
              </a:defRPr>
            </a:lvl1pPr>
          </a:lstStyle>
          <a:p>
            <a:r>
              <a:rPr sz="1800">
                <a:solidFill>
                  <a:schemeClr val="bg2">
                    <a:lumMod val="75000"/>
                  </a:schemeClr>
                </a:solidFill>
                <a:latin typeface="+mn-lt"/>
                <a:ea typeface="Oswald Book" charset="0"/>
                <a:cs typeface="Oswald Book" charset="0"/>
              </a:rPr>
              <a:t>Job 3</a:t>
            </a:r>
          </a:p>
        </p:txBody>
      </p:sp>
      <p:sp>
        <p:nvSpPr>
          <p:cNvPr id="83" name="Shape 4350"/>
          <p:cNvSpPr/>
          <p:nvPr userDrawn="1"/>
        </p:nvSpPr>
        <p:spPr>
          <a:xfrm>
            <a:off x="2262292" y="7287261"/>
            <a:ext cx="673261" cy="328295"/>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ctr">
              <a:lnSpc>
                <a:spcPct val="100000"/>
              </a:lnSpc>
              <a:defRPr sz="1800" b="0" spc="90">
                <a:solidFill>
                  <a:srgbClr val="919191"/>
                </a:solidFill>
              </a:defRPr>
            </a:lvl1pPr>
          </a:lstStyle>
          <a:p>
            <a:r>
              <a:rPr sz="1800">
                <a:solidFill>
                  <a:schemeClr val="bg2">
                    <a:lumMod val="75000"/>
                  </a:schemeClr>
                </a:solidFill>
                <a:latin typeface="+mn-lt"/>
                <a:ea typeface="Oswald Book" charset="0"/>
                <a:cs typeface="Oswald Book" charset="0"/>
              </a:rPr>
              <a:t>Job 4</a:t>
            </a:r>
          </a:p>
        </p:txBody>
      </p:sp>
      <p:sp>
        <p:nvSpPr>
          <p:cNvPr id="84" name="Shape 4351"/>
          <p:cNvSpPr/>
          <p:nvPr userDrawn="1"/>
        </p:nvSpPr>
        <p:spPr>
          <a:xfrm>
            <a:off x="2262292" y="8036082"/>
            <a:ext cx="673261" cy="328295"/>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ctr">
              <a:lnSpc>
                <a:spcPct val="100000"/>
              </a:lnSpc>
              <a:defRPr sz="1800" b="0" spc="90">
                <a:solidFill>
                  <a:srgbClr val="919191"/>
                </a:solidFill>
              </a:defRPr>
            </a:lvl1pPr>
          </a:lstStyle>
          <a:p>
            <a:r>
              <a:rPr sz="1800">
                <a:solidFill>
                  <a:schemeClr val="bg2">
                    <a:lumMod val="75000"/>
                  </a:schemeClr>
                </a:solidFill>
                <a:latin typeface="+mn-lt"/>
                <a:ea typeface="Oswald Book" charset="0"/>
                <a:cs typeface="Oswald Book" charset="0"/>
              </a:rPr>
              <a:t>Job 5</a:t>
            </a:r>
          </a:p>
        </p:txBody>
      </p:sp>
      <p:sp>
        <p:nvSpPr>
          <p:cNvPr id="85" name="Shape 4352"/>
          <p:cNvSpPr/>
          <p:nvPr userDrawn="1"/>
        </p:nvSpPr>
        <p:spPr>
          <a:xfrm>
            <a:off x="2262292" y="8772074"/>
            <a:ext cx="673261" cy="328295"/>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ctr">
              <a:lnSpc>
                <a:spcPct val="100000"/>
              </a:lnSpc>
              <a:defRPr sz="1800" b="0" spc="90">
                <a:solidFill>
                  <a:srgbClr val="919191"/>
                </a:solidFill>
              </a:defRPr>
            </a:lvl1pPr>
          </a:lstStyle>
          <a:p>
            <a:r>
              <a:rPr sz="1800">
                <a:solidFill>
                  <a:schemeClr val="bg2">
                    <a:lumMod val="75000"/>
                  </a:schemeClr>
                </a:solidFill>
                <a:latin typeface="+mn-lt"/>
                <a:ea typeface="Oswald Book" charset="0"/>
                <a:cs typeface="Oswald Book" charset="0"/>
              </a:rPr>
              <a:t>Job 6</a:t>
            </a:r>
          </a:p>
        </p:txBody>
      </p:sp>
      <p:sp>
        <p:nvSpPr>
          <p:cNvPr id="86" name="Shape 4353"/>
          <p:cNvSpPr/>
          <p:nvPr userDrawn="1"/>
        </p:nvSpPr>
        <p:spPr>
          <a:xfrm>
            <a:off x="2262292" y="9509345"/>
            <a:ext cx="673261" cy="328295"/>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ctr">
              <a:lnSpc>
                <a:spcPct val="100000"/>
              </a:lnSpc>
              <a:defRPr sz="1800" b="0" spc="90">
                <a:solidFill>
                  <a:srgbClr val="919191"/>
                </a:solidFill>
              </a:defRPr>
            </a:lvl1pPr>
          </a:lstStyle>
          <a:p>
            <a:r>
              <a:rPr sz="1800">
                <a:solidFill>
                  <a:schemeClr val="bg2">
                    <a:lumMod val="75000"/>
                  </a:schemeClr>
                </a:solidFill>
                <a:latin typeface="+mn-lt"/>
                <a:ea typeface="Oswald Book" charset="0"/>
                <a:cs typeface="Oswald Book" charset="0"/>
              </a:rPr>
              <a:t>Job 7</a:t>
            </a:r>
          </a:p>
        </p:txBody>
      </p:sp>
      <p:sp>
        <p:nvSpPr>
          <p:cNvPr id="87" name="Shape 4354"/>
          <p:cNvSpPr/>
          <p:nvPr userDrawn="1"/>
        </p:nvSpPr>
        <p:spPr>
          <a:xfrm>
            <a:off x="2262293" y="10268001"/>
            <a:ext cx="673261" cy="328295"/>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ctr">
              <a:lnSpc>
                <a:spcPct val="100000"/>
              </a:lnSpc>
              <a:defRPr sz="1800" b="0" spc="90">
                <a:solidFill>
                  <a:srgbClr val="919191"/>
                </a:solidFill>
              </a:defRPr>
            </a:lvl1pPr>
          </a:lstStyle>
          <a:p>
            <a:r>
              <a:rPr sz="1800">
                <a:solidFill>
                  <a:schemeClr val="bg2">
                    <a:lumMod val="75000"/>
                  </a:schemeClr>
                </a:solidFill>
                <a:latin typeface="+mn-lt"/>
                <a:ea typeface="Oswald Book" charset="0"/>
                <a:cs typeface="Oswald Book" charset="0"/>
              </a:rPr>
              <a:t>Job 8</a:t>
            </a:r>
          </a:p>
        </p:txBody>
      </p:sp>
      <p:sp>
        <p:nvSpPr>
          <p:cNvPr id="88" name="Shape 4355"/>
          <p:cNvSpPr/>
          <p:nvPr userDrawn="1"/>
        </p:nvSpPr>
        <p:spPr>
          <a:xfrm>
            <a:off x="2262292" y="10982606"/>
            <a:ext cx="673261" cy="328295"/>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ctr">
              <a:lnSpc>
                <a:spcPct val="100000"/>
              </a:lnSpc>
              <a:defRPr sz="1800" b="0" spc="90">
                <a:solidFill>
                  <a:srgbClr val="919191"/>
                </a:solidFill>
              </a:defRPr>
            </a:lvl1pPr>
          </a:lstStyle>
          <a:p>
            <a:r>
              <a:rPr sz="1800">
                <a:solidFill>
                  <a:schemeClr val="bg2">
                    <a:lumMod val="75000"/>
                  </a:schemeClr>
                </a:solidFill>
                <a:latin typeface="+mn-lt"/>
                <a:ea typeface="Oswald Book" charset="0"/>
                <a:cs typeface="Oswald Book" charset="0"/>
              </a:rPr>
              <a:t>Job 9</a:t>
            </a:r>
          </a:p>
        </p:txBody>
      </p:sp>
      <p:sp>
        <p:nvSpPr>
          <p:cNvPr id="89" name="Shape 4356"/>
          <p:cNvSpPr/>
          <p:nvPr userDrawn="1"/>
        </p:nvSpPr>
        <p:spPr>
          <a:xfrm>
            <a:off x="4559076" y="12235367"/>
            <a:ext cx="2936790" cy="420628"/>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100000"/>
              </a:lnSpc>
              <a:defRPr sz="2200" b="0" spc="0"/>
            </a:lvl1pPr>
          </a:lstStyle>
          <a:p>
            <a:r>
              <a:rPr sz="2400" b="1" dirty="0">
                <a:solidFill>
                  <a:schemeClr val="bg2">
                    <a:lumMod val="75000"/>
                  </a:schemeClr>
                </a:solidFill>
                <a:latin typeface="+mn-lt"/>
                <a:ea typeface="Oswald Book" charset="0"/>
                <a:cs typeface="Oswald Book" charset="0"/>
              </a:rPr>
              <a:t>Project Start</a:t>
            </a:r>
          </a:p>
        </p:txBody>
      </p:sp>
      <p:sp>
        <p:nvSpPr>
          <p:cNvPr id="90" name="Shape 4357"/>
          <p:cNvSpPr/>
          <p:nvPr userDrawn="1"/>
        </p:nvSpPr>
        <p:spPr>
          <a:xfrm>
            <a:off x="4571957" y="12478037"/>
            <a:ext cx="2936790" cy="60529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150000"/>
              </a:lnSpc>
              <a:defRPr sz="1600" b="0" spc="48">
                <a:solidFill>
                  <a:srgbClr val="5E5E5E"/>
                </a:solidFill>
              </a:defRPr>
            </a:lvl1pPr>
          </a:lstStyle>
          <a:p>
            <a:r>
              <a:rPr sz="2400">
                <a:solidFill>
                  <a:schemeClr val="bg2">
                    <a:lumMod val="75000"/>
                  </a:schemeClr>
                </a:solidFill>
                <a:latin typeface="+mn-lt"/>
                <a:ea typeface="Oswald Book" charset="0"/>
                <a:cs typeface="Oswald Book" charset="0"/>
              </a:rPr>
              <a:t>Jan, 15</a:t>
            </a:r>
          </a:p>
        </p:txBody>
      </p:sp>
      <p:sp>
        <p:nvSpPr>
          <p:cNvPr id="91" name="Shape 4358"/>
          <p:cNvSpPr/>
          <p:nvPr userDrawn="1"/>
        </p:nvSpPr>
        <p:spPr>
          <a:xfrm flipV="1">
            <a:off x="4172987" y="4956189"/>
            <a:ext cx="2" cy="7607577"/>
          </a:xfrm>
          <a:prstGeom prst="line">
            <a:avLst/>
          </a:prstGeom>
          <a:ln w="3175">
            <a:solidFill>
              <a:srgbClr val="A6AAA9"/>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92" name="Shape 4359"/>
          <p:cNvSpPr/>
          <p:nvPr userDrawn="1"/>
        </p:nvSpPr>
        <p:spPr>
          <a:xfrm>
            <a:off x="7546543" y="6429450"/>
            <a:ext cx="4241351" cy="546276"/>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93" name="Shape 4360"/>
          <p:cNvSpPr/>
          <p:nvPr userDrawn="1"/>
        </p:nvSpPr>
        <p:spPr>
          <a:xfrm>
            <a:off x="8629345" y="6486934"/>
            <a:ext cx="2075746" cy="408387"/>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lvl1pPr algn="ctr">
              <a:lnSpc>
                <a:spcPct val="150000"/>
              </a:lnSpc>
              <a:defRPr sz="1600" b="0" spc="48">
                <a:solidFill>
                  <a:srgbClr val="FFFFFF"/>
                </a:solidFill>
              </a:defRPr>
            </a:lvl1pPr>
          </a:lstStyle>
          <a:p>
            <a:r>
              <a:rPr sz="2400">
                <a:solidFill>
                  <a:schemeClr val="bg1"/>
                </a:solidFill>
                <a:latin typeface="+mn-lt"/>
                <a:ea typeface="Oswald Book" charset="0"/>
                <a:cs typeface="Oswald Book" charset="0"/>
              </a:rPr>
              <a:t>75 Days</a:t>
            </a:r>
          </a:p>
        </p:txBody>
      </p:sp>
      <p:sp>
        <p:nvSpPr>
          <p:cNvPr id="94" name="Shape 4361"/>
          <p:cNvSpPr/>
          <p:nvPr userDrawn="1"/>
        </p:nvSpPr>
        <p:spPr>
          <a:xfrm>
            <a:off x="6588162" y="3101788"/>
            <a:ext cx="246288" cy="22745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282828"/>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95" name="Shape 4363"/>
          <p:cNvSpPr/>
          <p:nvPr userDrawn="1"/>
        </p:nvSpPr>
        <p:spPr>
          <a:xfrm>
            <a:off x="7130269" y="3073972"/>
            <a:ext cx="1293215" cy="60529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150000"/>
              </a:lnSpc>
              <a:defRPr sz="1600" b="0" spc="48">
                <a:solidFill>
                  <a:srgbClr val="5E5E5E"/>
                </a:solidFill>
              </a:defRPr>
            </a:lvl1pPr>
          </a:lstStyle>
          <a:p>
            <a:r>
              <a:rPr sz="2400" dirty="0">
                <a:solidFill>
                  <a:schemeClr val="bg2">
                    <a:lumMod val="75000"/>
                  </a:schemeClr>
                </a:solidFill>
                <a:latin typeface="+mn-lt"/>
                <a:ea typeface="Oswald Book" charset="0"/>
                <a:cs typeface="Oswald Book" charset="0"/>
              </a:rPr>
              <a:t>March, 1</a:t>
            </a:r>
          </a:p>
        </p:txBody>
      </p:sp>
      <p:sp>
        <p:nvSpPr>
          <p:cNvPr id="96" name="Shape 4364"/>
          <p:cNvSpPr/>
          <p:nvPr userDrawn="1"/>
        </p:nvSpPr>
        <p:spPr>
          <a:xfrm>
            <a:off x="4049844" y="12475662"/>
            <a:ext cx="246288" cy="22745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282828"/>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grpSp>
        <p:nvGrpSpPr>
          <p:cNvPr id="97" name="Group 4367"/>
          <p:cNvGrpSpPr/>
          <p:nvPr userDrawn="1"/>
        </p:nvGrpSpPr>
        <p:grpSpPr>
          <a:xfrm>
            <a:off x="4158457" y="4956189"/>
            <a:ext cx="2565732" cy="546275"/>
            <a:chOff x="0" y="0"/>
            <a:chExt cx="2529745" cy="583207"/>
          </a:xfrm>
          <a:solidFill>
            <a:schemeClr val="bg2">
              <a:lumMod val="75000"/>
            </a:schemeClr>
          </a:solidFill>
        </p:grpSpPr>
        <p:sp>
          <p:nvSpPr>
            <p:cNvPr id="98" name="Shape 4365"/>
            <p:cNvSpPr/>
            <p:nvPr/>
          </p:nvSpPr>
          <p:spPr>
            <a:xfrm>
              <a:off x="0" y="0"/>
              <a:ext cx="2529746" cy="583208"/>
            </a:xfrm>
            <a:prstGeom prst="rect">
              <a:avLst/>
            </a:prstGeom>
            <a:grpFill/>
            <a:ln w="12700" cap="flat">
              <a:noFill/>
              <a:miter lim="400000"/>
            </a:ln>
            <a:effectLst/>
          </p:spPr>
          <p:txBody>
            <a:bodyPr wrap="square" lIns="19050" tIns="19050" rIns="19050" bIns="19050" numCol="1" anchor="ctr">
              <a:noAutofit/>
            </a:bodyPr>
            <a:lstStyle/>
            <a:p>
              <a:pPr algn="ctr">
                <a:lnSpc>
                  <a:spcPct val="100000"/>
                </a:lnSpc>
                <a:defRPr sz="3200" b="0" spc="0">
                  <a:solidFill>
                    <a:srgbClr val="FFFFFF"/>
                  </a:solidFill>
                  <a:latin typeface="Helvetica Light"/>
                  <a:ea typeface="Helvetica Light"/>
                  <a:cs typeface="Helvetica Light"/>
                  <a:sym typeface="Helvetica Light"/>
                </a:defRPr>
              </a:pPr>
              <a:endParaRPr sz="2400">
                <a:solidFill>
                  <a:schemeClr val="bg1"/>
                </a:solidFill>
                <a:latin typeface="+mn-lt"/>
                <a:ea typeface="Oswald Book" charset="0"/>
                <a:cs typeface="Oswald Book" charset="0"/>
              </a:endParaRPr>
            </a:p>
          </p:txBody>
        </p:sp>
        <p:sp>
          <p:nvSpPr>
            <p:cNvPr id="99" name="Shape 4366"/>
            <p:cNvSpPr/>
            <p:nvPr/>
          </p:nvSpPr>
          <p:spPr>
            <a:xfrm>
              <a:off x="237807" y="51343"/>
              <a:ext cx="2046634" cy="435997"/>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ctr">
              <a:noAutofit/>
            </a:bodyPr>
            <a:lstStyle>
              <a:lvl1pPr algn="ctr">
                <a:lnSpc>
                  <a:spcPct val="150000"/>
                </a:lnSpc>
                <a:defRPr sz="1600" b="0" spc="48">
                  <a:solidFill>
                    <a:srgbClr val="FFFFFF"/>
                  </a:solidFill>
                </a:defRPr>
              </a:lvl1pPr>
            </a:lstStyle>
            <a:p>
              <a:r>
                <a:rPr sz="2400" dirty="0">
                  <a:solidFill>
                    <a:schemeClr val="bg1"/>
                  </a:solidFill>
                  <a:latin typeface="+mn-lt"/>
                  <a:ea typeface="Oswald Book" charset="0"/>
                  <a:cs typeface="Oswald Book" charset="0"/>
                </a:rPr>
                <a:t>43 Days</a:t>
              </a:r>
            </a:p>
          </p:txBody>
        </p:sp>
      </p:grpSp>
      <p:sp>
        <p:nvSpPr>
          <p:cNvPr id="100" name="Shape 4368"/>
          <p:cNvSpPr/>
          <p:nvPr userDrawn="1"/>
        </p:nvSpPr>
        <p:spPr>
          <a:xfrm>
            <a:off x="11763985" y="7178271"/>
            <a:ext cx="1723920" cy="546276"/>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01" name="Shape 4369"/>
          <p:cNvSpPr/>
          <p:nvPr userDrawn="1"/>
        </p:nvSpPr>
        <p:spPr>
          <a:xfrm>
            <a:off x="11977552" y="7222298"/>
            <a:ext cx="1296785" cy="408387"/>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lvl1pPr algn="ctr">
              <a:lnSpc>
                <a:spcPct val="150000"/>
              </a:lnSpc>
              <a:defRPr sz="1600" b="0" spc="48">
                <a:solidFill>
                  <a:srgbClr val="FFFFFF"/>
                </a:solidFill>
              </a:defRPr>
            </a:lvl1pPr>
          </a:lstStyle>
          <a:p>
            <a:r>
              <a:rPr sz="2400">
                <a:solidFill>
                  <a:schemeClr val="bg1"/>
                </a:solidFill>
                <a:latin typeface="+mn-lt"/>
                <a:ea typeface="Oswald Book" charset="0"/>
                <a:cs typeface="Oswald Book" charset="0"/>
              </a:rPr>
              <a:t>30 Days</a:t>
            </a:r>
          </a:p>
        </p:txBody>
      </p:sp>
      <p:sp>
        <p:nvSpPr>
          <p:cNvPr id="102" name="Shape 4370"/>
          <p:cNvSpPr/>
          <p:nvPr userDrawn="1"/>
        </p:nvSpPr>
        <p:spPr>
          <a:xfrm>
            <a:off x="12623128" y="7927091"/>
            <a:ext cx="2565730" cy="546276"/>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03" name="Shape 4371"/>
          <p:cNvSpPr/>
          <p:nvPr userDrawn="1"/>
        </p:nvSpPr>
        <p:spPr>
          <a:xfrm>
            <a:off x="12864319" y="7975185"/>
            <a:ext cx="2075746" cy="408387"/>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lvl1pPr algn="ctr">
              <a:lnSpc>
                <a:spcPct val="150000"/>
              </a:lnSpc>
              <a:defRPr sz="1600" b="0" spc="48">
                <a:solidFill>
                  <a:srgbClr val="FFFFFF"/>
                </a:solidFill>
              </a:defRPr>
            </a:lvl1pPr>
          </a:lstStyle>
          <a:p>
            <a:r>
              <a:rPr sz="2400" dirty="0">
                <a:solidFill>
                  <a:schemeClr val="bg1"/>
                </a:solidFill>
                <a:latin typeface="+mn-lt"/>
                <a:ea typeface="Oswald Book" charset="0"/>
                <a:cs typeface="Oswald Book" charset="0"/>
              </a:rPr>
              <a:t>45 Days</a:t>
            </a:r>
          </a:p>
        </p:txBody>
      </p:sp>
      <p:sp>
        <p:nvSpPr>
          <p:cNvPr id="104" name="Shape 4372"/>
          <p:cNvSpPr/>
          <p:nvPr userDrawn="1"/>
        </p:nvSpPr>
        <p:spPr>
          <a:xfrm>
            <a:off x="13461028" y="8671180"/>
            <a:ext cx="4241351" cy="546276"/>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05" name="Shape 4373"/>
          <p:cNvSpPr/>
          <p:nvPr userDrawn="1"/>
        </p:nvSpPr>
        <p:spPr>
          <a:xfrm>
            <a:off x="19486868" y="12235367"/>
            <a:ext cx="2936790" cy="420628"/>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r">
              <a:defRPr sz="2200" b="0" spc="0"/>
            </a:lvl1pPr>
          </a:lstStyle>
          <a:p>
            <a:r>
              <a:rPr sz="2400" b="1">
                <a:solidFill>
                  <a:schemeClr val="bg2">
                    <a:lumMod val="75000"/>
                  </a:schemeClr>
                </a:solidFill>
                <a:latin typeface="+mn-lt"/>
                <a:ea typeface="Oswald Book" charset="0"/>
                <a:cs typeface="Oswald Book" charset="0"/>
              </a:rPr>
              <a:t>Project End</a:t>
            </a:r>
          </a:p>
        </p:txBody>
      </p:sp>
      <p:sp>
        <p:nvSpPr>
          <p:cNvPr id="106" name="Shape 4374"/>
          <p:cNvSpPr/>
          <p:nvPr userDrawn="1"/>
        </p:nvSpPr>
        <p:spPr>
          <a:xfrm>
            <a:off x="19499748" y="12478037"/>
            <a:ext cx="2936790" cy="60529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r">
              <a:lnSpc>
                <a:spcPct val="150000"/>
              </a:lnSpc>
              <a:defRPr sz="1600" b="0" spc="48">
                <a:solidFill>
                  <a:srgbClr val="5E5E5E"/>
                </a:solidFill>
              </a:defRPr>
            </a:lvl1pPr>
          </a:lstStyle>
          <a:p>
            <a:r>
              <a:rPr sz="2400">
                <a:solidFill>
                  <a:schemeClr val="bg2">
                    <a:lumMod val="75000"/>
                  </a:schemeClr>
                </a:solidFill>
                <a:latin typeface="+mn-lt"/>
                <a:ea typeface="Oswald Book" charset="0"/>
                <a:cs typeface="Oswald Book" charset="0"/>
              </a:rPr>
              <a:t>Dec, 15</a:t>
            </a:r>
          </a:p>
        </p:txBody>
      </p:sp>
      <p:sp>
        <p:nvSpPr>
          <p:cNvPr id="107" name="Shape 4375"/>
          <p:cNvSpPr/>
          <p:nvPr userDrawn="1"/>
        </p:nvSpPr>
        <p:spPr>
          <a:xfrm flipV="1">
            <a:off x="22825857" y="10899826"/>
            <a:ext cx="2" cy="1663938"/>
          </a:xfrm>
          <a:prstGeom prst="line">
            <a:avLst/>
          </a:prstGeom>
          <a:ln w="3175">
            <a:solidFill>
              <a:srgbClr val="A6AAA9"/>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108" name="Shape 4376"/>
          <p:cNvSpPr/>
          <p:nvPr userDrawn="1"/>
        </p:nvSpPr>
        <p:spPr>
          <a:xfrm>
            <a:off x="22702712" y="12475662"/>
            <a:ext cx="246288" cy="22745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282828"/>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09" name="Shape 4377"/>
          <p:cNvSpPr/>
          <p:nvPr userDrawn="1"/>
        </p:nvSpPr>
        <p:spPr>
          <a:xfrm>
            <a:off x="16024683" y="9413736"/>
            <a:ext cx="3408701" cy="546275"/>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10" name="Shape 4378"/>
          <p:cNvSpPr/>
          <p:nvPr userDrawn="1"/>
        </p:nvSpPr>
        <p:spPr>
          <a:xfrm>
            <a:off x="16691160" y="9465861"/>
            <a:ext cx="2075746" cy="408387"/>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lvl1pPr algn="ctr">
              <a:lnSpc>
                <a:spcPct val="150000"/>
              </a:lnSpc>
              <a:defRPr sz="1600" b="0" spc="48">
                <a:solidFill>
                  <a:srgbClr val="FFFFFF"/>
                </a:solidFill>
              </a:defRPr>
            </a:lvl1pPr>
          </a:lstStyle>
          <a:p>
            <a:r>
              <a:rPr sz="2400">
                <a:solidFill>
                  <a:schemeClr val="bg1"/>
                </a:solidFill>
                <a:latin typeface="+mn-lt"/>
                <a:ea typeface="Oswald Book" charset="0"/>
                <a:cs typeface="Oswald Book" charset="0"/>
              </a:rPr>
              <a:t>60 Days</a:t>
            </a:r>
          </a:p>
        </p:txBody>
      </p:sp>
      <p:sp>
        <p:nvSpPr>
          <p:cNvPr id="111" name="Shape 4379"/>
          <p:cNvSpPr/>
          <p:nvPr userDrawn="1"/>
        </p:nvSpPr>
        <p:spPr>
          <a:xfrm>
            <a:off x="15905945" y="3101788"/>
            <a:ext cx="246288" cy="22745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282828"/>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12" name="Shape 4381"/>
          <p:cNvSpPr/>
          <p:nvPr userDrawn="1"/>
        </p:nvSpPr>
        <p:spPr>
          <a:xfrm>
            <a:off x="16448052" y="3073972"/>
            <a:ext cx="1153857" cy="60529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150000"/>
              </a:lnSpc>
              <a:defRPr sz="1600" b="0" spc="48">
                <a:solidFill>
                  <a:srgbClr val="5E5E5E"/>
                </a:solidFill>
              </a:defRPr>
            </a:lvl1pPr>
          </a:lstStyle>
          <a:p>
            <a:r>
              <a:rPr sz="2400">
                <a:solidFill>
                  <a:schemeClr val="bg2">
                    <a:lumMod val="75000"/>
                  </a:schemeClr>
                </a:solidFill>
                <a:latin typeface="+mn-lt"/>
                <a:ea typeface="Oswald Book" charset="0"/>
                <a:cs typeface="Oswald Book" charset="0"/>
              </a:rPr>
              <a:t>Aug, 15</a:t>
            </a:r>
          </a:p>
        </p:txBody>
      </p:sp>
      <p:sp>
        <p:nvSpPr>
          <p:cNvPr id="113" name="Shape 4382"/>
          <p:cNvSpPr/>
          <p:nvPr userDrawn="1"/>
        </p:nvSpPr>
        <p:spPr>
          <a:xfrm>
            <a:off x="18565386" y="10169240"/>
            <a:ext cx="1723920" cy="546276"/>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14" name="Shape 4383"/>
          <p:cNvSpPr/>
          <p:nvPr userDrawn="1"/>
        </p:nvSpPr>
        <p:spPr>
          <a:xfrm>
            <a:off x="18778951" y="10213269"/>
            <a:ext cx="1296785" cy="40838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lvl1pPr algn="ctr">
              <a:lnSpc>
                <a:spcPct val="150000"/>
              </a:lnSpc>
              <a:defRPr sz="1600" b="0" spc="48">
                <a:solidFill>
                  <a:srgbClr val="FFFFFF"/>
                </a:solidFill>
              </a:defRPr>
            </a:lvl1pPr>
          </a:lstStyle>
          <a:p>
            <a:r>
              <a:rPr sz="2400">
                <a:solidFill>
                  <a:schemeClr val="bg1"/>
                </a:solidFill>
                <a:latin typeface="+mn-lt"/>
                <a:ea typeface="Oswald Book" charset="0"/>
                <a:cs typeface="Oswald Book" charset="0"/>
              </a:rPr>
              <a:t>30 Days</a:t>
            </a:r>
          </a:p>
        </p:txBody>
      </p:sp>
      <p:sp>
        <p:nvSpPr>
          <p:cNvPr id="115" name="Shape 4384"/>
          <p:cNvSpPr/>
          <p:nvPr userDrawn="1"/>
        </p:nvSpPr>
        <p:spPr>
          <a:xfrm>
            <a:off x="20264682" y="10899826"/>
            <a:ext cx="2578611" cy="546276"/>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16" name="Shape 4385"/>
          <p:cNvSpPr/>
          <p:nvPr userDrawn="1"/>
        </p:nvSpPr>
        <p:spPr>
          <a:xfrm>
            <a:off x="20518754" y="10947918"/>
            <a:ext cx="2075746" cy="408387"/>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lvl1pPr algn="ctr">
              <a:lnSpc>
                <a:spcPct val="150000"/>
              </a:lnSpc>
              <a:defRPr sz="1600" b="0" spc="48">
                <a:solidFill>
                  <a:srgbClr val="FFFFFF"/>
                </a:solidFill>
              </a:defRPr>
            </a:lvl1pPr>
          </a:lstStyle>
          <a:p>
            <a:r>
              <a:rPr sz="2400">
                <a:solidFill>
                  <a:schemeClr val="bg1"/>
                </a:solidFill>
                <a:latin typeface="+mn-lt"/>
                <a:ea typeface="Oswald Book" charset="0"/>
                <a:cs typeface="Oswald Book" charset="0"/>
              </a:rPr>
              <a:t>45 Days</a:t>
            </a:r>
          </a:p>
        </p:txBody>
      </p:sp>
      <p:sp>
        <p:nvSpPr>
          <p:cNvPr id="117" name="Shape 4386"/>
          <p:cNvSpPr/>
          <p:nvPr userDrawn="1"/>
        </p:nvSpPr>
        <p:spPr>
          <a:xfrm>
            <a:off x="4996805" y="5692181"/>
            <a:ext cx="3417874" cy="546276"/>
          </a:xfrm>
          <a:prstGeom prst="rect">
            <a:avLst/>
          </a:prstGeom>
          <a:solidFill>
            <a:schemeClr val="bg2">
              <a:lumMod val="75000"/>
            </a:schemeClr>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18" name="Shape 4387"/>
          <p:cNvSpPr/>
          <p:nvPr userDrawn="1"/>
        </p:nvSpPr>
        <p:spPr>
          <a:xfrm>
            <a:off x="6701244" y="5692181"/>
            <a:ext cx="1714415" cy="546276"/>
          </a:xfrm>
          <a:prstGeom prst="rect">
            <a:avLst/>
          </a:prstGeom>
          <a:solidFill>
            <a:srgbClr val="D28398"/>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19" name="Shape 4388"/>
          <p:cNvSpPr/>
          <p:nvPr userDrawn="1"/>
        </p:nvSpPr>
        <p:spPr>
          <a:xfrm>
            <a:off x="5673433" y="5744306"/>
            <a:ext cx="2075746" cy="408387"/>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lvl1pPr algn="ctr">
              <a:lnSpc>
                <a:spcPct val="150000"/>
              </a:lnSpc>
              <a:defRPr sz="1600" b="0" spc="48">
                <a:solidFill>
                  <a:srgbClr val="FFFFFF"/>
                </a:solidFill>
              </a:defRPr>
            </a:lvl1pPr>
          </a:lstStyle>
          <a:p>
            <a:r>
              <a:rPr sz="2400">
                <a:solidFill>
                  <a:schemeClr val="bg1"/>
                </a:solidFill>
                <a:latin typeface="+mn-lt"/>
                <a:ea typeface="Oswald Book" charset="0"/>
                <a:cs typeface="Oswald Book" charset="0"/>
              </a:rPr>
              <a:t>60 Days</a:t>
            </a:r>
          </a:p>
        </p:txBody>
      </p:sp>
      <p:sp>
        <p:nvSpPr>
          <p:cNvPr id="120" name="Shape 4389"/>
          <p:cNvSpPr/>
          <p:nvPr userDrawn="1"/>
        </p:nvSpPr>
        <p:spPr>
          <a:xfrm>
            <a:off x="15179767" y="3780201"/>
            <a:ext cx="849324" cy="725031"/>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21" name="Shape 4390"/>
          <p:cNvSpPr/>
          <p:nvPr userDrawn="1"/>
        </p:nvSpPr>
        <p:spPr>
          <a:xfrm>
            <a:off x="15442739" y="3902052"/>
            <a:ext cx="1153857" cy="41635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lvl1pPr algn="ctr">
              <a:lnSpc>
                <a:spcPct val="100000"/>
              </a:lnSpc>
              <a:defRPr sz="2200" b="0" spc="0">
                <a:solidFill>
                  <a:srgbClr val="FFFFFF"/>
                </a:solidFill>
              </a:defRPr>
            </a:lvl1pPr>
          </a:lstStyle>
          <a:p>
            <a:r>
              <a:rPr sz="2400">
                <a:solidFill>
                  <a:schemeClr val="bg1"/>
                </a:solidFill>
                <a:latin typeface="+mj-lt"/>
                <a:ea typeface="Oswald Book" charset="0"/>
                <a:cs typeface="Oswald Book" charset="0"/>
              </a:rPr>
              <a:t>Aug</a:t>
            </a:r>
          </a:p>
        </p:txBody>
      </p:sp>
      <p:sp>
        <p:nvSpPr>
          <p:cNvPr id="122" name="Shape 4391"/>
          <p:cNvSpPr/>
          <p:nvPr userDrawn="1"/>
        </p:nvSpPr>
        <p:spPr>
          <a:xfrm>
            <a:off x="16052399" y="8665313"/>
            <a:ext cx="1650131" cy="552982"/>
          </a:xfrm>
          <a:prstGeom prst="rect">
            <a:avLst/>
          </a:prstGeom>
          <a:solidFill>
            <a:srgbClr val="D28398"/>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23" name="Shape 4392"/>
          <p:cNvSpPr/>
          <p:nvPr userDrawn="1"/>
        </p:nvSpPr>
        <p:spPr>
          <a:xfrm>
            <a:off x="14543828" y="8728663"/>
            <a:ext cx="2075746" cy="40838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lstStyle>
            <a:lvl1pPr algn="ctr">
              <a:lnSpc>
                <a:spcPct val="150000"/>
              </a:lnSpc>
              <a:defRPr sz="1600" b="0" spc="48">
                <a:solidFill>
                  <a:srgbClr val="FFFFFF"/>
                </a:solidFill>
              </a:defRPr>
            </a:lvl1pPr>
          </a:lstStyle>
          <a:p>
            <a:r>
              <a:rPr sz="2400">
                <a:solidFill>
                  <a:schemeClr val="bg1"/>
                </a:solidFill>
                <a:latin typeface="+mn-lt"/>
                <a:ea typeface="Oswald Book" charset="0"/>
                <a:cs typeface="Oswald Book" charset="0"/>
              </a:rPr>
              <a:t>75 Days</a:t>
            </a:r>
          </a:p>
        </p:txBody>
      </p:sp>
      <p:pic>
        <p:nvPicPr>
          <p:cNvPr id="124" name="Picture 18">
            <a:extLst>
              <a:ext uri="{FF2B5EF4-FFF2-40B4-BE49-F238E27FC236}">
                <a16:creationId xmlns:a16="http://schemas.microsoft.com/office/drawing/2014/main" id="{4CDA7A4F-A66D-4C7C-83E8-B9111AD7A9C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125" name="Segnaposto testo 5">
            <a:extLst>
              <a:ext uri="{FF2B5EF4-FFF2-40B4-BE49-F238E27FC236}">
                <a16:creationId xmlns:a16="http://schemas.microsoft.com/office/drawing/2014/main" id="{831F6487-3312-4151-8A58-3C0A62603DA1}"/>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126" name="Segnaposto testo 7">
            <a:extLst>
              <a:ext uri="{FF2B5EF4-FFF2-40B4-BE49-F238E27FC236}">
                <a16:creationId xmlns:a16="http://schemas.microsoft.com/office/drawing/2014/main" id="{230A36C4-9104-46AB-B794-B6D30BFCA3B8}"/>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819736838"/>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grpSp>
        <p:nvGrpSpPr>
          <p:cNvPr id="22" name="Group 3"/>
          <p:cNvGrpSpPr/>
          <p:nvPr userDrawn="1"/>
        </p:nvGrpSpPr>
        <p:grpSpPr>
          <a:xfrm>
            <a:off x="2319486" y="4193295"/>
            <a:ext cx="10245884" cy="6546423"/>
            <a:chOff x="-341709" y="-621042"/>
            <a:chExt cx="9985772" cy="6380228"/>
          </a:xfrm>
          <a:solidFill>
            <a:schemeClr val="bg2">
              <a:lumMod val="75000"/>
            </a:schemeClr>
          </a:solidFill>
        </p:grpSpPr>
        <p:sp>
          <p:nvSpPr>
            <p:cNvPr id="23" name="Freeform 4"/>
            <p:cNvSpPr>
              <a:spLocks/>
            </p:cNvSpPr>
            <p:nvPr/>
          </p:nvSpPr>
          <p:spPr bwMode="auto">
            <a:xfrm>
              <a:off x="7160829" y="3288732"/>
              <a:ext cx="211665" cy="250784"/>
            </a:xfrm>
            <a:custGeom>
              <a:avLst/>
              <a:gdLst>
                <a:gd name="connsiteX0" fmla="*/ 74991 w 282220"/>
                <a:gd name="connsiteY0" fmla="*/ 0 h 334378"/>
                <a:gd name="connsiteX1" fmla="*/ 80892 w 282220"/>
                <a:gd name="connsiteY1" fmla="*/ 7868 h 334378"/>
                <a:gd name="connsiteX2" fmla="*/ 84515 w 282220"/>
                <a:gd name="connsiteY2" fmla="*/ 7143 h 334378"/>
                <a:gd name="connsiteX3" fmla="*/ 104968 w 282220"/>
                <a:gd name="connsiteY3" fmla="*/ 34413 h 334378"/>
                <a:gd name="connsiteX4" fmla="*/ 117750 w 282220"/>
                <a:gd name="connsiteY4" fmla="*/ 63629 h 334378"/>
                <a:gd name="connsiteX5" fmla="*/ 154528 w 282220"/>
                <a:gd name="connsiteY5" fmla="*/ 63629 h 334378"/>
                <a:gd name="connsiteX6" fmla="*/ 157469 w 282220"/>
                <a:gd name="connsiteY6" fmla="*/ 70772 h 334378"/>
                <a:gd name="connsiteX7" fmla="*/ 164052 w 282220"/>
                <a:gd name="connsiteY7" fmla="*/ 70772 h 334378"/>
                <a:gd name="connsiteX8" fmla="*/ 179959 w 282220"/>
                <a:gd name="connsiteY8" fmla="*/ 109404 h 334378"/>
                <a:gd name="connsiteX9" fmla="*/ 154962 w 282220"/>
                <a:gd name="connsiteY9" fmla="*/ 113949 h 334378"/>
                <a:gd name="connsiteX10" fmla="*/ 148982 w 282220"/>
                <a:gd name="connsiteY10" fmla="*/ 129894 h 334378"/>
                <a:gd name="connsiteX11" fmla="*/ 181797 w 282220"/>
                <a:gd name="connsiteY11" fmla="*/ 145438 h 334378"/>
                <a:gd name="connsiteX12" fmla="*/ 184776 w 282220"/>
                <a:gd name="connsiteY12" fmla="*/ 149481 h 334378"/>
                <a:gd name="connsiteX13" fmla="*/ 191321 w 282220"/>
                <a:gd name="connsiteY13" fmla="*/ 152581 h 334378"/>
                <a:gd name="connsiteX14" fmla="*/ 223136 w 282220"/>
                <a:gd name="connsiteY14" fmla="*/ 195758 h 334378"/>
                <a:gd name="connsiteX15" fmla="*/ 245861 w 282220"/>
                <a:gd name="connsiteY15" fmla="*/ 234390 h 334378"/>
                <a:gd name="connsiteX16" fmla="*/ 273130 w 282220"/>
                <a:gd name="connsiteY16" fmla="*/ 259387 h 334378"/>
                <a:gd name="connsiteX17" fmla="*/ 282220 w 282220"/>
                <a:gd name="connsiteY17" fmla="*/ 286656 h 334378"/>
                <a:gd name="connsiteX18" fmla="*/ 277675 w 282220"/>
                <a:gd name="connsiteY18" fmla="*/ 325288 h 334378"/>
                <a:gd name="connsiteX19" fmla="*/ 239043 w 282220"/>
                <a:gd name="connsiteY19" fmla="*/ 309381 h 334378"/>
                <a:gd name="connsiteX20" fmla="*/ 223136 w 282220"/>
                <a:gd name="connsiteY20" fmla="*/ 334378 h 334378"/>
                <a:gd name="connsiteX21" fmla="*/ 195866 w 282220"/>
                <a:gd name="connsiteY21" fmla="*/ 318471 h 334378"/>
                <a:gd name="connsiteX22" fmla="*/ 196666 w 282220"/>
                <a:gd name="connsiteY22" fmla="*/ 317351 h 334378"/>
                <a:gd name="connsiteX23" fmla="*/ 186342 w 282220"/>
                <a:gd name="connsiteY23" fmla="*/ 311328 h 334378"/>
                <a:gd name="connsiteX24" fmla="*/ 197705 w 282220"/>
                <a:gd name="connsiteY24" fmla="*/ 295421 h 334378"/>
                <a:gd name="connsiteX25" fmla="*/ 197705 w 282220"/>
                <a:gd name="connsiteY25" fmla="*/ 263606 h 334378"/>
                <a:gd name="connsiteX26" fmla="*/ 170435 w 282220"/>
                <a:gd name="connsiteY26" fmla="*/ 231792 h 334378"/>
                <a:gd name="connsiteX27" fmla="*/ 165890 w 282220"/>
                <a:gd name="connsiteY27" fmla="*/ 193160 h 334378"/>
                <a:gd name="connsiteX28" fmla="*/ 144743 w 282220"/>
                <a:gd name="connsiteY28" fmla="*/ 168488 h 334378"/>
                <a:gd name="connsiteX29" fmla="*/ 120875 w 282220"/>
                <a:gd name="connsiteY29" fmla="*/ 168488 h 334378"/>
                <a:gd name="connsiteX30" fmla="*/ 116330 w 282220"/>
                <a:gd name="connsiteY30" fmla="*/ 179851 h 334378"/>
                <a:gd name="connsiteX31" fmla="*/ 89060 w 282220"/>
                <a:gd name="connsiteY31" fmla="*/ 184396 h 334378"/>
                <a:gd name="connsiteX32" fmla="*/ 85786 w 282220"/>
                <a:gd name="connsiteY32" fmla="*/ 176211 h 334378"/>
                <a:gd name="connsiteX33" fmla="*/ 79536 w 282220"/>
                <a:gd name="connsiteY33" fmla="*/ 177253 h 334378"/>
                <a:gd name="connsiteX34" fmla="*/ 79008 w 282220"/>
                <a:gd name="connsiteY34" fmla="*/ 175932 h 334378"/>
                <a:gd name="connsiteX35" fmla="*/ 41339 w 282220"/>
                <a:gd name="connsiteY35" fmla="*/ 195758 h 334378"/>
                <a:gd name="connsiteX36" fmla="*/ 41339 w 282220"/>
                <a:gd name="connsiteY36" fmla="*/ 183602 h 334378"/>
                <a:gd name="connsiteX37" fmla="*/ 31815 w 282220"/>
                <a:gd name="connsiteY37" fmla="*/ 188615 h 334378"/>
                <a:gd name="connsiteX38" fmla="*/ 31815 w 282220"/>
                <a:gd name="connsiteY38" fmla="*/ 156800 h 334378"/>
                <a:gd name="connsiteX39" fmla="*/ 41619 w 282220"/>
                <a:gd name="connsiteY39" fmla="*/ 123465 h 334378"/>
                <a:gd name="connsiteX40" fmla="*/ 25431 w 282220"/>
                <a:gd name="connsiteY40" fmla="*/ 120767 h 334378"/>
                <a:gd name="connsiteX41" fmla="*/ 25431 w 282220"/>
                <a:gd name="connsiteY41" fmla="*/ 115211 h 334378"/>
                <a:gd name="connsiteX42" fmla="*/ 15907 w 282220"/>
                <a:gd name="connsiteY42" fmla="*/ 113624 h 334378"/>
                <a:gd name="connsiteX43" fmla="*/ 15907 w 282220"/>
                <a:gd name="connsiteY43" fmla="*/ 92600 h 334378"/>
                <a:gd name="connsiteX44" fmla="*/ 9524 w 282220"/>
                <a:gd name="connsiteY44" fmla="*/ 88952 h 334378"/>
                <a:gd name="connsiteX45" fmla="*/ 9896 w 282220"/>
                <a:gd name="connsiteY45" fmla="*/ 87464 h 334378"/>
                <a:gd name="connsiteX46" fmla="*/ 0 w 282220"/>
                <a:gd name="connsiteY46" fmla="*/ 81809 h 334378"/>
                <a:gd name="connsiteX47" fmla="*/ 4545 w 282220"/>
                <a:gd name="connsiteY47" fmla="*/ 63629 h 334378"/>
                <a:gd name="connsiteX48" fmla="*/ 36359 w 282220"/>
                <a:gd name="connsiteY48" fmla="*/ 38632 h 334378"/>
                <a:gd name="connsiteX49" fmla="*/ 43177 w 282220"/>
                <a:gd name="connsiteY49" fmla="*/ 47722 h 334378"/>
                <a:gd name="connsiteX50" fmla="*/ 43405 w 282220"/>
                <a:gd name="connsiteY50" fmla="*/ 47722 h 334378"/>
                <a:gd name="connsiteX51" fmla="*/ 45883 w 282220"/>
                <a:gd name="connsiteY51" fmla="*/ 45775 h 334378"/>
                <a:gd name="connsiteX52" fmla="*/ 47343 w 282220"/>
                <a:gd name="connsiteY52" fmla="*/ 47722 h 334378"/>
                <a:gd name="connsiteX53" fmla="*/ 59084 w 282220"/>
                <a:gd name="connsiteY53" fmla="*/ 47722 h 334378"/>
                <a:gd name="connsiteX54" fmla="*/ 52267 w 282220"/>
                <a:gd name="connsiteY54" fmla="*/ 4545 h 33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82220" h="334378">
                  <a:moveTo>
                    <a:pt x="74991" y="0"/>
                  </a:moveTo>
                  <a:lnTo>
                    <a:pt x="80892" y="7868"/>
                  </a:lnTo>
                  <a:lnTo>
                    <a:pt x="84515" y="7143"/>
                  </a:lnTo>
                  <a:lnTo>
                    <a:pt x="104968" y="34413"/>
                  </a:lnTo>
                  <a:lnTo>
                    <a:pt x="117750" y="63629"/>
                  </a:lnTo>
                  <a:lnTo>
                    <a:pt x="154528" y="63629"/>
                  </a:lnTo>
                  <a:lnTo>
                    <a:pt x="157469" y="70772"/>
                  </a:lnTo>
                  <a:lnTo>
                    <a:pt x="164052" y="70772"/>
                  </a:lnTo>
                  <a:lnTo>
                    <a:pt x="179959" y="109404"/>
                  </a:lnTo>
                  <a:lnTo>
                    <a:pt x="154962" y="113949"/>
                  </a:lnTo>
                  <a:lnTo>
                    <a:pt x="148982" y="129894"/>
                  </a:lnTo>
                  <a:lnTo>
                    <a:pt x="181797" y="145438"/>
                  </a:lnTo>
                  <a:lnTo>
                    <a:pt x="184776" y="149481"/>
                  </a:lnTo>
                  <a:lnTo>
                    <a:pt x="191321" y="152581"/>
                  </a:lnTo>
                  <a:lnTo>
                    <a:pt x="223136" y="195758"/>
                  </a:lnTo>
                  <a:lnTo>
                    <a:pt x="245861" y="234390"/>
                  </a:lnTo>
                  <a:lnTo>
                    <a:pt x="273130" y="259387"/>
                  </a:lnTo>
                  <a:lnTo>
                    <a:pt x="282220" y="286656"/>
                  </a:lnTo>
                  <a:lnTo>
                    <a:pt x="277675" y="325288"/>
                  </a:lnTo>
                  <a:lnTo>
                    <a:pt x="239043" y="309381"/>
                  </a:lnTo>
                  <a:lnTo>
                    <a:pt x="223136" y="334378"/>
                  </a:lnTo>
                  <a:lnTo>
                    <a:pt x="195866" y="318471"/>
                  </a:lnTo>
                  <a:lnTo>
                    <a:pt x="196666" y="317351"/>
                  </a:lnTo>
                  <a:lnTo>
                    <a:pt x="186342" y="311328"/>
                  </a:lnTo>
                  <a:lnTo>
                    <a:pt x="197705" y="295421"/>
                  </a:lnTo>
                  <a:lnTo>
                    <a:pt x="197705" y="263606"/>
                  </a:lnTo>
                  <a:lnTo>
                    <a:pt x="170435" y="231792"/>
                  </a:lnTo>
                  <a:lnTo>
                    <a:pt x="165890" y="193160"/>
                  </a:lnTo>
                  <a:lnTo>
                    <a:pt x="144743" y="168488"/>
                  </a:lnTo>
                  <a:lnTo>
                    <a:pt x="120875" y="168488"/>
                  </a:lnTo>
                  <a:lnTo>
                    <a:pt x="116330" y="179851"/>
                  </a:lnTo>
                  <a:lnTo>
                    <a:pt x="89060" y="184396"/>
                  </a:lnTo>
                  <a:lnTo>
                    <a:pt x="85786" y="176211"/>
                  </a:lnTo>
                  <a:lnTo>
                    <a:pt x="79536" y="177253"/>
                  </a:lnTo>
                  <a:lnTo>
                    <a:pt x="79008" y="175932"/>
                  </a:lnTo>
                  <a:lnTo>
                    <a:pt x="41339" y="195758"/>
                  </a:lnTo>
                  <a:lnTo>
                    <a:pt x="41339" y="183602"/>
                  </a:lnTo>
                  <a:lnTo>
                    <a:pt x="31815" y="188615"/>
                  </a:lnTo>
                  <a:lnTo>
                    <a:pt x="31815" y="156800"/>
                  </a:lnTo>
                  <a:lnTo>
                    <a:pt x="41619" y="123465"/>
                  </a:lnTo>
                  <a:lnTo>
                    <a:pt x="25431" y="120767"/>
                  </a:lnTo>
                  <a:lnTo>
                    <a:pt x="25431" y="115211"/>
                  </a:lnTo>
                  <a:lnTo>
                    <a:pt x="15907" y="113624"/>
                  </a:lnTo>
                  <a:lnTo>
                    <a:pt x="15907" y="92600"/>
                  </a:lnTo>
                  <a:lnTo>
                    <a:pt x="9524" y="88952"/>
                  </a:lnTo>
                  <a:lnTo>
                    <a:pt x="9896" y="87464"/>
                  </a:lnTo>
                  <a:lnTo>
                    <a:pt x="0" y="81809"/>
                  </a:lnTo>
                  <a:lnTo>
                    <a:pt x="4545" y="63629"/>
                  </a:lnTo>
                  <a:lnTo>
                    <a:pt x="36359" y="38632"/>
                  </a:lnTo>
                  <a:lnTo>
                    <a:pt x="43177" y="47722"/>
                  </a:lnTo>
                  <a:lnTo>
                    <a:pt x="43405" y="47722"/>
                  </a:lnTo>
                  <a:lnTo>
                    <a:pt x="45883" y="45775"/>
                  </a:lnTo>
                  <a:lnTo>
                    <a:pt x="47343" y="47722"/>
                  </a:lnTo>
                  <a:lnTo>
                    <a:pt x="59084" y="47722"/>
                  </a:lnTo>
                  <a:lnTo>
                    <a:pt x="52267" y="454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4" name="Freeform 5"/>
            <p:cNvSpPr>
              <a:spLocks/>
            </p:cNvSpPr>
            <p:nvPr/>
          </p:nvSpPr>
          <p:spPr bwMode="auto">
            <a:xfrm>
              <a:off x="7082346" y="3341404"/>
              <a:ext cx="226760" cy="426413"/>
            </a:xfrm>
            <a:custGeom>
              <a:avLst/>
              <a:gdLst>
                <a:gd name="connsiteX0" fmla="*/ 102261 w 302346"/>
                <a:gd name="connsiteY0" fmla="*/ 0 h 568550"/>
                <a:gd name="connsiteX1" fmla="*/ 118168 w 302346"/>
                <a:gd name="connsiteY1" fmla="*/ 15907 h 568550"/>
                <a:gd name="connsiteX2" fmla="*/ 118168 w 302346"/>
                <a:gd name="connsiteY2" fmla="*/ 23050 h 568550"/>
                <a:gd name="connsiteX3" fmla="*/ 120549 w 302346"/>
                <a:gd name="connsiteY3" fmla="*/ 25431 h 568550"/>
                <a:gd name="connsiteX4" fmla="*/ 120549 w 302346"/>
                <a:gd name="connsiteY4" fmla="*/ 39029 h 568550"/>
                <a:gd name="connsiteX5" fmla="*/ 145438 w 302346"/>
                <a:gd name="connsiteY5" fmla="*/ 43177 h 568550"/>
                <a:gd name="connsiteX6" fmla="*/ 142879 w 302346"/>
                <a:gd name="connsiteY6" fmla="*/ 51878 h 568550"/>
                <a:gd name="connsiteX7" fmla="*/ 147819 w 302346"/>
                <a:gd name="connsiteY7" fmla="*/ 52701 h 568550"/>
                <a:gd name="connsiteX8" fmla="*/ 136456 w 302346"/>
                <a:gd name="connsiteY8" fmla="*/ 91333 h 568550"/>
                <a:gd name="connsiteX9" fmla="*/ 139561 w 302346"/>
                <a:gd name="connsiteY9" fmla="*/ 113070 h 568550"/>
                <a:gd name="connsiteX10" fmla="*/ 177252 w 302346"/>
                <a:gd name="connsiteY10" fmla="*/ 90899 h 568550"/>
                <a:gd name="connsiteX11" fmla="*/ 188614 w 302346"/>
                <a:gd name="connsiteY11" fmla="*/ 97716 h 568550"/>
                <a:gd name="connsiteX12" fmla="*/ 209067 w 302346"/>
                <a:gd name="connsiteY12" fmla="*/ 97716 h 568550"/>
                <a:gd name="connsiteX13" fmla="*/ 213611 w 302346"/>
                <a:gd name="connsiteY13" fmla="*/ 86354 h 568550"/>
                <a:gd name="connsiteX14" fmla="*/ 240881 w 302346"/>
                <a:gd name="connsiteY14" fmla="*/ 86354 h 568550"/>
                <a:gd name="connsiteX15" fmla="*/ 272695 w 302346"/>
                <a:gd name="connsiteY15" fmla="*/ 118168 h 568550"/>
                <a:gd name="connsiteX16" fmla="*/ 272695 w 302346"/>
                <a:gd name="connsiteY16" fmla="*/ 125311 h 568550"/>
                <a:gd name="connsiteX17" fmla="*/ 275076 w 302346"/>
                <a:gd name="connsiteY17" fmla="*/ 127692 h 568550"/>
                <a:gd name="connsiteX18" fmla="*/ 275076 w 302346"/>
                <a:gd name="connsiteY18" fmla="*/ 159578 h 568550"/>
                <a:gd name="connsiteX19" fmla="*/ 299965 w 302346"/>
                <a:gd name="connsiteY19" fmla="*/ 188615 h 568550"/>
                <a:gd name="connsiteX20" fmla="*/ 299965 w 302346"/>
                <a:gd name="connsiteY20" fmla="*/ 195361 h 568550"/>
                <a:gd name="connsiteX21" fmla="*/ 302346 w 302346"/>
                <a:gd name="connsiteY21" fmla="*/ 198139 h 568550"/>
                <a:gd name="connsiteX22" fmla="*/ 302346 w 302346"/>
                <a:gd name="connsiteY22" fmla="*/ 229953 h 568550"/>
                <a:gd name="connsiteX23" fmla="*/ 290984 w 302346"/>
                <a:gd name="connsiteY23" fmla="*/ 245860 h 568550"/>
                <a:gd name="connsiteX24" fmla="*/ 259169 w 302346"/>
                <a:gd name="connsiteY24" fmla="*/ 241316 h 568550"/>
                <a:gd name="connsiteX25" fmla="*/ 211448 w 302346"/>
                <a:gd name="connsiteY25" fmla="*/ 252678 h 568550"/>
                <a:gd name="connsiteX26" fmla="*/ 184178 w 302346"/>
                <a:gd name="connsiteY26" fmla="*/ 279947 h 568550"/>
                <a:gd name="connsiteX27" fmla="*/ 195540 w 302346"/>
                <a:gd name="connsiteY27" fmla="*/ 327669 h 568550"/>
                <a:gd name="connsiteX28" fmla="*/ 163726 w 302346"/>
                <a:gd name="connsiteY28" fmla="*/ 311762 h 568550"/>
                <a:gd name="connsiteX29" fmla="*/ 129639 w 302346"/>
                <a:gd name="connsiteY29" fmla="*/ 311762 h 568550"/>
                <a:gd name="connsiteX30" fmla="*/ 131680 w 302346"/>
                <a:gd name="connsiteY30" fmla="*/ 302238 h 568550"/>
                <a:gd name="connsiteX31" fmla="*/ 127258 w 302346"/>
                <a:gd name="connsiteY31" fmla="*/ 302238 h 568550"/>
                <a:gd name="connsiteX32" fmla="*/ 132034 w 302346"/>
                <a:gd name="connsiteY32" fmla="*/ 279947 h 568550"/>
                <a:gd name="connsiteX33" fmla="*/ 104642 w 302346"/>
                <a:gd name="connsiteY33" fmla="*/ 279947 h 568550"/>
                <a:gd name="connsiteX34" fmla="*/ 97824 w 302346"/>
                <a:gd name="connsiteY34" fmla="*/ 323124 h 568550"/>
                <a:gd name="connsiteX35" fmla="*/ 81917 w 302346"/>
                <a:gd name="connsiteY35" fmla="*/ 375391 h 568550"/>
                <a:gd name="connsiteX36" fmla="*/ 66010 w 302346"/>
                <a:gd name="connsiteY36" fmla="*/ 407205 h 568550"/>
                <a:gd name="connsiteX37" fmla="*/ 68968 w 302346"/>
                <a:gd name="connsiteY37" fmla="*/ 424951 h 568550"/>
                <a:gd name="connsiteX38" fmla="*/ 90898 w 302346"/>
                <a:gd name="connsiteY38" fmla="*/ 424951 h 568550"/>
                <a:gd name="connsiteX39" fmla="*/ 106806 w 302346"/>
                <a:gd name="connsiteY39" fmla="*/ 463583 h 568550"/>
                <a:gd name="connsiteX40" fmla="*/ 107854 w 302346"/>
                <a:gd name="connsiteY40" fmla="*/ 469869 h 568550"/>
                <a:gd name="connsiteX41" fmla="*/ 109187 w 302346"/>
                <a:gd name="connsiteY41" fmla="*/ 473107 h 568550"/>
                <a:gd name="connsiteX42" fmla="*/ 112323 w 302346"/>
                <a:gd name="connsiteY42" fmla="*/ 491921 h 568550"/>
                <a:gd name="connsiteX43" fmla="*/ 134075 w 302346"/>
                <a:gd name="connsiteY43" fmla="*/ 515849 h 568550"/>
                <a:gd name="connsiteX44" fmla="*/ 154527 w 302346"/>
                <a:gd name="connsiteY44" fmla="*/ 515849 h 568550"/>
                <a:gd name="connsiteX45" fmla="*/ 177252 w 302346"/>
                <a:gd name="connsiteY45" fmla="*/ 538574 h 568550"/>
                <a:gd name="connsiteX46" fmla="*/ 174276 w 302346"/>
                <a:gd name="connsiteY46" fmla="*/ 542741 h 568550"/>
                <a:gd name="connsiteX47" fmla="*/ 179633 w 302346"/>
                <a:gd name="connsiteY47" fmla="*/ 548098 h 568550"/>
                <a:gd name="connsiteX48" fmla="*/ 168271 w 302346"/>
                <a:gd name="connsiteY48" fmla="*/ 564005 h 568550"/>
                <a:gd name="connsiteX49" fmla="*/ 141001 w 302346"/>
                <a:gd name="connsiteY49" fmla="*/ 568550 h 568550"/>
                <a:gd name="connsiteX50" fmla="*/ 141001 w 302346"/>
                <a:gd name="connsiteY50" fmla="*/ 558629 h 568550"/>
                <a:gd name="connsiteX51" fmla="*/ 138620 w 302346"/>
                <a:gd name="connsiteY51" fmla="*/ 559026 h 568550"/>
                <a:gd name="connsiteX52" fmla="*/ 138620 w 302346"/>
                <a:gd name="connsiteY52" fmla="*/ 546908 h 568550"/>
                <a:gd name="connsiteX53" fmla="*/ 109187 w 302346"/>
                <a:gd name="connsiteY53" fmla="*/ 532191 h 568550"/>
                <a:gd name="connsiteX54" fmla="*/ 104642 w 302346"/>
                <a:gd name="connsiteY54" fmla="*/ 536736 h 568550"/>
                <a:gd name="connsiteX55" fmla="*/ 88735 w 302346"/>
                <a:gd name="connsiteY55" fmla="*/ 525373 h 568550"/>
                <a:gd name="connsiteX56" fmla="*/ 81917 w 302346"/>
                <a:gd name="connsiteY56" fmla="*/ 504921 h 568550"/>
                <a:gd name="connsiteX57" fmla="*/ 61465 w 302346"/>
                <a:gd name="connsiteY57" fmla="*/ 484469 h 568550"/>
                <a:gd name="connsiteX58" fmla="*/ 45558 w 302346"/>
                <a:gd name="connsiteY58" fmla="*/ 466289 h 568550"/>
                <a:gd name="connsiteX59" fmla="*/ 38740 w 302346"/>
                <a:gd name="connsiteY59" fmla="*/ 489014 h 568550"/>
                <a:gd name="connsiteX60" fmla="*/ 29651 w 302346"/>
                <a:gd name="connsiteY60" fmla="*/ 466289 h 568550"/>
                <a:gd name="connsiteX61" fmla="*/ 30161 w 302346"/>
                <a:gd name="connsiteY61" fmla="*/ 463994 h 568550"/>
                <a:gd name="connsiteX62" fmla="*/ 27270 w 302346"/>
                <a:gd name="connsiteY62" fmla="*/ 456765 h 568550"/>
                <a:gd name="connsiteX63" fmla="*/ 31814 w 302346"/>
                <a:gd name="connsiteY63" fmla="*/ 436313 h 568550"/>
                <a:gd name="connsiteX64" fmla="*/ 43177 w 302346"/>
                <a:gd name="connsiteY64" fmla="*/ 397681 h 568550"/>
                <a:gd name="connsiteX65" fmla="*/ 63629 w 302346"/>
                <a:gd name="connsiteY65" fmla="*/ 361322 h 568550"/>
                <a:gd name="connsiteX66" fmla="*/ 79271 w 302346"/>
                <a:gd name="connsiteY66" fmla="*/ 330036 h 568550"/>
                <a:gd name="connsiteX67" fmla="*/ 70555 w 302346"/>
                <a:gd name="connsiteY67" fmla="*/ 300400 h 568550"/>
                <a:gd name="connsiteX68" fmla="*/ 70555 w 302346"/>
                <a:gd name="connsiteY68" fmla="*/ 298971 h 568550"/>
                <a:gd name="connsiteX69" fmla="*/ 68174 w 302346"/>
                <a:gd name="connsiteY69" fmla="*/ 290876 h 568550"/>
                <a:gd name="connsiteX70" fmla="*/ 68174 w 302346"/>
                <a:gd name="connsiteY70" fmla="*/ 274968 h 568550"/>
                <a:gd name="connsiteX71" fmla="*/ 65427 w 302346"/>
                <a:gd name="connsiteY71" fmla="*/ 261233 h 568550"/>
                <a:gd name="connsiteX72" fmla="*/ 38740 w 302346"/>
                <a:gd name="connsiteY72" fmla="*/ 236771 h 568550"/>
                <a:gd name="connsiteX73" fmla="*/ 36942 w 302346"/>
                <a:gd name="connsiteY73" fmla="*/ 227781 h 568550"/>
                <a:gd name="connsiteX74" fmla="*/ 36359 w 302346"/>
                <a:gd name="connsiteY74" fmla="*/ 227247 h 568550"/>
                <a:gd name="connsiteX75" fmla="*/ 31814 w 302346"/>
                <a:gd name="connsiteY75" fmla="*/ 204522 h 568550"/>
                <a:gd name="connsiteX76" fmla="*/ 43177 w 302346"/>
                <a:gd name="connsiteY76" fmla="*/ 199977 h 568550"/>
                <a:gd name="connsiteX77" fmla="*/ 57619 w 302346"/>
                <a:gd name="connsiteY77" fmla="*/ 171093 h 568550"/>
                <a:gd name="connsiteX78" fmla="*/ 45558 w 302346"/>
                <a:gd name="connsiteY78" fmla="*/ 150417 h 568550"/>
                <a:gd name="connsiteX79" fmla="*/ 22833 w 302346"/>
                <a:gd name="connsiteY79" fmla="*/ 123147 h 568550"/>
                <a:gd name="connsiteX80" fmla="*/ 2381 w 302346"/>
                <a:gd name="connsiteY80" fmla="*/ 91333 h 568550"/>
                <a:gd name="connsiteX81" fmla="*/ 4945 w 302346"/>
                <a:gd name="connsiteY81" fmla="*/ 89501 h 568550"/>
                <a:gd name="connsiteX82" fmla="*/ 0 w 302346"/>
                <a:gd name="connsiteY82" fmla="*/ 81809 h 568550"/>
                <a:gd name="connsiteX83" fmla="*/ 15907 w 302346"/>
                <a:gd name="connsiteY83" fmla="*/ 70447 h 568550"/>
                <a:gd name="connsiteX84" fmla="*/ 31814 w 302346"/>
                <a:gd name="connsiteY84" fmla="*/ 31815 h 568550"/>
                <a:gd name="connsiteX85" fmla="*/ 59084 w 302346"/>
                <a:gd name="connsiteY85" fmla="*/ 27270 h 568550"/>
                <a:gd name="connsiteX86" fmla="*/ 79536 w 302346"/>
                <a:gd name="connsiteY86" fmla="*/ 11363 h 56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02346" h="568550">
                  <a:moveTo>
                    <a:pt x="102261" y="0"/>
                  </a:moveTo>
                  <a:lnTo>
                    <a:pt x="118168" y="15907"/>
                  </a:lnTo>
                  <a:lnTo>
                    <a:pt x="118168" y="23050"/>
                  </a:lnTo>
                  <a:lnTo>
                    <a:pt x="120549" y="25431"/>
                  </a:lnTo>
                  <a:lnTo>
                    <a:pt x="120549" y="39029"/>
                  </a:lnTo>
                  <a:lnTo>
                    <a:pt x="145438" y="43177"/>
                  </a:lnTo>
                  <a:lnTo>
                    <a:pt x="142879" y="51878"/>
                  </a:lnTo>
                  <a:lnTo>
                    <a:pt x="147819" y="52701"/>
                  </a:lnTo>
                  <a:lnTo>
                    <a:pt x="136456" y="91333"/>
                  </a:lnTo>
                  <a:lnTo>
                    <a:pt x="139561" y="113070"/>
                  </a:lnTo>
                  <a:lnTo>
                    <a:pt x="177252" y="90899"/>
                  </a:lnTo>
                  <a:lnTo>
                    <a:pt x="188614" y="97716"/>
                  </a:lnTo>
                  <a:lnTo>
                    <a:pt x="209067" y="97716"/>
                  </a:lnTo>
                  <a:lnTo>
                    <a:pt x="213611" y="86354"/>
                  </a:lnTo>
                  <a:lnTo>
                    <a:pt x="240881" y="86354"/>
                  </a:lnTo>
                  <a:lnTo>
                    <a:pt x="272695" y="118168"/>
                  </a:lnTo>
                  <a:lnTo>
                    <a:pt x="272695" y="125311"/>
                  </a:lnTo>
                  <a:lnTo>
                    <a:pt x="275076" y="127692"/>
                  </a:lnTo>
                  <a:lnTo>
                    <a:pt x="275076" y="159578"/>
                  </a:lnTo>
                  <a:lnTo>
                    <a:pt x="299965" y="188615"/>
                  </a:lnTo>
                  <a:lnTo>
                    <a:pt x="299965" y="195361"/>
                  </a:lnTo>
                  <a:lnTo>
                    <a:pt x="302346" y="198139"/>
                  </a:lnTo>
                  <a:lnTo>
                    <a:pt x="302346" y="229953"/>
                  </a:lnTo>
                  <a:lnTo>
                    <a:pt x="290984" y="245860"/>
                  </a:lnTo>
                  <a:lnTo>
                    <a:pt x="259169" y="241316"/>
                  </a:lnTo>
                  <a:lnTo>
                    <a:pt x="211448" y="252678"/>
                  </a:lnTo>
                  <a:lnTo>
                    <a:pt x="184178" y="279947"/>
                  </a:lnTo>
                  <a:lnTo>
                    <a:pt x="195540" y="327669"/>
                  </a:lnTo>
                  <a:lnTo>
                    <a:pt x="163726" y="311762"/>
                  </a:lnTo>
                  <a:lnTo>
                    <a:pt x="129639" y="311762"/>
                  </a:lnTo>
                  <a:lnTo>
                    <a:pt x="131680" y="302238"/>
                  </a:lnTo>
                  <a:lnTo>
                    <a:pt x="127258" y="302238"/>
                  </a:lnTo>
                  <a:lnTo>
                    <a:pt x="132034" y="279947"/>
                  </a:lnTo>
                  <a:lnTo>
                    <a:pt x="104642" y="279947"/>
                  </a:lnTo>
                  <a:lnTo>
                    <a:pt x="97824" y="323124"/>
                  </a:lnTo>
                  <a:lnTo>
                    <a:pt x="81917" y="375391"/>
                  </a:lnTo>
                  <a:lnTo>
                    <a:pt x="66010" y="407205"/>
                  </a:lnTo>
                  <a:lnTo>
                    <a:pt x="68968" y="424951"/>
                  </a:lnTo>
                  <a:lnTo>
                    <a:pt x="90898" y="424951"/>
                  </a:lnTo>
                  <a:lnTo>
                    <a:pt x="106806" y="463583"/>
                  </a:lnTo>
                  <a:lnTo>
                    <a:pt x="107854" y="469869"/>
                  </a:lnTo>
                  <a:lnTo>
                    <a:pt x="109187" y="473107"/>
                  </a:lnTo>
                  <a:lnTo>
                    <a:pt x="112323" y="491921"/>
                  </a:lnTo>
                  <a:lnTo>
                    <a:pt x="134075" y="515849"/>
                  </a:lnTo>
                  <a:lnTo>
                    <a:pt x="154527" y="515849"/>
                  </a:lnTo>
                  <a:lnTo>
                    <a:pt x="177252" y="538574"/>
                  </a:lnTo>
                  <a:lnTo>
                    <a:pt x="174276" y="542741"/>
                  </a:lnTo>
                  <a:lnTo>
                    <a:pt x="179633" y="548098"/>
                  </a:lnTo>
                  <a:lnTo>
                    <a:pt x="168271" y="564005"/>
                  </a:lnTo>
                  <a:lnTo>
                    <a:pt x="141001" y="568550"/>
                  </a:lnTo>
                  <a:lnTo>
                    <a:pt x="141001" y="558629"/>
                  </a:lnTo>
                  <a:lnTo>
                    <a:pt x="138620" y="559026"/>
                  </a:lnTo>
                  <a:lnTo>
                    <a:pt x="138620" y="546908"/>
                  </a:lnTo>
                  <a:lnTo>
                    <a:pt x="109187" y="532191"/>
                  </a:lnTo>
                  <a:lnTo>
                    <a:pt x="104642" y="536736"/>
                  </a:lnTo>
                  <a:lnTo>
                    <a:pt x="88735" y="525373"/>
                  </a:lnTo>
                  <a:lnTo>
                    <a:pt x="81917" y="504921"/>
                  </a:lnTo>
                  <a:lnTo>
                    <a:pt x="61465" y="484469"/>
                  </a:lnTo>
                  <a:lnTo>
                    <a:pt x="45558" y="466289"/>
                  </a:lnTo>
                  <a:lnTo>
                    <a:pt x="38740" y="489014"/>
                  </a:lnTo>
                  <a:lnTo>
                    <a:pt x="29651" y="466289"/>
                  </a:lnTo>
                  <a:lnTo>
                    <a:pt x="30161" y="463994"/>
                  </a:lnTo>
                  <a:lnTo>
                    <a:pt x="27270" y="456765"/>
                  </a:lnTo>
                  <a:lnTo>
                    <a:pt x="31814" y="436313"/>
                  </a:lnTo>
                  <a:lnTo>
                    <a:pt x="43177" y="397681"/>
                  </a:lnTo>
                  <a:lnTo>
                    <a:pt x="63629" y="361322"/>
                  </a:lnTo>
                  <a:lnTo>
                    <a:pt x="79271" y="330036"/>
                  </a:lnTo>
                  <a:lnTo>
                    <a:pt x="70555" y="300400"/>
                  </a:lnTo>
                  <a:lnTo>
                    <a:pt x="70555" y="298971"/>
                  </a:lnTo>
                  <a:lnTo>
                    <a:pt x="68174" y="290876"/>
                  </a:lnTo>
                  <a:lnTo>
                    <a:pt x="68174" y="274968"/>
                  </a:lnTo>
                  <a:lnTo>
                    <a:pt x="65427" y="261233"/>
                  </a:lnTo>
                  <a:lnTo>
                    <a:pt x="38740" y="236771"/>
                  </a:lnTo>
                  <a:lnTo>
                    <a:pt x="36942" y="227781"/>
                  </a:lnTo>
                  <a:lnTo>
                    <a:pt x="36359" y="227247"/>
                  </a:lnTo>
                  <a:lnTo>
                    <a:pt x="31814" y="204522"/>
                  </a:lnTo>
                  <a:lnTo>
                    <a:pt x="43177" y="199977"/>
                  </a:lnTo>
                  <a:lnTo>
                    <a:pt x="57619" y="171093"/>
                  </a:lnTo>
                  <a:lnTo>
                    <a:pt x="45558" y="150417"/>
                  </a:lnTo>
                  <a:lnTo>
                    <a:pt x="22833" y="123147"/>
                  </a:lnTo>
                  <a:lnTo>
                    <a:pt x="2381" y="91333"/>
                  </a:lnTo>
                  <a:lnTo>
                    <a:pt x="4945" y="89501"/>
                  </a:lnTo>
                  <a:lnTo>
                    <a:pt x="0" y="81809"/>
                  </a:lnTo>
                  <a:lnTo>
                    <a:pt x="15907" y="70447"/>
                  </a:lnTo>
                  <a:lnTo>
                    <a:pt x="31814" y="31815"/>
                  </a:lnTo>
                  <a:lnTo>
                    <a:pt x="59084" y="27270"/>
                  </a:lnTo>
                  <a:lnTo>
                    <a:pt x="79536" y="11363"/>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5" name="Freeform 6"/>
            <p:cNvSpPr>
              <a:spLocks/>
            </p:cNvSpPr>
            <p:nvPr/>
          </p:nvSpPr>
          <p:spPr bwMode="auto">
            <a:xfrm>
              <a:off x="6850638" y="3109694"/>
              <a:ext cx="88626" cy="53079"/>
            </a:xfrm>
            <a:custGeom>
              <a:avLst/>
              <a:gdLst>
                <a:gd name="connsiteX0" fmla="*/ 40904 w 118168"/>
                <a:gd name="connsiteY0" fmla="*/ 0 h 70772"/>
                <a:gd name="connsiteX1" fmla="*/ 68174 w 118168"/>
                <a:gd name="connsiteY1" fmla="*/ 4545 h 70772"/>
                <a:gd name="connsiteX2" fmla="*/ 84081 w 118168"/>
                <a:gd name="connsiteY2" fmla="*/ 11362 h 70772"/>
                <a:gd name="connsiteX3" fmla="*/ 99988 w 118168"/>
                <a:gd name="connsiteY3" fmla="*/ 20452 h 70772"/>
                <a:gd name="connsiteX4" fmla="*/ 118168 w 118168"/>
                <a:gd name="connsiteY4" fmla="*/ 31815 h 70772"/>
                <a:gd name="connsiteX5" fmla="*/ 118168 w 118168"/>
                <a:gd name="connsiteY5" fmla="*/ 38958 h 70772"/>
                <a:gd name="connsiteX6" fmla="*/ 118168 w 118168"/>
                <a:gd name="connsiteY6" fmla="*/ 59084 h 70772"/>
                <a:gd name="connsiteX7" fmla="*/ 118168 w 118168"/>
                <a:gd name="connsiteY7" fmla="*/ 66227 h 70772"/>
                <a:gd name="connsiteX8" fmla="*/ 84081 w 118168"/>
                <a:gd name="connsiteY8" fmla="*/ 66227 h 70772"/>
                <a:gd name="connsiteX9" fmla="*/ 52267 w 118168"/>
                <a:gd name="connsiteY9" fmla="*/ 66227 h 70772"/>
                <a:gd name="connsiteX10" fmla="*/ 31814 w 118168"/>
                <a:gd name="connsiteY10" fmla="*/ 70772 h 70772"/>
                <a:gd name="connsiteX11" fmla="*/ 0 w 118168"/>
                <a:gd name="connsiteY11" fmla="*/ 54865 h 70772"/>
                <a:gd name="connsiteX12" fmla="*/ 0 w 118168"/>
                <a:gd name="connsiteY12" fmla="*/ 47722 h 70772"/>
                <a:gd name="connsiteX13" fmla="*/ 0 w 118168"/>
                <a:gd name="connsiteY13" fmla="*/ 45775 h 70772"/>
                <a:gd name="connsiteX14" fmla="*/ 0 w 118168"/>
                <a:gd name="connsiteY14" fmla="*/ 38632 h 70772"/>
                <a:gd name="connsiteX15" fmla="*/ 20452 w 118168"/>
                <a:gd name="connsiteY15" fmla="*/ 11362 h 70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168" h="70772">
                  <a:moveTo>
                    <a:pt x="40904" y="0"/>
                  </a:moveTo>
                  <a:lnTo>
                    <a:pt x="68174" y="4545"/>
                  </a:lnTo>
                  <a:lnTo>
                    <a:pt x="84081" y="11362"/>
                  </a:lnTo>
                  <a:lnTo>
                    <a:pt x="99988" y="20452"/>
                  </a:lnTo>
                  <a:lnTo>
                    <a:pt x="118168" y="31815"/>
                  </a:lnTo>
                  <a:lnTo>
                    <a:pt x="118168" y="38958"/>
                  </a:lnTo>
                  <a:lnTo>
                    <a:pt x="118168" y="59084"/>
                  </a:lnTo>
                  <a:lnTo>
                    <a:pt x="118168" y="66227"/>
                  </a:lnTo>
                  <a:lnTo>
                    <a:pt x="84081" y="66227"/>
                  </a:lnTo>
                  <a:lnTo>
                    <a:pt x="52267" y="66227"/>
                  </a:lnTo>
                  <a:lnTo>
                    <a:pt x="31814" y="70772"/>
                  </a:lnTo>
                  <a:lnTo>
                    <a:pt x="0" y="54865"/>
                  </a:lnTo>
                  <a:lnTo>
                    <a:pt x="0" y="47722"/>
                  </a:lnTo>
                  <a:lnTo>
                    <a:pt x="0" y="45775"/>
                  </a:lnTo>
                  <a:lnTo>
                    <a:pt x="0" y="38632"/>
                  </a:lnTo>
                  <a:lnTo>
                    <a:pt x="20452" y="1136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6" name="Freeform 7"/>
            <p:cNvSpPr>
              <a:spLocks/>
            </p:cNvSpPr>
            <p:nvPr/>
          </p:nvSpPr>
          <p:spPr bwMode="auto">
            <a:xfrm>
              <a:off x="6823287" y="3164152"/>
              <a:ext cx="133102" cy="179201"/>
            </a:xfrm>
            <a:custGeom>
              <a:avLst/>
              <a:gdLst>
                <a:gd name="connsiteX0" fmla="*/ 27487 w 177469"/>
                <a:gd name="connsiteY0" fmla="*/ 0 h 238934"/>
                <a:gd name="connsiteX1" fmla="*/ 54756 w 177469"/>
                <a:gd name="connsiteY1" fmla="*/ 15907 h 238934"/>
                <a:gd name="connsiteX2" fmla="*/ 70663 w 177469"/>
                <a:gd name="connsiteY2" fmla="*/ 15907 h 238934"/>
                <a:gd name="connsiteX3" fmla="*/ 75208 w 177469"/>
                <a:gd name="connsiteY3" fmla="*/ 47722 h 238934"/>
                <a:gd name="connsiteX4" fmla="*/ 107023 w 177469"/>
                <a:gd name="connsiteY4" fmla="*/ 54539 h 238934"/>
                <a:gd name="connsiteX5" fmla="*/ 145655 w 177469"/>
                <a:gd name="connsiteY5" fmla="*/ 54539 h 238934"/>
                <a:gd name="connsiteX6" fmla="*/ 166107 w 177469"/>
                <a:gd name="connsiteY6" fmla="*/ 59084 h 238934"/>
                <a:gd name="connsiteX7" fmla="*/ 150199 w 177469"/>
                <a:gd name="connsiteY7" fmla="*/ 90899 h 238934"/>
                <a:gd name="connsiteX8" fmla="*/ 148684 w 177469"/>
                <a:gd name="connsiteY8" fmla="*/ 91548 h 238934"/>
                <a:gd name="connsiteX9" fmla="*/ 145437 w 177469"/>
                <a:gd name="connsiteY9" fmla="*/ 98042 h 238934"/>
                <a:gd name="connsiteX10" fmla="*/ 129530 w 177469"/>
                <a:gd name="connsiteY10" fmla="*/ 104859 h 238934"/>
                <a:gd name="connsiteX11" fmla="*/ 118811 w 177469"/>
                <a:gd name="connsiteY11" fmla="*/ 118641 h 238934"/>
                <a:gd name="connsiteX12" fmla="*/ 136508 w 177469"/>
                <a:gd name="connsiteY12" fmla="*/ 138305 h 238934"/>
                <a:gd name="connsiteX13" fmla="*/ 140893 w 177469"/>
                <a:gd name="connsiteY13" fmla="*/ 120766 h 238934"/>
                <a:gd name="connsiteX14" fmla="*/ 143869 w 177469"/>
                <a:gd name="connsiteY14" fmla="*/ 120766 h 238934"/>
                <a:gd name="connsiteX15" fmla="*/ 145655 w 177469"/>
                <a:gd name="connsiteY15" fmla="*/ 113623 h 238934"/>
                <a:gd name="connsiteX16" fmla="*/ 157017 w 177469"/>
                <a:gd name="connsiteY16" fmla="*/ 113623 h 238934"/>
                <a:gd name="connsiteX17" fmla="*/ 177469 w 177469"/>
                <a:gd name="connsiteY17" fmla="*/ 177252 h 238934"/>
                <a:gd name="connsiteX18" fmla="*/ 177469 w 177469"/>
                <a:gd name="connsiteY18" fmla="*/ 204522 h 238934"/>
                <a:gd name="connsiteX19" fmla="*/ 172707 w 177469"/>
                <a:gd name="connsiteY19" fmla="*/ 203161 h 238934"/>
                <a:gd name="connsiteX20" fmla="*/ 172707 w 177469"/>
                <a:gd name="connsiteY20" fmla="*/ 211665 h 238934"/>
                <a:gd name="connsiteX21" fmla="*/ 162829 w 177469"/>
                <a:gd name="connsiteY21" fmla="*/ 208842 h 238934"/>
                <a:gd name="connsiteX22" fmla="*/ 166107 w 177469"/>
                <a:gd name="connsiteY22" fmla="*/ 231791 h 238934"/>
                <a:gd name="connsiteX23" fmla="*/ 157112 w 177469"/>
                <a:gd name="connsiteY23" fmla="*/ 209305 h 238934"/>
                <a:gd name="connsiteX24" fmla="*/ 161345 w 177469"/>
                <a:gd name="connsiteY24" fmla="*/ 238934 h 238934"/>
                <a:gd name="connsiteX25" fmla="*/ 152255 w 177469"/>
                <a:gd name="connsiteY25" fmla="*/ 216210 h 238934"/>
                <a:gd name="connsiteX26" fmla="*/ 145437 w 177469"/>
                <a:gd name="connsiteY26" fmla="*/ 195757 h 238934"/>
                <a:gd name="connsiteX27" fmla="*/ 140893 w 177469"/>
                <a:gd name="connsiteY27" fmla="*/ 179850 h 238934"/>
                <a:gd name="connsiteX28" fmla="*/ 124985 w 177469"/>
                <a:gd name="connsiteY28" fmla="*/ 152581 h 238934"/>
                <a:gd name="connsiteX29" fmla="*/ 99974 w 177469"/>
                <a:gd name="connsiteY29" fmla="*/ 152581 h 238934"/>
                <a:gd name="connsiteX30" fmla="*/ 102478 w 177469"/>
                <a:gd name="connsiteY30" fmla="*/ 161345 h 238934"/>
                <a:gd name="connsiteX31" fmla="*/ 97647 w 177469"/>
                <a:gd name="connsiteY31" fmla="*/ 168246 h 238934"/>
                <a:gd name="connsiteX32" fmla="*/ 97716 w 177469"/>
                <a:gd name="connsiteY32" fmla="*/ 168488 h 238934"/>
                <a:gd name="connsiteX33" fmla="*/ 81809 w 177469"/>
                <a:gd name="connsiteY33" fmla="*/ 191213 h 238934"/>
                <a:gd name="connsiteX34" fmla="*/ 70446 w 177469"/>
                <a:gd name="connsiteY34" fmla="*/ 184395 h 238934"/>
                <a:gd name="connsiteX35" fmla="*/ 65901 w 177469"/>
                <a:gd name="connsiteY35" fmla="*/ 191213 h 238934"/>
                <a:gd name="connsiteX36" fmla="*/ 49994 w 177469"/>
                <a:gd name="connsiteY36" fmla="*/ 184395 h 238934"/>
                <a:gd name="connsiteX37" fmla="*/ 38632 w 177469"/>
                <a:gd name="connsiteY37" fmla="*/ 179850 h 238934"/>
                <a:gd name="connsiteX38" fmla="*/ 34087 w 177469"/>
                <a:gd name="connsiteY38" fmla="*/ 152581 h 238934"/>
                <a:gd name="connsiteX39" fmla="*/ 22725 w 177469"/>
                <a:gd name="connsiteY39" fmla="*/ 120766 h 238934"/>
                <a:gd name="connsiteX40" fmla="*/ 27270 w 177469"/>
                <a:gd name="connsiteY40" fmla="*/ 98042 h 238934"/>
                <a:gd name="connsiteX41" fmla="*/ 0 w 177469"/>
                <a:gd name="connsiteY41" fmla="*/ 82134 h 238934"/>
                <a:gd name="connsiteX42" fmla="*/ 6266 w 177469"/>
                <a:gd name="connsiteY42" fmla="*/ 75868 h 238934"/>
                <a:gd name="connsiteX43" fmla="*/ 4762 w 177469"/>
                <a:gd name="connsiteY43" fmla="*/ 74991 h 238934"/>
                <a:gd name="connsiteX44" fmla="*/ 16124 w 177469"/>
                <a:gd name="connsiteY44" fmla="*/ 63629 h 238934"/>
                <a:gd name="connsiteX45" fmla="*/ 31460 w 177469"/>
                <a:gd name="connsiteY45" fmla="*/ 52894 h 238934"/>
                <a:gd name="connsiteX46" fmla="*/ 6817 w 177469"/>
                <a:gd name="connsiteY46" fmla="*/ 34413 h 238934"/>
                <a:gd name="connsiteX47" fmla="*/ 22725 w 177469"/>
                <a:gd name="connsiteY47" fmla="*/ 7143 h 238934"/>
                <a:gd name="connsiteX48" fmla="*/ 23169 w 177469"/>
                <a:gd name="connsiteY48" fmla="*/ 7402 h 23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7469" h="238934">
                  <a:moveTo>
                    <a:pt x="27487" y="0"/>
                  </a:moveTo>
                  <a:lnTo>
                    <a:pt x="54756" y="15907"/>
                  </a:lnTo>
                  <a:lnTo>
                    <a:pt x="70663" y="15907"/>
                  </a:lnTo>
                  <a:lnTo>
                    <a:pt x="75208" y="47722"/>
                  </a:lnTo>
                  <a:lnTo>
                    <a:pt x="107023" y="54539"/>
                  </a:lnTo>
                  <a:lnTo>
                    <a:pt x="145655" y="54539"/>
                  </a:lnTo>
                  <a:lnTo>
                    <a:pt x="166107" y="59084"/>
                  </a:lnTo>
                  <a:lnTo>
                    <a:pt x="150199" y="90899"/>
                  </a:lnTo>
                  <a:lnTo>
                    <a:pt x="148684" y="91548"/>
                  </a:lnTo>
                  <a:lnTo>
                    <a:pt x="145437" y="98042"/>
                  </a:lnTo>
                  <a:lnTo>
                    <a:pt x="129530" y="104859"/>
                  </a:lnTo>
                  <a:lnTo>
                    <a:pt x="118811" y="118641"/>
                  </a:lnTo>
                  <a:lnTo>
                    <a:pt x="136508" y="138305"/>
                  </a:lnTo>
                  <a:lnTo>
                    <a:pt x="140893" y="120766"/>
                  </a:lnTo>
                  <a:lnTo>
                    <a:pt x="143869" y="120766"/>
                  </a:lnTo>
                  <a:lnTo>
                    <a:pt x="145655" y="113623"/>
                  </a:lnTo>
                  <a:lnTo>
                    <a:pt x="157017" y="113623"/>
                  </a:lnTo>
                  <a:lnTo>
                    <a:pt x="177469" y="177252"/>
                  </a:lnTo>
                  <a:lnTo>
                    <a:pt x="177469" y="204522"/>
                  </a:lnTo>
                  <a:lnTo>
                    <a:pt x="172707" y="203161"/>
                  </a:lnTo>
                  <a:lnTo>
                    <a:pt x="172707" y="211665"/>
                  </a:lnTo>
                  <a:lnTo>
                    <a:pt x="162829" y="208842"/>
                  </a:lnTo>
                  <a:lnTo>
                    <a:pt x="166107" y="231791"/>
                  </a:lnTo>
                  <a:lnTo>
                    <a:pt x="157112" y="209305"/>
                  </a:lnTo>
                  <a:lnTo>
                    <a:pt x="161345" y="238934"/>
                  </a:lnTo>
                  <a:lnTo>
                    <a:pt x="152255" y="216210"/>
                  </a:lnTo>
                  <a:lnTo>
                    <a:pt x="145437" y="195757"/>
                  </a:lnTo>
                  <a:lnTo>
                    <a:pt x="140893" y="179850"/>
                  </a:lnTo>
                  <a:lnTo>
                    <a:pt x="124985" y="152581"/>
                  </a:lnTo>
                  <a:lnTo>
                    <a:pt x="99974" y="152581"/>
                  </a:lnTo>
                  <a:lnTo>
                    <a:pt x="102478" y="161345"/>
                  </a:lnTo>
                  <a:lnTo>
                    <a:pt x="97647" y="168246"/>
                  </a:lnTo>
                  <a:lnTo>
                    <a:pt x="97716" y="168488"/>
                  </a:lnTo>
                  <a:lnTo>
                    <a:pt x="81809" y="191213"/>
                  </a:lnTo>
                  <a:lnTo>
                    <a:pt x="70446" y="184395"/>
                  </a:lnTo>
                  <a:lnTo>
                    <a:pt x="65901" y="191213"/>
                  </a:lnTo>
                  <a:lnTo>
                    <a:pt x="49994" y="184395"/>
                  </a:lnTo>
                  <a:lnTo>
                    <a:pt x="38632" y="179850"/>
                  </a:lnTo>
                  <a:lnTo>
                    <a:pt x="34087" y="152581"/>
                  </a:lnTo>
                  <a:lnTo>
                    <a:pt x="22725" y="120766"/>
                  </a:lnTo>
                  <a:lnTo>
                    <a:pt x="27270" y="98042"/>
                  </a:lnTo>
                  <a:lnTo>
                    <a:pt x="0" y="82134"/>
                  </a:lnTo>
                  <a:lnTo>
                    <a:pt x="6266" y="75868"/>
                  </a:lnTo>
                  <a:lnTo>
                    <a:pt x="4762" y="74991"/>
                  </a:lnTo>
                  <a:lnTo>
                    <a:pt x="16124" y="63629"/>
                  </a:lnTo>
                  <a:lnTo>
                    <a:pt x="31460" y="52894"/>
                  </a:lnTo>
                  <a:lnTo>
                    <a:pt x="6817" y="34413"/>
                  </a:lnTo>
                  <a:lnTo>
                    <a:pt x="22725" y="7143"/>
                  </a:lnTo>
                  <a:lnTo>
                    <a:pt x="23169" y="740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7" name="Freeform 59"/>
            <p:cNvSpPr>
              <a:spLocks noEditPoints="1"/>
            </p:cNvSpPr>
            <p:nvPr/>
          </p:nvSpPr>
          <p:spPr bwMode="auto">
            <a:xfrm>
              <a:off x="6431368" y="2179202"/>
              <a:ext cx="1692418" cy="1233948"/>
            </a:xfrm>
            <a:custGeom>
              <a:avLst/>
              <a:gdLst>
                <a:gd name="T0" fmla="*/ 565 w 993"/>
                <a:gd name="T1" fmla="*/ 720 h 724"/>
                <a:gd name="T2" fmla="*/ 600 w 993"/>
                <a:gd name="T3" fmla="*/ 691 h 724"/>
                <a:gd name="T4" fmla="*/ 872 w 993"/>
                <a:gd name="T5" fmla="*/ 97 h 724"/>
                <a:gd name="T6" fmla="*/ 927 w 993"/>
                <a:gd name="T7" fmla="*/ 145 h 724"/>
                <a:gd name="T8" fmla="*/ 984 w 993"/>
                <a:gd name="T9" fmla="*/ 149 h 724"/>
                <a:gd name="T10" fmla="*/ 941 w 993"/>
                <a:gd name="T11" fmla="*/ 201 h 724"/>
                <a:gd name="T12" fmla="*/ 922 w 993"/>
                <a:gd name="T13" fmla="*/ 256 h 724"/>
                <a:gd name="T14" fmla="*/ 879 w 993"/>
                <a:gd name="T15" fmla="*/ 275 h 724"/>
                <a:gd name="T16" fmla="*/ 849 w 993"/>
                <a:gd name="T17" fmla="*/ 294 h 724"/>
                <a:gd name="T18" fmla="*/ 785 w 993"/>
                <a:gd name="T19" fmla="*/ 334 h 724"/>
                <a:gd name="T20" fmla="*/ 785 w 993"/>
                <a:gd name="T21" fmla="*/ 310 h 724"/>
                <a:gd name="T22" fmla="*/ 733 w 993"/>
                <a:gd name="T23" fmla="*/ 334 h 724"/>
                <a:gd name="T24" fmla="*/ 730 w 993"/>
                <a:gd name="T25" fmla="*/ 362 h 724"/>
                <a:gd name="T26" fmla="*/ 778 w 993"/>
                <a:gd name="T27" fmla="*/ 369 h 724"/>
                <a:gd name="T28" fmla="*/ 759 w 993"/>
                <a:gd name="T29" fmla="*/ 398 h 724"/>
                <a:gd name="T30" fmla="*/ 759 w 993"/>
                <a:gd name="T31" fmla="*/ 452 h 724"/>
                <a:gd name="T32" fmla="*/ 768 w 993"/>
                <a:gd name="T33" fmla="*/ 502 h 724"/>
                <a:gd name="T34" fmla="*/ 775 w 993"/>
                <a:gd name="T35" fmla="*/ 549 h 724"/>
                <a:gd name="T36" fmla="*/ 728 w 993"/>
                <a:gd name="T37" fmla="*/ 613 h 724"/>
                <a:gd name="T38" fmla="*/ 655 w 993"/>
                <a:gd name="T39" fmla="*/ 656 h 724"/>
                <a:gd name="T40" fmla="*/ 600 w 993"/>
                <a:gd name="T41" fmla="*/ 670 h 724"/>
                <a:gd name="T42" fmla="*/ 586 w 993"/>
                <a:gd name="T43" fmla="*/ 670 h 724"/>
                <a:gd name="T44" fmla="*/ 532 w 993"/>
                <a:gd name="T45" fmla="*/ 656 h 724"/>
                <a:gd name="T46" fmla="*/ 499 w 993"/>
                <a:gd name="T47" fmla="*/ 644 h 724"/>
                <a:gd name="T48" fmla="*/ 451 w 993"/>
                <a:gd name="T49" fmla="*/ 653 h 724"/>
                <a:gd name="T50" fmla="*/ 444 w 993"/>
                <a:gd name="T51" fmla="*/ 661 h 724"/>
                <a:gd name="T52" fmla="*/ 418 w 993"/>
                <a:gd name="T53" fmla="*/ 642 h 724"/>
                <a:gd name="T54" fmla="*/ 390 w 993"/>
                <a:gd name="T55" fmla="*/ 604 h 724"/>
                <a:gd name="T56" fmla="*/ 397 w 993"/>
                <a:gd name="T57" fmla="*/ 556 h 724"/>
                <a:gd name="T58" fmla="*/ 371 w 993"/>
                <a:gd name="T59" fmla="*/ 537 h 724"/>
                <a:gd name="T60" fmla="*/ 319 w 993"/>
                <a:gd name="T61" fmla="*/ 540 h 724"/>
                <a:gd name="T62" fmla="*/ 276 w 993"/>
                <a:gd name="T63" fmla="*/ 549 h 724"/>
                <a:gd name="T64" fmla="*/ 243 w 993"/>
                <a:gd name="T65" fmla="*/ 549 h 724"/>
                <a:gd name="T66" fmla="*/ 184 w 993"/>
                <a:gd name="T67" fmla="*/ 540 h 724"/>
                <a:gd name="T68" fmla="*/ 139 w 993"/>
                <a:gd name="T69" fmla="*/ 514 h 724"/>
                <a:gd name="T70" fmla="*/ 82 w 993"/>
                <a:gd name="T71" fmla="*/ 488 h 724"/>
                <a:gd name="T72" fmla="*/ 82 w 993"/>
                <a:gd name="T73" fmla="*/ 448 h 724"/>
                <a:gd name="T74" fmla="*/ 35 w 993"/>
                <a:gd name="T75" fmla="*/ 386 h 724"/>
                <a:gd name="T76" fmla="*/ 18 w 993"/>
                <a:gd name="T77" fmla="*/ 353 h 724"/>
                <a:gd name="T78" fmla="*/ 4 w 993"/>
                <a:gd name="T79" fmla="*/ 324 h 724"/>
                <a:gd name="T80" fmla="*/ 44 w 993"/>
                <a:gd name="T81" fmla="*/ 310 h 724"/>
                <a:gd name="T82" fmla="*/ 104 w 993"/>
                <a:gd name="T83" fmla="*/ 272 h 724"/>
                <a:gd name="T84" fmla="*/ 101 w 993"/>
                <a:gd name="T85" fmla="*/ 211 h 724"/>
                <a:gd name="T86" fmla="*/ 184 w 993"/>
                <a:gd name="T87" fmla="*/ 163 h 724"/>
                <a:gd name="T88" fmla="*/ 222 w 993"/>
                <a:gd name="T89" fmla="*/ 109 h 724"/>
                <a:gd name="T90" fmla="*/ 267 w 993"/>
                <a:gd name="T91" fmla="*/ 147 h 724"/>
                <a:gd name="T92" fmla="*/ 298 w 993"/>
                <a:gd name="T93" fmla="*/ 206 h 724"/>
                <a:gd name="T94" fmla="*/ 357 w 993"/>
                <a:gd name="T95" fmla="*/ 246 h 724"/>
                <a:gd name="T96" fmla="*/ 439 w 993"/>
                <a:gd name="T97" fmla="*/ 261 h 724"/>
                <a:gd name="T98" fmla="*/ 506 w 993"/>
                <a:gd name="T99" fmla="*/ 284 h 724"/>
                <a:gd name="T100" fmla="*/ 593 w 993"/>
                <a:gd name="T101" fmla="*/ 256 h 724"/>
                <a:gd name="T102" fmla="*/ 610 w 993"/>
                <a:gd name="T103" fmla="*/ 223 h 724"/>
                <a:gd name="T104" fmla="*/ 659 w 993"/>
                <a:gd name="T105" fmla="*/ 201 h 724"/>
                <a:gd name="T106" fmla="*/ 730 w 993"/>
                <a:gd name="T107" fmla="*/ 166 h 724"/>
                <a:gd name="T108" fmla="*/ 719 w 993"/>
                <a:gd name="T109" fmla="*/ 137 h 724"/>
                <a:gd name="T110" fmla="*/ 676 w 993"/>
                <a:gd name="T111" fmla="*/ 135 h 724"/>
                <a:gd name="T112" fmla="*/ 738 w 993"/>
                <a:gd name="T113" fmla="*/ 85 h 724"/>
                <a:gd name="T114" fmla="*/ 761 w 993"/>
                <a:gd name="T115" fmla="*/ 26 h 724"/>
                <a:gd name="T116" fmla="*/ 806 w 993"/>
                <a:gd name="T117" fmla="*/ 0 h 724"/>
                <a:gd name="T118" fmla="*/ 863 w 993"/>
                <a:gd name="T119" fmla="*/ 55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93" h="724">
                  <a:moveTo>
                    <a:pt x="593" y="715"/>
                  </a:moveTo>
                  <a:lnTo>
                    <a:pt x="593" y="715"/>
                  </a:lnTo>
                  <a:lnTo>
                    <a:pt x="579" y="724"/>
                  </a:lnTo>
                  <a:lnTo>
                    <a:pt x="565" y="720"/>
                  </a:lnTo>
                  <a:lnTo>
                    <a:pt x="565" y="703"/>
                  </a:lnTo>
                  <a:lnTo>
                    <a:pt x="574" y="696"/>
                  </a:lnTo>
                  <a:lnTo>
                    <a:pt x="591" y="691"/>
                  </a:lnTo>
                  <a:lnTo>
                    <a:pt x="600" y="691"/>
                  </a:lnTo>
                  <a:lnTo>
                    <a:pt x="603" y="698"/>
                  </a:lnTo>
                  <a:lnTo>
                    <a:pt x="596" y="706"/>
                  </a:lnTo>
                  <a:lnTo>
                    <a:pt x="593" y="715"/>
                  </a:lnTo>
                  <a:moveTo>
                    <a:pt x="872" y="97"/>
                  </a:moveTo>
                  <a:lnTo>
                    <a:pt x="872" y="97"/>
                  </a:lnTo>
                  <a:lnTo>
                    <a:pt x="901" y="104"/>
                  </a:lnTo>
                  <a:lnTo>
                    <a:pt x="920" y="121"/>
                  </a:lnTo>
                  <a:lnTo>
                    <a:pt x="927" y="145"/>
                  </a:lnTo>
                  <a:lnTo>
                    <a:pt x="950" y="145"/>
                  </a:lnTo>
                  <a:lnTo>
                    <a:pt x="965" y="135"/>
                  </a:lnTo>
                  <a:lnTo>
                    <a:pt x="993" y="128"/>
                  </a:lnTo>
                  <a:lnTo>
                    <a:pt x="984" y="149"/>
                  </a:lnTo>
                  <a:lnTo>
                    <a:pt x="976" y="159"/>
                  </a:lnTo>
                  <a:lnTo>
                    <a:pt x="972" y="185"/>
                  </a:lnTo>
                  <a:lnTo>
                    <a:pt x="960" y="206"/>
                  </a:lnTo>
                  <a:lnTo>
                    <a:pt x="941" y="201"/>
                  </a:lnTo>
                  <a:lnTo>
                    <a:pt x="927" y="211"/>
                  </a:lnTo>
                  <a:lnTo>
                    <a:pt x="931" y="230"/>
                  </a:lnTo>
                  <a:lnTo>
                    <a:pt x="929" y="256"/>
                  </a:lnTo>
                  <a:lnTo>
                    <a:pt x="922" y="256"/>
                  </a:lnTo>
                  <a:lnTo>
                    <a:pt x="922" y="268"/>
                  </a:lnTo>
                  <a:lnTo>
                    <a:pt x="910" y="253"/>
                  </a:lnTo>
                  <a:lnTo>
                    <a:pt x="905" y="268"/>
                  </a:lnTo>
                  <a:lnTo>
                    <a:pt x="879" y="275"/>
                  </a:lnTo>
                  <a:lnTo>
                    <a:pt x="882" y="287"/>
                  </a:lnTo>
                  <a:lnTo>
                    <a:pt x="868" y="287"/>
                  </a:lnTo>
                  <a:lnTo>
                    <a:pt x="861" y="279"/>
                  </a:lnTo>
                  <a:lnTo>
                    <a:pt x="849" y="294"/>
                  </a:lnTo>
                  <a:lnTo>
                    <a:pt x="832" y="308"/>
                  </a:lnTo>
                  <a:lnTo>
                    <a:pt x="818" y="320"/>
                  </a:lnTo>
                  <a:lnTo>
                    <a:pt x="797" y="327"/>
                  </a:lnTo>
                  <a:lnTo>
                    <a:pt x="785" y="334"/>
                  </a:lnTo>
                  <a:lnTo>
                    <a:pt x="766" y="341"/>
                  </a:lnTo>
                  <a:lnTo>
                    <a:pt x="775" y="332"/>
                  </a:lnTo>
                  <a:lnTo>
                    <a:pt x="771" y="324"/>
                  </a:lnTo>
                  <a:lnTo>
                    <a:pt x="785" y="310"/>
                  </a:lnTo>
                  <a:lnTo>
                    <a:pt x="775" y="298"/>
                  </a:lnTo>
                  <a:lnTo>
                    <a:pt x="761" y="306"/>
                  </a:lnTo>
                  <a:lnTo>
                    <a:pt x="742" y="320"/>
                  </a:lnTo>
                  <a:lnTo>
                    <a:pt x="733" y="334"/>
                  </a:lnTo>
                  <a:lnTo>
                    <a:pt x="719" y="334"/>
                  </a:lnTo>
                  <a:lnTo>
                    <a:pt x="709" y="346"/>
                  </a:lnTo>
                  <a:lnTo>
                    <a:pt x="719" y="358"/>
                  </a:lnTo>
                  <a:lnTo>
                    <a:pt x="730" y="362"/>
                  </a:lnTo>
                  <a:lnTo>
                    <a:pt x="733" y="372"/>
                  </a:lnTo>
                  <a:lnTo>
                    <a:pt x="745" y="377"/>
                  </a:lnTo>
                  <a:lnTo>
                    <a:pt x="761" y="362"/>
                  </a:lnTo>
                  <a:lnTo>
                    <a:pt x="778" y="369"/>
                  </a:lnTo>
                  <a:lnTo>
                    <a:pt x="787" y="372"/>
                  </a:lnTo>
                  <a:lnTo>
                    <a:pt x="790" y="381"/>
                  </a:lnTo>
                  <a:lnTo>
                    <a:pt x="766" y="386"/>
                  </a:lnTo>
                  <a:lnTo>
                    <a:pt x="759" y="398"/>
                  </a:lnTo>
                  <a:lnTo>
                    <a:pt x="745" y="407"/>
                  </a:lnTo>
                  <a:lnTo>
                    <a:pt x="735" y="421"/>
                  </a:lnTo>
                  <a:lnTo>
                    <a:pt x="752" y="433"/>
                  </a:lnTo>
                  <a:lnTo>
                    <a:pt x="759" y="452"/>
                  </a:lnTo>
                  <a:lnTo>
                    <a:pt x="768" y="469"/>
                  </a:lnTo>
                  <a:lnTo>
                    <a:pt x="780" y="483"/>
                  </a:lnTo>
                  <a:lnTo>
                    <a:pt x="780" y="497"/>
                  </a:lnTo>
                  <a:lnTo>
                    <a:pt x="768" y="502"/>
                  </a:lnTo>
                  <a:lnTo>
                    <a:pt x="773" y="511"/>
                  </a:lnTo>
                  <a:lnTo>
                    <a:pt x="782" y="519"/>
                  </a:lnTo>
                  <a:lnTo>
                    <a:pt x="780" y="533"/>
                  </a:lnTo>
                  <a:lnTo>
                    <a:pt x="775" y="549"/>
                  </a:lnTo>
                  <a:lnTo>
                    <a:pt x="766" y="549"/>
                  </a:lnTo>
                  <a:lnTo>
                    <a:pt x="756" y="571"/>
                  </a:lnTo>
                  <a:lnTo>
                    <a:pt x="742" y="592"/>
                  </a:lnTo>
                  <a:lnTo>
                    <a:pt x="728" y="613"/>
                  </a:lnTo>
                  <a:lnTo>
                    <a:pt x="704" y="630"/>
                  </a:lnTo>
                  <a:lnTo>
                    <a:pt x="683" y="644"/>
                  </a:lnTo>
                  <a:lnTo>
                    <a:pt x="664" y="646"/>
                  </a:lnTo>
                  <a:lnTo>
                    <a:pt x="655" y="656"/>
                  </a:lnTo>
                  <a:lnTo>
                    <a:pt x="650" y="649"/>
                  </a:lnTo>
                  <a:lnTo>
                    <a:pt x="641" y="658"/>
                  </a:lnTo>
                  <a:lnTo>
                    <a:pt x="617" y="665"/>
                  </a:lnTo>
                  <a:lnTo>
                    <a:pt x="600" y="670"/>
                  </a:lnTo>
                  <a:lnTo>
                    <a:pt x="596" y="687"/>
                  </a:lnTo>
                  <a:lnTo>
                    <a:pt x="586" y="689"/>
                  </a:lnTo>
                  <a:lnTo>
                    <a:pt x="581" y="677"/>
                  </a:lnTo>
                  <a:lnTo>
                    <a:pt x="586" y="670"/>
                  </a:lnTo>
                  <a:lnTo>
                    <a:pt x="562" y="663"/>
                  </a:lnTo>
                  <a:lnTo>
                    <a:pt x="555" y="665"/>
                  </a:lnTo>
                  <a:lnTo>
                    <a:pt x="539" y="661"/>
                  </a:lnTo>
                  <a:lnTo>
                    <a:pt x="532" y="656"/>
                  </a:lnTo>
                  <a:lnTo>
                    <a:pt x="534" y="644"/>
                  </a:lnTo>
                  <a:lnTo>
                    <a:pt x="520" y="642"/>
                  </a:lnTo>
                  <a:lnTo>
                    <a:pt x="510" y="635"/>
                  </a:lnTo>
                  <a:lnTo>
                    <a:pt x="499" y="644"/>
                  </a:lnTo>
                  <a:lnTo>
                    <a:pt x="482" y="646"/>
                  </a:lnTo>
                  <a:lnTo>
                    <a:pt x="468" y="646"/>
                  </a:lnTo>
                  <a:lnTo>
                    <a:pt x="461" y="651"/>
                  </a:lnTo>
                  <a:lnTo>
                    <a:pt x="451" y="653"/>
                  </a:lnTo>
                  <a:lnTo>
                    <a:pt x="454" y="672"/>
                  </a:lnTo>
                  <a:lnTo>
                    <a:pt x="447" y="672"/>
                  </a:lnTo>
                  <a:lnTo>
                    <a:pt x="444" y="668"/>
                  </a:lnTo>
                  <a:lnTo>
                    <a:pt x="444" y="661"/>
                  </a:lnTo>
                  <a:lnTo>
                    <a:pt x="432" y="665"/>
                  </a:lnTo>
                  <a:lnTo>
                    <a:pt x="425" y="663"/>
                  </a:lnTo>
                  <a:lnTo>
                    <a:pt x="413" y="656"/>
                  </a:lnTo>
                  <a:lnTo>
                    <a:pt x="418" y="642"/>
                  </a:lnTo>
                  <a:lnTo>
                    <a:pt x="409" y="639"/>
                  </a:lnTo>
                  <a:lnTo>
                    <a:pt x="404" y="623"/>
                  </a:lnTo>
                  <a:lnTo>
                    <a:pt x="387" y="625"/>
                  </a:lnTo>
                  <a:lnTo>
                    <a:pt x="390" y="604"/>
                  </a:lnTo>
                  <a:lnTo>
                    <a:pt x="404" y="590"/>
                  </a:lnTo>
                  <a:lnTo>
                    <a:pt x="404" y="575"/>
                  </a:lnTo>
                  <a:lnTo>
                    <a:pt x="404" y="561"/>
                  </a:lnTo>
                  <a:lnTo>
                    <a:pt x="397" y="556"/>
                  </a:lnTo>
                  <a:lnTo>
                    <a:pt x="392" y="547"/>
                  </a:lnTo>
                  <a:lnTo>
                    <a:pt x="383" y="547"/>
                  </a:lnTo>
                  <a:lnTo>
                    <a:pt x="364" y="545"/>
                  </a:lnTo>
                  <a:lnTo>
                    <a:pt x="371" y="537"/>
                  </a:lnTo>
                  <a:lnTo>
                    <a:pt x="361" y="526"/>
                  </a:lnTo>
                  <a:lnTo>
                    <a:pt x="352" y="533"/>
                  </a:lnTo>
                  <a:lnTo>
                    <a:pt x="338" y="528"/>
                  </a:lnTo>
                  <a:lnTo>
                    <a:pt x="319" y="540"/>
                  </a:lnTo>
                  <a:lnTo>
                    <a:pt x="305" y="554"/>
                  </a:lnTo>
                  <a:lnTo>
                    <a:pt x="290" y="556"/>
                  </a:lnTo>
                  <a:lnTo>
                    <a:pt x="283" y="552"/>
                  </a:lnTo>
                  <a:lnTo>
                    <a:pt x="276" y="549"/>
                  </a:lnTo>
                  <a:lnTo>
                    <a:pt x="264" y="547"/>
                  </a:lnTo>
                  <a:lnTo>
                    <a:pt x="255" y="552"/>
                  </a:lnTo>
                  <a:lnTo>
                    <a:pt x="246" y="566"/>
                  </a:lnTo>
                  <a:lnTo>
                    <a:pt x="243" y="549"/>
                  </a:lnTo>
                  <a:lnTo>
                    <a:pt x="234" y="554"/>
                  </a:lnTo>
                  <a:lnTo>
                    <a:pt x="215" y="552"/>
                  </a:lnTo>
                  <a:lnTo>
                    <a:pt x="196" y="549"/>
                  </a:lnTo>
                  <a:lnTo>
                    <a:pt x="184" y="540"/>
                  </a:lnTo>
                  <a:lnTo>
                    <a:pt x="170" y="537"/>
                  </a:lnTo>
                  <a:lnTo>
                    <a:pt x="165" y="528"/>
                  </a:lnTo>
                  <a:lnTo>
                    <a:pt x="156" y="526"/>
                  </a:lnTo>
                  <a:lnTo>
                    <a:pt x="139" y="514"/>
                  </a:lnTo>
                  <a:lnTo>
                    <a:pt x="127" y="507"/>
                  </a:lnTo>
                  <a:lnTo>
                    <a:pt x="120" y="511"/>
                  </a:lnTo>
                  <a:lnTo>
                    <a:pt x="97" y="500"/>
                  </a:lnTo>
                  <a:lnTo>
                    <a:pt x="82" y="488"/>
                  </a:lnTo>
                  <a:lnTo>
                    <a:pt x="78" y="466"/>
                  </a:lnTo>
                  <a:lnTo>
                    <a:pt x="89" y="469"/>
                  </a:lnTo>
                  <a:lnTo>
                    <a:pt x="89" y="459"/>
                  </a:lnTo>
                  <a:lnTo>
                    <a:pt x="82" y="448"/>
                  </a:lnTo>
                  <a:lnTo>
                    <a:pt x="85" y="433"/>
                  </a:lnTo>
                  <a:lnTo>
                    <a:pt x="68" y="410"/>
                  </a:lnTo>
                  <a:lnTo>
                    <a:pt x="40" y="403"/>
                  </a:lnTo>
                  <a:lnTo>
                    <a:pt x="35" y="386"/>
                  </a:lnTo>
                  <a:lnTo>
                    <a:pt x="23" y="377"/>
                  </a:lnTo>
                  <a:lnTo>
                    <a:pt x="21" y="372"/>
                  </a:lnTo>
                  <a:lnTo>
                    <a:pt x="18" y="360"/>
                  </a:lnTo>
                  <a:lnTo>
                    <a:pt x="18" y="353"/>
                  </a:lnTo>
                  <a:lnTo>
                    <a:pt x="9" y="348"/>
                  </a:lnTo>
                  <a:lnTo>
                    <a:pt x="4" y="350"/>
                  </a:lnTo>
                  <a:lnTo>
                    <a:pt x="0" y="332"/>
                  </a:lnTo>
                  <a:lnTo>
                    <a:pt x="4" y="324"/>
                  </a:lnTo>
                  <a:lnTo>
                    <a:pt x="2" y="320"/>
                  </a:lnTo>
                  <a:lnTo>
                    <a:pt x="18" y="310"/>
                  </a:lnTo>
                  <a:lnTo>
                    <a:pt x="28" y="308"/>
                  </a:lnTo>
                  <a:lnTo>
                    <a:pt x="44" y="310"/>
                  </a:lnTo>
                  <a:lnTo>
                    <a:pt x="52" y="296"/>
                  </a:lnTo>
                  <a:lnTo>
                    <a:pt x="73" y="294"/>
                  </a:lnTo>
                  <a:lnTo>
                    <a:pt x="78" y="284"/>
                  </a:lnTo>
                  <a:lnTo>
                    <a:pt x="104" y="272"/>
                  </a:lnTo>
                  <a:lnTo>
                    <a:pt x="106" y="268"/>
                  </a:lnTo>
                  <a:lnTo>
                    <a:pt x="104" y="256"/>
                  </a:lnTo>
                  <a:lnTo>
                    <a:pt x="115" y="249"/>
                  </a:lnTo>
                  <a:lnTo>
                    <a:pt x="101" y="211"/>
                  </a:lnTo>
                  <a:lnTo>
                    <a:pt x="134" y="201"/>
                  </a:lnTo>
                  <a:lnTo>
                    <a:pt x="141" y="197"/>
                  </a:lnTo>
                  <a:lnTo>
                    <a:pt x="153" y="154"/>
                  </a:lnTo>
                  <a:lnTo>
                    <a:pt x="184" y="163"/>
                  </a:lnTo>
                  <a:lnTo>
                    <a:pt x="193" y="152"/>
                  </a:lnTo>
                  <a:lnTo>
                    <a:pt x="196" y="128"/>
                  </a:lnTo>
                  <a:lnTo>
                    <a:pt x="208" y="126"/>
                  </a:lnTo>
                  <a:lnTo>
                    <a:pt x="222" y="109"/>
                  </a:lnTo>
                  <a:lnTo>
                    <a:pt x="227" y="107"/>
                  </a:lnTo>
                  <a:lnTo>
                    <a:pt x="231" y="123"/>
                  </a:lnTo>
                  <a:lnTo>
                    <a:pt x="246" y="137"/>
                  </a:lnTo>
                  <a:lnTo>
                    <a:pt x="267" y="147"/>
                  </a:lnTo>
                  <a:lnTo>
                    <a:pt x="279" y="166"/>
                  </a:lnTo>
                  <a:lnTo>
                    <a:pt x="274" y="192"/>
                  </a:lnTo>
                  <a:lnTo>
                    <a:pt x="279" y="204"/>
                  </a:lnTo>
                  <a:lnTo>
                    <a:pt x="298" y="206"/>
                  </a:lnTo>
                  <a:lnTo>
                    <a:pt x="319" y="211"/>
                  </a:lnTo>
                  <a:lnTo>
                    <a:pt x="340" y="225"/>
                  </a:lnTo>
                  <a:lnTo>
                    <a:pt x="350" y="227"/>
                  </a:lnTo>
                  <a:lnTo>
                    <a:pt x="357" y="246"/>
                  </a:lnTo>
                  <a:lnTo>
                    <a:pt x="366" y="261"/>
                  </a:lnTo>
                  <a:lnTo>
                    <a:pt x="385" y="261"/>
                  </a:lnTo>
                  <a:lnTo>
                    <a:pt x="418" y="265"/>
                  </a:lnTo>
                  <a:lnTo>
                    <a:pt x="439" y="261"/>
                  </a:lnTo>
                  <a:lnTo>
                    <a:pt x="456" y="265"/>
                  </a:lnTo>
                  <a:lnTo>
                    <a:pt x="480" y="277"/>
                  </a:lnTo>
                  <a:lnTo>
                    <a:pt x="499" y="277"/>
                  </a:lnTo>
                  <a:lnTo>
                    <a:pt x="506" y="284"/>
                  </a:lnTo>
                  <a:lnTo>
                    <a:pt x="525" y="272"/>
                  </a:lnTo>
                  <a:lnTo>
                    <a:pt x="551" y="265"/>
                  </a:lnTo>
                  <a:lnTo>
                    <a:pt x="574" y="265"/>
                  </a:lnTo>
                  <a:lnTo>
                    <a:pt x="593" y="256"/>
                  </a:lnTo>
                  <a:lnTo>
                    <a:pt x="605" y="246"/>
                  </a:lnTo>
                  <a:lnTo>
                    <a:pt x="617" y="237"/>
                  </a:lnTo>
                  <a:lnTo>
                    <a:pt x="615" y="230"/>
                  </a:lnTo>
                  <a:lnTo>
                    <a:pt x="610" y="223"/>
                  </a:lnTo>
                  <a:lnTo>
                    <a:pt x="617" y="206"/>
                  </a:lnTo>
                  <a:lnTo>
                    <a:pt x="626" y="208"/>
                  </a:lnTo>
                  <a:lnTo>
                    <a:pt x="643" y="213"/>
                  </a:lnTo>
                  <a:lnTo>
                    <a:pt x="659" y="201"/>
                  </a:lnTo>
                  <a:lnTo>
                    <a:pt x="683" y="192"/>
                  </a:lnTo>
                  <a:lnTo>
                    <a:pt x="695" y="178"/>
                  </a:lnTo>
                  <a:lnTo>
                    <a:pt x="707" y="171"/>
                  </a:lnTo>
                  <a:lnTo>
                    <a:pt x="730" y="166"/>
                  </a:lnTo>
                  <a:lnTo>
                    <a:pt x="745" y="171"/>
                  </a:lnTo>
                  <a:lnTo>
                    <a:pt x="745" y="161"/>
                  </a:lnTo>
                  <a:lnTo>
                    <a:pt x="730" y="145"/>
                  </a:lnTo>
                  <a:lnTo>
                    <a:pt x="719" y="137"/>
                  </a:lnTo>
                  <a:lnTo>
                    <a:pt x="704" y="147"/>
                  </a:lnTo>
                  <a:lnTo>
                    <a:pt x="690" y="142"/>
                  </a:lnTo>
                  <a:lnTo>
                    <a:pt x="681" y="145"/>
                  </a:lnTo>
                  <a:lnTo>
                    <a:pt x="676" y="135"/>
                  </a:lnTo>
                  <a:lnTo>
                    <a:pt x="688" y="111"/>
                  </a:lnTo>
                  <a:lnTo>
                    <a:pt x="695" y="92"/>
                  </a:lnTo>
                  <a:lnTo>
                    <a:pt x="714" y="102"/>
                  </a:lnTo>
                  <a:lnTo>
                    <a:pt x="738" y="85"/>
                  </a:lnTo>
                  <a:lnTo>
                    <a:pt x="738" y="76"/>
                  </a:lnTo>
                  <a:lnTo>
                    <a:pt x="752" y="48"/>
                  </a:lnTo>
                  <a:lnTo>
                    <a:pt x="761" y="40"/>
                  </a:lnTo>
                  <a:lnTo>
                    <a:pt x="761" y="26"/>
                  </a:lnTo>
                  <a:lnTo>
                    <a:pt x="752" y="19"/>
                  </a:lnTo>
                  <a:lnTo>
                    <a:pt x="766" y="5"/>
                  </a:lnTo>
                  <a:lnTo>
                    <a:pt x="785" y="0"/>
                  </a:lnTo>
                  <a:lnTo>
                    <a:pt x="806" y="0"/>
                  </a:lnTo>
                  <a:lnTo>
                    <a:pt x="832" y="7"/>
                  </a:lnTo>
                  <a:lnTo>
                    <a:pt x="846" y="17"/>
                  </a:lnTo>
                  <a:lnTo>
                    <a:pt x="856" y="45"/>
                  </a:lnTo>
                  <a:lnTo>
                    <a:pt x="863" y="55"/>
                  </a:lnTo>
                  <a:lnTo>
                    <a:pt x="868" y="71"/>
                  </a:lnTo>
                  <a:lnTo>
                    <a:pt x="872" y="97"/>
                  </a:lnTo>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8" name="Freeform 9"/>
            <p:cNvSpPr>
              <a:spLocks/>
            </p:cNvSpPr>
            <p:nvPr/>
          </p:nvSpPr>
          <p:spPr bwMode="auto">
            <a:xfrm>
              <a:off x="7213500" y="3257892"/>
              <a:ext cx="203062" cy="429821"/>
            </a:xfrm>
            <a:custGeom>
              <a:avLst/>
              <a:gdLst>
                <a:gd name="connsiteX0" fmla="*/ 118494 w 270749"/>
                <a:gd name="connsiteY0" fmla="*/ 0 h 573095"/>
                <a:gd name="connsiteX1" fmla="*/ 141218 w 270749"/>
                <a:gd name="connsiteY1" fmla="*/ 15907 h 573095"/>
                <a:gd name="connsiteX2" fmla="*/ 173033 w 270749"/>
                <a:gd name="connsiteY2" fmla="*/ 24997 h 573095"/>
                <a:gd name="connsiteX3" fmla="*/ 168488 w 270749"/>
                <a:gd name="connsiteY3" fmla="*/ 47722 h 573095"/>
                <a:gd name="connsiteX4" fmla="*/ 184395 w 270749"/>
                <a:gd name="connsiteY4" fmla="*/ 63629 h 573095"/>
                <a:gd name="connsiteX5" fmla="*/ 220755 w 270749"/>
                <a:gd name="connsiteY5" fmla="*/ 74992 h 573095"/>
                <a:gd name="connsiteX6" fmla="*/ 208749 w 270749"/>
                <a:gd name="connsiteY6" fmla="*/ 82996 h 573095"/>
                <a:gd name="connsiteX7" fmla="*/ 213612 w 270749"/>
                <a:gd name="connsiteY7" fmla="*/ 84516 h 573095"/>
                <a:gd name="connsiteX8" fmla="*/ 165890 w 270749"/>
                <a:gd name="connsiteY8" fmla="*/ 116330 h 573095"/>
                <a:gd name="connsiteX9" fmla="*/ 140865 w 270749"/>
                <a:gd name="connsiteY9" fmla="*/ 144929 h 573095"/>
                <a:gd name="connsiteX10" fmla="*/ 136674 w 270749"/>
                <a:gd name="connsiteY10" fmla="*/ 165890 h 573095"/>
                <a:gd name="connsiteX11" fmla="*/ 161671 w 270749"/>
                <a:gd name="connsiteY11" fmla="*/ 209067 h 573095"/>
                <a:gd name="connsiteX12" fmla="*/ 195758 w 270749"/>
                <a:gd name="connsiteY12" fmla="*/ 256789 h 573095"/>
                <a:gd name="connsiteX13" fmla="*/ 232117 w 270749"/>
                <a:gd name="connsiteY13" fmla="*/ 284058 h 573095"/>
                <a:gd name="connsiteX14" fmla="*/ 254842 w 270749"/>
                <a:gd name="connsiteY14" fmla="*/ 311328 h 573095"/>
                <a:gd name="connsiteX15" fmla="*/ 270749 w 270749"/>
                <a:gd name="connsiteY15" fmla="*/ 381774 h 573095"/>
                <a:gd name="connsiteX16" fmla="*/ 263932 w 270749"/>
                <a:gd name="connsiteY16" fmla="*/ 449948 h 573095"/>
                <a:gd name="connsiteX17" fmla="*/ 257265 w 270749"/>
                <a:gd name="connsiteY17" fmla="*/ 454710 h 573095"/>
                <a:gd name="connsiteX18" fmla="*/ 256789 w 270749"/>
                <a:gd name="connsiteY18" fmla="*/ 459472 h 573095"/>
                <a:gd name="connsiteX19" fmla="*/ 224974 w 270749"/>
                <a:gd name="connsiteY19" fmla="*/ 482197 h 573095"/>
                <a:gd name="connsiteX20" fmla="*/ 188615 w 270749"/>
                <a:gd name="connsiteY20" fmla="*/ 509466 h 573095"/>
                <a:gd name="connsiteX21" fmla="*/ 154528 w 270749"/>
                <a:gd name="connsiteY21" fmla="*/ 541281 h 573095"/>
                <a:gd name="connsiteX22" fmla="*/ 106806 w 270749"/>
                <a:gd name="connsiteY22" fmla="*/ 573095 h 573095"/>
                <a:gd name="connsiteX23" fmla="*/ 95444 w 270749"/>
                <a:gd name="connsiteY23" fmla="*/ 545826 h 573095"/>
                <a:gd name="connsiteX24" fmla="*/ 106806 w 270749"/>
                <a:gd name="connsiteY24" fmla="*/ 525373 h 573095"/>
                <a:gd name="connsiteX25" fmla="*/ 79536 w 270749"/>
                <a:gd name="connsiteY25" fmla="*/ 502649 h 573095"/>
                <a:gd name="connsiteX26" fmla="*/ 91144 w 270749"/>
                <a:gd name="connsiteY26" fmla="*/ 496845 h 573095"/>
                <a:gd name="connsiteX27" fmla="*/ 86679 w 270749"/>
                <a:gd name="connsiteY27" fmla="*/ 493125 h 573095"/>
                <a:gd name="connsiteX28" fmla="*/ 118494 w 270749"/>
                <a:gd name="connsiteY28" fmla="*/ 477218 h 573095"/>
                <a:gd name="connsiteX29" fmla="*/ 144427 w 270749"/>
                <a:gd name="connsiteY29" fmla="*/ 477218 h 573095"/>
                <a:gd name="connsiteX30" fmla="*/ 134075 w 270749"/>
                <a:gd name="connsiteY30" fmla="*/ 459472 h 573095"/>
                <a:gd name="connsiteX31" fmla="*/ 144260 w 270749"/>
                <a:gd name="connsiteY31" fmla="*/ 455163 h 573095"/>
                <a:gd name="connsiteX32" fmla="*/ 141218 w 270749"/>
                <a:gd name="connsiteY32" fmla="*/ 449948 h 573095"/>
                <a:gd name="connsiteX33" fmla="*/ 193876 w 270749"/>
                <a:gd name="connsiteY33" fmla="*/ 427670 h 573095"/>
                <a:gd name="connsiteX34" fmla="*/ 197704 w 270749"/>
                <a:gd name="connsiteY34" fmla="*/ 391298 h 573095"/>
                <a:gd name="connsiteX35" fmla="*/ 193160 w 270749"/>
                <a:gd name="connsiteY35" fmla="*/ 364029 h 573095"/>
                <a:gd name="connsiteX36" fmla="*/ 197704 w 270749"/>
                <a:gd name="connsiteY36" fmla="*/ 325397 h 573095"/>
                <a:gd name="connsiteX37" fmla="*/ 188615 w 270749"/>
                <a:gd name="connsiteY37" fmla="*/ 298127 h 573095"/>
                <a:gd name="connsiteX38" fmla="*/ 161345 w 270749"/>
                <a:gd name="connsiteY38" fmla="*/ 273130 h 573095"/>
                <a:gd name="connsiteX39" fmla="*/ 138620 w 270749"/>
                <a:gd name="connsiteY39" fmla="*/ 239043 h 573095"/>
                <a:gd name="connsiteX40" fmla="*/ 106806 w 270749"/>
                <a:gd name="connsiteY40" fmla="*/ 191321 h 573095"/>
                <a:gd name="connsiteX41" fmla="*/ 63629 w 270749"/>
                <a:gd name="connsiteY41" fmla="*/ 170869 h 573095"/>
                <a:gd name="connsiteX42" fmla="*/ 72387 w 270749"/>
                <a:gd name="connsiteY42" fmla="*/ 162110 h 573095"/>
                <a:gd name="connsiteX43" fmla="*/ 70772 w 270749"/>
                <a:gd name="connsiteY43" fmla="*/ 161345 h 573095"/>
                <a:gd name="connsiteX44" fmla="*/ 82134 w 270749"/>
                <a:gd name="connsiteY44" fmla="*/ 149983 h 573095"/>
                <a:gd name="connsiteX45" fmla="*/ 93582 w 270749"/>
                <a:gd name="connsiteY45" fmla="*/ 143623 h 573095"/>
                <a:gd name="connsiteX46" fmla="*/ 79536 w 270749"/>
                <a:gd name="connsiteY46" fmla="*/ 109513 h 573095"/>
                <a:gd name="connsiteX47" fmla="*/ 36359 w 270749"/>
                <a:gd name="connsiteY47" fmla="*/ 109513 h 573095"/>
                <a:gd name="connsiteX48" fmla="*/ 20452 w 270749"/>
                <a:gd name="connsiteY48" fmla="*/ 77698 h 573095"/>
                <a:gd name="connsiteX49" fmla="*/ 0 w 270749"/>
                <a:gd name="connsiteY49" fmla="*/ 45884 h 573095"/>
                <a:gd name="connsiteX50" fmla="*/ 9775 w 270749"/>
                <a:gd name="connsiteY50" fmla="*/ 40453 h 573095"/>
                <a:gd name="connsiteX51" fmla="*/ 7143 w 270749"/>
                <a:gd name="connsiteY51" fmla="*/ 36360 h 573095"/>
                <a:gd name="connsiteX52" fmla="*/ 27595 w 270749"/>
                <a:gd name="connsiteY52" fmla="*/ 24997 h 573095"/>
                <a:gd name="connsiteX53" fmla="*/ 54865 w 270749"/>
                <a:gd name="connsiteY53" fmla="*/ 24997 h 573095"/>
                <a:gd name="connsiteX54" fmla="*/ 93497 w 270749"/>
                <a:gd name="connsiteY54" fmla="*/ 24997 h 57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70749" h="573095">
                  <a:moveTo>
                    <a:pt x="118494" y="0"/>
                  </a:moveTo>
                  <a:lnTo>
                    <a:pt x="141218" y="15907"/>
                  </a:lnTo>
                  <a:lnTo>
                    <a:pt x="173033" y="24997"/>
                  </a:lnTo>
                  <a:lnTo>
                    <a:pt x="168488" y="47722"/>
                  </a:lnTo>
                  <a:lnTo>
                    <a:pt x="184395" y="63629"/>
                  </a:lnTo>
                  <a:lnTo>
                    <a:pt x="220755" y="74992"/>
                  </a:lnTo>
                  <a:lnTo>
                    <a:pt x="208749" y="82996"/>
                  </a:lnTo>
                  <a:lnTo>
                    <a:pt x="213612" y="84516"/>
                  </a:lnTo>
                  <a:lnTo>
                    <a:pt x="165890" y="116330"/>
                  </a:lnTo>
                  <a:lnTo>
                    <a:pt x="140865" y="144929"/>
                  </a:lnTo>
                  <a:lnTo>
                    <a:pt x="136674" y="165890"/>
                  </a:lnTo>
                  <a:lnTo>
                    <a:pt x="161671" y="209067"/>
                  </a:lnTo>
                  <a:lnTo>
                    <a:pt x="195758" y="256789"/>
                  </a:lnTo>
                  <a:lnTo>
                    <a:pt x="232117" y="284058"/>
                  </a:lnTo>
                  <a:lnTo>
                    <a:pt x="254842" y="311328"/>
                  </a:lnTo>
                  <a:lnTo>
                    <a:pt x="270749" y="381774"/>
                  </a:lnTo>
                  <a:lnTo>
                    <a:pt x="263932" y="449948"/>
                  </a:lnTo>
                  <a:lnTo>
                    <a:pt x="257265" y="454710"/>
                  </a:lnTo>
                  <a:lnTo>
                    <a:pt x="256789" y="459472"/>
                  </a:lnTo>
                  <a:lnTo>
                    <a:pt x="224974" y="482197"/>
                  </a:lnTo>
                  <a:lnTo>
                    <a:pt x="188615" y="509466"/>
                  </a:lnTo>
                  <a:lnTo>
                    <a:pt x="154528" y="541281"/>
                  </a:lnTo>
                  <a:lnTo>
                    <a:pt x="106806" y="573095"/>
                  </a:lnTo>
                  <a:lnTo>
                    <a:pt x="95444" y="545826"/>
                  </a:lnTo>
                  <a:lnTo>
                    <a:pt x="106806" y="525373"/>
                  </a:lnTo>
                  <a:lnTo>
                    <a:pt x="79536" y="502649"/>
                  </a:lnTo>
                  <a:lnTo>
                    <a:pt x="91144" y="496845"/>
                  </a:lnTo>
                  <a:lnTo>
                    <a:pt x="86679" y="493125"/>
                  </a:lnTo>
                  <a:lnTo>
                    <a:pt x="118494" y="477218"/>
                  </a:lnTo>
                  <a:lnTo>
                    <a:pt x="144427" y="477218"/>
                  </a:lnTo>
                  <a:lnTo>
                    <a:pt x="134075" y="459472"/>
                  </a:lnTo>
                  <a:lnTo>
                    <a:pt x="144260" y="455163"/>
                  </a:lnTo>
                  <a:lnTo>
                    <a:pt x="141218" y="449948"/>
                  </a:lnTo>
                  <a:lnTo>
                    <a:pt x="193876" y="427670"/>
                  </a:lnTo>
                  <a:lnTo>
                    <a:pt x="197704" y="391298"/>
                  </a:lnTo>
                  <a:lnTo>
                    <a:pt x="193160" y="364029"/>
                  </a:lnTo>
                  <a:lnTo>
                    <a:pt x="197704" y="325397"/>
                  </a:lnTo>
                  <a:lnTo>
                    <a:pt x="188615" y="298127"/>
                  </a:lnTo>
                  <a:lnTo>
                    <a:pt x="161345" y="273130"/>
                  </a:lnTo>
                  <a:lnTo>
                    <a:pt x="138620" y="239043"/>
                  </a:lnTo>
                  <a:lnTo>
                    <a:pt x="106806" y="191321"/>
                  </a:lnTo>
                  <a:lnTo>
                    <a:pt x="63629" y="170869"/>
                  </a:lnTo>
                  <a:lnTo>
                    <a:pt x="72387" y="162110"/>
                  </a:lnTo>
                  <a:lnTo>
                    <a:pt x="70772" y="161345"/>
                  </a:lnTo>
                  <a:lnTo>
                    <a:pt x="82134" y="149983"/>
                  </a:lnTo>
                  <a:lnTo>
                    <a:pt x="93582" y="143623"/>
                  </a:lnTo>
                  <a:lnTo>
                    <a:pt x="79536" y="109513"/>
                  </a:lnTo>
                  <a:lnTo>
                    <a:pt x="36359" y="109513"/>
                  </a:lnTo>
                  <a:lnTo>
                    <a:pt x="20452" y="77698"/>
                  </a:lnTo>
                  <a:lnTo>
                    <a:pt x="0" y="45884"/>
                  </a:lnTo>
                  <a:lnTo>
                    <a:pt x="9775" y="40453"/>
                  </a:lnTo>
                  <a:lnTo>
                    <a:pt x="7143" y="36360"/>
                  </a:lnTo>
                  <a:lnTo>
                    <a:pt x="27595" y="24997"/>
                  </a:lnTo>
                  <a:lnTo>
                    <a:pt x="54865" y="24997"/>
                  </a:lnTo>
                  <a:lnTo>
                    <a:pt x="93497" y="2499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9" name="Freeform 10"/>
            <p:cNvSpPr>
              <a:spLocks/>
            </p:cNvSpPr>
            <p:nvPr/>
          </p:nvSpPr>
          <p:spPr bwMode="auto">
            <a:xfrm>
              <a:off x="5360955" y="2973428"/>
              <a:ext cx="17126" cy="40904"/>
            </a:xfrm>
            <a:custGeom>
              <a:avLst/>
              <a:gdLst>
                <a:gd name="connsiteX0" fmla="*/ 4545 w 22834"/>
                <a:gd name="connsiteY0" fmla="*/ 0 h 54539"/>
                <a:gd name="connsiteX1" fmla="*/ 6719 w 22834"/>
                <a:gd name="connsiteY1" fmla="*/ 1553 h 54539"/>
                <a:gd name="connsiteX2" fmla="*/ 6926 w 22834"/>
                <a:gd name="connsiteY2" fmla="*/ 0 h 54539"/>
                <a:gd name="connsiteX3" fmla="*/ 22834 w 22834"/>
                <a:gd name="connsiteY3" fmla="*/ 11362 h 54539"/>
                <a:gd name="connsiteX4" fmla="*/ 22834 w 22834"/>
                <a:gd name="connsiteY4" fmla="*/ 38632 h 54539"/>
                <a:gd name="connsiteX5" fmla="*/ 18289 w 22834"/>
                <a:gd name="connsiteY5" fmla="*/ 49994 h 54539"/>
                <a:gd name="connsiteX6" fmla="*/ 2381 w 22834"/>
                <a:gd name="connsiteY6" fmla="*/ 54539 h 54539"/>
                <a:gd name="connsiteX7" fmla="*/ 2381 w 22834"/>
                <a:gd name="connsiteY7" fmla="*/ 53859 h 54539"/>
                <a:gd name="connsiteX8" fmla="*/ 0 w 22834"/>
                <a:gd name="connsiteY8" fmla="*/ 54539 h 54539"/>
                <a:gd name="connsiteX9" fmla="*/ 0 w 22834"/>
                <a:gd name="connsiteY9" fmla="*/ 43177 h 54539"/>
                <a:gd name="connsiteX10" fmla="*/ 9090 w 22834"/>
                <a:gd name="connsiteY10" fmla="*/ 38632 h 54539"/>
                <a:gd name="connsiteX11" fmla="*/ 0 w 22834"/>
                <a:gd name="connsiteY11" fmla="*/ 34087 h 5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34" h="54539">
                  <a:moveTo>
                    <a:pt x="4545" y="0"/>
                  </a:moveTo>
                  <a:lnTo>
                    <a:pt x="6719" y="1553"/>
                  </a:lnTo>
                  <a:lnTo>
                    <a:pt x="6926" y="0"/>
                  </a:lnTo>
                  <a:lnTo>
                    <a:pt x="22834" y="11362"/>
                  </a:lnTo>
                  <a:lnTo>
                    <a:pt x="22834" y="38632"/>
                  </a:lnTo>
                  <a:lnTo>
                    <a:pt x="18289" y="49994"/>
                  </a:lnTo>
                  <a:lnTo>
                    <a:pt x="2381" y="54539"/>
                  </a:lnTo>
                  <a:lnTo>
                    <a:pt x="2381" y="53859"/>
                  </a:lnTo>
                  <a:lnTo>
                    <a:pt x="0" y="54539"/>
                  </a:lnTo>
                  <a:lnTo>
                    <a:pt x="0" y="43177"/>
                  </a:lnTo>
                  <a:lnTo>
                    <a:pt x="9090" y="38632"/>
                  </a:lnTo>
                  <a:lnTo>
                    <a:pt x="0" y="3408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0" name="Freeform 11"/>
            <p:cNvSpPr>
              <a:spLocks/>
            </p:cNvSpPr>
            <p:nvPr/>
          </p:nvSpPr>
          <p:spPr bwMode="auto">
            <a:xfrm>
              <a:off x="5359170" y="2947782"/>
              <a:ext cx="121253" cy="138296"/>
            </a:xfrm>
            <a:custGeom>
              <a:avLst/>
              <a:gdLst>
                <a:gd name="connsiteX0" fmla="*/ 138621 w 161671"/>
                <a:gd name="connsiteY0" fmla="*/ 0 h 184395"/>
                <a:gd name="connsiteX1" fmla="*/ 141471 w 161671"/>
                <a:gd name="connsiteY1" fmla="*/ 9774 h 184395"/>
                <a:gd name="connsiteX2" fmla="*/ 145764 w 161671"/>
                <a:gd name="connsiteY2" fmla="*/ 7143 h 184395"/>
                <a:gd name="connsiteX3" fmla="*/ 161671 w 161671"/>
                <a:gd name="connsiteY3" fmla="*/ 61682 h 184395"/>
                <a:gd name="connsiteX4" fmla="*/ 157126 w 161671"/>
                <a:gd name="connsiteY4" fmla="*/ 66227 h 184395"/>
                <a:gd name="connsiteX5" fmla="*/ 82135 w 161671"/>
                <a:gd name="connsiteY5" fmla="*/ 88952 h 184395"/>
                <a:gd name="connsiteX6" fmla="*/ 104227 w 161671"/>
                <a:gd name="connsiteY6" fmla="*/ 111044 h 184395"/>
                <a:gd name="connsiteX7" fmla="*/ 118494 w 161671"/>
                <a:gd name="connsiteY7" fmla="*/ 125311 h 184395"/>
                <a:gd name="connsiteX8" fmla="*/ 102587 w 161671"/>
                <a:gd name="connsiteY8" fmla="*/ 136673 h 184395"/>
                <a:gd name="connsiteX9" fmla="*/ 98042 w 161671"/>
                <a:gd name="connsiteY9" fmla="*/ 152581 h 184395"/>
                <a:gd name="connsiteX10" fmla="*/ 70772 w 161671"/>
                <a:gd name="connsiteY10" fmla="*/ 159398 h 184395"/>
                <a:gd name="connsiteX11" fmla="*/ 59410 w 161671"/>
                <a:gd name="connsiteY11" fmla="*/ 168488 h 184395"/>
                <a:gd name="connsiteX12" fmla="*/ 43503 w 161671"/>
                <a:gd name="connsiteY12" fmla="*/ 184395 h 184395"/>
                <a:gd name="connsiteX13" fmla="*/ 7143 w 161671"/>
                <a:gd name="connsiteY13" fmla="*/ 175305 h 184395"/>
                <a:gd name="connsiteX14" fmla="*/ 7143 w 161671"/>
                <a:gd name="connsiteY14" fmla="*/ 169948 h 184395"/>
                <a:gd name="connsiteX15" fmla="*/ 0 w 161671"/>
                <a:gd name="connsiteY15" fmla="*/ 168162 h 184395"/>
                <a:gd name="connsiteX16" fmla="*/ 0 w 161671"/>
                <a:gd name="connsiteY16" fmla="*/ 161345 h 184395"/>
                <a:gd name="connsiteX17" fmla="*/ 15908 w 161671"/>
                <a:gd name="connsiteY17" fmla="*/ 97716 h 184395"/>
                <a:gd name="connsiteX18" fmla="*/ 15908 w 161671"/>
                <a:gd name="connsiteY18" fmla="*/ 81809 h 184395"/>
                <a:gd name="connsiteX19" fmla="*/ 20452 w 161671"/>
                <a:gd name="connsiteY19" fmla="*/ 65902 h 184395"/>
                <a:gd name="connsiteX20" fmla="*/ 20452 w 161671"/>
                <a:gd name="connsiteY20" fmla="*/ 43177 h 184395"/>
                <a:gd name="connsiteX21" fmla="*/ 27270 w 161671"/>
                <a:gd name="connsiteY21" fmla="*/ 27270 h 184395"/>
                <a:gd name="connsiteX22" fmla="*/ 68174 w 161671"/>
                <a:gd name="connsiteY22" fmla="*/ 43177 h 18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1671" h="184395">
                  <a:moveTo>
                    <a:pt x="138621" y="0"/>
                  </a:moveTo>
                  <a:lnTo>
                    <a:pt x="141471" y="9774"/>
                  </a:lnTo>
                  <a:lnTo>
                    <a:pt x="145764" y="7143"/>
                  </a:lnTo>
                  <a:lnTo>
                    <a:pt x="161671" y="61682"/>
                  </a:lnTo>
                  <a:lnTo>
                    <a:pt x="157126" y="66227"/>
                  </a:lnTo>
                  <a:lnTo>
                    <a:pt x="82135" y="88952"/>
                  </a:lnTo>
                  <a:lnTo>
                    <a:pt x="104227" y="111044"/>
                  </a:lnTo>
                  <a:lnTo>
                    <a:pt x="118494" y="125311"/>
                  </a:lnTo>
                  <a:lnTo>
                    <a:pt x="102587" y="136673"/>
                  </a:lnTo>
                  <a:lnTo>
                    <a:pt x="98042" y="152581"/>
                  </a:lnTo>
                  <a:lnTo>
                    <a:pt x="70772" y="159398"/>
                  </a:lnTo>
                  <a:lnTo>
                    <a:pt x="59410" y="168488"/>
                  </a:lnTo>
                  <a:lnTo>
                    <a:pt x="43503" y="184395"/>
                  </a:lnTo>
                  <a:lnTo>
                    <a:pt x="7143" y="175305"/>
                  </a:lnTo>
                  <a:lnTo>
                    <a:pt x="7143" y="169948"/>
                  </a:lnTo>
                  <a:lnTo>
                    <a:pt x="0" y="168162"/>
                  </a:lnTo>
                  <a:lnTo>
                    <a:pt x="0" y="161345"/>
                  </a:lnTo>
                  <a:lnTo>
                    <a:pt x="15908" y="97716"/>
                  </a:lnTo>
                  <a:lnTo>
                    <a:pt x="15908" y="81809"/>
                  </a:lnTo>
                  <a:lnTo>
                    <a:pt x="20452" y="65902"/>
                  </a:lnTo>
                  <a:lnTo>
                    <a:pt x="20452" y="43177"/>
                  </a:lnTo>
                  <a:lnTo>
                    <a:pt x="27270" y="27270"/>
                  </a:lnTo>
                  <a:lnTo>
                    <a:pt x="68174" y="4317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1" name="Freeform 12"/>
            <p:cNvSpPr>
              <a:spLocks/>
            </p:cNvSpPr>
            <p:nvPr/>
          </p:nvSpPr>
          <p:spPr bwMode="auto">
            <a:xfrm>
              <a:off x="5366150" y="2910367"/>
              <a:ext cx="42690" cy="51293"/>
            </a:xfrm>
            <a:custGeom>
              <a:avLst/>
              <a:gdLst>
                <a:gd name="connsiteX0" fmla="*/ 31815 w 56920"/>
                <a:gd name="connsiteY0" fmla="*/ 0 h 68391"/>
                <a:gd name="connsiteX1" fmla="*/ 47722 w 56920"/>
                <a:gd name="connsiteY1" fmla="*/ 0 h 68391"/>
                <a:gd name="connsiteX2" fmla="*/ 49763 w 56920"/>
                <a:gd name="connsiteY2" fmla="*/ 4762 h 68391"/>
                <a:gd name="connsiteX3" fmla="*/ 50103 w 56920"/>
                <a:gd name="connsiteY3" fmla="*/ 4762 h 68391"/>
                <a:gd name="connsiteX4" fmla="*/ 56920 w 56920"/>
                <a:gd name="connsiteY4" fmla="*/ 20669 h 68391"/>
                <a:gd name="connsiteX5" fmla="*/ 41013 w 56920"/>
                <a:gd name="connsiteY5" fmla="*/ 36577 h 68391"/>
                <a:gd name="connsiteX6" fmla="*/ 29651 w 56920"/>
                <a:gd name="connsiteY6" fmla="*/ 57029 h 68391"/>
                <a:gd name="connsiteX7" fmla="*/ 18288 w 56920"/>
                <a:gd name="connsiteY7" fmla="*/ 63846 h 68391"/>
                <a:gd name="connsiteX8" fmla="*/ 13744 w 56920"/>
                <a:gd name="connsiteY8" fmla="*/ 68391 h 68391"/>
                <a:gd name="connsiteX9" fmla="*/ 2381 w 56920"/>
                <a:gd name="connsiteY9" fmla="*/ 68391 h 68391"/>
                <a:gd name="connsiteX10" fmla="*/ 4082 w 56920"/>
                <a:gd name="connsiteY10" fmla="*/ 63629 h 68391"/>
                <a:gd name="connsiteX11" fmla="*/ 0 w 56920"/>
                <a:gd name="connsiteY11" fmla="*/ 63629 h 68391"/>
                <a:gd name="connsiteX12" fmla="*/ 11363 w 56920"/>
                <a:gd name="connsiteY12" fmla="*/ 31815 h 6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920" h="68391">
                  <a:moveTo>
                    <a:pt x="31815" y="0"/>
                  </a:moveTo>
                  <a:lnTo>
                    <a:pt x="47722" y="0"/>
                  </a:lnTo>
                  <a:lnTo>
                    <a:pt x="49763" y="4762"/>
                  </a:lnTo>
                  <a:lnTo>
                    <a:pt x="50103" y="4762"/>
                  </a:lnTo>
                  <a:lnTo>
                    <a:pt x="56920" y="20669"/>
                  </a:lnTo>
                  <a:lnTo>
                    <a:pt x="41013" y="36577"/>
                  </a:lnTo>
                  <a:lnTo>
                    <a:pt x="29651" y="57029"/>
                  </a:lnTo>
                  <a:lnTo>
                    <a:pt x="18288" y="63846"/>
                  </a:lnTo>
                  <a:lnTo>
                    <a:pt x="13744" y="68391"/>
                  </a:lnTo>
                  <a:lnTo>
                    <a:pt x="2381" y="68391"/>
                  </a:lnTo>
                  <a:lnTo>
                    <a:pt x="4082" y="63629"/>
                  </a:lnTo>
                  <a:lnTo>
                    <a:pt x="0" y="63629"/>
                  </a:lnTo>
                  <a:lnTo>
                    <a:pt x="11363" y="3181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2" name="Freeform 13"/>
            <p:cNvSpPr>
              <a:spLocks/>
            </p:cNvSpPr>
            <p:nvPr/>
          </p:nvSpPr>
          <p:spPr bwMode="auto">
            <a:xfrm>
              <a:off x="5383194" y="2814842"/>
              <a:ext cx="180661" cy="170680"/>
            </a:xfrm>
            <a:custGeom>
              <a:avLst/>
              <a:gdLst>
                <a:gd name="connsiteX0" fmla="*/ 240881 w 240881"/>
                <a:gd name="connsiteY0" fmla="*/ 0 h 227573"/>
                <a:gd name="connsiteX1" fmla="*/ 235354 w 240881"/>
                <a:gd name="connsiteY1" fmla="*/ 8598 h 227573"/>
                <a:gd name="connsiteX2" fmla="*/ 240881 w 240881"/>
                <a:gd name="connsiteY2" fmla="*/ 7143 h 227573"/>
                <a:gd name="connsiteX3" fmla="*/ 220429 w 240881"/>
                <a:gd name="connsiteY3" fmla="*/ 38958 h 227573"/>
                <a:gd name="connsiteX4" fmla="*/ 203599 w 240881"/>
                <a:gd name="connsiteY4" fmla="*/ 49476 h 227573"/>
                <a:gd name="connsiteX5" fmla="*/ 209067 w 240881"/>
                <a:gd name="connsiteY5" fmla="*/ 74992 h 227573"/>
                <a:gd name="connsiteX6" fmla="*/ 208184 w 240881"/>
                <a:gd name="connsiteY6" fmla="*/ 78017 h 227573"/>
                <a:gd name="connsiteX7" fmla="*/ 209067 w 240881"/>
                <a:gd name="connsiteY7" fmla="*/ 82135 h 227573"/>
                <a:gd name="connsiteX8" fmla="*/ 193160 w 240881"/>
                <a:gd name="connsiteY8" fmla="*/ 136674 h 227573"/>
                <a:gd name="connsiteX9" fmla="*/ 111351 w 240881"/>
                <a:gd name="connsiteY9" fmla="*/ 184396 h 227573"/>
                <a:gd name="connsiteX10" fmla="*/ 40905 w 240881"/>
                <a:gd name="connsiteY10" fmla="*/ 227573 h 227573"/>
                <a:gd name="connsiteX11" fmla="*/ 0 w 240881"/>
                <a:gd name="connsiteY11" fmla="*/ 211666 h 227573"/>
                <a:gd name="connsiteX12" fmla="*/ 4545 w 240881"/>
                <a:gd name="connsiteY12" fmla="*/ 207121 h 227573"/>
                <a:gd name="connsiteX13" fmla="*/ 4545 w 240881"/>
                <a:gd name="connsiteY13" fmla="*/ 206290 h 227573"/>
                <a:gd name="connsiteX14" fmla="*/ 0 w 240881"/>
                <a:gd name="connsiteY14" fmla="*/ 204523 h 227573"/>
                <a:gd name="connsiteX15" fmla="*/ 4545 w 240881"/>
                <a:gd name="connsiteY15" fmla="*/ 199978 h 227573"/>
                <a:gd name="connsiteX16" fmla="*/ 4545 w 240881"/>
                <a:gd name="connsiteY16" fmla="*/ 184396 h 227573"/>
                <a:gd name="connsiteX17" fmla="*/ 4545 w 240881"/>
                <a:gd name="connsiteY17" fmla="*/ 177253 h 227573"/>
                <a:gd name="connsiteX18" fmla="*/ 9090 w 240881"/>
                <a:gd name="connsiteY18" fmla="*/ 156801 h 227573"/>
                <a:gd name="connsiteX19" fmla="*/ 29460 w 240881"/>
                <a:gd name="connsiteY19" fmla="*/ 142542 h 227573"/>
                <a:gd name="connsiteX20" fmla="*/ 24997 w 240881"/>
                <a:gd name="connsiteY20" fmla="*/ 132129 h 227573"/>
                <a:gd name="connsiteX21" fmla="*/ 9090 w 240881"/>
                <a:gd name="connsiteY21" fmla="*/ 125312 h 227573"/>
                <a:gd name="connsiteX22" fmla="*/ 9090 w 240881"/>
                <a:gd name="connsiteY22" fmla="*/ 118169 h 227573"/>
                <a:gd name="connsiteX23" fmla="*/ 9090 w 240881"/>
                <a:gd name="connsiteY23" fmla="*/ 93497 h 227573"/>
                <a:gd name="connsiteX24" fmla="*/ 9090 w 240881"/>
                <a:gd name="connsiteY24" fmla="*/ 86354 h 227573"/>
                <a:gd name="connsiteX25" fmla="*/ 15907 w 240881"/>
                <a:gd name="connsiteY25" fmla="*/ 65902 h 227573"/>
                <a:gd name="connsiteX26" fmla="*/ 24997 w 240881"/>
                <a:gd name="connsiteY26" fmla="*/ 54540 h 227573"/>
                <a:gd name="connsiteX27" fmla="*/ 36360 w 240881"/>
                <a:gd name="connsiteY27" fmla="*/ 47722 h 227573"/>
                <a:gd name="connsiteX28" fmla="*/ 36360 w 240881"/>
                <a:gd name="connsiteY28" fmla="*/ 29868 h 227573"/>
                <a:gd name="connsiteX29" fmla="*/ 36360 w 240881"/>
                <a:gd name="connsiteY29" fmla="*/ 22725 h 227573"/>
                <a:gd name="connsiteX30" fmla="*/ 47722 w 240881"/>
                <a:gd name="connsiteY30" fmla="*/ 31815 h 227573"/>
                <a:gd name="connsiteX31" fmla="*/ 90899 w 240881"/>
                <a:gd name="connsiteY31" fmla="*/ 15907 h 227573"/>
                <a:gd name="connsiteX32" fmla="*/ 111351 w 240881"/>
                <a:gd name="connsiteY32" fmla="*/ 27270 h 227573"/>
                <a:gd name="connsiteX33" fmla="*/ 138620 w 240881"/>
                <a:gd name="connsiteY33" fmla="*/ 27270 h 227573"/>
                <a:gd name="connsiteX34" fmla="*/ 181797 w 240881"/>
                <a:gd name="connsiteY34" fmla="*/ 11362 h 227573"/>
                <a:gd name="connsiteX35" fmla="*/ 197704 w 240881"/>
                <a:gd name="connsiteY35" fmla="*/ 11362 h 22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40881" h="227573">
                  <a:moveTo>
                    <a:pt x="240881" y="0"/>
                  </a:moveTo>
                  <a:lnTo>
                    <a:pt x="235354" y="8598"/>
                  </a:lnTo>
                  <a:lnTo>
                    <a:pt x="240881" y="7143"/>
                  </a:lnTo>
                  <a:lnTo>
                    <a:pt x="220429" y="38958"/>
                  </a:lnTo>
                  <a:lnTo>
                    <a:pt x="203599" y="49476"/>
                  </a:lnTo>
                  <a:lnTo>
                    <a:pt x="209067" y="74992"/>
                  </a:lnTo>
                  <a:lnTo>
                    <a:pt x="208184" y="78017"/>
                  </a:lnTo>
                  <a:lnTo>
                    <a:pt x="209067" y="82135"/>
                  </a:lnTo>
                  <a:lnTo>
                    <a:pt x="193160" y="136674"/>
                  </a:lnTo>
                  <a:lnTo>
                    <a:pt x="111351" y="184396"/>
                  </a:lnTo>
                  <a:lnTo>
                    <a:pt x="40905" y="227573"/>
                  </a:lnTo>
                  <a:lnTo>
                    <a:pt x="0" y="211666"/>
                  </a:lnTo>
                  <a:lnTo>
                    <a:pt x="4545" y="207121"/>
                  </a:lnTo>
                  <a:lnTo>
                    <a:pt x="4545" y="206290"/>
                  </a:lnTo>
                  <a:lnTo>
                    <a:pt x="0" y="204523"/>
                  </a:lnTo>
                  <a:lnTo>
                    <a:pt x="4545" y="199978"/>
                  </a:lnTo>
                  <a:lnTo>
                    <a:pt x="4545" y="184396"/>
                  </a:lnTo>
                  <a:lnTo>
                    <a:pt x="4545" y="177253"/>
                  </a:lnTo>
                  <a:lnTo>
                    <a:pt x="9090" y="156801"/>
                  </a:lnTo>
                  <a:lnTo>
                    <a:pt x="29460" y="142542"/>
                  </a:lnTo>
                  <a:lnTo>
                    <a:pt x="24997" y="132129"/>
                  </a:lnTo>
                  <a:lnTo>
                    <a:pt x="9090" y="125312"/>
                  </a:lnTo>
                  <a:lnTo>
                    <a:pt x="9090" y="118169"/>
                  </a:lnTo>
                  <a:lnTo>
                    <a:pt x="9090" y="93497"/>
                  </a:lnTo>
                  <a:lnTo>
                    <a:pt x="9090" y="86354"/>
                  </a:lnTo>
                  <a:lnTo>
                    <a:pt x="15907" y="65902"/>
                  </a:lnTo>
                  <a:lnTo>
                    <a:pt x="24997" y="54540"/>
                  </a:lnTo>
                  <a:lnTo>
                    <a:pt x="36360" y="47722"/>
                  </a:lnTo>
                  <a:lnTo>
                    <a:pt x="36360" y="29868"/>
                  </a:lnTo>
                  <a:lnTo>
                    <a:pt x="36360" y="22725"/>
                  </a:lnTo>
                  <a:lnTo>
                    <a:pt x="47722" y="31815"/>
                  </a:lnTo>
                  <a:lnTo>
                    <a:pt x="90899" y="15907"/>
                  </a:lnTo>
                  <a:lnTo>
                    <a:pt x="111351" y="27270"/>
                  </a:lnTo>
                  <a:lnTo>
                    <a:pt x="138620" y="27270"/>
                  </a:lnTo>
                  <a:lnTo>
                    <a:pt x="181797" y="11362"/>
                  </a:lnTo>
                  <a:lnTo>
                    <a:pt x="197704" y="1136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3" name="Freeform 14"/>
            <p:cNvSpPr>
              <a:spLocks/>
            </p:cNvSpPr>
            <p:nvPr/>
          </p:nvSpPr>
          <p:spPr bwMode="auto">
            <a:xfrm>
              <a:off x="5461350" y="2811434"/>
              <a:ext cx="279920" cy="276186"/>
            </a:xfrm>
            <a:custGeom>
              <a:avLst/>
              <a:gdLst>
                <a:gd name="connsiteX0" fmla="*/ 145438 w 373227"/>
                <a:gd name="connsiteY0" fmla="*/ 0 h 368248"/>
                <a:gd name="connsiteX1" fmla="*/ 188615 w 373227"/>
                <a:gd name="connsiteY1" fmla="*/ 4545 h 368248"/>
                <a:gd name="connsiteX2" fmla="*/ 189875 w 373227"/>
                <a:gd name="connsiteY2" fmla="*/ 5806 h 368248"/>
                <a:gd name="connsiteX3" fmla="*/ 200520 w 373227"/>
                <a:gd name="connsiteY3" fmla="*/ 6926 h 368248"/>
                <a:gd name="connsiteX4" fmla="*/ 210583 w 373227"/>
                <a:gd name="connsiteY4" fmla="*/ 16989 h 368248"/>
                <a:gd name="connsiteX5" fmla="*/ 220429 w 373227"/>
                <a:gd name="connsiteY5" fmla="*/ 11362 h 368248"/>
                <a:gd name="connsiteX6" fmla="*/ 223628 w 373227"/>
                <a:gd name="connsiteY6" fmla="*/ 18719 h 368248"/>
                <a:gd name="connsiteX7" fmla="*/ 232334 w 373227"/>
                <a:gd name="connsiteY7" fmla="*/ 13743 h 368248"/>
                <a:gd name="connsiteX8" fmla="*/ 255059 w 373227"/>
                <a:gd name="connsiteY8" fmla="*/ 66010 h 368248"/>
                <a:gd name="connsiteX9" fmla="*/ 280056 w 373227"/>
                <a:gd name="connsiteY9" fmla="*/ 81917 h 368248"/>
                <a:gd name="connsiteX10" fmla="*/ 280056 w 373227"/>
                <a:gd name="connsiteY10" fmla="*/ 109187 h 368248"/>
                <a:gd name="connsiteX11" fmla="*/ 264149 w 373227"/>
                <a:gd name="connsiteY11" fmla="*/ 125094 h 368248"/>
                <a:gd name="connsiteX12" fmla="*/ 255059 w 373227"/>
                <a:gd name="connsiteY12" fmla="*/ 156909 h 368248"/>
                <a:gd name="connsiteX13" fmla="*/ 280056 w 373227"/>
                <a:gd name="connsiteY13" fmla="*/ 200086 h 368248"/>
                <a:gd name="connsiteX14" fmla="*/ 323233 w 373227"/>
                <a:gd name="connsiteY14" fmla="*/ 222810 h 368248"/>
                <a:gd name="connsiteX15" fmla="*/ 345958 w 373227"/>
                <a:gd name="connsiteY15" fmla="*/ 254625 h 368248"/>
                <a:gd name="connsiteX16" fmla="*/ 341413 w 373227"/>
                <a:gd name="connsiteY16" fmla="*/ 286439 h 368248"/>
                <a:gd name="connsiteX17" fmla="*/ 350503 w 373227"/>
                <a:gd name="connsiteY17" fmla="*/ 286439 h 368248"/>
                <a:gd name="connsiteX18" fmla="*/ 350503 w 373227"/>
                <a:gd name="connsiteY18" fmla="*/ 309164 h 368248"/>
                <a:gd name="connsiteX19" fmla="*/ 373227 w 373227"/>
                <a:gd name="connsiteY19" fmla="*/ 329616 h 368248"/>
                <a:gd name="connsiteX20" fmla="*/ 350503 w 373227"/>
                <a:gd name="connsiteY20" fmla="*/ 329616 h 368248"/>
                <a:gd name="connsiteX21" fmla="*/ 323233 w 373227"/>
                <a:gd name="connsiteY21" fmla="*/ 325071 h 368248"/>
                <a:gd name="connsiteX22" fmla="*/ 298236 w 373227"/>
                <a:gd name="connsiteY22" fmla="*/ 368248 h 368248"/>
                <a:gd name="connsiteX23" fmla="*/ 232334 w 373227"/>
                <a:gd name="connsiteY23" fmla="*/ 361431 h 368248"/>
                <a:gd name="connsiteX24" fmla="*/ 230653 w 373227"/>
                <a:gd name="connsiteY24" fmla="*/ 360107 h 368248"/>
                <a:gd name="connsiteX25" fmla="*/ 220429 w 373227"/>
                <a:gd name="connsiteY25" fmla="*/ 359050 h 368248"/>
                <a:gd name="connsiteX26" fmla="*/ 113624 w 373227"/>
                <a:gd name="connsiteY26" fmla="*/ 274969 h 368248"/>
                <a:gd name="connsiteX27" fmla="*/ 59084 w 373227"/>
                <a:gd name="connsiteY27" fmla="*/ 247699 h 368248"/>
                <a:gd name="connsiteX28" fmla="*/ 15908 w 373227"/>
                <a:gd name="connsiteY28" fmla="*/ 236337 h 368248"/>
                <a:gd name="connsiteX29" fmla="*/ 0 w 373227"/>
                <a:gd name="connsiteY29" fmla="*/ 181797 h 368248"/>
                <a:gd name="connsiteX30" fmla="*/ 81809 w 373227"/>
                <a:gd name="connsiteY30" fmla="*/ 134076 h 368248"/>
                <a:gd name="connsiteX31" fmla="*/ 97716 w 373227"/>
                <a:gd name="connsiteY31" fmla="*/ 79536 h 368248"/>
                <a:gd name="connsiteX32" fmla="*/ 90899 w 373227"/>
                <a:gd name="connsiteY32" fmla="*/ 47722 h 368248"/>
                <a:gd name="connsiteX33" fmla="*/ 113624 w 373227"/>
                <a:gd name="connsiteY33" fmla="*/ 36360 h 368248"/>
                <a:gd name="connsiteX34" fmla="*/ 129531 w 373227"/>
                <a:gd name="connsiteY34" fmla="*/ 11362 h 36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73227" h="368248">
                  <a:moveTo>
                    <a:pt x="145438" y="0"/>
                  </a:moveTo>
                  <a:lnTo>
                    <a:pt x="188615" y="4545"/>
                  </a:lnTo>
                  <a:lnTo>
                    <a:pt x="189875" y="5806"/>
                  </a:lnTo>
                  <a:lnTo>
                    <a:pt x="200520" y="6926"/>
                  </a:lnTo>
                  <a:lnTo>
                    <a:pt x="210583" y="16989"/>
                  </a:lnTo>
                  <a:lnTo>
                    <a:pt x="220429" y="11362"/>
                  </a:lnTo>
                  <a:lnTo>
                    <a:pt x="223628" y="18719"/>
                  </a:lnTo>
                  <a:lnTo>
                    <a:pt x="232334" y="13743"/>
                  </a:lnTo>
                  <a:lnTo>
                    <a:pt x="255059" y="66010"/>
                  </a:lnTo>
                  <a:lnTo>
                    <a:pt x="280056" y="81917"/>
                  </a:lnTo>
                  <a:lnTo>
                    <a:pt x="280056" y="109187"/>
                  </a:lnTo>
                  <a:lnTo>
                    <a:pt x="264149" y="125094"/>
                  </a:lnTo>
                  <a:lnTo>
                    <a:pt x="255059" y="156909"/>
                  </a:lnTo>
                  <a:lnTo>
                    <a:pt x="280056" y="200086"/>
                  </a:lnTo>
                  <a:lnTo>
                    <a:pt x="323233" y="222810"/>
                  </a:lnTo>
                  <a:lnTo>
                    <a:pt x="345958" y="254625"/>
                  </a:lnTo>
                  <a:lnTo>
                    <a:pt x="341413" y="286439"/>
                  </a:lnTo>
                  <a:lnTo>
                    <a:pt x="350503" y="286439"/>
                  </a:lnTo>
                  <a:lnTo>
                    <a:pt x="350503" y="309164"/>
                  </a:lnTo>
                  <a:lnTo>
                    <a:pt x="373227" y="329616"/>
                  </a:lnTo>
                  <a:lnTo>
                    <a:pt x="350503" y="329616"/>
                  </a:lnTo>
                  <a:lnTo>
                    <a:pt x="323233" y="325071"/>
                  </a:lnTo>
                  <a:lnTo>
                    <a:pt x="298236" y="368248"/>
                  </a:lnTo>
                  <a:lnTo>
                    <a:pt x="232334" y="361431"/>
                  </a:lnTo>
                  <a:lnTo>
                    <a:pt x="230653" y="360107"/>
                  </a:lnTo>
                  <a:lnTo>
                    <a:pt x="220429" y="359050"/>
                  </a:lnTo>
                  <a:lnTo>
                    <a:pt x="113624" y="274969"/>
                  </a:lnTo>
                  <a:lnTo>
                    <a:pt x="59084" y="247699"/>
                  </a:lnTo>
                  <a:lnTo>
                    <a:pt x="15908" y="236337"/>
                  </a:lnTo>
                  <a:lnTo>
                    <a:pt x="0" y="181797"/>
                  </a:lnTo>
                  <a:lnTo>
                    <a:pt x="81809" y="134076"/>
                  </a:lnTo>
                  <a:lnTo>
                    <a:pt x="97716" y="79536"/>
                  </a:lnTo>
                  <a:lnTo>
                    <a:pt x="90899" y="47722"/>
                  </a:lnTo>
                  <a:lnTo>
                    <a:pt x="113624" y="36360"/>
                  </a:lnTo>
                  <a:lnTo>
                    <a:pt x="129531" y="1136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4" name="Freeform 15"/>
            <p:cNvSpPr>
              <a:spLocks/>
            </p:cNvSpPr>
            <p:nvPr/>
          </p:nvSpPr>
          <p:spPr bwMode="auto">
            <a:xfrm>
              <a:off x="5611333" y="2726054"/>
              <a:ext cx="539063" cy="484361"/>
            </a:xfrm>
            <a:custGeom>
              <a:avLst/>
              <a:gdLst>
                <a:gd name="connsiteX0" fmla="*/ 20452 w 718750"/>
                <a:gd name="connsiteY0" fmla="*/ 0 h 645814"/>
                <a:gd name="connsiteX1" fmla="*/ 25871 w 718750"/>
                <a:gd name="connsiteY1" fmla="*/ 14450 h 645814"/>
                <a:gd name="connsiteX2" fmla="*/ 34738 w 718750"/>
                <a:gd name="connsiteY2" fmla="*/ 9524 h 645814"/>
                <a:gd name="connsiteX3" fmla="*/ 41556 w 718750"/>
                <a:gd name="connsiteY3" fmla="*/ 27704 h 645814"/>
                <a:gd name="connsiteX4" fmla="*/ 53845 w 718750"/>
                <a:gd name="connsiteY4" fmla="*/ 39993 h 645814"/>
                <a:gd name="connsiteX5" fmla="*/ 68174 w 718750"/>
                <a:gd name="connsiteY5" fmla="*/ 43177 h 645814"/>
                <a:gd name="connsiteX6" fmla="*/ 86354 w 718750"/>
                <a:gd name="connsiteY6" fmla="*/ 43177 h 645814"/>
                <a:gd name="connsiteX7" fmla="*/ 129531 w 718750"/>
                <a:gd name="connsiteY7" fmla="*/ 11362 h 645814"/>
                <a:gd name="connsiteX8" fmla="*/ 138621 w 718750"/>
                <a:gd name="connsiteY8" fmla="*/ 6818 h 645814"/>
                <a:gd name="connsiteX9" fmla="*/ 147393 w 718750"/>
                <a:gd name="connsiteY9" fmla="*/ 19099 h 645814"/>
                <a:gd name="connsiteX10" fmla="*/ 152907 w 718750"/>
                <a:gd name="connsiteY10" fmla="*/ 16342 h 645814"/>
                <a:gd name="connsiteX11" fmla="*/ 164269 w 718750"/>
                <a:gd name="connsiteY11" fmla="*/ 32249 h 645814"/>
                <a:gd name="connsiteX12" fmla="*/ 152907 w 718750"/>
                <a:gd name="connsiteY12" fmla="*/ 52701 h 645814"/>
                <a:gd name="connsiteX13" fmla="*/ 166107 w 718750"/>
                <a:gd name="connsiteY13" fmla="*/ 65902 h 645814"/>
                <a:gd name="connsiteX14" fmla="*/ 170435 w 718750"/>
                <a:gd name="connsiteY14" fmla="*/ 65902 h 645814"/>
                <a:gd name="connsiteX15" fmla="*/ 172840 w 718750"/>
                <a:gd name="connsiteY15" fmla="*/ 72634 h 645814"/>
                <a:gd name="connsiteX16" fmla="*/ 175631 w 718750"/>
                <a:gd name="connsiteY16" fmla="*/ 75426 h 645814"/>
                <a:gd name="connsiteX17" fmla="*/ 184721 w 718750"/>
                <a:gd name="connsiteY17" fmla="*/ 75426 h 645814"/>
                <a:gd name="connsiteX18" fmla="*/ 193959 w 718750"/>
                <a:gd name="connsiteY18" fmla="*/ 101293 h 645814"/>
                <a:gd name="connsiteX19" fmla="*/ 220429 w 718750"/>
                <a:gd name="connsiteY19" fmla="*/ 109078 h 645814"/>
                <a:gd name="connsiteX20" fmla="*/ 232104 w 718750"/>
                <a:gd name="connsiteY20" fmla="*/ 117834 h 645814"/>
                <a:gd name="connsiteX21" fmla="*/ 234715 w 718750"/>
                <a:gd name="connsiteY21" fmla="*/ 118602 h 645814"/>
                <a:gd name="connsiteX22" fmla="*/ 250024 w 718750"/>
                <a:gd name="connsiteY22" fmla="*/ 130084 h 645814"/>
                <a:gd name="connsiteX23" fmla="*/ 295421 w 718750"/>
                <a:gd name="connsiteY23" fmla="*/ 140893 h 645814"/>
                <a:gd name="connsiteX24" fmla="*/ 354505 w 718750"/>
                <a:gd name="connsiteY24" fmla="*/ 129531 h 645814"/>
                <a:gd name="connsiteX25" fmla="*/ 359050 w 718750"/>
                <a:gd name="connsiteY25" fmla="*/ 120441 h 645814"/>
                <a:gd name="connsiteX26" fmla="*/ 390864 w 718750"/>
                <a:gd name="connsiteY26" fmla="*/ 109078 h 645814"/>
                <a:gd name="connsiteX27" fmla="*/ 418134 w 718750"/>
                <a:gd name="connsiteY27" fmla="*/ 81809 h 645814"/>
                <a:gd name="connsiteX28" fmla="*/ 440858 w 718750"/>
                <a:gd name="connsiteY28" fmla="*/ 81809 h 645814"/>
                <a:gd name="connsiteX29" fmla="*/ 456766 w 718750"/>
                <a:gd name="connsiteY29" fmla="*/ 77264 h 645814"/>
                <a:gd name="connsiteX30" fmla="*/ 484035 w 718750"/>
                <a:gd name="connsiteY30" fmla="*/ 81809 h 645814"/>
                <a:gd name="connsiteX31" fmla="*/ 520395 w 718750"/>
                <a:gd name="connsiteY31" fmla="*/ 102261 h 645814"/>
                <a:gd name="connsiteX32" fmla="*/ 552209 w 718750"/>
                <a:gd name="connsiteY32" fmla="*/ 109078 h 645814"/>
                <a:gd name="connsiteX33" fmla="*/ 562503 w 718750"/>
                <a:gd name="connsiteY33" fmla="*/ 117747 h 645814"/>
                <a:gd name="connsiteX34" fmla="*/ 566495 w 718750"/>
                <a:gd name="connsiteY34" fmla="*/ 118602 h 645814"/>
                <a:gd name="connsiteX35" fmla="*/ 599619 w 718750"/>
                <a:gd name="connsiteY35" fmla="*/ 146496 h 645814"/>
                <a:gd name="connsiteX36" fmla="*/ 622655 w 718750"/>
                <a:gd name="connsiteY36" fmla="*/ 152255 h 645814"/>
                <a:gd name="connsiteX37" fmla="*/ 622655 w 718750"/>
                <a:gd name="connsiteY37" fmla="*/ 158208 h 645814"/>
                <a:gd name="connsiteX38" fmla="*/ 636941 w 718750"/>
                <a:gd name="connsiteY38" fmla="*/ 161779 h 645814"/>
                <a:gd name="connsiteX39" fmla="*/ 636941 w 718750"/>
                <a:gd name="connsiteY39" fmla="*/ 198139 h 645814"/>
                <a:gd name="connsiteX40" fmla="*/ 625579 w 718750"/>
                <a:gd name="connsiteY40" fmla="*/ 252678 h 645814"/>
                <a:gd name="connsiteX41" fmla="*/ 617355 w 718750"/>
                <a:gd name="connsiteY41" fmla="*/ 281462 h 645814"/>
                <a:gd name="connsiteX42" fmla="*/ 618111 w 718750"/>
                <a:gd name="connsiteY42" fmla="*/ 281786 h 645814"/>
                <a:gd name="connsiteX43" fmla="*/ 616572 w 718750"/>
                <a:gd name="connsiteY43" fmla="*/ 284204 h 645814"/>
                <a:gd name="connsiteX44" fmla="*/ 616489 w 718750"/>
                <a:gd name="connsiteY44" fmla="*/ 284492 h 645814"/>
                <a:gd name="connsiteX45" fmla="*/ 632397 w 718750"/>
                <a:gd name="connsiteY45" fmla="*/ 291310 h 645814"/>
                <a:gd name="connsiteX46" fmla="*/ 616489 w 718750"/>
                <a:gd name="connsiteY46" fmla="*/ 316307 h 645814"/>
                <a:gd name="connsiteX47" fmla="*/ 625579 w 718750"/>
                <a:gd name="connsiteY47" fmla="*/ 350394 h 645814"/>
                <a:gd name="connsiteX48" fmla="*/ 630655 w 718750"/>
                <a:gd name="connsiteY48" fmla="*/ 369003 h 645814"/>
                <a:gd name="connsiteX49" fmla="*/ 645380 w 718750"/>
                <a:gd name="connsiteY49" fmla="*/ 372684 h 645814"/>
                <a:gd name="connsiteX50" fmla="*/ 645380 w 718750"/>
                <a:gd name="connsiteY50" fmla="*/ 378637 h 645814"/>
                <a:gd name="connsiteX51" fmla="*/ 659666 w 718750"/>
                <a:gd name="connsiteY51" fmla="*/ 382208 h 645814"/>
                <a:gd name="connsiteX52" fmla="*/ 659666 w 718750"/>
                <a:gd name="connsiteY52" fmla="*/ 414023 h 645814"/>
                <a:gd name="connsiteX53" fmla="*/ 625579 w 718750"/>
                <a:gd name="connsiteY53" fmla="*/ 452655 h 645814"/>
                <a:gd name="connsiteX54" fmla="*/ 641486 w 718750"/>
                <a:gd name="connsiteY54" fmla="*/ 473107 h 645814"/>
                <a:gd name="connsiteX55" fmla="*/ 656585 w 718750"/>
                <a:gd name="connsiteY55" fmla="*/ 495754 h 645814"/>
                <a:gd name="connsiteX56" fmla="*/ 681740 w 718750"/>
                <a:gd name="connsiteY56" fmla="*/ 506760 h 645814"/>
                <a:gd name="connsiteX57" fmla="*/ 681740 w 718750"/>
                <a:gd name="connsiteY57" fmla="*/ 510034 h 645814"/>
                <a:gd name="connsiteX58" fmla="*/ 696026 w 718750"/>
                <a:gd name="connsiteY58" fmla="*/ 516284 h 645814"/>
                <a:gd name="connsiteX59" fmla="*/ 696026 w 718750"/>
                <a:gd name="connsiteY59" fmla="*/ 549473 h 645814"/>
                <a:gd name="connsiteX60" fmla="*/ 697647 w 718750"/>
                <a:gd name="connsiteY60" fmla="*/ 549937 h 645814"/>
                <a:gd name="connsiteX61" fmla="*/ 699652 w 718750"/>
                <a:gd name="connsiteY61" fmla="*/ 555952 h 645814"/>
                <a:gd name="connsiteX62" fmla="*/ 711933 w 718750"/>
                <a:gd name="connsiteY62" fmla="*/ 559461 h 645814"/>
                <a:gd name="connsiteX63" fmla="*/ 718750 w 718750"/>
                <a:gd name="connsiteY63" fmla="*/ 579913 h 645814"/>
                <a:gd name="connsiteX64" fmla="*/ 664211 w 718750"/>
                <a:gd name="connsiteY64" fmla="*/ 602637 h 645814"/>
                <a:gd name="connsiteX65" fmla="*/ 648304 w 718750"/>
                <a:gd name="connsiteY65" fmla="*/ 645814 h 645814"/>
                <a:gd name="connsiteX66" fmla="*/ 582402 w 718750"/>
                <a:gd name="connsiteY66" fmla="*/ 634452 h 645814"/>
                <a:gd name="connsiteX67" fmla="*/ 541498 w 718750"/>
                <a:gd name="connsiteY67" fmla="*/ 629907 h 645814"/>
                <a:gd name="connsiteX68" fmla="*/ 498321 w 718750"/>
                <a:gd name="connsiteY68" fmla="*/ 623090 h 645814"/>
                <a:gd name="connsiteX69" fmla="*/ 496685 w 718750"/>
                <a:gd name="connsiteY69" fmla="*/ 615563 h 645814"/>
                <a:gd name="connsiteX70" fmla="*/ 484035 w 718750"/>
                <a:gd name="connsiteY70" fmla="*/ 613566 h 645814"/>
                <a:gd name="connsiteX71" fmla="*/ 473891 w 718750"/>
                <a:gd name="connsiteY71" fmla="*/ 566903 h 645814"/>
                <a:gd name="connsiteX72" fmla="*/ 464234 w 718750"/>
                <a:gd name="connsiteY72" fmla="*/ 564006 h 645814"/>
                <a:gd name="connsiteX73" fmla="*/ 439237 w 718750"/>
                <a:gd name="connsiteY73" fmla="*/ 570823 h 645814"/>
                <a:gd name="connsiteX74" fmla="*/ 400605 w 718750"/>
                <a:gd name="connsiteY74" fmla="*/ 591275 h 645814"/>
                <a:gd name="connsiteX75" fmla="*/ 357428 w 718750"/>
                <a:gd name="connsiteY75" fmla="*/ 575368 h 645814"/>
                <a:gd name="connsiteX76" fmla="*/ 349017 w 718750"/>
                <a:gd name="connsiteY76" fmla="*/ 568008 h 645814"/>
                <a:gd name="connsiteX77" fmla="*/ 343142 w 718750"/>
                <a:gd name="connsiteY77" fmla="*/ 565844 h 645814"/>
                <a:gd name="connsiteX78" fmla="*/ 315945 w 718750"/>
                <a:gd name="connsiteY78" fmla="*/ 542046 h 645814"/>
                <a:gd name="connsiteX79" fmla="*/ 282437 w 718750"/>
                <a:gd name="connsiteY79" fmla="*/ 532191 h 645814"/>
                <a:gd name="connsiteX80" fmla="*/ 279100 w 718750"/>
                <a:gd name="connsiteY80" fmla="*/ 525887 h 645814"/>
                <a:gd name="connsiteX81" fmla="*/ 268151 w 718750"/>
                <a:gd name="connsiteY81" fmla="*/ 522667 h 645814"/>
                <a:gd name="connsiteX82" fmla="*/ 247699 w 718750"/>
                <a:gd name="connsiteY82" fmla="*/ 484035 h 645814"/>
                <a:gd name="connsiteX83" fmla="*/ 226679 w 718750"/>
                <a:gd name="connsiteY83" fmla="*/ 438493 h 645814"/>
                <a:gd name="connsiteX84" fmla="*/ 211991 w 718750"/>
                <a:gd name="connsiteY84" fmla="*/ 445837 h 645814"/>
                <a:gd name="connsiteX85" fmla="*/ 198947 w 718750"/>
                <a:gd name="connsiteY85" fmla="*/ 435692 h 645814"/>
                <a:gd name="connsiteX86" fmla="*/ 197705 w 718750"/>
                <a:gd name="connsiteY86" fmla="*/ 436313 h 645814"/>
                <a:gd name="connsiteX87" fmla="*/ 190645 w 718750"/>
                <a:gd name="connsiteY87" fmla="*/ 430823 h 645814"/>
                <a:gd name="connsiteX88" fmla="*/ 175631 w 718750"/>
                <a:gd name="connsiteY88" fmla="*/ 445837 h 645814"/>
                <a:gd name="connsiteX89" fmla="*/ 163100 w 718750"/>
                <a:gd name="connsiteY89" fmla="*/ 434559 h 645814"/>
                <a:gd name="connsiteX90" fmla="*/ 161345 w 718750"/>
                <a:gd name="connsiteY90" fmla="*/ 436313 h 645814"/>
                <a:gd name="connsiteX91" fmla="*/ 138621 w 718750"/>
                <a:gd name="connsiteY91" fmla="*/ 415861 h 645814"/>
                <a:gd name="connsiteX92" fmla="*/ 138621 w 718750"/>
                <a:gd name="connsiteY92" fmla="*/ 393136 h 645814"/>
                <a:gd name="connsiteX93" fmla="*/ 129531 w 718750"/>
                <a:gd name="connsiteY93" fmla="*/ 393136 h 645814"/>
                <a:gd name="connsiteX94" fmla="*/ 134076 w 718750"/>
                <a:gd name="connsiteY94" fmla="*/ 361322 h 645814"/>
                <a:gd name="connsiteX95" fmla="*/ 120129 w 718750"/>
                <a:gd name="connsiteY95" fmla="*/ 333429 h 645814"/>
                <a:gd name="connsiteX96" fmla="*/ 82460 w 718750"/>
                <a:gd name="connsiteY96" fmla="*/ 316307 h 645814"/>
                <a:gd name="connsiteX97" fmla="*/ 80079 w 718750"/>
                <a:gd name="connsiteY97" fmla="*/ 312194 h 645814"/>
                <a:gd name="connsiteX98" fmla="*/ 68174 w 718750"/>
                <a:gd name="connsiteY98" fmla="*/ 306783 h 645814"/>
                <a:gd name="connsiteX99" fmla="*/ 43177 w 718750"/>
                <a:gd name="connsiteY99" fmla="*/ 263606 h 645814"/>
                <a:gd name="connsiteX100" fmla="*/ 52267 w 718750"/>
                <a:gd name="connsiteY100" fmla="*/ 227247 h 645814"/>
                <a:gd name="connsiteX101" fmla="*/ 68174 w 718750"/>
                <a:gd name="connsiteY101" fmla="*/ 211339 h 645814"/>
                <a:gd name="connsiteX102" fmla="*/ 68174 w 718750"/>
                <a:gd name="connsiteY102" fmla="*/ 189048 h 645814"/>
                <a:gd name="connsiteX103" fmla="*/ 57463 w 718750"/>
                <a:gd name="connsiteY103" fmla="*/ 182231 h 645814"/>
                <a:gd name="connsiteX104" fmla="*/ 57203 w 718750"/>
                <a:gd name="connsiteY104" fmla="*/ 181633 h 645814"/>
                <a:gd name="connsiteX105" fmla="*/ 43177 w 718750"/>
                <a:gd name="connsiteY105" fmla="*/ 172707 h 645814"/>
                <a:gd name="connsiteX106" fmla="*/ 20452 w 718750"/>
                <a:gd name="connsiteY106" fmla="*/ 120441 h 645814"/>
                <a:gd name="connsiteX107" fmla="*/ 0 w 718750"/>
                <a:gd name="connsiteY107" fmla="*/ 81809 h 645814"/>
                <a:gd name="connsiteX108" fmla="*/ 4545 w 718750"/>
                <a:gd name="connsiteY108" fmla="*/ 65902 h 645814"/>
                <a:gd name="connsiteX109" fmla="*/ 0 w 718750"/>
                <a:gd name="connsiteY109" fmla="*/ 11362 h 64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718750" h="645814">
                  <a:moveTo>
                    <a:pt x="20452" y="0"/>
                  </a:moveTo>
                  <a:lnTo>
                    <a:pt x="25871" y="14450"/>
                  </a:lnTo>
                  <a:lnTo>
                    <a:pt x="34738" y="9524"/>
                  </a:lnTo>
                  <a:lnTo>
                    <a:pt x="41556" y="27704"/>
                  </a:lnTo>
                  <a:lnTo>
                    <a:pt x="53845" y="39993"/>
                  </a:lnTo>
                  <a:lnTo>
                    <a:pt x="68174" y="43177"/>
                  </a:lnTo>
                  <a:lnTo>
                    <a:pt x="86354" y="43177"/>
                  </a:lnTo>
                  <a:lnTo>
                    <a:pt x="129531" y="11362"/>
                  </a:lnTo>
                  <a:lnTo>
                    <a:pt x="138621" y="6818"/>
                  </a:lnTo>
                  <a:lnTo>
                    <a:pt x="147393" y="19099"/>
                  </a:lnTo>
                  <a:lnTo>
                    <a:pt x="152907" y="16342"/>
                  </a:lnTo>
                  <a:lnTo>
                    <a:pt x="164269" y="32249"/>
                  </a:lnTo>
                  <a:lnTo>
                    <a:pt x="152907" y="52701"/>
                  </a:lnTo>
                  <a:lnTo>
                    <a:pt x="166107" y="65902"/>
                  </a:lnTo>
                  <a:lnTo>
                    <a:pt x="170435" y="65902"/>
                  </a:lnTo>
                  <a:lnTo>
                    <a:pt x="172840" y="72634"/>
                  </a:lnTo>
                  <a:lnTo>
                    <a:pt x="175631" y="75426"/>
                  </a:lnTo>
                  <a:lnTo>
                    <a:pt x="184721" y="75426"/>
                  </a:lnTo>
                  <a:lnTo>
                    <a:pt x="193959" y="101293"/>
                  </a:lnTo>
                  <a:lnTo>
                    <a:pt x="220429" y="109078"/>
                  </a:lnTo>
                  <a:lnTo>
                    <a:pt x="232104" y="117834"/>
                  </a:lnTo>
                  <a:lnTo>
                    <a:pt x="234715" y="118602"/>
                  </a:lnTo>
                  <a:lnTo>
                    <a:pt x="250024" y="130084"/>
                  </a:lnTo>
                  <a:lnTo>
                    <a:pt x="295421" y="140893"/>
                  </a:lnTo>
                  <a:lnTo>
                    <a:pt x="354505" y="129531"/>
                  </a:lnTo>
                  <a:lnTo>
                    <a:pt x="359050" y="120441"/>
                  </a:lnTo>
                  <a:lnTo>
                    <a:pt x="390864" y="109078"/>
                  </a:lnTo>
                  <a:lnTo>
                    <a:pt x="418134" y="81809"/>
                  </a:lnTo>
                  <a:lnTo>
                    <a:pt x="440858" y="81809"/>
                  </a:lnTo>
                  <a:lnTo>
                    <a:pt x="456766" y="77264"/>
                  </a:lnTo>
                  <a:lnTo>
                    <a:pt x="484035" y="81809"/>
                  </a:lnTo>
                  <a:lnTo>
                    <a:pt x="520395" y="102261"/>
                  </a:lnTo>
                  <a:lnTo>
                    <a:pt x="552209" y="109078"/>
                  </a:lnTo>
                  <a:lnTo>
                    <a:pt x="562503" y="117747"/>
                  </a:lnTo>
                  <a:lnTo>
                    <a:pt x="566495" y="118602"/>
                  </a:lnTo>
                  <a:lnTo>
                    <a:pt x="599619" y="146496"/>
                  </a:lnTo>
                  <a:lnTo>
                    <a:pt x="622655" y="152255"/>
                  </a:lnTo>
                  <a:lnTo>
                    <a:pt x="622655" y="158208"/>
                  </a:lnTo>
                  <a:lnTo>
                    <a:pt x="636941" y="161779"/>
                  </a:lnTo>
                  <a:lnTo>
                    <a:pt x="636941" y="198139"/>
                  </a:lnTo>
                  <a:lnTo>
                    <a:pt x="625579" y="252678"/>
                  </a:lnTo>
                  <a:lnTo>
                    <a:pt x="617355" y="281462"/>
                  </a:lnTo>
                  <a:lnTo>
                    <a:pt x="618111" y="281786"/>
                  </a:lnTo>
                  <a:lnTo>
                    <a:pt x="616572" y="284204"/>
                  </a:lnTo>
                  <a:lnTo>
                    <a:pt x="616489" y="284492"/>
                  </a:lnTo>
                  <a:lnTo>
                    <a:pt x="632397" y="291310"/>
                  </a:lnTo>
                  <a:lnTo>
                    <a:pt x="616489" y="316307"/>
                  </a:lnTo>
                  <a:lnTo>
                    <a:pt x="625579" y="350394"/>
                  </a:lnTo>
                  <a:lnTo>
                    <a:pt x="630655" y="369003"/>
                  </a:lnTo>
                  <a:lnTo>
                    <a:pt x="645380" y="372684"/>
                  </a:lnTo>
                  <a:lnTo>
                    <a:pt x="645380" y="378637"/>
                  </a:lnTo>
                  <a:lnTo>
                    <a:pt x="659666" y="382208"/>
                  </a:lnTo>
                  <a:lnTo>
                    <a:pt x="659666" y="414023"/>
                  </a:lnTo>
                  <a:lnTo>
                    <a:pt x="625579" y="452655"/>
                  </a:lnTo>
                  <a:lnTo>
                    <a:pt x="641486" y="473107"/>
                  </a:lnTo>
                  <a:lnTo>
                    <a:pt x="656585" y="495754"/>
                  </a:lnTo>
                  <a:lnTo>
                    <a:pt x="681740" y="506760"/>
                  </a:lnTo>
                  <a:lnTo>
                    <a:pt x="681740" y="510034"/>
                  </a:lnTo>
                  <a:lnTo>
                    <a:pt x="696026" y="516284"/>
                  </a:lnTo>
                  <a:lnTo>
                    <a:pt x="696026" y="549473"/>
                  </a:lnTo>
                  <a:lnTo>
                    <a:pt x="697647" y="549937"/>
                  </a:lnTo>
                  <a:lnTo>
                    <a:pt x="699652" y="555952"/>
                  </a:lnTo>
                  <a:lnTo>
                    <a:pt x="711933" y="559461"/>
                  </a:lnTo>
                  <a:lnTo>
                    <a:pt x="718750" y="579913"/>
                  </a:lnTo>
                  <a:lnTo>
                    <a:pt x="664211" y="602637"/>
                  </a:lnTo>
                  <a:lnTo>
                    <a:pt x="648304" y="645814"/>
                  </a:lnTo>
                  <a:lnTo>
                    <a:pt x="582402" y="634452"/>
                  </a:lnTo>
                  <a:lnTo>
                    <a:pt x="541498" y="629907"/>
                  </a:lnTo>
                  <a:lnTo>
                    <a:pt x="498321" y="623090"/>
                  </a:lnTo>
                  <a:lnTo>
                    <a:pt x="496685" y="615563"/>
                  </a:lnTo>
                  <a:lnTo>
                    <a:pt x="484035" y="613566"/>
                  </a:lnTo>
                  <a:lnTo>
                    <a:pt x="473891" y="566903"/>
                  </a:lnTo>
                  <a:lnTo>
                    <a:pt x="464234" y="564006"/>
                  </a:lnTo>
                  <a:lnTo>
                    <a:pt x="439237" y="570823"/>
                  </a:lnTo>
                  <a:lnTo>
                    <a:pt x="400605" y="591275"/>
                  </a:lnTo>
                  <a:lnTo>
                    <a:pt x="357428" y="575368"/>
                  </a:lnTo>
                  <a:lnTo>
                    <a:pt x="349017" y="568008"/>
                  </a:lnTo>
                  <a:lnTo>
                    <a:pt x="343142" y="565844"/>
                  </a:lnTo>
                  <a:lnTo>
                    <a:pt x="315945" y="542046"/>
                  </a:lnTo>
                  <a:lnTo>
                    <a:pt x="282437" y="532191"/>
                  </a:lnTo>
                  <a:lnTo>
                    <a:pt x="279100" y="525887"/>
                  </a:lnTo>
                  <a:lnTo>
                    <a:pt x="268151" y="522667"/>
                  </a:lnTo>
                  <a:lnTo>
                    <a:pt x="247699" y="484035"/>
                  </a:lnTo>
                  <a:lnTo>
                    <a:pt x="226679" y="438493"/>
                  </a:lnTo>
                  <a:lnTo>
                    <a:pt x="211991" y="445837"/>
                  </a:lnTo>
                  <a:lnTo>
                    <a:pt x="198947" y="435692"/>
                  </a:lnTo>
                  <a:lnTo>
                    <a:pt x="197705" y="436313"/>
                  </a:lnTo>
                  <a:lnTo>
                    <a:pt x="190645" y="430823"/>
                  </a:lnTo>
                  <a:lnTo>
                    <a:pt x="175631" y="445837"/>
                  </a:lnTo>
                  <a:lnTo>
                    <a:pt x="163100" y="434559"/>
                  </a:lnTo>
                  <a:lnTo>
                    <a:pt x="161345" y="436313"/>
                  </a:lnTo>
                  <a:lnTo>
                    <a:pt x="138621" y="415861"/>
                  </a:lnTo>
                  <a:lnTo>
                    <a:pt x="138621" y="393136"/>
                  </a:lnTo>
                  <a:lnTo>
                    <a:pt x="129531" y="393136"/>
                  </a:lnTo>
                  <a:lnTo>
                    <a:pt x="134076" y="361322"/>
                  </a:lnTo>
                  <a:lnTo>
                    <a:pt x="120129" y="333429"/>
                  </a:lnTo>
                  <a:lnTo>
                    <a:pt x="82460" y="316307"/>
                  </a:lnTo>
                  <a:lnTo>
                    <a:pt x="80079" y="312194"/>
                  </a:lnTo>
                  <a:lnTo>
                    <a:pt x="68174" y="306783"/>
                  </a:lnTo>
                  <a:lnTo>
                    <a:pt x="43177" y="263606"/>
                  </a:lnTo>
                  <a:lnTo>
                    <a:pt x="52267" y="227247"/>
                  </a:lnTo>
                  <a:lnTo>
                    <a:pt x="68174" y="211339"/>
                  </a:lnTo>
                  <a:lnTo>
                    <a:pt x="68174" y="189048"/>
                  </a:lnTo>
                  <a:lnTo>
                    <a:pt x="57463" y="182231"/>
                  </a:lnTo>
                  <a:lnTo>
                    <a:pt x="57203" y="181633"/>
                  </a:lnTo>
                  <a:lnTo>
                    <a:pt x="43177" y="172707"/>
                  </a:lnTo>
                  <a:lnTo>
                    <a:pt x="20452" y="120441"/>
                  </a:lnTo>
                  <a:lnTo>
                    <a:pt x="0" y="81809"/>
                  </a:lnTo>
                  <a:lnTo>
                    <a:pt x="4545" y="65902"/>
                  </a:lnTo>
                  <a:lnTo>
                    <a:pt x="0" y="1136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5" name="Freeform 22"/>
            <p:cNvSpPr>
              <a:spLocks noEditPoints="1"/>
            </p:cNvSpPr>
            <p:nvPr/>
          </p:nvSpPr>
          <p:spPr bwMode="auto">
            <a:xfrm>
              <a:off x="5632029" y="2654715"/>
              <a:ext cx="153392" cy="129530"/>
            </a:xfrm>
            <a:custGeom>
              <a:avLst/>
              <a:gdLst>
                <a:gd name="T0" fmla="*/ 3 w 90"/>
                <a:gd name="T1" fmla="*/ 45 h 76"/>
                <a:gd name="T2" fmla="*/ 3 w 90"/>
                <a:gd name="T3" fmla="*/ 45 h 76"/>
                <a:gd name="T4" fmla="*/ 7 w 90"/>
                <a:gd name="T5" fmla="*/ 50 h 76"/>
                <a:gd name="T6" fmla="*/ 17 w 90"/>
                <a:gd name="T7" fmla="*/ 50 h 76"/>
                <a:gd name="T8" fmla="*/ 14 w 90"/>
                <a:gd name="T9" fmla="*/ 55 h 76"/>
                <a:gd name="T10" fmla="*/ 21 w 90"/>
                <a:gd name="T11" fmla="*/ 67 h 76"/>
                <a:gd name="T12" fmla="*/ 10 w 90"/>
                <a:gd name="T13" fmla="*/ 64 h 76"/>
                <a:gd name="T14" fmla="*/ 3 w 90"/>
                <a:gd name="T15" fmla="*/ 53 h 76"/>
                <a:gd name="T16" fmla="*/ 0 w 90"/>
                <a:gd name="T17" fmla="*/ 45 h 76"/>
                <a:gd name="T18" fmla="*/ 3 w 90"/>
                <a:gd name="T19" fmla="*/ 45 h 76"/>
                <a:gd name="T20" fmla="*/ 43 w 90"/>
                <a:gd name="T21" fmla="*/ 12 h 76"/>
                <a:gd name="T22" fmla="*/ 43 w 90"/>
                <a:gd name="T23" fmla="*/ 12 h 76"/>
                <a:gd name="T24" fmla="*/ 50 w 90"/>
                <a:gd name="T25" fmla="*/ 15 h 76"/>
                <a:gd name="T26" fmla="*/ 52 w 90"/>
                <a:gd name="T27" fmla="*/ 10 h 76"/>
                <a:gd name="T28" fmla="*/ 62 w 90"/>
                <a:gd name="T29" fmla="*/ 0 h 76"/>
                <a:gd name="T30" fmla="*/ 69 w 90"/>
                <a:gd name="T31" fmla="*/ 12 h 76"/>
                <a:gd name="T32" fmla="*/ 78 w 90"/>
                <a:gd name="T33" fmla="*/ 29 h 76"/>
                <a:gd name="T34" fmla="*/ 85 w 90"/>
                <a:gd name="T35" fmla="*/ 29 h 76"/>
                <a:gd name="T36" fmla="*/ 90 w 90"/>
                <a:gd name="T37" fmla="*/ 34 h 76"/>
                <a:gd name="T38" fmla="*/ 78 w 90"/>
                <a:gd name="T39" fmla="*/ 36 h 76"/>
                <a:gd name="T40" fmla="*/ 74 w 90"/>
                <a:gd name="T41" fmla="*/ 53 h 76"/>
                <a:gd name="T42" fmla="*/ 71 w 90"/>
                <a:gd name="T43" fmla="*/ 60 h 76"/>
                <a:gd name="T44" fmla="*/ 66 w 90"/>
                <a:gd name="T45" fmla="*/ 64 h 76"/>
                <a:gd name="T46" fmla="*/ 66 w 90"/>
                <a:gd name="T47" fmla="*/ 74 h 76"/>
                <a:gd name="T48" fmla="*/ 62 w 90"/>
                <a:gd name="T49" fmla="*/ 76 h 76"/>
                <a:gd name="T50" fmla="*/ 52 w 90"/>
                <a:gd name="T51" fmla="*/ 64 h 76"/>
                <a:gd name="T52" fmla="*/ 57 w 90"/>
                <a:gd name="T53" fmla="*/ 55 h 76"/>
                <a:gd name="T54" fmla="*/ 52 w 90"/>
                <a:gd name="T55" fmla="*/ 48 h 76"/>
                <a:gd name="T56" fmla="*/ 48 w 90"/>
                <a:gd name="T57" fmla="*/ 50 h 76"/>
                <a:gd name="T58" fmla="*/ 29 w 90"/>
                <a:gd name="T59" fmla="*/ 64 h 76"/>
                <a:gd name="T60" fmla="*/ 29 w 90"/>
                <a:gd name="T61" fmla="*/ 50 h 76"/>
                <a:gd name="T62" fmla="*/ 19 w 90"/>
                <a:gd name="T63" fmla="*/ 48 h 76"/>
                <a:gd name="T64" fmla="*/ 14 w 90"/>
                <a:gd name="T65" fmla="*/ 41 h 76"/>
                <a:gd name="T66" fmla="*/ 19 w 90"/>
                <a:gd name="T67" fmla="*/ 36 h 76"/>
                <a:gd name="T68" fmla="*/ 10 w 90"/>
                <a:gd name="T69" fmla="*/ 29 h 76"/>
                <a:gd name="T70" fmla="*/ 12 w 90"/>
                <a:gd name="T71" fmla="*/ 22 h 76"/>
                <a:gd name="T72" fmla="*/ 5 w 90"/>
                <a:gd name="T73" fmla="*/ 19 h 76"/>
                <a:gd name="T74" fmla="*/ 3 w 90"/>
                <a:gd name="T75" fmla="*/ 12 h 76"/>
                <a:gd name="T76" fmla="*/ 7 w 90"/>
                <a:gd name="T77" fmla="*/ 10 h 76"/>
                <a:gd name="T78" fmla="*/ 19 w 90"/>
                <a:gd name="T79" fmla="*/ 15 h 76"/>
                <a:gd name="T80" fmla="*/ 29 w 90"/>
                <a:gd name="T81" fmla="*/ 17 h 76"/>
                <a:gd name="T82" fmla="*/ 31 w 90"/>
                <a:gd name="T83" fmla="*/ 15 h 76"/>
                <a:gd name="T84" fmla="*/ 21 w 90"/>
                <a:gd name="T85" fmla="*/ 3 h 76"/>
                <a:gd name="T86" fmla="*/ 26 w 90"/>
                <a:gd name="T87" fmla="*/ 0 h 76"/>
                <a:gd name="T88" fmla="*/ 31 w 90"/>
                <a:gd name="T89" fmla="*/ 0 h 76"/>
                <a:gd name="T90" fmla="*/ 43 w 90"/>
                <a:gd name="T91" fmla="*/ 1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 h="76">
                  <a:moveTo>
                    <a:pt x="3" y="45"/>
                  </a:moveTo>
                  <a:lnTo>
                    <a:pt x="3" y="45"/>
                  </a:lnTo>
                  <a:lnTo>
                    <a:pt x="7" y="50"/>
                  </a:lnTo>
                  <a:lnTo>
                    <a:pt x="17" y="50"/>
                  </a:lnTo>
                  <a:lnTo>
                    <a:pt x="14" y="55"/>
                  </a:lnTo>
                  <a:lnTo>
                    <a:pt x="21" y="67"/>
                  </a:lnTo>
                  <a:lnTo>
                    <a:pt x="10" y="64"/>
                  </a:lnTo>
                  <a:lnTo>
                    <a:pt x="3" y="53"/>
                  </a:lnTo>
                  <a:lnTo>
                    <a:pt x="0" y="45"/>
                  </a:lnTo>
                  <a:lnTo>
                    <a:pt x="3" y="45"/>
                  </a:lnTo>
                  <a:close/>
                  <a:moveTo>
                    <a:pt x="43" y="12"/>
                  </a:moveTo>
                  <a:lnTo>
                    <a:pt x="43" y="12"/>
                  </a:lnTo>
                  <a:lnTo>
                    <a:pt x="50" y="15"/>
                  </a:lnTo>
                  <a:lnTo>
                    <a:pt x="52" y="10"/>
                  </a:lnTo>
                  <a:lnTo>
                    <a:pt x="62" y="0"/>
                  </a:lnTo>
                  <a:lnTo>
                    <a:pt x="69" y="12"/>
                  </a:lnTo>
                  <a:lnTo>
                    <a:pt x="78" y="29"/>
                  </a:lnTo>
                  <a:lnTo>
                    <a:pt x="85" y="29"/>
                  </a:lnTo>
                  <a:lnTo>
                    <a:pt x="90" y="34"/>
                  </a:lnTo>
                  <a:lnTo>
                    <a:pt x="78" y="36"/>
                  </a:lnTo>
                  <a:lnTo>
                    <a:pt x="74" y="53"/>
                  </a:lnTo>
                  <a:lnTo>
                    <a:pt x="71" y="60"/>
                  </a:lnTo>
                  <a:lnTo>
                    <a:pt x="66" y="64"/>
                  </a:lnTo>
                  <a:lnTo>
                    <a:pt x="66" y="74"/>
                  </a:lnTo>
                  <a:lnTo>
                    <a:pt x="62" y="76"/>
                  </a:lnTo>
                  <a:lnTo>
                    <a:pt x="52" y="64"/>
                  </a:lnTo>
                  <a:lnTo>
                    <a:pt x="57" y="55"/>
                  </a:lnTo>
                  <a:lnTo>
                    <a:pt x="52" y="48"/>
                  </a:lnTo>
                  <a:lnTo>
                    <a:pt x="48" y="50"/>
                  </a:lnTo>
                  <a:lnTo>
                    <a:pt x="29" y="64"/>
                  </a:lnTo>
                  <a:lnTo>
                    <a:pt x="29" y="50"/>
                  </a:lnTo>
                  <a:lnTo>
                    <a:pt x="19" y="48"/>
                  </a:lnTo>
                  <a:lnTo>
                    <a:pt x="14" y="41"/>
                  </a:lnTo>
                  <a:lnTo>
                    <a:pt x="19" y="36"/>
                  </a:lnTo>
                  <a:lnTo>
                    <a:pt x="10" y="29"/>
                  </a:lnTo>
                  <a:lnTo>
                    <a:pt x="12" y="22"/>
                  </a:lnTo>
                  <a:lnTo>
                    <a:pt x="5" y="19"/>
                  </a:lnTo>
                  <a:lnTo>
                    <a:pt x="3" y="12"/>
                  </a:lnTo>
                  <a:lnTo>
                    <a:pt x="7" y="10"/>
                  </a:lnTo>
                  <a:lnTo>
                    <a:pt x="19" y="15"/>
                  </a:lnTo>
                  <a:lnTo>
                    <a:pt x="29" y="17"/>
                  </a:lnTo>
                  <a:lnTo>
                    <a:pt x="31" y="15"/>
                  </a:lnTo>
                  <a:lnTo>
                    <a:pt x="21" y="3"/>
                  </a:lnTo>
                  <a:lnTo>
                    <a:pt x="26" y="0"/>
                  </a:lnTo>
                  <a:lnTo>
                    <a:pt x="31" y="0"/>
                  </a:lnTo>
                  <a:lnTo>
                    <a:pt x="43" y="1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6" name="Freeform 17"/>
            <p:cNvSpPr>
              <a:spLocks/>
            </p:cNvSpPr>
            <p:nvPr/>
          </p:nvSpPr>
          <p:spPr bwMode="auto">
            <a:xfrm>
              <a:off x="5596075" y="2673381"/>
              <a:ext cx="90737" cy="93983"/>
            </a:xfrm>
            <a:custGeom>
              <a:avLst/>
              <a:gdLst>
                <a:gd name="connsiteX0" fmla="*/ 84498 w 120983"/>
                <a:gd name="connsiteY0" fmla="*/ 86354 h 125311"/>
                <a:gd name="connsiteX1" fmla="*/ 86354 w 120983"/>
                <a:gd name="connsiteY1" fmla="*/ 88952 h 125311"/>
                <a:gd name="connsiteX2" fmla="*/ 91533 w 120983"/>
                <a:gd name="connsiteY2" fmla="*/ 89988 h 125311"/>
                <a:gd name="connsiteX3" fmla="*/ 93714 w 120983"/>
                <a:gd name="connsiteY3" fmla="*/ 86354 h 125311"/>
                <a:gd name="connsiteX4" fmla="*/ 61899 w 120983"/>
                <a:gd name="connsiteY4" fmla="*/ 0 h 125311"/>
                <a:gd name="connsiteX5" fmla="*/ 70989 w 120983"/>
                <a:gd name="connsiteY5" fmla="*/ 15907 h 125311"/>
                <a:gd name="connsiteX6" fmla="*/ 82351 w 120983"/>
                <a:gd name="connsiteY6" fmla="*/ 22725 h 125311"/>
                <a:gd name="connsiteX7" fmla="*/ 77807 w 120983"/>
                <a:gd name="connsiteY7" fmla="*/ 38632 h 125311"/>
                <a:gd name="connsiteX8" fmla="*/ 98259 w 120983"/>
                <a:gd name="connsiteY8" fmla="*/ 49994 h 125311"/>
                <a:gd name="connsiteX9" fmla="*/ 86896 w 120983"/>
                <a:gd name="connsiteY9" fmla="*/ 65902 h 125311"/>
                <a:gd name="connsiteX10" fmla="*/ 98259 w 120983"/>
                <a:gd name="connsiteY10" fmla="*/ 81809 h 125311"/>
                <a:gd name="connsiteX11" fmla="*/ 120983 w 120983"/>
                <a:gd name="connsiteY11" fmla="*/ 86354 h 125311"/>
                <a:gd name="connsiteX12" fmla="*/ 120983 w 120983"/>
                <a:gd name="connsiteY12" fmla="*/ 118168 h 125311"/>
                <a:gd name="connsiteX13" fmla="*/ 109078 w 120983"/>
                <a:gd name="connsiteY13" fmla="*/ 118168 h 125311"/>
                <a:gd name="connsiteX14" fmla="*/ 109078 w 120983"/>
                <a:gd name="connsiteY14" fmla="*/ 125311 h 125311"/>
                <a:gd name="connsiteX15" fmla="*/ 90899 w 120983"/>
                <a:gd name="connsiteY15" fmla="*/ 125311 h 125311"/>
                <a:gd name="connsiteX16" fmla="*/ 74991 w 120983"/>
                <a:gd name="connsiteY16" fmla="*/ 104859 h 125311"/>
                <a:gd name="connsiteX17" fmla="*/ 81809 w 120983"/>
                <a:gd name="connsiteY17" fmla="*/ 93497 h 125311"/>
                <a:gd name="connsiteX18" fmla="*/ 65902 w 120983"/>
                <a:gd name="connsiteY18" fmla="*/ 93497 h 125311"/>
                <a:gd name="connsiteX19" fmla="*/ 54539 w 120983"/>
                <a:gd name="connsiteY19" fmla="*/ 82134 h 125311"/>
                <a:gd name="connsiteX20" fmla="*/ 43177 w 120983"/>
                <a:gd name="connsiteY20" fmla="*/ 82134 h 125311"/>
                <a:gd name="connsiteX21" fmla="*/ 31815 w 120983"/>
                <a:gd name="connsiteY21" fmla="*/ 66227 h 125311"/>
                <a:gd name="connsiteX22" fmla="*/ 0 w 120983"/>
                <a:gd name="connsiteY22" fmla="*/ 57137 h 125311"/>
                <a:gd name="connsiteX23" fmla="*/ 6818 w 120983"/>
                <a:gd name="connsiteY23" fmla="*/ 34413 h 125311"/>
                <a:gd name="connsiteX24" fmla="*/ 0 w 120983"/>
                <a:gd name="connsiteY24" fmla="*/ 18505 h 125311"/>
                <a:gd name="connsiteX25" fmla="*/ 13638 w 120983"/>
                <a:gd name="connsiteY25" fmla="*/ 15406 h 125311"/>
                <a:gd name="connsiteX26" fmla="*/ 11905 w 120983"/>
                <a:gd name="connsiteY26" fmla="*/ 11362 h 125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0983" h="125311">
                  <a:moveTo>
                    <a:pt x="84498" y="86354"/>
                  </a:moveTo>
                  <a:lnTo>
                    <a:pt x="86354" y="88952"/>
                  </a:lnTo>
                  <a:lnTo>
                    <a:pt x="91533" y="89988"/>
                  </a:lnTo>
                  <a:lnTo>
                    <a:pt x="93714" y="86354"/>
                  </a:lnTo>
                  <a:close/>
                  <a:moveTo>
                    <a:pt x="61899" y="0"/>
                  </a:moveTo>
                  <a:lnTo>
                    <a:pt x="70989" y="15907"/>
                  </a:lnTo>
                  <a:lnTo>
                    <a:pt x="82351" y="22725"/>
                  </a:lnTo>
                  <a:lnTo>
                    <a:pt x="77807" y="38632"/>
                  </a:lnTo>
                  <a:lnTo>
                    <a:pt x="98259" y="49994"/>
                  </a:lnTo>
                  <a:lnTo>
                    <a:pt x="86896" y="65902"/>
                  </a:lnTo>
                  <a:lnTo>
                    <a:pt x="98259" y="81809"/>
                  </a:lnTo>
                  <a:lnTo>
                    <a:pt x="120983" y="86354"/>
                  </a:lnTo>
                  <a:lnTo>
                    <a:pt x="120983" y="118168"/>
                  </a:lnTo>
                  <a:lnTo>
                    <a:pt x="109078" y="118168"/>
                  </a:lnTo>
                  <a:lnTo>
                    <a:pt x="109078" y="125311"/>
                  </a:lnTo>
                  <a:lnTo>
                    <a:pt x="90899" y="125311"/>
                  </a:lnTo>
                  <a:lnTo>
                    <a:pt x="74991" y="104859"/>
                  </a:lnTo>
                  <a:lnTo>
                    <a:pt x="81809" y="93497"/>
                  </a:lnTo>
                  <a:lnTo>
                    <a:pt x="65902" y="93497"/>
                  </a:lnTo>
                  <a:lnTo>
                    <a:pt x="54539" y="82134"/>
                  </a:lnTo>
                  <a:lnTo>
                    <a:pt x="43177" y="82134"/>
                  </a:lnTo>
                  <a:lnTo>
                    <a:pt x="31815" y="66227"/>
                  </a:lnTo>
                  <a:lnTo>
                    <a:pt x="0" y="57137"/>
                  </a:lnTo>
                  <a:lnTo>
                    <a:pt x="6818" y="34413"/>
                  </a:lnTo>
                  <a:lnTo>
                    <a:pt x="0" y="18505"/>
                  </a:lnTo>
                  <a:lnTo>
                    <a:pt x="13638" y="15406"/>
                  </a:lnTo>
                  <a:lnTo>
                    <a:pt x="11905" y="1136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9" name="Freeform 18"/>
            <p:cNvSpPr>
              <a:spLocks/>
            </p:cNvSpPr>
            <p:nvPr/>
          </p:nvSpPr>
          <p:spPr bwMode="auto">
            <a:xfrm>
              <a:off x="5500875" y="2588083"/>
              <a:ext cx="186370" cy="100369"/>
            </a:xfrm>
            <a:custGeom>
              <a:avLst/>
              <a:gdLst>
                <a:gd name="connsiteX0" fmla="*/ 6818 w 248493"/>
                <a:gd name="connsiteY0" fmla="*/ 0 h 133825"/>
                <a:gd name="connsiteX1" fmla="*/ 38632 w 248493"/>
                <a:gd name="connsiteY1" fmla="*/ 9090 h 133825"/>
                <a:gd name="connsiteX2" fmla="*/ 90899 w 248493"/>
                <a:gd name="connsiteY2" fmla="*/ 15907 h 133825"/>
                <a:gd name="connsiteX3" fmla="*/ 140893 w 248493"/>
                <a:gd name="connsiteY3" fmla="*/ 43177 h 133825"/>
                <a:gd name="connsiteX4" fmla="*/ 145438 w 248493"/>
                <a:gd name="connsiteY4" fmla="*/ 52267 h 133825"/>
                <a:gd name="connsiteX5" fmla="*/ 165890 w 248493"/>
                <a:gd name="connsiteY5" fmla="*/ 43177 h 133825"/>
                <a:gd name="connsiteX6" fmla="*/ 204522 w 248493"/>
                <a:gd name="connsiteY6" fmla="*/ 52267 h 133825"/>
                <a:gd name="connsiteX7" fmla="*/ 215885 w 248493"/>
                <a:gd name="connsiteY7" fmla="*/ 74991 h 133825"/>
                <a:gd name="connsiteX8" fmla="*/ 236337 w 248493"/>
                <a:gd name="connsiteY8" fmla="*/ 84081 h 133825"/>
                <a:gd name="connsiteX9" fmla="*/ 226036 w 248493"/>
                <a:gd name="connsiteY9" fmla="*/ 90262 h 133825"/>
                <a:gd name="connsiteX10" fmla="*/ 237131 w 248493"/>
                <a:gd name="connsiteY10" fmla="*/ 95193 h 133825"/>
                <a:gd name="connsiteX11" fmla="*/ 231413 w 248493"/>
                <a:gd name="connsiteY11" fmla="*/ 98624 h 133825"/>
                <a:gd name="connsiteX12" fmla="*/ 247699 w 248493"/>
                <a:gd name="connsiteY12" fmla="*/ 118168 h 133825"/>
                <a:gd name="connsiteX13" fmla="*/ 243154 w 248493"/>
                <a:gd name="connsiteY13" fmla="*/ 122713 h 133825"/>
                <a:gd name="connsiteX14" fmla="*/ 242994 w 248493"/>
                <a:gd name="connsiteY14" fmla="*/ 122681 h 133825"/>
                <a:gd name="connsiteX15" fmla="*/ 248493 w 248493"/>
                <a:gd name="connsiteY15" fmla="*/ 129280 h 133825"/>
                <a:gd name="connsiteX16" fmla="*/ 243948 w 248493"/>
                <a:gd name="connsiteY16" fmla="*/ 133825 h 133825"/>
                <a:gd name="connsiteX17" fmla="*/ 221224 w 248493"/>
                <a:gd name="connsiteY17" fmla="*/ 129280 h 133825"/>
                <a:gd name="connsiteX18" fmla="*/ 193954 w 248493"/>
                <a:gd name="connsiteY18" fmla="*/ 117918 h 133825"/>
                <a:gd name="connsiteX19" fmla="*/ 184864 w 248493"/>
                <a:gd name="connsiteY19" fmla="*/ 129280 h 133825"/>
                <a:gd name="connsiteX20" fmla="*/ 134870 w 248493"/>
                <a:gd name="connsiteY20" fmla="*/ 133825 h 133825"/>
                <a:gd name="connsiteX21" fmla="*/ 98510 w 248493"/>
                <a:gd name="connsiteY21" fmla="*/ 113373 h 133825"/>
                <a:gd name="connsiteX22" fmla="*/ 59878 w 248493"/>
                <a:gd name="connsiteY22" fmla="*/ 113373 h 133825"/>
                <a:gd name="connsiteX23" fmla="*/ 63212 w 248493"/>
                <a:gd name="connsiteY23" fmla="*/ 102261 h 133825"/>
                <a:gd name="connsiteX24" fmla="*/ 59084 w 248493"/>
                <a:gd name="connsiteY24" fmla="*/ 102261 h 133825"/>
                <a:gd name="connsiteX25" fmla="*/ 64452 w 248493"/>
                <a:gd name="connsiteY25" fmla="*/ 84367 h 133825"/>
                <a:gd name="connsiteX26" fmla="*/ 55333 w 248493"/>
                <a:gd name="connsiteY26" fmla="*/ 58834 h 133825"/>
                <a:gd name="connsiteX27" fmla="*/ 39426 w 248493"/>
                <a:gd name="connsiteY27" fmla="*/ 36109 h 133825"/>
                <a:gd name="connsiteX28" fmla="*/ 16702 w 248493"/>
                <a:gd name="connsiteY28" fmla="*/ 31564 h 133825"/>
                <a:gd name="connsiteX29" fmla="*/ 794 w 248493"/>
                <a:gd name="connsiteY29" fmla="*/ 20202 h 133825"/>
                <a:gd name="connsiteX30" fmla="*/ 5944 w 248493"/>
                <a:gd name="connsiteY30" fmla="*/ 13336 h 133825"/>
                <a:gd name="connsiteX31" fmla="*/ 0 w 248493"/>
                <a:gd name="connsiteY31" fmla="*/ 9090 h 13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8493" h="133825">
                  <a:moveTo>
                    <a:pt x="6818" y="0"/>
                  </a:moveTo>
                  <a:lnTo>
                    <a:pt x="38632" y="9090"/>
                  </a:lnTo>
                  <a:lnTo>
                    <a:pt x="90899" y="15907"/>
                  </a:lnTo>
                  <a:lnTo>
                    <a:pt x="140893" y="43177"/>
                  </a:lnTo>
                  <a:lnTo>
                    <a:pt x="145438" y="52267"/>
                  </a:lnTo>
                  <a:lnTo>
                    <a:pt x="165890" y="43177"/>
                  </a:lnTo>
                  <a:lnTo>
                    <a:pt x="204522" y="52267"/>
                  </a:lnTo>
                  <a:lnTo>
                    <a:pt x="215885" y="74991"/>
                  </a:lnTo>
                  <a:lnTo>
                    <a:pt x="236337" y="84081"/>
                  </a:lnTo>
                  <a:lnTo>
                    <a:pt x="226036" y="90262"/>
                  </a:lnTo>
                  <a:lnTo>
                    <a:pt x="237131" y="95193"/>
                  </a:lnTo>
                  <a:lnTo>
                    <a:pt x="231413" y="98624"/>
                  </a:lnTo>
                  <a:lnTo>
                    <a:pt x="247699" y="118168"/>
                  </a:lnTo>
                  <a:lnTo>
                    <a:pt x="243154" y="122713"/>
                  </a:lnTo>
                  <a:lnTo>
                    <a:pt x="242994" y="122681"/>
                  </a:lnTo>
                  <a:lnTo>
                    <a:pt x="248493" y="129280"/>
                  </a:lnTo>
                  <a:lnTo>
                    <a:pt x="243948" y="133825"/>
                  </a:lnTo>
                  <a:lnTo>
                    <a:pt x="221224" y="129280"/>
                  </a:lnTo>
                  <a:lnTo>
                    <a:pt x="193954" y="117918"/>
                  </a:lnTo>
                  <a:lnTo>
                    <a:pt x="184864" y="129280"/>
                  </a:lnTo>
                  <a:lnTo>
                    <a:pt x="134870" y="133825"/>
                  </a:lnTo>
                  <a:lnTo>
                    <a:pt x="98510" y="113373"/>
                  </a:lnTo>
                  <a:lnTo>
                    <a:pt x="59878" y="113373"/>
                  </a:lnTo>
                  <a:lnTo>
                    <a:pt x="63212" y="102261"/>
                  </a:lnTo>
                  <a:lnTo>
                    <a:pt x="59084" y="102261"/>
                  </a:lnTo>
                  <a:lnTo>
                    <a:pt x="64452" y="84367"/>
                  </a:lnTo>
                  <a:lnTo>
                    <a:pt x="55333" y="58834"/>
                  </a:lnTo>
                  <a:lnTo>
                    <a:pt x="39426" y="36109"/>
                  </a:lnTo>
                  <a:lnTo>
                    <a:pt x="16702" y="31564"/>
                  </a:lnTo>
                  <a:lnTo>
                    <a:pt x="794" y="20202"/>
                  </a:lnTo>
                  <a:lnTo>
                    <a:pt x="5944" y="13336"/>
                  </a:lnTo>
                  <a:lnTo>
                    <a:pt x="0" y="909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3" name="Freeform 19"/>
            <p:cNvSpPr>
              <a:spLocks/>
            </p:cNvSpPr>
            <p:nvPr/>
          </p:nvSpPr>
          <p:spPr bwMode="auto">
            <a:xfrm>
              <a:off x="5846777" y="2620465"/>
              <a:ext cx="386888" cy="269695"/>
            </a:xfrm>
            <a:custGeom>
              <a:avLst/>
              <a:gdLst>
                <a:gd name="connsiteX0" fmla="*/ 40905 w 515850"/>
                <a:gd name="connsiteY0" fmla="*/ 31815 h 359593"/>
                <a:gd name="connsiteX1" fmla="*/ 15908 w 515850"/>
                <a:gd name="connsiteY1" fmla="*/ 40905 h 359593"/>
                <a:gd name="connsiteX2" fmla="*/ 15204 w 515850"/>
                <a:gd name="connsiteY2" fmla="*/ 44423 h 359593"/>
                <a:gd name="connsiteX3" fmla="*/ 15908 w 515850"/>
                <a:gd name="connsiteY3" fmla="*/ 43720 h 359593"/>
                <a:gd name="connsiteX4" fmla="*/ 42414 w 515850"/>
                <a:gd name="connsiteY4" fmla="*/ 35436 h 359593"/>
                <a:gd name="connsiteX5" fmla="*/ 224974 w 515850"/>
                <a:gd name="connsiteY5" fmla="*/ 0 h 359593"/>
                <a:gd name="connsiteX6" fmla="*/ 272696 w 515850"/>
                <a:gd name="connsiteY6" fmla="*/ 24997 h 359593"/>
                <a:gd name="connsiteX7" fmla="*/ 279514 w 515850"/>
                <a:gd name="connsiteY7" fmla="*/ 63629 h 359593"/>
                <a:gd name="connsiteX8" fmla="*/ 288604 w 515850"/>
                <a:gd name="connsiteY8" fmla="*/ 74992 h 359593"/>
                <a:gd name="connsiteX9" fmla="*/ 331780 w 515850"/>
                <a:gd name="connsiteY9" fmla="*/ 68174 h 359593"/>
                <a:gd name="connsiteX10" fmla="*/ 343143 w 515850"/>
                <a:gd name="connsiteY10" fmla="*/ 79537 h 359593"/>
                <a:gd name="connsiteX11" fmla="*/ 363595 w 515850"/>
                <a:gd name="connsiteY11" fmla="*/ 127258 h 359593"/>
                <a:gd name="connsiteX12" fmla="*/ 402227 w 515850"/>
                <a:gd name="connsiteY12" fmla="*/ 161346 h 359593"/>
                <a:gd name="connsiteX13" fmla="*/ 429496 w 515850"/>
                <a:gd name="connsiteY13" fmla="*/ 181798 h 359593"/>
                <a:gd name="connsiteX14" fmla="*/ 465856 w 515850"/>
                <a:gd name="connsiteY14" fmla="*/ 209067 h 359593"/>
                <a:gd name="connsiteX15" fmla="*/ 515850 w 515850"/>
                <a:gd name="connsiteY15" fmla="*/ 224975 h 359593"/>
                <a:gd name="connsiteX16" fmla="*/ 515850 w 515850"/>
                <a:gd name="connsiteY16" fmla="*/ 236880 h 359593"/>
                <a:gd name="connsiteX17" fmla="*/ 515850 w 515850"/>
                <a:gd name="connsiteY17" fmla="*/ 252244 h 359593"/>
                <a:gd name="connsiteX18" fmla="*/ 515850 w 515850"/>
                <a:gd name="connsiteY18" fmla="*/ 264149 h 359593"/>
                <a:gd name="connsiteX19" fmla="*/ 504488 w 515850"/>
                <a:gd name="connsiteY19" fmla="*/ 264149 h 359593"/>
                <a:gd name="connsiteX20" fmla="*/ 488581 w 515850"/>
                <a:gd name="connsiteY20" fmla="*/ 252787 h 359593"/>
                <a:gd name="connsiteX21" fmla="*/ 481763 w 515850"/>
                <a:gd name="connsiteY21" fmla="*/ 268694 h 359593"/>
                <a:gd name="connsiteX22" fmla="*/ 449949 w 515850"/>
                <a:gd name="connsiteY22" fmla="*/ 275512 h 359593"/>
                <a:gd name="connsiteX23" fmla="*/ 440859 w 515850"/>
                <a:gd name="connsiteY23" fmla="*/ 311871 h 359593"/>
                <a:gd name="connsiteX24" fmla="*/ 422679 w 515850"/>
                <a:gd name="connsiteY24" fmla="*/ 327779 h 359593"/>
                <a:gd name="connsiteX25" fmla="*/ 390865 w 515850"/>
                <a:gd name="connsiteY25" fmla="*/ 334596 h 359593"/>
                <a:gd name="connsiteX26" fmla="*/ 386320 w 515850"/>
                <a:gd name="connsiteY26" fmla="*/ 355048 h 359593"/>
                <a:gd name="connsiteX27" fmla="*/ 354505 w 515850"/>
                <a:gd name="connsiteY27" fmla="*/ 359593 h 359593"/>
                <a:gd name="connsiteX28" fmla="*/ 315873 w 515850"/>
                <a:gd name="connsiteY28" fmla="*/ 343686 h 359593"/>
                <a:gd name="connsiteX29" fmla="*/ 315873 w 515850"/>
                <a:gd name="connsiteY29" fmla="*/ 331781 h 359593"/>
                <a:gd name="connsiteX30" fmla="*/ 315873 w 515850"/>
                <a:gd name="connsiteY30" fmla="*/ 307326 h 359593"/>
                <a:gd name="connsiteX31" fmla="*/ 288604 w 515850"/>
                <a:gd name="connsiteY31" fmla="*/ 300509 h 359593"/>
                <a:gd name="connsiteX32" fmla="*/ 245427 w 515850"/>
                <a:gd name="connsiteY32" fmla="*/ 264149 h 359593"/>
                <a:gd name="connsiteX33" fmla="*/ 213612 w 515850"/>
                <a:gd name="connsiteY33" fmla="*/ 257332 h 359593"/>
                <a:gd name="connsiteX34" fmla="*/ 177253 w 515850"/>
                <a:gd name="connsiteY34" fmla="*/ 236880 h 359593"/>
                <a:gd name="connsiteX35" fmla="*/ 149983 w 515850"/>
                <a:gd name="connsiteY35" fmla="*/ 232335 h 359593"/>
                <a:gd name="connsiteX36" fmla="*/ 134076 w 515850"/>
                <a:gd name="connsiteY36" fmla="*/ 236880 h 359593"/>
                <a:gd name="connsiteX37" fmla="*/ 111351 w 515850"/>
                <a:gd name="connsiteY37" fmla="*/ 236880 h 359593"/>
                <a:gd name="connsiteX38" fmla="*/ 84082 w 515850"/>
                <a:gd name="connsiteY38" fmla="*/ 264149 h 359593"/>
                <a:gd name="connsiteX39" fmla="*/ 52267 w 515850"/>
                <a:gd name="connsiteY39" fmla="*/ 275512 h 359593"/>
                <a:gd name="connsiteX40" fmla="*/ 40905 w 515850"/>
                <a:gd name="connsiteY40" fmla="*/ 241425 h 359593"/>
                <a:gd name="connsiteX41" fmla="*/ 42095 w 515850"/>
                <a:gd name="connsiteY41" fmla="*/ 233091 h 359593"/>
                <a:gd name="connsiteX42" fmla="*/ 40905 w 515850"/>
                <a:gd name="connsiteY42" fmla="*/ 229520 h 359593"/>
                <a:gd name="connsiteX43" fmla="*/ 46152 w 515850"/>
                <a:gd name="connsiteY43" fmla="*/ 192787 h 359593"/>
                <a:gd name="connsiteX44" fmla="*/ 20452 w 515850"/>
                <a:gd name="connsiteY44" fmla="*/ 177795 h 359593"/>
                <a:gd name="connsiteX45" fmla="*/ 23971 w 515850"/>
                <a:gd name="connsiteY45" fmla="*/ 167943 h 359593"/>
                <a:gd name="connsiteX46" fmla="*/ 20452 w 515850"/>
                <a:gd name="connsiteY46" fmla="*/ 165890 h 359593"/>
                <a:gd name="connsiteX47" fmla="*/ 27911 w 515850"/>
                <a:gd name="connsiteY47" fmla="*/ 145005 h 359593"/>
                <a:gd name="connsiteX48" fmla="*/ 4545 w 515850"/>
                <a:gd name="connsiteY48" fmla="*/ 139163 h 359593"/>
                <a:gd name="connsiteX49" fmla="*/ 7996 w 515850"/>
                <a:gd name="connsiteY49" fmla="*/ 128121 h 359593"/>
                <a:gd name="connsiteX50" fmla="*/ 4545 w 515850"/>
                <a:gd name="connsiteY50" fmla="*/ 127258 h 359593"/>
                <a:gd name="connsiteX51" fmla="*/ 15908 w 515850"/>
                <a:gd name="connsiteY51" fmla="*/ 90899 h 359593"/>
                <a:gd name="connsiteX52" fmla="*/ 47722 w 515850"/>
                <a:gd name="connsiteY52" fmla="*/ 102261 h 359593"/>
                <a:gd name="connsiteX53" fmla="*/ 71537 w 515850"/>
                <a:gd name="connsiteY53" fmla="*/ 88653 h 359593"/>
                <a:gd name="connsiteX54" fmla="*/ 52267 w 515850"/>
                <a:gd name="connsiteY54" fmla="*/ 70989 h 359593"/>
                <a:gd name="connsiteX55" fmla="*/ 40905 w 515850"/>
                <a:gd name="connsiteY55" fmla="*/ 43720 h 359593"/>
                <a:gd name="connsiteX56" fmla="*/ 15908 w 515850"/>
                <a:gd name="connsiteY56" fmla="*/ 52810 h 359593"/>
                <a:gd name="connsiteX57" fmla="*/ 9090 w 515850"/>
                <a:gd name="connsiteY57" fmla="*/ 86897 h 359593"/>
                <a:gd name="connsiteX58" fmla="*/ 0 w 515850"/>
                <a:gd name="connsiteY58" fmla="*/ 59627 h 359593"/>
                <a:gd name="connsiteX59" fmla="*/ 2977 w 515850"/>
                <a:gd name="connsiteY59" fmla="*/ 56651 h 359593"/>
                <a:gd name="connsiteX60" fmla="*/ 0 w 515850"/>
                <a:gd name="connsiteY60" fmla="*/ 47722 h 359593"/>
                <a:gd name="connsiteX61" fmla="*/ 15908 w 515850"/>
                <a:gd name="connsiteY61" fmla="*/ 31815 h 359593"/>
                <a:gd name="connsiteX62" fmla="*/ 52267 w 515850"/>
                <a:gd name="connsiteY62" fmla="*/ 20452 h 359593"/>
                <a:gd name="connsiteX63" fmla="*/ 79537 w 515850"/>
                <a:gd name="connsiteY63" fmla="*/ 31815 h 359593"/>
                <a:gd name="connsiteX64" fmla="*/ 106806 w 515850"/>
                <a:gd name="connsiteY64" fmla="*/ 68174 h 359593"/>
                <a:gd name="connsiteX65" fmla="*/ 122713 w 515850"/>
                <a:gd name="connsiteY65" fmla="*/ 68174 h 359593"/>
                <a:gd name="connsiteX66" fmla="*/ 166467 w 515850"/>
                <a:gd name="connsiteY66" fmla="*/ 68174 h 359593"/>
                <a:gd name="connsiteX67" fmla="*/ 161345 w 515850"/>
                <a:gd name="connsiteY67" fmla="*/ 52810 h 359593"/>
                <a:gd name="connsiteX68" fmla="*/ 164747 w 515850"/>
                <a:gd name="connsiteY68" fmla="*/ 51109 h 359593"/>
                <a:gd name="connsiteX69" fmla="*/ 161345 w 515850"/>
                <a:gd name="connsiteY69" fmla="*/ 40905 h 359593"/>
                <a:gd name="connsiteX70" fmla="*/ 193160 w 515850"/>
                <a:gd name="connsiteY70" fmla="*/ 24997 h 359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15850" h="359593">
                  <a:moveTo>
                    <a:pt x="40905" y="31815"/>
                  </a:moveTo>
                  <a:lnTo>
                    <a:pt x="15908" y="40905"/>
                  </a:lnTo>
                  <a:lnTo>
                    <a:pt x="15204" y="44423"/>
                  </a:lnTo>
                  <a:lnTo>
                    <a:pt x="15908" y="43720"/>
                  </a:lnTo>
                  <a:lnTo>
                    <a:pt x="42414" y="35436"/>
                  </a:lnTo>
                  <a:close/>
                  <a:moveTo>
                    <a:pt x="224974" y="0"/>
                  </a:moveTo>
                  <a:lnTo>
                    <a:pt x="272696" y="24997"/>
                  </a:lnTo>
                  <a:lnTo>
                    <a:pt x="279514" y="63629"/>
                  </a:lnTo>
                  <a:lnTo>
                    <a:pt x="288604" y="74992"/>
                  </a:lnTo>
                  <a:lnTo>
                    <a:pt x="331780" y="68174"/>
                  </a:lnTo>
                  <a:lnTo>
                    <a:pt x="343143" y="79537"/>
                  </a:lnTo>
                  <a:lnTo>
                    <a:pt x="363595" y="127258"/>
                  </a:lnTo>
                  <a:lnTo>
                    <a:pt x="402227" y="161346"/>
                  </a:lnTo>
                  <a:lnTo>
                    <a:pt x="429496" y="181798"/>
                  </a:lnTo>
                  <a:lnTo>
                    <a:pt x="465856" y="209067"/>
                  </a:lnTo>
                  <a:lnTo>
                    <a:pt x="515850" y="224975"/>
                  </a:lnTo>
                  <a:lnTo>
                    <a:pt x="515850" y="236880"/>
                  </a:lnTo>
                  <a:lnTo>
                    <a:pt x="515850" y="252244"/>
                  </a:lnTo>
                  <a:lnTo>
                    <a:pt x="515850" y="264149"/>
                  </a:lnTo>
                  <a:lnTo>
                    <a:pt x="504488" y="264149"/>
                  </a:lnTo>
                  <a:lnTo>
                    <a:pt x="488581" y="252787"/>
                  </a:lnTo>
                  <a:lnTo>
                    <a:pt x="481763" y="268694"/>
                  </a:lnTo>
                  <a:lnTo>
                    <a:pt x="449949" y="275512"/>
                  </a:lnTo>
                  <a:lnTo>
                    <a:pt x="440859" y="311871"/>
                  </a:lnTo>
                  <a:lnTo>
                    <a:pt x="422679" y="327779"/>
                  </a:lnTo>
                  <a:lnTo>
                    <a:pt x="390865" y="334596"/>
                  </a:lnTo>
                  <a:lnTo>
                    <a:pt x="386320" y="355048"/>
                  </a:lnTo>
                  <a:lnTo>
                    <a:pt x="354505" y="359593"/>
                  </a:lnTo>
                  <a:lnTo>
                    <a:pt x="315873" y="343686"/>
                  </a:lnTo>
                  <a:lnTo>
                    <a:pt x="315873" y="331781"/>
                  </a:lnTo>
                  <a:lnTo>
                    <a:pt x="315873" y="307326"/>
                  </a:lnTo>
                  <a:lnTo>
                    <a:pt x="288604" y="300509"/>
                  </a:lnTo>
                  <a:lnTo>
                    <a:pt x="245427" y="264149"/>
                  </a:lnTo>
                  <a:lnTo>
                    <a:pt x="213612" y="257332"/>
                  </a:lnTo>
                  <a:lnTo>
                    <a:pt x="177253" y="236880"/>
                  </a:lnTo>
                  <a:lnTo>
                    <a:pt x="149983" y="232335"/>
                  </a:lnTo>
                  <a:lnTo>
                    <a:pt x="134076" y="236880"/>
                  </a:lnTo>
                  <a:lnTo>
                    <a:pt x="111351" y="236880"/>
                  </a:lnTo>
                  <a:lnTo>
                    <a:pt x="84082" y="264149"/>
                  </a:lnTo>
                  <a:lnTo>
                    <a:pt x="52267" y="275512"/>
                  </a:lnTo>
                  <a:lnTo>
                    <a:pt x="40905" y="241425"/>
                  </a:lnTo>
                  <a:lnTo>
                    <a:pt x="42095" y="233091"/>
                  </a:lnTo>
                  <a:lnTo>
                    <a:pt x="40905" y="229520"/>
                  </a:lnTo>
                  <a:lnTo>
                    <a:pt x="46152" y="192787"/>
                  </a:lnTo>
                  <a:lnTo>
                    <a:pt x="20452" y="177795"/>
                  </a:lnTo>
                  <a:lnTo>
                    <a:pt x="23971" y="167943"/>
                  </a:lnTo>
                  <a:lnTo>
                    <a:pt x="20452" y="165890"/>
                  </a:lnTo>
                  <a:lnTo>
                    <a:pt x="27911" y="145005"/>
                  </a:lnTo>
                  <a:lnTo>
                    <a:pt x="4545" y="139163"/>
                  </a:lnTo>
                  <a:lnTo>
                    <a:pt x="7996" y="128121"/>
                  </a:lnTo>
                  <a:lnTo>
                    <a:pt x="4545" y="127258"/>
                  </a:lnTo>
                  <a:lnTo>
                    <a:pt x="15908" y="90899"/>
                  </a:lnTo>
                  <a:lnTo>
                    <a:pt x="47722" y="102261"/>
                  </a:lnTo>
                  <a:lnTo>
                    <a:pt x="71537" y="88653"/>
                  </a:lnTo>
                  <a:lnTo>
                    <a:pt x="52267" y="70989"/>
                  </a:lnTo>
                  <a:lnTo>
                    <a:pt x="40905" y="43720"/>
                  </a:lnTo>
                  <a:lnTo>
                    <a:pt x="15908" y="52810"/>
                  </a:lnTo>
                  <a:lnTo>
                    <a:pt x="9090" y="86897"/>
                  </a:lnTo>
                  <a:lnTo>
                    <a:pt x="0" y="59627"/>
                  </a:lnTo>
                  <a:lnTo>
                    <a:pt x="2977" y="56651"/>
                  </a:lnTo>
                  <a:lnTo>
                    <a:pt x="0" y="47722"/>
                  </a:lnTo>
                  <a:lnTo>
                    <a:pt x="15908" y="31815"/>
                  </a:lnTo>
                  <a:lnTo>
                    <a:pt x="52267" y="20452"/>
                  </a:lnTo>
                  <a:lnTo>
                    <a:pt x="79537" y="31815"/>
                  </a:lnTo>
                  <a:lnTo>
                    <a:pt x="106806" y="68174"/>
                  </a:lnTo>
                  <a:lnTo>
                    <a:pt x="122713" y="68174"/>
                  </a:lnTo>
                  <a:lnTo>
                    <a:pt x="166467" y="68174"/>
                  </a:lnTo>
                  <a:lnTo>
                    <a:pt x="161345" y="52810"/>
                  </a:lnTo>
                  <a:lnTo>
                    <a:pt x="164747" y="51109"/>
                  </a:lnTo>
                  <a:lnTo>
                    <a:pt x="161345" y="40905"/>
                  </a:lnTo>
                  <a:lnTo>
                    <a:pt x="193160" y="2499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4" name="Freeform 20"/>
            <p:cNvSpPr>
              <a:spLocks/>
            </p:cNvSpPr>
            <p:nvPr/>
          </p:nvSpPr>
          <p:spPr bwMode="auto">
            <a:xfrm>
              <a:off x="6068342" y="2770367"/>
              <a:ext cx="402226" cy="314089"/>
            </a:xfrm>
            <a:custGeom>
              <a:avLst/>
              <a:gdLst>
                <a:gd name="connsiteX0" fmla="*/ 420069 w 536301"/>
                <a:gd name="connsiteY0" fmla="*/ 91466 h 418785"/>
                <a:gd name="connsiteX1" fmla="*/ 413588 w 536301"/>
                <a:gd name="connsiteY1" fmla="*/ 93171 h 418785"/>
                <a:gd name="connsiteX2" fmla="*/ 412499 w 536301"/>
                <a:gd name="connsiteY2" fmla="*/ 94571 h 418785"/>
                <a:gd name="connsiteX3" fmla="*/ 413588 w 536301"/>
                <a:gd name="connsiteY3" fmla="*/ 96095 h 418785"/>
                <a:gd name="connsiteX4" fmla="*/ 374956 w 536301"/>
                <a:gd name="connsiteY4" fmla="*/ 0 h 418785"/>
                <a:gd name="connsiteX5" fmla="*/ 397681 w 536301"/>
                <a:gd name="connsiteY5" fmla="*/ 11362 h 418785"/>
                <a:gd name="connsiteX6" fmla="*/ 392638 w 536301"/>
                <a:gd name="connsiteY6" fmla="*/ 23127 h 418785"/>
                <a:gd name="connsiteX7" fmla="*/ 397681 w 536301"/>
                <a:gd name="connsiteY7" fmla="*/ 25648 h 418785"/>
                <a:gd name="connsiteX8" fmla="*/ 396986 w 536301"/>
                <a:gd name="connsiteY8" fmla="*/ 27270 h 418785"/>
                <a:gd name="connsiteX9" fmla="*/ 402226 w 536301"/>
                <a:gd name="connsiteY9" fmla="*/ 27270 h 418785"/>
                <a:gd name="connsiteX10" fmla="*/ 402226 w 536301"/>
                <a:gd name="connsiteY10" fmla="*/ 41556 h 418785"/>
                <a:gd name="connsiteX11" fmla="*/ 402226 w 536301"/>
                <a:gd name="connsiteY11" fmla="*/ 65902 h 418785"/>
                <a:gd name="connsiteX12" fmla="*/ 413588 w 536301"/>
                <a:gd name="connsiteY12" fmla="*/ 81809 h 418785"/>
                <a:gd name="connsiteX13" fmla="*/ 429495 w 536301"/>
                <a:gd name="connsiteY13" fmla="*/ 70447 h 418785"/>
                <a:gd name="connsiteX14" fmla="*/ 445403 w 536301"/>
                <a:gd name="connsiteY14" fmla="*/ 65902 h 418785"/>
                <a:gd name="connsiteX15" fmla="*/ 465855 w 536301"/>
                <a:gd name="connsiteY15" fmla="*/ 49994 h 418785"/>
                <a:gd name="connsiteX16" fmla="*/ 493124 w 536301"/>
                <a:gd name="connsiteY16" fmla="*/ 49994 h 418785"/>
                <a:gd name="connsiteX17" fmla="*/ 531756 w 536301"/>
                <a:gd name="connsiteY17" fmla="*/ 49994 h 418785"/>
                <a:gd name="connsiteX18" fmla="*/ 536301 w 536301"/>
                <a:gd name="connsiteY18" fmla="*/ 65902 h 418785"/>
                <a:gd name="connsiteX19" fmla="*/ 532463 w 536301"/>
                <a:gd name="connsiteY19" fmla="*/ 66755 h 418785"/>
                <a:gd name="connsiteX20" fmla="*/ 536301 w 536301"/>
                <a:gd name="connsiteY20" fmla="*/ 80188 h 418785"/>
                <a:gd name="connsiteX21" fmla="*/ 515849 w 536301"/>
                <a:gd name="connsiteY21" fmla="*/ 84733 h 418785"/>
                <a:gd name="connsiteX22" fmla="*/ 499942 w 536301"/>
                <a:gd name="connsiteY22" fmla="*/ 91550 h 418785"/>
                <a:gd name="connsiteX23" fmla="*/ 456765 w 536301"/>
                <a:gd name="connsiteY23" fmla="*/ 96095 h 418785"/>
                <a:gd name="connsiteX24" fmla="*/ 413588 w 536301"/>
                <a:gd name="connsiteY24" fmla="*/ 107457 h 418785"/>
                <a:gd name="connsiteX25" fmla="*/ 400666 w 536301"/>
                <a:gd name="connsiteY25" fmla="*/ 124071 h 418785"/>
                <a:gd name="connsiteX26" fmla="*/ 402226 w 536301"/>
                <a:gd name="connsiteY26" fmla="*/ 129531 h 418785"/>
                <a:gd name="connsiteX27" fmla="*/ 406771 w 536301"/>
                <a:gd name="connsiteY27" fmla="*/ 152255 h 418785"/>
                <a:gd name="connsiteX28" fmla="*/ 404498 w 536301"/>
                <a:gd name="connsiteY28" fmla="*/ 155177 h 418785"/>
                <a:gd name="connsiteX29" fmla="*/ 406771 w 536301"/>
                <a:gd name="connsiteY29" fmla="*/ 166541 h 418785"/>
                <a:gd name="connsiteX30" fmla="*/ 390863 w 536301"/>
                <a:gd name="connsiteY30" fmla="*/ 186994 h 418785"/>
                <a:gd name="connsiteX31" fmla="*/ 390863 w 536301"/>
                <a:gd name="connsiteY31" fmla="*/ 188615 h 418785"/>
                <a:gd name="connsiteX32" fmla="*/ 390863 w 536301"/>
                <a:gd name="connsiteY32" fmla="*/ 202901 h 418785"/>
                <a:gd name="connsiteX33" fmla="*/ 381774 w 536301"/>
                <a:gd name="connsiteY33" fmla="*/ 218808 h 418785"/>
                <a:gd name="connsiteX34" fmla="*/ 350731 w 536301"/>
                <a:gd name="connsiteY34" fmla="*/ 215156 h 418785"/>
                <a:gd name="connsiteX35" fmla="*/ 359049 w 536301"/>
                <a:gd name="connsiteY35" fmla="*/ 231792 h 418785"/>
                <a:gd name="connsiteX36" fmla="*/ 353459 w 536301"/>
                <a:gd name="connsiteY36" fmla="*/ 234897 h 418785"/>
                <a:gd name="connsiteX37" fmla="*/ 359049 w 536301"/>
                <a:gd name="connsiteY37" fmla="*/ 246078 h 418785"/>
                <a:gd name="connsiteX38" fmla="*/ 338597 w 536301"/>
                <a:gd name="connsiteY38" fmla="*/ 257440 h 418785"/>
                <a:gd name="connsiteX39" fmla="*/ 322690 w 536301"/>
                <a:gd name="connsiteY39" fmla="*/ 284710 h 418785"/>
                <a:gd name="connsiteX40" fmla="*/ 322690 w 536301"/>
                <a:gd name="connsiteY40" fmla="*/ 297693 h 418785"/>
                <a:gd name="connsiteX41" fmla="*/ 322690 w 536301"/>
                <a:gd name="connsiteY41" fmla="*/ 311979 h 418785"/>
                <a:gd name="connsiteX42" fmla="*/ 304510 w 536301"/>
                <a:gd name="connsiteY42" fmla="*/ 321069 h 418785"/>
                <a:gd name="connsiteX43" fmla="*/ 295420 w 536301"/>
                <a:gd name="connsiteY43" fmla="*/ 316524 h 418785"/>
                <a:gd name="connsiteX44" fmla="*/ 268151 w 536301"/>
                <a:gd name="connsiteY44" fmla="*/ 321069 h 418785"/>
                <a:gd name="connsiteX45" fmla="*/ 263606 w 536301"/>
                <a:gd name="connsiteY45" fmla="*/ 339249 h 418785"/>
                <a:gd name="connsiteX46" fmla="*/ 236336 w 536301"/>
                <a:gd name="connsiteY46" fmla="*/ 339249 h 418785"/>
                <a:gd name="connsiteX47" fmla="*/ 213612 w 536301"/>
                <a:gd name="connsiteY47" fmla="*/ 359701 h 418785"/>
                <a:gd name="connsiteX48" fmla="*/ 213612 w 536301"/>
                <a:gd name="connsiteY48" fmla="*/ 384047 h 418785"/>
                <a:gd name="connsiteX49" fmla="*/ 213612 w 536301"/>
                <a:gd name="connsiteY49" fmla="*/ 398333 h 418785"/>
                <a:gd name="connsiteX50" fmla="*/ 165890 w 536301"/>
                <a:gd name="connsiteY50" fmla="*/ 414240 h 418785"/>
                <a:gd name="connsiteX51" fmla="*/ 138620 w 536301"/>
                <a:gd name="connsiteY51" fmla="*/ 407423 h 418785"/>
                <a:gd name="connsiteX52" fmla="*/ 127258 w 536301"/>
                <a:gd name="connsiteY52" fmla="*/ 418785 h 418785"/>
                <a:gd name="connsiteX53" fmla="*/ 111351 w 536301"/>
                <a:gd name="connsiteY53" fmla="*/ 414240 h 418785"/>
                <a:gd name="connsiteX54" fmla="*/ 74991 w 536301"/>
                <a:gd name="connsiteY54" fmla="*/ 418785 h 418785"/>
                <a:gd name="connsiteX55" fmla="*/ 9090 w 536301"/>
                <a:gd name="connsiteY55" fmla="*/ 398333 h 418785"/>
                <a:gd name="connsiteX56" fmla="*/ 18986 w 536301"/>
                <a:gd name="connsiteY56" fmla="*/ 387118 h 418785"/>
                <a:gd name="connsiteX57" fmla="*/ 9090 w 536301"/>
                <a:gd name="connsiteY57" fmla="*/ 384047 h 418785"/>
                <a:gd name="connsiteX58" fmla="*/ 43177 w 536301"/>
                <a:gd name="connsiteY58" fmla="*/ 345415 h 418785"/>
                <a:gd name="connsiteX59" fmla="*/ 43177 w 536301"/>
                <a:gd name="connsiteY59" fmla="*/ 332431 h 418785"/>
                <a:gd name="connsiteX60" fmla="*/ 15907 w 536301"/>
                <a:gd name="connsiteY60" fmla="*/ 327886 h 418785"/>
                <a:gd name="connsiteX61" fmla="*/ 9090 w 536301"/>
                <a:gd name="connsiteY61" fmla="*/ 296072 h 418785"/>
                <a:gd name="connsiteX62" fmla="*/ 0 w 536301"/>
                <a:gd name="connsiteY62" fmla="*/ 261985 h 418785"/>
                <a:gd name="connsiteX63" fmla="*/ 2837 w 536301"/>
                <a:gd name="connsiteY63" fmla="*/ 258337 h 418785"/>
                <a:gd name="connsiteX64" fmla="*/ 0 w 536301"/>
                <a:gd name="connsiteY64" fmla="*/ 247699 h 418785"/>
                <a:gd name="connsiteX65" fmla="*/ 8764 w 536301"/>
                <a:gd name="connsiteY65" fmla="*/ 236431 h 418785"/>
                <a:gd name="connsiteX66" fmla="*/ 0 w 536301"/>
                <a:gd name="connsiteY66" fmla="*/ 230170 h 418785"/>
                <a:gd name="connsiteX67" fmla="*/ 3390 w 536301"/>
                <a:gd name="connsiteY67" fmla="*/ 218306 h 418785"/>
                <a:gd name="connsiteX68" fmla="*/ 0 w 536301"/>
                <a:gd name="connsiteY68" fmla="*/ 215884 h 418785"/>
                <a:gd name="connsiteX69" fmla="*/ 9090 w 536301"/>
                <a:gd name="connsiteY69" fmla="*/ 184070 h 418785"/>
                <a:gd name="connsiteX70" fmla="*/ 20452 w 536301"/>
                <a:gd name="connsiteY70" fmla="*/ 129531 h 418785"/>
                <a:gd name="connsiteX71" fmla="*/ 59084 w 536301"/>
                <a:gd name="connsiteY71" fmla="*/ 145438 h 418785"/>
                <a:gd name="connsiteX72" fmla="*/ 90899 w 536301"/>
                <a:gd name="connsiteY72" fmla="*/ 140893 h 418785"/>
                <a:gd name="connsiteX73" fmla="*/ 95444 w 536301"/>
                <a:gd name="connsiteY73" fmla="*/ 120441 h 418785"/>
                <a:gd name="connsiteX74" fmla="*/ 127258 w 536301"/>
                <a:gd name="connsiteY74" fmla="*/ 113623 h 418785"/>
                <a:gd name="connsiteX75" fmla="*/ 145438 w 536301"/>
                <a:gd name="connsiteY75" fmla="*/ 97716 h 418785"/>
                <a:gd name="connsiteX76" fmla="*/ 154528 w 536301"/>
                <a:gd name="connsiteY76" fmla="*/ 65902 h 418785"/>
                <a:gd name="connsiteX77" fmla="*/ 186342 w 536301"/>
                <a:gd name="connsiteY77" fmla="*/ 54539 h 418785"/>
                <a:gd name="connsiteX78" fmla="*/ 193160 w 536301"/>
                <a:gd name="connsiteY78" fmla="*/ 38632 h 418785"/>
                <a:gd name="connsiteX79" fmla="*/ 209067 w 536301"/>
                <a:gd name="connsiteY79" fmla="*/ 49994 h 418785"/>
                <a:gd name="connsiteX80" fmla="*/ 220429 w 536301"/>
                <a:gd name="connsiteY80" fmla="*/ 49994 h 418785"/>
                <a:gd name="connsiteX81" fmla="*/ 240881 w 536301"/>
                <a:gd name="connsiteY81" fmla="*/ 49994 h 418785"/>
                <a:gd name="connsiteX82" fmla="*/ 268151 w 536301"/>
                <a:gd name="connsiteY82" fmla="*/ 61357 h 418785"/>
                <a:gd name="connsiteX83" fmla="*/ 279513 w 536301"/>
                <a:gd name="connsiteY83" fmla="*/ 70447 h 418785"/>
                <a:gd name="connsiteX84" fmla="*/ 304510 w 536301"/>
                <a:gd name="connsiteY84" fmla="*/ 54539 h 418785"/>
                <a:gd name="connsiteX85" fmla="*/ 315872 w 536301"/>
                <a:gd name="connsiteY85" fmla="*/ 61357 h 418785"/>
                <a:gd name="connsiteX86" fmla="*/ 331779 w 536301"/>
                <a:gd name="connsiteY86" fmla="*/ 43177 h 418785"/>
                <a:gd name="connsiteX87" fmla="*/ 354504 w 536301"/>
                <a:gd name="connsiteY87" fmla="*/ 43177 h 418785"/>
                <a:gd name="connsiteX88" fmla="*/ 354504 w 536301"/>
                <a:gd name="connsiteY88" fmla="*/ 38632 h 418785"/>
                <a:gd name="connsiteX89" fmla="*/ 359049 w 536301"/>
                <a:gd name="connsiteY89" fmla="*/ 18180 h 418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36301" h="418785">
                  <a:moveTo>
                    <a:pt x="420069" y="91466"/>
                  </a:moveTo>
                  <a:lnTo>
                    <a:pt x="413588" y="93171"/>
                  </a:lnTo>
                  <a:lnTo>
                    <a:pt x="412499" y="94571"/>
                  </a:lnTo>
                  <a:lnTo>
                    <a:pt x="413588" y="96095"/>
                  </a:lnTo>
                  <a:close/>
                  <a:moveTo>
                    <a:pt x="374956" y="0"/>
                  </a:moveTo>
                  <a:lnTo>
                    <a:pt x="397681" y="11362"/>
                  </a:lnTo>
                  <a:lnTo>
                    <a:pt x="392638" y="23127"/>
                  </a:lnTo>
                  <a:lnTo>
                    <a:pt x="397681" y="25648"/>
                  </a:lnTo>
                  <a:lnTo>
                    <a:pt x="396986" y="27270"/>
                  </a:lnTo>
                  <a:lnTo>
                    <a:pt x="402226" y="27270"/>
                  </a:lnTo>
                  <a:lnTo>
                    <a:pt x="402226" y="41556"/>
                  </a:lnTo>
                  <a:lnTo>
                    <a:pt x="402226" y="65902"/>
                  </a:lnTo>
                  <a:lnTo>
                    <a:pt x="413588" y="81809"/>
                  </a:lnTo>
                  <a:lnTo>
                    <a:pt x="429495" y="70447"/>
                  </a:lnTo>
                  <a:lnTo>
                    <a:pt x="445403" y="65902"/>
                  </a:lnTo>
                  <a:lnTo>
                    <a:pt x="465855" y="49994"/>
                  </a:lnTo>
                  <a:lnTo>
                    <a:pt x="493124" y="49994"/>
                  </a:lnTo>
                  <a:lnTo>
                    <a:pt x="531756" y="49994"/>
                  </a:lnTo>
                  <a:lnTo>
                    <a:pt x="536301" y="65902"/>
                  </a:lnTo>
                  <a:lnTo>
                    <a:pt x="532463" y="66755"/>
                  </a:lnTo>
                  <a:lnTo>
                    <a:pt x="536301" y="80188"/>
                  </a:lnTo>
                  <a:lnTo>
                    <a:pt x="515849" y="84733"/>
                  </a:lnTo>
                  <a:lnTo>
                    <a:pt x="499942" y="91550"/>
                  </a:lnTo>
                  <a:lnTo>
                    <a:pt x="456765" y="96095"/>
                  </a:lnTo>
                  <a:lnTo>
                    <a:pt x="413588" y="107457"/>
                  </a:lnTo>
                  <a:lnTo>
                    <a:pt x="400666" y="124071"/>
                  </a:lnTo>
                  <a:lnTo>
                    <a:pt x="402226" y="129531"/>
                  </a:lnTo>
                  <a:lnTo>
                    <a:pt x="406771" y="152255"/>
                  </a:lnTo>
                  <a:lnTo>
                    <a:pt x="404498" y="155177"/>
                  </a:lnTo>
                  <a:lnTo>
                    <a:pt x="406771" y="166541"/>
                  </a:lnTo>
                  <a:lnTo>
                    <a:pt x="390863" y="186994"/>
                  </a:lnTo>
                  <a:lnTo>
                    <a:pt x="390863" y="188615"/>
                  </a:lnTo>
                  <a:lnTo>
                    <a:pt x="390863" y="202901"/>
                  </a:lnTo>
                  <a:lnTo>
                    <a:pt x="381774" y="218808"/>
                  </a:lnTo>
                  <a:lnTo>
                    <a:pt x="350731" y="215156"/>
                  </a:lnTo>
                  <a:lnTo>
                    <a:pt x="359049" y="231792"/>
                  </a:lnTo>
                  <a:lnTo>
                    <a:pt x="353459" y="234897"/>
                  </a:lnTo>
                  <a:lnTo>
                    <a:pt x="359049" y="246078"/>
                  </a:lnTo>
                  <a:lnTo>
                    <a:pt x="338597" y="257440"/>
                  </a:lnTo>
                  <a:lnTo>
                    <a:pt x="322690" y="284710"/>
                  </a:lnTo>
                  <a:lnTo>
                    <a:pt x="322690" y="297693"/>
                  </a:lnTo>
                  <a:lnTo>
                    <a:pt x="322690" y="311979"/>
                  </a:lnTo>
                  <a:lnTo>
                    <a:pt x="304510" y="321069"/>
                  </a:lnTo>
                  <a:lnTo>
                    <a:pt x="295420" y="316524"/>
                  </a:lnTo>
                  <a:lnTo>
                    <a:pt x="268151" y="321069"/>
                  </a:lnTo>
                  <a:lnTo>
                    <a:pt x="263606" y="339249"/>
                  </a:lnTo>
                  <a:lnTo>
                    <a:pt x="236336" y="339249"/>
                  </a:lnTo>
                  <a:lnTo>
                    <a:pt x="213612" y="359701"/>
                  </a:lnTo>
                  <a:lnTo>
                    <a:pt x="213612" y="384047"/>
                  </a:lnTo>
                  <a:lnTo>
                    <a:pt x="213612" y="398333"/>
                  </a:lnTo>
                  <a:lnTo>
                    <a:pt x="165890" y="414240"/>
                  </a:lnTo>
                  <a:lnTo>
                    <a:pt x="138620" y="407423"/>
                  </a:lnTo>
                  <a:lnTo>
                    <a:pt x="127258" y="418785"/>
                  </a:lnTo>
                  <a:lnTo>
                    <a:pt x="111351" y="414240"/>
                  </a:lnTo>
                  <a:lnTo>
                    <a:pt x="74991" y="418785"/>
                  </a:lnTo>
                  <a:lnTo>
                    <a:pt x="9090" y="398333"/>
                  </a:lnTo>
                  <a:lnTo>
                    <a:pt x="18986" y="387118"/>
                  </a:lnTo>
                  <a:lnTo>
                    <a:pt x="9090" y="384047"/>
                  </a:lnTo>
                  <a:lnTo>
                    <a:pt x="43177" y="345415"/>
                  </a:lnTo>
                  <a:lnTo>
                    <a:pt x="43177" y="332431"/>
                  </a:lnTo>
                  <a:lnTo>
                    <a:pt x="15907" y="327886"/>
                  </a:lnTo>
                  <a:lnTo>
                    <a:pt x="9090" y="296072"/>
                  </a:lnTo>
                  <a:lnTo>
                    <a:pt x="0" y="261985"/>
                  </a:lnTo>
                  <a:lnTo>
                    <a:pt x="2837" y="258337"/>
                  </a:lnTo>
                  <a:lnTo>
                    <a:pt x="0" y="247699"/>
                  </a:lnTo>
                  <a:lnTo>
                    <a:pt x="8764" y="236431"/>
                  </a:lnTo>
                  <a:lnTo>
                    <a:pt x="0" y="230170"/>
                  </a:lnTo>
                  <a:lnTo>
                    <a:pt x="3390" y="218306"/>
                  </a:lnTo>
                  <a:lnTo>
                    <a:pt x="0" y="215884"/>
                  </a:lnTo>
                  <a:lnTo>
                    <a:pt x="9090" y="184070"/>
                  </a:lnTo>
                  <a:lnTo>
                    <a:pt x="20452" y="129531"/>
                  </a:lnTo>
                  <a:lnTo>
                    <a:pt x="59084" y="145438"/>
                  </a:lnTo>
                  <a:lnTo>
                    <a:pt x="90899" y="140893"/>
                  </a:lnTo>
                  <a:lnTo>
                    <a:pt x="95444" y="120441"/>
                  </a:lnTo>
                  <a:lnTo>
                    <a:pt x="127258" y="113623"/>
                  </a:lnTo>
                  <a:lnTo>
                    <a:pt x="145438" y="97716"/>
                  </a:lnTo>
                  <a:lnTo>
                    <a:pt x="154528" y="65902"/>
                  </a:lnTo>
                  <a:lnTo>
                    <a:pt x="186342" y="54539"/>
                  </a:lnTo>
                  <a:lnTo>
                    <a:pt x="193160" y="38632"/>
                  </a:lnTo>
                  <a:lnTo>
                    <a:pt x="209067" y="49994"/>
                  </a:lnTo>
                  <a:lnTo>
                    <a:pt x="220429" y="49994"/>
                  </a:lnTo>
                  <a:lnTo>
                    <a:pt x="240881" y="49994"/>
                  </a:lnTo>
                  <a:lnTo>
                    <a:pt x="268151" y="61357"/>
                  </a:lnTo>
                  <a:lnTo>
                    <a:pt x="279513" y="70447"/>
                  </a:lnTo>
                  <a:lnTo>
                    <a:pt x="304510" y="54539"/>
                  </a:lnTo>
                  <a:lnTo>
                    <a:pt x="315872" y="61357"/>
                  </a:lnTo>
                  <a:lnTo>
                    <a:pt x="331779" y="43177"/>
                  </a:lnTo>
                  <a:lnTo>
                    <a:pt x="354504" y="43177"/>
                  </a:lnTo>
                  <a:lnTo>
                    <a:pt x="354504" y="38632"/>
                  </a:lnTo>
                  <a:lnTo>
                    <a:pt x="359049" y="1818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5" name="Freeform 21"/>
            <p:cNvSpPr>
              <a:spLocks/>
            </p:cNvSpPr>
            <p:nvPr/>
          </p:nvSpPr>
          <p:spPr bwMode="auto">
            <a:xfrm>
              <a:off x="6257525" y="2683526"/>
              <a:ext cx="209636" cy="160697"/>
            </a:xfrm>
            <a:custGeom>
              <a:avLst/>
              <a:gdLst>
                <a:gd name="connsiteX0" fmla="*/ 118169 w 279514"/>
                <a:gd name="connsiteY0" fmla="*/ 0 h 214263"/>
                <a:gd name="connsiteX1" fmla="*/ 115169 w 279514"/>
                <a:gd name="connsiteY1" fmla="*/ 15000 h 214263"/>
                <a:gd name="connsiteX2" fmla="*/ 118169 w 279514"/>
                <a:gd name="connsiteY2" fmla="*/ 14286 h 214263"/>
                <a:gd name="connsiteX3" fmla="*/ 115305 w 279514"/>
                <a:gd name="connsiteY3" fmla="*/ 28607 h 214263"/>
                <a:gd name="connsiteX4" fmla="*/ 118169 w 279514"/>
                <a:gd name="connsiteY4" fmla="*/ 38632 h 214263"/>
                <a:gd name="connsiteX5" fmla="*/ 134076 w 279514"/>
                <a:gd name="connsiteY5" fmla="*/ 34087 h 214263"/>
                <a:gd name="connsiteX6" fmla="*/ 118169 w 279514"/>
                <a:gd name="connsiteY6" fmla="*/ 49994 h 214263"/>
                <a:gd name="connsiteX7" fmla="*/ 117289 w 279514"/>
                <a:gd name="connsiteY7" fmla="*/ 49839 h 214263"/>
                <a:gd name="connsiteX8" fmla="*/ 118169 w 279514"/>
                <a:gd name="connsiteY8" fmla="*/ 52918 h 214263"/>
                <a:gd name="connsiteX9" fmla="*/ 134076 w 279514"/>
                <a:gd name="connsiteY9" fmla="*/ 48373 h 214263"/>
                <a:gd name="connsiteX10" fmla="*/ 118169 w 279514"/>
                <a:gd name="connsiteY10" fmla="*/ 64280 h 214263"/>
                <a:gd name="connsiteX11" fmla="*/ 79537 w 279514"/>
                <a:gd name="connsiteY11" fmla="*/ 57463 h 214263"/>
                <a:gd name="connsiteX12" fmla="*/ 77421 w 279514"/>
                <a:gd name="connsiteY12" fmla="*/ 70161 h 214263"/>
                <a:gd name="connsiteX13" fmla="*/ 113624 w 279514"/>
                <a:gd name="connsiteY13" fmla="*/ 65902 h 214263"/>
                <a:gd name="connsiteX14" fmla="*/ 161345 w 279514"/>
                <a:gd name="connsiteY14" fmla="*/ 81809 h 214263"/>
                <a:gd name="connsiteX15" fmla="*/ 231792 w 279514"/>
                <a:gd name="connsiteY15" fmla="*/ 77264 h 214263"/>
                <a:gd name="connsiteX16" fmla="*/ 240882 w 279514"/>
                <a:gd name="connsiteY16" fmla="*/ 118168 h 214263"/>
                <a:gd name="connsiteX17" fmla="*/ 252244 w 279514"/>
                <a:gd name="connsiteY17" fmla="*/ 113623 h 214263"/>
                <a:gd name="connsiteX18" fmla="*/ 272697 w 279514"/>
                <a:gd name="connsiteY18" fmla="*/ 124986 h 214263"/>
                <a:gd name="connsiteX19" fmla="*/ 272697 w 279514"/>
                <a:gd name="connsiteY19" fmla="*/ 139272 h 214263"/>
                <a:gd name="connsiteX20" fmla="*/ 272697 w 279514"/>
                <a:gd name="connsiteY20" fmla="*/ 140893 h 214263"/>
                <a:gd name="connsiteX21" fmla="*/ 279514 w 279514"/>
                <a:gd name="connsiteY21" fmla="*/ 168163 h 214263"/>
                <a:gd name="connsiteX22" fmla="*/ 275943 w 279514"/>
                <a:gd name="connsiteY22" fmla="*/ 168163 h 214263"/>
                <a:gd name="connsiteX23" fmla="*/ 279514 w 279514"/>
                <a:gd name="connsiteY23" fmla="*/ 182449 h 214263"/>
                <a:gd name="connsiteX24" fmla="*/ 240882 w 279514"/>
                <a:gd name="connsiteY24" fmla="*/ 182449 h 214263"/>
                <a:gd name="connsiteX25" fmla="*/ 213612 w 279514"/>
                <a:gd name="connsiteY25" fmla="*/ 175631 h 214263"/>
                <a:gd name="connsiteX26" fmla="*/ 193160 w 279514"/>
                <a:gd name="connsiteY26" fmla="*/ 198356 h 214263"/>
                <a:gd name="connsiteX27" fmla="*/ 177253 w 279514"/>
                <a:gd name="connsiteY27" fmla="*/ 202901 h 214263"/>
                <a:gd name="connsiteX28" fmla="*/ 161345 w 279514"/>
                <a:gd name="connsiteY28" fmla="*/ 214263 h 214263"/>
                <a:gd name="connsiteX29" fmla="*/ 149983 w 279514"/>
                <a:gd name="connsiteY29" fmla="*/ 198356 h 214263"/>
                <a:gd name="connsiteX30" fmla="*/ 149983 w 279514"/>
                <a:gd name="connsiteY30" fmla="*/ 184070 h 214263"/>
                <a:gd name="connsiteX31" fmla="*/ 149983 w 279514"/>
                <a:gd name="connsiteY31" fmla="*/ 159724 h 214263"/>
                <a:gd name="connsiteX32" fmla="*/ 138621 w 279514"/>
                <a:gd name="connsiteY32" fmla="*/ 159724 h 214263"/>
                <a:gd name="connsiteX33" fmla="*/ 144743 w 279514"/>
                <a:gd name="connsiteY33" fmla="*/ 145438 h 214263"/>
                <a:gd name="connsiteX34" fmla="*/ 138621 w 279514"/>
                <a:gd name="connsiteY34" fmla="*/ 145438 h 214263"/>
                <a:gd name="connsiteX35" fmla="*/ 140396 w 279514"/>
                <a:gd name="connsiteY35" fmla="*/ 141296 h 214263"/>
                <a:gd name="connsiteX36" fmla="*/ 122713 w 279514"/>
                <a:gd name="connsiteY36" fmla="*/ 132454 h 214263"/>
                <a:gd name="connsiteX37" fmla="*/ 106806 w 279514"/>
                <a:gd name="connsiteY37" fmla="*/ 150634 h 214263"/>
                <a:gd name="connsiteX38" fmla="*/ 102261 w 279514"/>
                <a:gd name="connsiteY38" fmla="*/ 166541 h 214263"/>
                <a:gd name="connsiteX39" fmla="*/ 102261 w 279514"/>
                <a:gd name="connsiteY39" fmla="*/ 171086 h 214263"/>
                <a:gd name="connsiteX40" fmla="*/ 79537 w 279514"/>
                <a:gd name="connsiteY40" fmla="*/ 171086 h 214263"/>
                <a:gd name="connsiteX41" fmla="*/ 63629 w 279514"/>
                <a:gd name="connsiteY41" fmla="*/ 193811 h 214263"/>
                <a:gd name="connsiteX42" fmla="*/ 52267 w 279514"/>
                <a:gd name="connsiteY42" fmla="*/ 186994 h 214263"/>
                <a:gd name="connsiteX43" fmla="*/ 27270 w 279514"/>
                <a:gd name="connsiteY43" fmla="*/ 202901 h 214263"/>
                <a:gd name="connsiteX44" fmla="*/ 15908 w 279514"/>
                <a:gd name="connsiteY44" fmla="*/ 193811 h 214263"/>
                <a:gd name="connsiteX45" fmla="*/ 20815 w 279514"/>
                <a:gd name="connsiteY45" fmla="*/ 183451 h 214263"/>
                <a:gd name="connsiteX46" fmla="*/ 15908 w 279514"/>
                <a:gd name="connsiteY46" fmla="*/ 179525 h 214263"/>
                <a:gd name="connsiteX47" fmla="*/ 35013 w 279514"/>
                <a:gd name="connsiteY47" fmla="*/ 139190 h 214263"/>
                <a:gd name="connsiteX48" fmla="*/ 31815 w 279514"/>
                <a:gd name="connsiteY48" fmla="*/ 112002 h 214263"/>
                <a:gd name="connsiteX49" fmla="*/ 0 w 279514"/>
                <a:gd name="connsiteY49" fmla="*/ 100640 h 214263"/>
                <a:gd name="connsiteX50" fmla="*/ 6623 w 279514"/>
                <a:gd name="connsiteY50" fmla="*/ 88719 h 214263"/>
                <a:gd name="connsiteX51" fmla="*/ 0 w 279514"/>
                <a:gd name="connsiteY51" fmla="*/ 86354 h 214263"/>
                <a:gd name="connsiteX52" fmla="*/ 11363 w 279514"/>
                <a:gd name="connsiteY52" fmla="*/ 65902 h 214263"/>
                <a:gd name="connsiteX53" fmla="*/ 43177 w 279514"/>
                <a:gd name="connsiteY53" fmla="*/ 70447 h 214263"/>
                <a:gd name="connsiteX54" fmla="*/ 59084 w 279514"/>
                <a:gd name="connsiteY54" fmla="*/ 43177 h 214263"/>
                <a:gd name="connsiteX55" fmla="*/ 70447 w 279514"/>
                <a:gd name="connsiteY55" fmla="*/ 11362 h 21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79514" h="214263">
                  <a:moveTo>
                    <a:pt x="118169" y="0"/>
                  </a:moveTo>
                  <a:lnTo>
                    <a:pt x="115169" y="15000"/>
                  </a:lnTo>
                  <a:lnTo>
                    <a:pt x="118169" y="14286"/>
                  </a:lnTo>
                  <a:lnTo>
                    <a:pt x="115305" y="28607"/>
                  </a:lnTo>
                  <a:lnTo>
                    <a:pt x="118169" y="38632"/>
                  </a:lnTo>
                  <a:lnTo>
                    <a:pt x="134076" y="34087"/>
                  </a:lnTo>
                  <a:lnTo>
                    <a:pt x="118169" y="49994"/>
                  </a:lnTo>
                  <a:lnTo>
                    <a:pt x="117289" y="49839"/>
                  </a:lnTo>
                  <a:lnTo>
                    <a:pt x="118169" y="52918"/>
                  </a:lnTo>
                  <a:lnTo>
                    <a:pt x="134076" y="48373"/>
                  </a:lnTo>
                  <a:lnTo>
                    <a:pt x="118169" y="64280"/>
                  </a:lnTo>
                  <a:lnTo>
                    <a:pt x="79537" y="57463"/>
                  </a:lnTo>
                  <a:lnTo>
                    <a:pt x="77421" y="70161"/>
                  </a:lnTo>
                  <a:lnTo>
                    <a:pt x="113624" y="65902"/>
                  </a:lnTo>
                  <a:lnTo>
                    <a:pt x="161345" y="81809"/>
                  </a:lnTo>
                  <a:lnTo>
                    <a:pt x="231792" y="77264"/>
                  </a:lnTo>
                  <a:lnTo>
                    <a:pt x="240882" y="118168"/>
                  </a:lnTo>
                  <a:lnTo>
                    <a:pt x="252244" y="113623"/>
                  </a:lnTo>
                  <a:lnTo>
                    <a:pt x="272697" y="124986"/>
                  </a:lnTo>
                  <a:lnTo>
                    <a:pt x="272697" y="139272"/>
                  </a:lnTo>
                  <a:lnTo>
                    <a:pt x="272697" y="140893"/>
                  </a:lnTo>
                  <a:lnTo>
                    <a:pt x="279514" y="168163"/>
                  </a:lnTo>
                  <a:lnTo>
                    <a:pt x="275943" y="168163"/>
                  </a:lnTo>
                  <a:lnTo>
                    <a:pt x="279514" y="182449"/>
                  </a:lnTo>
                  <a:lnTo>
                    <a:pt x="240882" y="182449"/>
                  </a:lnTo>
                  <a:lnTo>
                    <a:pt x="213612" y="175631"/>
                  </a:lnTo>
                  <a:lnTo>
                    <a:pt x="193160" y="198356"/>
                  </a:lnTo>
                  <a:lnTo>
                    <a:pt x="177253" y="202901"/>
                  </a:lnTo>
                  <a:lnTo>
                    <a:pt x="161345" y="214263"/>
                  </a:lnTo>
                  <a:lnTo>
                    <a:pt x="149983" y="198356"/>
                  </a:lnTo>
                  <a:lnTo>
                    <a:pt x="149983" y="184070"/>
                  </a:lnTo>
                  <a:lnTo>
                    <a:pt x="149983" y="159724"/>
                  </a:lnTo>
                  <a:lnTo>
                    <a:pt x="138621" y="159724"/>
                  </a:lnTo>
                  <a:lnTo>
                    <a:pt x="144743" y="145438"/>
                  </a:lnTo>
                  <a:lnTo>
                    <a:pt x="138621" y="145438"/>
                  </a:lnTo>
                  <a:lnTo>
                    <a:pt x="140396" y="141296"/>
                  </a:lnTo>
                  <a:lnTo>
                    <a:pt x="122713" y="132454"/>
                  </a:lnTo>
                  <a:lnTo>
                    <a:pt x="106806" y="150634"/>
                  </a:lnTo>
                  <a:lnTo>
                    <a:pt x="102261" y="166541"/>
                  </a:lnTo>
                  <a:lnTo>
                    <a:pt x="102261" y="171086"/>
                  </a:lnTo>
                  <a:lnTo>
                    <a:pt x="79537" y="171086"/>
                  </a:lnTo>
                  <a:lnTo>
                    <a:pt x="63629" y="193811"/>
                  </a:lnTo>
                  <a:lnTo>
                    <a:pt x="52267" y="186994"/>
                  </a:lnTo>
                  <a:lnTo>
                    <a:pt x="27270" y="202901"/>
                  </a:lnTo>
                  <a:lnTo>
                    <a:pt x="15908" y="193811"/>
                  </a:lnTo>
                  <a:lnTo>
                    <a:pt x="20815" y="183451"/>
                  </a:lnTo>
                  <a:lnTo>
                    <a:pt x="15908" y="179525"/>
                  </a:lnTo>
                  <a:lnTo>
                    <a:pt x="35013" y="139190"/>
                  </a:lnTo>
                  <a:lnTo>
                    <a:pt x="31815" y="112002"/>
                  </a:lnTo>
                  <a:lnTo>
                    <a:pt x="0" y="100640"/>
                  </a:lnTo>
                  <a:lnTo>
                    <a:pt x="6623" y="88719"/>
                  </a:lnTo>
                  <a:lnTo>
                    <a:pt x="0" y="86354"/>
                  </a:lnTo>
                  <a:lnTo>
                    <a:pt x="11363" y="65902"/>
                  </a:lnTo>
                  <a:lnTo>
                    <a:pt x="43177" y="70447"/>
                  </a:lnTo>
                  <a:lnTo>
                    <a:pt x="59084" y="43177"/>
                  </a:lnTo>
                  <a:lnTo>
                    <a:pt x="70447" y="1136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6" name="Freeform 22"/>
            <p:cNvSpPr>
              <a:spLocks/>
            </p:cNvSpPr>
            <p:nvPr/>
          </p:nvSpPr>
          <p:spPr bwMode="auto">
            <a:xfrm>
              <a:off x="6311982" y="2596686"/>
              <a:ext cx="305405" cy="160697"/>
            </a:xfrm>
            <a:custGeom>
              <a:avLst/>
              <a:gdLst>
                <a:gd name="connsiteX0" fmla="*/ 177253 w 407206"/>
                <a:gd name="connsiteY0" fmla="*/ 0 h 214263"/>
                <a:gd name="connsiteX1" fmla="*/ 224974 w 407206"/>
                <a:gd name="connsiteY1" fmla="*/ 22725 h 214263"/>
                <a:gd name="connsiteX2" fmla="*/ 240882 w 407206"/>
                <a:gd name="connsiteY2" fmla="*/ 15907 h 214263"/>
                <a:gd name="connsiteX3" fmla="*/ 299966 w 407206"/>
                <a:gd name="connsiteY3" fmla="*/ 22725 h 214263"/>
                <a:gd name="connsiteX4" fmla="*/ 359050 w 407206"/>
                <a:gd name="connsiteY4" fmla="*/ 27270 h 214263"/>
                <a:gd name="connsiteX5" fmla="*/ 377230 w 407206"/>
                <a:gd name="connsiteY5" fmla="*/ 43177 h 214263"/>
                <a:gd name="connsiteX6" fmla="*/ 397682 w 407206"/>
                <a:gd name="connsiteY6" fmla="*/ 49994 h 214263"/>
                <a:gd name="connsiteX7" fmla="*/ 393137 w 407206"/>
                <a:gd name="connsiteY7" fmla="*/ 59084 h 214263"/>
                <a:gd name="connsiteX8" fmla="*/ 392500 w 407206"/>
                <a:gd name="connsiteY8" fmla="*/ 59378 h 214263"/>
                <a:gd name="connsiteX9" fmla="*/ 407206 w 407206"/>
                <a:gd name="connsiteY9" fmla="*/ 64280 h 214263"/>
                <a:gd name="connsiteX10" fmla="*/ 402661 w 407206"/>
                <a:gd name="connsiteY10" fmla="*/ 73370 h 214263"/>
                <a:gd name="connsiteX11" fmla="*/ 343577 w 407206"/>
                <a:gd name="connsiteY11" fmla="*/ 100640 h 214263"/>
                <a:gd name="connsiteX12" fmla="*/ 332215 w 407206"/>
                <a:gd name="connsiteY12" fmla="*/ 123364 h 214263"/>
                <a:gd name="connsiteX13" fmla="*/ 284493 w 407206"/>
                <a:gd name="connsiteY13" fmla="*/ 127909 h 214263"/>
                <a:gd name="connsiteX14" fmla="*/ 273130 w 407206"/>
                <a:gd name="connsiteY14" fmla="*/ 155179 h 214263"/>
                <a:gd name="connsiteX15" fmla="*/ 229953 w 407206"/>
                <a:gd name="connsiteY15" fmla="*/ 150634 h 214263"/>
                <a:gd name="connsiteX16" fmla="*/ 207229 w 407206"/>
                <a:gd name="connsiteY16" fmla="*/ 159724 h 214263"/>
                <a:gd name="connsiteX17" fmla="*/ 170869 w 407206"/>
                <a:gd name="connsiteY17" fmla="*/ 182449 h 214263"/>
                <a:gd name="connsiteX18" fmla="*/ 175414 w 407206"/>
                <a:gd name="connsiteY18" fmla="*/ 191538 h 214263"/>
                <a:gd name="connsiteX19" fmla="*/ 166324 w 407206"/>
                <a:gd name="connsiteY19" fmla="*/ 202901 h 214263"/>
                <a:gd name="connsiteX20" fmla="*/ 95878 w 407206"/>
                <a:gd name="connsiteY20" fmla="*/ 214263 h 214263"/>
                <a:gd name="connsiteX21" fmla="*/ 48156 w 407206"/>
                <a:gd name="connsiteY21" fmla="*/ 198356 h 214263"/>
                <a:gd name="connsiteX22" fmla="*/ 9524 w 407206"/>
                <a:gd name="connsiteY22" fmla="*/ 198356 h 214263"/>
                <a:gd name="connsiteX23" fmla="*/ 11905 w 407206"/>
                <a:gd name="connsiteY23" fmla="*/ 184070 h 214263"/>
                <a:gd name="connsiteX24" fmla="*/ 0 w 407206"/>
                <a:gd name="connsiteY24" fmla="*/ 184070 h 214263"/>
                <a:gd name="connsiteX25" fmla="*/ 4545 w 407206"/>
                <a:gd name="connsiteY25" fmla="*/ 156800 h 214263"/>
                <a:gd name="connsiteX26" fmla="*/ 43177 w 407206"/>
                <a:gd name="connsiteY26" fmla="*/ 168163 h 214263"/>
                <a:gd name="connsiteX27" fmla="*/ 59084 w 407206"/>
                <a:gd name="connsiteY27" fmla="*/ 152255 h 214263"/>
                <a:gd name="connsiteX28" fmla="*/ 86354 w 407206"/>
                <a:gd name="connsiteY28" fmla="*/ 156800 h 214263"/>
                <a:gd name="connsiteX29" fmla="*/ 127705 w 407206"/>
                <a:gd name="connsiteY29" fmla="*/ 129233 h 214263"/>
                <a:gd name="connsiteX30" fmla="*/ 100423 w 407206"/>
                <a:gd name="connsiteY30" fmla="*/ 112002 h 214263"/>
                <a:gd name="connsiteX31" fmla="*/ 73153 w 407206"/>
                <a:gd name="connsiteY31" fmla="*/ 123364 h 214263"/>
                <a:gd name="connsiteX32" fmla="*/ 48156 w 407206"/>
                <a:gd name="connsiteY32" fmla="*/ 107457 h 214263"/>
                <a:gd name="connsiteX33" fmla="*/ 52972 w 407206"/>
                <a:gd name="connsiteY33" fmla="*/ 102297 h 214263"/>
                <a:gd name="connsiteX34" fmla="*/ 38632 w 407206"/>
                <a:gd name="connsiteY34" fmla="*/ 93171 h 214263"/>
                <a:gd name="connsiteX35" fmla="*/ 66525 w 407206"/>
                <a:gd name="connsiteY35" fmla="*/ 63286 h 214263"/>
                <a:gd name="connsiteX36" fmla="*/ 68624 w 407206"/>
                <a:gd name="connsiteY36" fmla="*/ 58563 h 214263"/>
                <a:gd name="connsiteX37" fmla="*/ 54539 w 407206"/>
                <a:gd name="connsiteY37" fmla="*/ 54539 h 214263"/>
                <a:gd name="connsiteX38" fmla="*/ 63629 w 407206"/>
                <a:gd name="connsiteY38" fmla="*/ 34087 h 214263"/>
                <a:gd name="connsiteX39" fmla="*/ 86354 w 407206"/>
                <a:gd name="connsiteY39" fmla="*/ 27270 h 214263"/>
                <a:gd name="connsiteX40" fmla="*/ 149983 w 407206"/>
                <a:gd name="connsiteY40" fmla="*/ 43177 h 214263"/>
                <a:gd name="connsiteX41" fmla="*/ 156800 w 407206"/>
                <a:gd name="connsiteY41" fmla="*/ 11362 h 21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07206" h="214263">
                  <a:moveTo>
                    <a:pt x="177253" y="0"/>
                  </a:moveTo>
                  <a:lnTo>
                    <a:pt x="224974" y="22725"/>
                  </a:lnTo>
                  <a:lnTo>
                    <a:pt x="240882" y="15907"/>
                  </a:lnTo>
                  <a:lnTo>
                    <a:pt x="299966" y="22725"/>
                  </a:lnTo>
                  <a:lnTo>
                    <a:pt x="359050" y="27270"/>
                  </a:lnTo>
                  <a:lnTo>
                    <a:pt x="377230" y="43177"/>
                  </a:lnTo>
                  <a:lnTo>
                    <a:pt x="397682" y="49994"/>
                  </a:lnTo>
                  <a:lnTo>
                    <a:pt x="393137" y="59084"/>
                  </a:lnTo>
                  <a:lnTo>
                    <a:pt x="392500" y="59378"/>
                  </a:lnTo>
                  <a:lnTo>
                    <a:pt x="407206" y="64280"/>
                  </a:lnTo>
                  <a:lnTo>
                    <a:pt x="402661" y="73370"/>
                  </a:lnTo>
                  <a:lnTo>
                    <a:pt x="343577" y="100640"/>
                  </a:lnTo>
                  <a:lnTo>
                    <a:pt x="332215" y="123364"/>
                  </a:lnTo>
                  <a:lnTo>
                    <a:pt x="284493" y="127909"/>
                  </a:lnTo>
                  <a:lnTo>
                    <a:pt x="273130" y="155179"/>
                  </a:lnTo>
                  <a:lnTo>
                    <a:pt x="229953" y="150634"/>
                  </a:lnTo>
                  <a:lnTo>
                    <a:pt x="207229" y="159724"/>
                  </a:lnTo>
                  <a:lnTo>
                    <a:pt x="170869" y="182449"/>
                  </a:lnTo>
                  <a:lnTo>
                    <a:pt x="175414" y="191538"/>
                  </a:lnTo>
                  <a:lnTo>
                    <a:pt x="166324" y="202901"/>
                  </a:lnTo>
                  <a:lnTo>
                    <a:pt x="95878" y="214263"/>
                  </a:lnTo>
                  <a:lnTo>
                    <a:pt x="48156" y="198356"/>
                  </a:lnTo>
                  <a:lnTo>
                    <a:pt x="9524" y="198356"/>
                  </a:lnTo>
                  <a:lnTo>
                    <a:pt x="11905" y="184070"/>
                  </a:lnTo>
                  <a:lnTo>
                    <a:pt x="0" y="184070"/>
                  </a:lnTo>
                  <a:lnTo>
                    <a:pt x="4545" y="156800"/>
                  </a:lnTo>
                  <a:lnTo>
                    <a:pt x="43177" y="168163"/>
                  </a:lnTo>
                  <a:lnTo>
                    <a:pt x="59084" y="152255"/>
                  </a:lnTo>
                  <a:lnTo>
                    <a:pt x="86354" y="156800"/>
                  </a:lnTo>
                  <a:lnTo>
                    <a:pt x="127705" y="129233"/>
                  </a:lnTo>
                  <a:lnTo>
                    <a:pt x="100423" y="112002"/>
                  </a:lnTo>
                  <a:lnTo>
                    <a:pt x="73153" y="123364"/>
                  </a:lnTo>
                  <a:lnTo>
                    <a:pt x="48156" y="107457"/>
                  </a:lnTo>
                  <a:lnTo>
                    <a:pt x="52972" y="102297"/>
                  </a:lnTo>
                  <a:lnTo>
                    <a:pt x="38632" y="93171"/>
                  </a:lnTo>
                  <a:lnTo>
                    <a:pt x="66525" y="63286"/>
                  </a:lnTo>
                  <a:lnTo>
                    <a:pt x="68624" y="58563"/>
                  </a:lnTo>
                  <a:lnTo>
                    <a:pt x="54539" y="54539"/>
                  </a:lnTo>
                  <a:lnTo>
                    <a:pt x="63629" y="34087"/>
                  </a:lnTo>
                  <a:lnTo>
                    <a:pt x="86354" y="27270"/>
                  </a:lnTo>
                  <a:lnTo>
                    <a:pt x="149983" y="43177"/>
                  </a:lnTo>
                  <a:lnTo>
                    <a:pt x="156800" y="1136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7" name="Freeform 23"/>
            <p:cNvSpPr>
              <a:spLocks/>
            </p:cNvSpPr>
            <p:nvPr/>
          </p:nvSpPr>
          <p:spPr bwMode="auto">
            <a:xfrm>
              <a:off x="5940435" y="2514959"/>
              <a:ext cx="479248" cy="310355"/>
            </a:xfrm>
            <a:custGeom>
              <a:avLst/>
              <a:gdLst>
                <a:gd name="connsiteX0" fmla="*/ 102695 w 638997"/>
                <a:gd name="connsiteY0" fmla="*/ 0 h 413806"/>
                <a:gd name="connsiteX1" fmla="*/ 107240 w 638997"/>
                <a:gd name="connsiteY1" fmla="*/ 4545 h 413806"/>
                <a:gd name="connsiteX2" fmla="*/ 166324 w 638997"/>
                <a:gd name="connsiteY2" fmla="*/ 36360 h 413806"/>
                <a:gd name="connsiteX3" fmla="*/ 198139 w 638997"/>
                <a:gd name="connsiteY3" fmla="*/ 59084 h 413806"/>
                <a:gd name="connsiteX4" fmla="*/ 229953 w 638997"/>
                <a:gd name="connsiteY4" fmla="*/ 106806 h 413806"/>
                <a:gd name="connsiteX5" fmla="*/ 273130 w 638997"/>
                <a:gd name="connsiteY5" fmla="*/ 95444 h 413806"/>
                <a:gd name="connsiteX6" fmla="*/ 339032 w 638997"/>
                <a:gd name="connsiteY6" fmla="*/ 90899 h 413806"/>
                <a:gd name="connsiteX7" fmla="*/ 382209 w 638997"/>
                <a:gd name="connsiteY7" fmla="*/ 127258 h 413806"/>
                <a:gd name="connsiteX8" fmla="*/ 382209 w 638997"/>
                <a:gd name="connsiteY8" fmla="*/ 177253 h 413806"/>
                <a:gd name="connsiteX9" fmla="*/ 398116 w 638997"/>
                <a:gd name="connsiteY9" fmla="*/ 177253 h 413806"/>
                <a:gd name="connsiteX10" fmla="*/ 402661 w 638997"/>
                <a:gd name="connsiteY10" fmla="*/ 220429 h 413806"/>
                <a:gd name="connsiteX11" fmla="*/ 450383 w 638997"/>
                <a:gd name="connsiteY11" fmla="*/ 220429 h 413806"/>
                <a:gd name="connsiteX12" fmla="*/ 461745 w 638997"/>
                <a:gd name="connsiteY12" fmla="*/ 247699 h 413806"/>
                <a:gd name="connsiteX13" fmla="*/ 466104 w 638997"/>
                <a:gd name="connsiteY13" fmla="*/ 247699 h 413806"/>
                <a:gd name="connsiteX14" fmla="*/ 484035 w 638997"/>
                <a:gd name="connsiteY14" fmla="*/ 213829 h 413806"/>
                <a:gd name="connsiteX15" fmla="*/ 527212 w 638997"/>
                <a:gd name="connsiteY15" fmla="*/ 182015 h 413806"/>
                <a:gd name="connsiteX16" fmla="*/ 536736 w 638997"/>
                <a:gd name="connsiteY16" fmla="*/ 177253 h 413806"/>
                <a:gd name="connsiteX17" fmla="*/ 536736 w 638997"/>
                <a:gd name="connsiteY17" fmla="*/ 177253 h 413806"/>
                <a:gd name="connsiteX18" fmla="*/ 544525 w 638997"/>
                <a:gd name="connsiteY18" fmla="*/ 173358 h 413806"/>
                <a:gd name="connsiteX19" fmla="*/ 549937 w 638997"/>
                <a:gd name="connsiteY19" fmla="*/ 170652 h 413806"/>
                <a:gd name="connsiteX20" fmla="*/ 549937 w 638997"/>
                <a:gd name="connsiteY20" fmla="*/ 170652 h 413806"/>
                <a:gd name="connsiteX21" fmla="*/ 559461 w 638997"/>
                <a:gd name="connsiteY21" fmla="*/ 165890 h 413806"/>
                <a:gd name="connsiteX22" fmla="*/ 568551 w 638997"/>
                <a:gd name="connsiteY22" fmla="*/ 170435 h 413806"/>
                <a:gd name="connsiteX23" fmla="*/ 543553 w 638997"/>
                <a:gd name="connsiteY23" fmla="*/ 204522 h 413806"/>
                <a:gd name="connsiteX24" fmla="*/ 564006 w 638997"/>
                <a:gd name="connsiteY24" fmla="*/ 220429 h 413806"/>
                <a:gd name="connsiteX25" fmla="*/ 595820 w 638997"/>
                <a:gd name="connsiteY25" fmla="*/ 209067 h 413806"/>
                <a:gd name="connsiteX26" fmla="*/ 638997 w 638997"/>
                <a:gd name="connsiteY26" fmla="*/ 236337 h 413806"/>
                <a:gd name="connsiteX27" fmla="*/ 591275 w 638997"/>
                <a:gd name="connsiteY27" fmla="*/ 268151 h 413806"/>
                <a:gd name="connsiteX28" fmla="*/ 589370 w 638997"/>
                <a:gd name="connsiteY28" fmla="*/ 267834 h 413806"/>
                <a:gd name="connsiteX29" fmla="*/ 581751 w 638997"/>
                <a:gd name="connsiteY29" fmla="*/ 272913 h 413806"/>
                <a:gd name="connsiteX30" fmla="*/ 554482 w 638997"/>
                <a:gd name="connsiteY30" fmla="*/ 268368 h 413806"/>
                <a:gd name="connsiteX31" fmla="*/ 538574 w 638997"/>
                <a:gd name="connsiteY31" fmla="*/ 272913 h 413806"/>
                <a:gd name="connsiteX32" fmla="*/ 534029 w 638997"/>
                <a:gd name="connsiteY32" fmla="*/ 257006 h 413806"/>
                <a:gd name="connsiteX33" fmla="*/ 538574 w 638997"/>
                <a:gd name="connsiteY33" fmla="*/ 234281 h 413806"/>
                <a:gd name="connsiteX34" fmla="*/ 499403 w 638997"/>
                <a:gd name="connsiteY34" fmla="*/ 243608 h 413806"/>
                <a:gd name="connsiteX35" fmla="*/ 489014 w 638997"/>
                <a:gd name="connsiteY35" fmla="*/ 272696 h 413806"/>
                <a:gd name="connsiteX36" fmla="*/ 473107 w 638997"/>
                <a:gd name="connsiteY36" fmla="*/ 299966 h 413806"/>
                <a:gd name="connsiteX37" fmla="*/ 466880 w 638997"/>
                <a:gd name="connsiteY37" fmla="*/ 299076 h 413806"/>
                <a:gd name="connsiteX38" fmla="*/ 463583 w 638997"/>
                <a:gd name="connsiteY38" fmla="*/ 304728 h 413806"/>
                <a:gd name="connsiteX39" fmla="*/ 438141 w 638997"/>
                <a:gd name="connsiteY39" fmla="*/ 301093 h 413806"/>
                <a:gd name="connsiteX40" fmla="*/ 429930 w 638997"/>
                <a:gd name="connsiteY40" fmla="*/ 315873 h 413806"/>
                <a:gd name="connsiteX41" fmla="*/ 457200 w 638997"/>
                <a:gd name="connsiteY41" fmla="*/ 327235 h 413806"/>
                <a:gd name="connsiteX42" fmla="*/ 466290 w 638997"/>
                <a:gd name="connsiteY42" fmla="*/ 365867 h 413806"/>
                <a:gd name="connsiteX43" fmla="*/ 445838 w 638997"/>
                <a:gd name="connsiteY43" fmla="*/ 409044 h 413806"/>
                <a:gd name="connsiteX44" fmla="*/ 439767 w 638997"/>
                <a:gd name="connsiteY44" fmla="*/ 406515 h 413806"/>
                <a:gd name="connsiteX45" fmla="*/ 436314 w 638997"/>
                <a:gd name="connsiteY45" fmla="*/ 413806 h 413806"/>
                <a:gd name="connsiteX46" fmla="*/ 409044 w 638997"/>
                <a:gd name="connsiteY46" fmla="*/ 402444 h 413806"/>
                <a:gd name="connsiteX47" fmla="*/ 388592 w 638997"/>
                <a:gd name="connsiteY47" fmla="*/ 402444 h 413806"/>
                <a:gd name="connsiteX48" fmla="*/ 388592 w 638997"/>
                <a:gd name="connsiteY48" fmla="*/ 375174 h 413806"/>
                <a:gd name="connsiteX49" fmla="*/ 338598 w 638997"/>
                <a:gd name="connsiteY49" fmla="*/ 359267 h 413806"/>
                <a:gd name="connsiteX50" fmla="*/ 302238 w 638997"/>
                <a:gd name="connsiteY50" fmla="*/ 331997 h 413806"/>
                <a:gd name="connsiteX51" fmla="*/ 274969 w 638997"/>
                <a:gd name="connsiteY51" fmla="*/ 311545 h 413806"/>
                <a:gd name="connsiteX52" fmla="*/ 236337 w 638997"/>
                <a:gd name="connsiteY52" fmla="*/ 277458 h 413806"/>
                <a:gd name="connsiteX53" fmla="*/ 215884 w 638997"/>
                <a:gd name="connsiteY53" fmla="*/ 229736 h 413806"/>
                <a:gd name="connsiteX54" fmla="*/ 204522 w 638997"/>
                <a:gd name="connsiteY54" fmla="*/ 218374 h 413806"/>
                <a:gd name="connsiteX55" fmla="*/ 161345 w 638997"/>
                <a:gd name="connsiteY55" fmla="*/ 225191 h 413806"/>
                <a:gd name="connsiteX56" fmla="*/ 152255 w 638997"/>
                <a:gd name="connsiteY56" fmla="*/ 213829 h 413806"/>
                <a:gd name="connsiteX57" fmla="*/ 145438 w 638997"/>
                <a:gd name="connsiteY57" fmla="*/ 175197 h 413806"/>
                <a:gd name="connsiteX58" fmla="*/ 99794 w 638997"/>
                <a:gd name="connsiteY58" fmla="*/ 151288 h 413806"/>
                <a:gd name="connsiteX59" fmla="*/ 75426 w 638997"/>
                <a:gd name="connsiteY59" fmla="*/ 170435 h 413806"/>
                <a:gd name="connsiteX60" fmla="*/ 59298 w 638997"/>
                <a:gd name="connsiteY60" fmla="*/ 178499 h 413806"/>
                <a:gd name="connsiteX61" fmla="*/ 43611 w 638997"/>
                <a:gd name="connsiteY61" fmla="*/ 186342 h 413806"/>
                <a:gd name="connsiteX62" fmla="*/ 52701 w 638997"/>
                <a:gd name="connsiteY62" fmla="*/ 213612 h 413806"/>
                <a:gd name="connsiteX63" fmla="*/ 41590 w 638997"/>
                <a:gd name="connsiteY63" fmla="*/ 213612 h 413806"/>
                <a:gd name="connsiteX64" fmla="*/ 43177 w 638997"/>
                <a:gd name="connsiteY64" fmla="*/ 218374 h 413806"/>
                <a:gd name="connsiteX65" fmla="*/ 0 w 638997"/>
                <a:gd name="connsiteY65" fmla="*/ 218374 h 413806"/>
                <a:gd name="connsiteX66" fmla="*/ 0 w 638997"/>
                <a:gd name="connsiteY66" fmla="*/ 29759 h 413806"/>
                <a:gd name="connsiteX67" fmla="*/ 9524 w 638997"/>
                <a:gd name="connsiteY67" fmla="*/ 27204 h 413806"/>
                <a:gd name="connsiteX68" fmla="*/ 9524 w 638997"/>
                <a:gd name="connsiteY68" fmla="*/ 24997 h 413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8997" h="413806">
                  <a:moveTo>
                    <a:pt x="102695" y="0"/>
                  </a:moveTo>
                  <a:lnTo>
                    <a:pt x="107240" y="4545"/>
                  </a:lnTo>
                  <a:lnTo>
                    <a:pt x="166324" y="36360"/>
                  </a:lnTo>
                  <a:lnTo>
                    <a:pt x="198139" y="59084"/>
                  </a:lnTo>
                  <a:lnTo>
                    <a:pt x="229953" y="106806"/>
                  </a:lnTo>
                  <a:lnTo>
                    <a:pt x="273130" y="95444"/>
                  </a:lnTo>
                  <a:lnTo>
                    <a:pt x="339032" y="90899"/>
                  </a:lnTo>
                  <a:lnTo>
                    <a:pt x="382209" y="127258"/>
                  </a:lnTo>
                  <a:lnTo>
                    <a:pt x="382209" y="177253"/>
                  </a:lnTo>
                  <a:lnTo>
                    <a:pt x="398116" y="177253"/>
                  </a:lnTo>
                  <a:lnTo>
                    <a:pt x="402661" y="220429"/>
                  </a:lnTo>
                  <a:lnTo>
                    <a:pt x="450383" y="220429"/>
                  </a:lnTo>
                  <a:lnTo>
                    <a:pt x="461745" y="247699"/>
                  </a:lnTo>
                  <a:lnTo>
                    <a:pt x="466104" y="247699"/>
                  </a:lnTo>
                  <a:lnTo>
                    <a:pt x="484035" y="213829"/>
                  </a:lnTo>
                  <a:lnTo>
                    <a:pt x="527212" y="182015"/>
                  </a:lnTo>
                  <a:lnTo>
                    <a:pt x="536736" y="177253"/>
                  </a:lnTo>
                  <a:lnTo>
                    <a:pt x="536736" y="177253"/>
                  </a:lnTo>
                  <a:lnTo>
                    <a:pt x="544525" y="173358"/>
                  </a:lnTo>
                  <a:lnTo>
                    <a:pt x="549937" y="170652"/>
                  </a:lnTo>
                  <a:lnTo>
                    <a:pt x="549937" y="170652"/>
                  </a:lnTo>
                  <a:lnTo>
                    <a:pt x="559461" y="165890"/>
                  </a:lnTo>
                  <a:lnTo>
                    <a:pt x="568551" y="170435"/>
                  </a:lnTo>
                  <a:lnTo>
                    <a:pt x="543553" y="204522"/>
                  </a:lnTo>
                  <a:lnTo>
                    <a:pt x="564006" y="220429"/>
                  </a:lnTo>
                  <a:lnTo>
                    <a:pt x="595820" y="209067"/>
                  </a:lnTo>
                  <a:lnTo>
                    <a:pt x="638997" y="236337"/>
                  </a:lnTo>
                  <a:lnTo>
                    <a:pt x="591275" y="268151"/>
                  </a:lnTo>
                  <a:lnTo>
                    <a:pt x="589370" y="267834"/>
                  </a:lnTo>
                  <a:lnTo>
                    <a:pt x="581751" y="272913"/>
                  </a:lnTo>
                  <a:lnTo>
                    <a:pt x="554482" y="268368"/>
                  </a:lnTo>
                  <a:lnTo>
                    <a:pt x="538574" y="272913"/>
                  </a:lnTo>
                  <a:lnTo>
                    <a:pt x="534029" y="257006"/>
                  </a:lnTo>
                  <a:lnTo>
                    <a:pt x="538574" y="234281"/>
                  </a:lnTo>
                  <a:lnTo>
                    <a:pt x="499403" y="243608"/>
                  </a:lnTo>
                  <a:lnTo>
                    <a:pt x="489014" y="272696"/>
                  </a:lnTo>
                  <a:lnTo>
                    <a:pt x="473107" y="299966"/>
                  </a:lnTo>
                  <a:lnTo>
                    <a:pt x="466880" y="299076"/>
                  </a:lnTo>
                  <a:lnTo>
                    <a:pt x="463583" y="304728"/>
                  </a:lnTo>
                  <a:lnTo>
                    <a:pt x="438141" y="301093"/>
                  </a:lnTo>
                  <a:lnTo>
                    <a:pt x="429930" y="315873"/>
                  </a:lnTo>
                  <a:lnTo>
                    <a:pt x="457200" y="327235"/>
                  </a:lnTo>
                  <a:lnTo>
                    <a:pt x="466290" y="365867"/>
                  </a:lnTo>
                  <a:lnTo>
                    <a:pt x="445838" y="409044"/>
                  </a:lnTo>
                  <a:lnTo>
                    <a:pt x="439767" y="406515"/>
                  </a:lnTo>
                  <a:lnTo>
                    <a:pt x="436314" y="413806"/>
                  </a:lnTo>
                  <a:lnTo>
                    <a:pt x="409044" y="402444"/>
                  </a:lnTo>
                  <a:lnTo>
                    <a:pt x="388592" y="402444"/>
                  </a:lnTo>
                  <a:lnTo>
                    <a:pt x="388592" y="375174"/>
                  </a:lnTo>
                  <a:lnTo>
                    <a:pt x="338598" y="359267"/>
                  </a:lnTo>
                  <a:lnTo>
                    <a:pt x="302238" y="331997"/>
                  </a:lnTo>
                  <a:lnTo>
                    <a:pt x="274969" y="311545"/>
                  </a:lnTo>
                  <a:lnTo>
                    <a:pt x="236337" y="277458"/>
                  </a:lnTo>
                  <a:lnTo>
                    <a:pt x="215884" y="229736"/>
                  </a:lnTo>
                  <a:lnTo>
                    <a:pt x="204522" y="218374"/>
                  </a:lnTo>
                  <a:lnTo>
                    <a:pt x="161345" y="225191"/>
                  </a:lnTo>
                  <a:lnTo>
                    <a:pt x="152255" y="213829"/>
                  </a:lnTo>
                  <a:lnTo>
                    <a:pt x="145438" y="175197"/>
                  </a:lnTo>
                  <a:lnTo>
                    <a:pt x="99794" y="151288"/>
                  </a:lnTo>
                  <a:lnTo>
                    <a:pt x="75426" y="170435"/>
                  </a:lnTo>
                  <a:lnTo>
                    <a:pt x="59298" y="178499"/>
                  </a:lnTo>
                  <a:lnTo>
                    <a:pt x="43611" y="186342"/>
                  </a:lnTo>
                  <a:lnTo>
                    <a:pt x="52701" y="213612"/>
                  </a:lnTo>
                  <a:lnTo>
                    <a:pt x="41590" y="213612"/>
                  </a:lnTo>
                  <a:lnTo>
                    <a:pt x="43177" y="218374"/>
                  </a:lnTo>
                  <a:lnTo>
                    <a:pt x="0" y="218374"/>
                  </a:lnTo>
                  <a:lnTo>
                    <a:pt x="0" y="29759"/>
                  </a:lnTo>
                  <a:lnTo>
                    <a:pt x="9524" y="27204"/>
                  </a:lnTo>
                  <a:lnTo>
                    <a:pt x="9524" y="2499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8" name="Freeform 24"/>
            <p:cNvSpPr>
              <a:spLocks/>
            </p:cNvSpPr>
            <p:nvPr/>
          </p:nvSpPr>
          <p:spPr bwMode="auto">
            <a:xfrm>
              <a:off x="5674311" y="2085382"/>
              <a:ext cx="1137207" cy="620708"/>
            </a:xfrm>
            <a:custGeom>
              <a:avLst/>
              <a:gdLst>
                <a:gd name="connsiteX0" fmla="*/ 831722 w 1516276"/>
                <a:gd name="connsiteY0" fmla="*/ 0 h 827611"/>
                <a:gd name="connsiteX1" fmla="*/ 897623 w 1516276"/>
                <a:gd name="connsiteY1" fmla="*/ 15907 h 827611"/>
                <a:gd name="connsiteX2" fmla="*/ 898607 w 1516276"/>
                <a:gd name="connsiteY2" fmla="*/ 22795 h 827611"/>
                <a:gd name="connsiteX3" fmla="*/ 909528 w 1516276"/>
                <a:gd name="connsiteY3" fmla="*/ 25431 h 827611"/>
                <a:gd name="connsiteX4" fmla="*/ 916672 w 1516276"/>
                <a:gd name="connsiteY4" fmla="*/ 75436 h 827611"/>
                <a:gd name="connsiteX5" fmla="*/ 945345 w 1516276"/>
                <a:gd name="connsiteY5" fmla="*/ 63629 h 827611"/>
                <a:gd name="connsiteX6" fmla="*/ 993067 w 1516276"/>
                <a:gd name="connsiteY6" fmla="*/ 90899 h 827611"/>
                <a:gd name="connsiteX7" fmla="*/ 992653 w 1516276"/>
                <a:gd name="connsiteY7" fmla="*/ 93383 h 827611"/>
                <a:gd name="connsiteX8" fmla="*/ 1004972 w 1516276"/>
                <a:gd name="connsiteY8" fmla="*/ 100423 h 827611"/>
                <a:gd name="connsiteX9" fmla="*/ 1002014 w 1516276"/>
                <a:gd name="connsiteY9" fmla="*/ 118168 h 827611"/>
                <a:gd name="connsiteX10" fmla="*/ 1024881 w 1516276"/>
                <a:gd name="connsiteY10" fmla="*/ 118168 h 827611"/>
                <a:gd name="connsiteX11" fmla="*/ 1118052 w 1516276"/>
                <a:gd name="connsiteY11" fmla="*/ 59084 h 827611"/>
                <a:gd name="connsiteX12" fmla="*/ 1099873 w 1516276"/>
                <a:gd name="connsiteY12" fmla="*/ 79536 h 827611"/>
                <a:gd name="connsiteX13" fmla="*/ 1104860 w 1516276"/>
                <a:gd name="connsiteY13" fmla="*/ 84523 h 827611"/>
                <a:gd name="connsiteX14" fmla="*/ 1129957 w 1516276"/>
                <a:gd name="connsiteY14" fmla="*/ 68608 h 827611"/>
                <a:gd name="connsiteX15" fmla="*/ 1111777 w 1516276"/>
                <a:gd name="connsiteY15" fmla="*/ 89060 h 827611"/>
                <a:gd name="connsiteX16" fmla="*/ 1161772 w 1516276"/>
                <a:gd name="connsiteY16" fmla="*/ 139055 h 827611"/>
                <a:gd name="connsiteX17" fmla="*/ 1233337 w 1516276"/>
                <a:gd name="connsiteY17" fmla="*/ 274006 h 827611"/>
                <a:gd name="connsiteX18" fmla="*/ 1252127 w 1516276"/>
                <a:gd name="connsiteY18" fmla="*/ 247699 h 827611"/>
                <a:gd name="connsiteX19" fmla="*/ 1304394 w 1516276"/>
                <a:gd name="connsiteY19" fmla="*/ 279513 h 827611"/>
                <a:gd name="connsiteX20" fmla="*/ 1354388 w 1516276"/>
                <a:gd name="connsiteY20" fmla="*/ 263606 h 827611"/>
                <a:gd name="connsiteX21" fmla="*/ 1374841 w 1516276"/>
                <a:gd name="connsiteY21" fmla="*/ 272696 h 827611"/>
                <a:gd name="connsiteX22" fmla="*/ 1376974 w 1516276"/>
                <a:gd name="connsiteY22" fmla="*/ 277877 h 827611"/>
                <a:gd name="connsiteX23" fmla="*/ 1386746 w 1516276"/>
                <a:gd name="connsiteY23" fmla="*/ 282220 h 827611"/>
                <a:gd name="connsiteX24" fmla="*/ 1400385 w 1516276"/>
                <a:gd name="connsiteY24" fmla="*/ 315343 h 827611"/>
                <a:gd name="connsiteX25" fmla="*/ 1418017 w 1516276"/>
                <a:gd name="connsiteY25" fmla="*/ 322690 h 827611"/>
                <a:gd name="connsiteX26" fmla="*/ 1423269 w 1516276"/>
                <a:gd name="connsiteY26" fmla="*/ 329442 h 827611"/>
                <a:gd name="connsiteX27" fmla="*/ 1429922 w 1516276"/>
                <a:gd name="connsiteY27" fmla="*/ 332214 h 827611"/>
                <a:gd name="connsiteX28" fmla="*/ 1438112 w 1516276"/>
                <a:gd name="connsiteY28" fmla="*/ 342743 h 827611"/>
                <a:gd name="connsiteX29" fmla="*/ 1481646 w 1516276"/>
                <a:gd name="connsiteY29" fmla="*/ 338597 h 827611"/>
                <a:gd name="connsiteX30" fmla="*/ 1488774 w 1516276"/>
                <a:gd name="connsiteY30" fmla="*/ 348576 h 827611"/>
                <a:gd name="connsiteX31" fmla="*/ 1493551 w 1516276"/>
                <a:gd name="connsiteY31" fmla="*/ 348121 h 827611"/>
                <a:gd name="connsiteX32" fmla="*/ 1516276 w 1516276"/>
                <a:gd name="connsiteY32" fmla="*/ 379936 h 827611"/>
                <a:gd name="connsiteX33" fmla="*/ 1484461 w 1516276"/>
                <a:gd name="connsiteY33" fmla="*/ 418568 h 827611"/>
                <a:gd name="connsiteX34" fmla="*/ 1457192 w 1516276"/>
                <a:gd name="connsiteY34" fmla="*/ 423113 h 827611"/>
                <a:gd name="connsiteX35" fmla="*/ 1450375 w 1516276"/>
                <a:gd name="connsiteY35" fmla="*/ 477652 h 827611"/>
                <a:gd name="connsiteX36" fmla="*/ 1429922 w 1516276"/>
                <a:gd name="connsiteY36" fmla="*/ 502649 h 827611"/>
                <a:gd name="connsiteX37" fmla="*/ 1359476 w 1516276"/>
                <a:gd name="connsiteY37" fmla="*/ 482197 h 827611"/>
                <a:gd name="connsiteX38" fmla="*/ 1332206 w 1516276"/>
                <a:gd name="connsiteY38" fmla="*/ 579913 h 827611"/>
                <a:gd name="connsiteX39" fmla="*/ 1316299 w 1516276"/>
                <a:gd name="connsiteY39" fmla="*/ 589002 h 827611"/>
                <a:gd name="connsiteX40" fmla="*/ 1241308 w 1516276"/>
                <a:gd name="connsiteY40" fmla="*/ 611727 h 827611"/>
                <a:gd name="connsiteX41" fmla="*/ 1273122 w 1516276"/>
                <a:gd name="connsiteY41" fmla="*/ 698081 h 827611"/>
                <a:gd name="connsiteX42" fmla="*/ 1248125 w 1516276"/>
                <a:gd name="connsiteY42" fmla="*/ 713988 h 827611"/>
                <a:gd name="connsiteX43" fmla="*/ 1252670 w 1516276"/>
                <a:gd name="connsiteY43" fmla="*/ 741258 h 827611"/>
                <a:gd name="connsiteX44" fmla="*/ 1232218 w 1516276"/>
                <a:gd name="connsiteY44" fmla="*/ 734440 h 827611"/>
                <a:gd name="connsiteX45" fmla="*/ 1221961 w 1516276"/>
                <a:gd name="connsiteY45" fmla="*/ 725466 h 827611"/>
                <a:gd name="connsiteX46" fmla="*/ 1220313 w 1516276"/>
                <a:gd name="connsiteY46" fmla="*/ 724916 h 827611"/>
                <a:gd name="connsiteX47" fmla="*/ 1212919 w 1516276"/>
                <a:gd name="connsiteY47" fmla="*/ 718447 h 827611"/>
                <a:gd name="connsiteX48" fmla="*/ 1154954 w 1516276"/>
                <a:gd name="connsiteY48" fmla="*/ 713988 h 827611"/>
                <a:gd name="connsiteX49" fmla="*/ 1095870 w 1516276"/>
                <a:gd name="connsiteY49" fmla="*/ 707171 h 827611"/>
                <a:gd name="connsiteX50" fmla="*/ 1079963 w 1516276"/>
                <a:gd name="connsiteY50" fmla="*/ 713988 h 827611"/>
                <a:gd name="connsiteX51" fmla="*/ 1032241 w 1516276"/>
                <a:gd name="connsiteY51" fmla="*/ 691263 h 827611"/>
                <a:gd name="connsiteX52" fmla="*/ 1011789 w 1516276"/>
                <a:gd name="connsiteY52" fmla="*/ 702626 h 827611"/>
                <a:gd name="connsiteX53" fmla="*/ 1004972 w 1516276"/>
                <a:gd name="connsiteY53" fmla="*/ 734440 h 827611"/>
                <a:gd name="connsiteX54" fmla="*/ 941343 w 1516276"/>
                <a:gd name="connsiteY54" fmla="*/ 718533 h 827611"/>
                <a:gd name="connsiteX55" fmla="*/ 918618 w 1516276"/>
                <a:gd name="connsiteY55" fmla="*/ 725350 h 827611"/>
                <a:gd name="connsiteX56" fmla="*/ 909528 w 1516276"/>
                <a:gd name="connsiteY56" fmla="*/ 745802 h 827611"/>
                <a:gd name="connsiteX57" fmla="*/ 886804 w 1516276"/>
                <a:gd name="connsiteY57" fmla="*/ 757165 h 827611"/>
                <a:gd name="connsiteX58" fmla="*/ 843627 w 1516276"/>
                <a:gd name="connsiteY58" fmla="*/ 788979 h 827611"/>
                <a:gd name="connsiteX59" fmla="*/ 823175 w 1516276"/>
                <a:gd name="connsiteY59" fmla="*/ 827611 h 827611"/>
                <a:gd name="connsiteX60" fmla="*/ 811812 w 1516276"/>
                <a:gd name="connsiteY60" fmla="*/ 827611 h 827611"/>
                <a:gd name="connsiteX61" fmla="*/ 807844 w 1516276"/>
                <a:gd name="connsiteY61" fmla="*/ 818087 h 827611"/>
                <a:gd name="connsiteX62" fmla="*/ 799907 w 1516276"/>
                <a:gd name="connsiteY62" fmla="*/ 818087 h 827611"/>
                <a:gd name="connsiteX63" fmla="*/ 792513 w 1516276"/>
                <a:gd name="connsiteY63" fmla="*/ 800342 h 827611"/>
                <a:gd name="connsiteX64" fmla="*/ 752728 w 1516276"/>
                <a:gd name="connsiteY64" fmla="*/ 800342 h 827611"/>
                <a:gd name="connsiteX65" fmla="*/ 751726 w 1516276"/>
                <a:gd name="connsiteY65" fmla="*/ 790818 h 827611"/>
                <a:gd name="connsiteX66" fmla="*/ 740823 w 1516276"/>
                <a:gd name="connsiteY66" fmla="*/ 790818 h 827611"/>
                <a:gd name="connsiteX67" fmla="*/ 737281 w 1516276"/>
                <a:gd name="connsiteY67" fmla="*/ 757165 h 827611"/>
                <a:gd name="connsiteX68" fmla="*/ 732276 w 1516276"/>
                <a:gd name="connsiteY68" fmla="*/ 757165 h 827611"/>
                <a:gd name="connsiteX69" fmla="*/ 732276 w 1516276"/>
                <a:gd name="connsiteY69" fmla="*/ 747641 h 827611"/>
                <a:gd name="connsiteX70" fmla="*/ 720371 w 1516276"/>
                <a:gd name="connsiteY70" fmla="*/ 747641 h 827611"/>
                <a:gd name="connsiteX71" fmla="*/ 720371 w 1516276"/>
                <a:gd name="connsiteY71" fmla="*/ 697647 h 827611"/>
                <a:gd name="connsiteX72" fmla="*/ 688549 w 1516276"/>
                <a:gd name="connsiteY72" fmla="*/ 670849 h 827611"/>
                <a:gd name="connsiteX73" fmla="*/ 623198 w 1516276"/>
                <a:gd name="connsiteY73" fmla="*/ 675356 h 827611"/>
                <a:gd name="connsiteX74" fmla="*/ 580021 w 1516276"/>
                <a:gd name="connsiteY74" fmla="*/ 686718 h 827611"/>
                <a:gd name="connsiteX75" fmla="*/ 572843 w 1516276"/>
                <a:gd name="connsiteY75" fmla="*/ 675951 h 827611"/>
                <a:gd name="connsiteX76" fmla="*/ 568116 w 1516276"/>
                <a:gd name="connsiteY76" fmla="*/ 677194 h 827611"/>
                <a:gd name="connsiteX77" fmla="*/ 537601 w 1516276"/>
                <a:gd name="connsiteY77" fmla="*/ 631421 h 827611"/>
                <a:gd name="connsiteX78" fmla="*/ 516392 w 1516276"/>
                <a:gd name="connsiteY78" fmla="*/ 616272 h 827611"/>
                <a:gd name="connsiteX79" fmla="*/ 457308 w 1516276"/>
                <a:gd name="connsiteY79" fmla="*/ 584458 h 827611"/>
                <a:gd name="connsiteX80" fmla="*/ 452763 w 1516276"/>
                <a:gd name="connsiteY80" fmla="*/ 579913 h 827611"/>
                <a:gd name="connsiteX81" fmla="*/ 359592 w 1516276"/>
                <a:gd name="connsiteY81" fmla="*/ 604910 h 827611"/>
                <a:gd name="connsiteX82" fmla="*/ 359592 w 1516276"/>
                <a:gd name="connsiteY82" fmla="*/ 793524 h 827611"/>
                <a:gd name="connsiteX83" fmla="*/ 339140 w 1516276"/>
                <a:gd name="connsiteY83" fmla="*/ 793524 h 827611"/>
                <a:gd name="connsiteX84" fmla="*/ 333188 w 1516276"/>
                <a:gd name="connsiteY84" fmla="*/ 784000 h 827611"/>
                <a:gd name="connsiteX85" fmla="*/ 327235 w 1516276"/>
                <a:gd name="connsiteY85" fmla="*/ 784000 h 827611"/>
                <a:gd name="connsiteX86" fmla="*/ 308101 w 1516276"/>
                <a:gd name="connsiteY86" fmla="*/ 753385 h 827611"/>
                <a:gd name="connsiteX87" fmla="*/ 291418 w 1516276"/>
                <a:gd name="connsiteY87" fmla="*/ 745802 h 827611"/>
                <a:gd name="connsiteX88" fmla="*/ 248241 w 1516276"/>
                <a:gd name="connsiteY88" fmla="*/ 750347 h 827611"/>
                <a:gd name="connsiteX89" fmla="*/ 232334 w 1516276"/>
                <a:gd name="connsiteY89" fmla="*/ 766255 h 827611"/>
                <a:gd name="connsiteX90" fmla="*/ 232334 w 1516276"/>
                <a:gd name="connsiteY90" fmla="*/ 757165 h 827611"/>
                <a:gd name="connsiteX91" fmla="*/ 235419 w 1516276"/>
                <a:gd name="connsiteY91" fmla="*/ 741740 h 827611"/>
                <a:gd name="connsiteX92" fmla="*/ 220429 w 1516276"/>
                <a:gd name="connsiteY92" fmla="*/ 756731 h 827611"/>
                <a:gd name="connsiteX93" fmla="*/ 220429 w 1516276"/>
                <a:gd name="connsiteY93" fmla="*/ 747641 h 827611"/>
                <a:gd name="connsiteX94" fmla="*/ 224974 w 1516276"/>
                <a:gd name="connsiteY94" fmla="*/ 724916 h 827611"/>
                <a:gd name="connsiteX95" fmla="*/ 222070 w 1516276"/>
                <a:gd name="connsiteY95" fmla="*/ 714751 h 827611"/>
                <a:gd name="connsiteX96" fmla="*/ 189157 w 1516276"/>
                <a:gd name="connsiteY96" fmla="*/ 702626 h 827611"/>
                <a:gd name="connsiteX97" fmla="*/ 187205 w 1516276"/>
                <a:gd name="connsiteY97" fmla="*/ 696768 h 827611"/>
                <a:gd name="connsiteX98" fmla="*/ 177252 w 1516276"/>
                <a:gd name="connsiteY98" fmla="*/ 693102 h 827611"/>
                <a:gd name="connsiteX99" fmla="*/ 162774 w 1516276"/>
                <a:gd name="connsiteY99" fmla="*/ 649666 h 827611"/>
                <a:gd name="connsiteX100" fmla="*/ 150526 w 1516276"/>
                <a:gd name="connsiteY100" fmla="*/ 643542 h 827611"/>
                <a:gd name="connsiteX101" fmla="*/ 150526 w 1516276"/>
                <a:gd name="connsiteY101" fmla="*/ 639970 h 827611"/>
                <a:gd name="connsiteX102" fmla="*/ 138621 w 1516276"/>
                <a:gd name="connsiteY102" fmla="*/ 634018 h 827611"/>
                <a:gd name="connsiteX103" fmla="*/ 138621 w 1516276"/>
                <a:gd name="connsiteY103" fmla="*/ 618110 h 827611"/>
                <a:gd name="connsiteX104" fmla="*/ 177252 w 1516276"/>
                <a:gd name="connsiteY104" fmla="*/ 622655 h 827611"/>
                <a:gd name="connsiteX105" fmla="*/ 177252 w 1516276"/>
                <a:gd name="connsiteY105" fmla="*/ 586296 h 827611"/>
                <a:gd name="connsiteX106" fmla="*/ 209067 w 1516276"/>
                <a:gd name="connsiteY106" fmla="*/ 579478 h 827611"/>
                <a:gd name="connsiteX107" fmla="*/ 240881 w 1516276"/>
                <a:gd name="connsiteY107" fmla="*/ 586296 h 827611"/>
                <a:gd name="connsiteX108" fmla="*/ 245426 w 1516276"/>
                <a:gd name="connsiteY108" fmla="*/ 531757 h 827611"/>
                <a:gd name="connsiteX109" fmla="*/ 242242 w 1516276"/>
                <a:gd name="connsiteY109" fmla="*/ 509466 h 827611"/>
                <a:gd name="connsiteX110" fmla="*/ 214155 w 1516276"/>
                <a:gd name="connsiteY110" fmla="*/ 509466 h 827611"/>
                <a:gd name="connsiteX111" fmla="*/ 182340 w 1516276"/>
                <a:gd name="connsiteY111" fmla="*/ 498104 h 827611"/>
                <a:gd name="connsiteX112" fmla="*/ 139163 w 1516276"/>
                <a:gd name="connsiteY112" fmla="*/ 525373 h 827611"/>
                <a:gd name="connsiteX113" fmla="*/ 107349 w 1516276"/>
                <a:gd name="connsiteY113" fmla="*/ 536736 h 827611"/>
                <a:gd name="connsiteX114" fmla="*/ 86897 w 1516276"/>
                <a:gd name="connsiteY114" fmla="*/ 525373 h 827611"/>
                <a:gd name="connsiteX115" fmla="*/ 87341 w 1516276"/>
                <a:gd name="connsiteY115" fmla="*/ 522710 h 827611"/>
                <a:gd name="connsiteX116" fmla="*/ 74992 w 1516276"/>
                <a:gd name="connsiteY116" fmla="*/ 515849 h 827611"/>
                <a:gd name="connsiteX117" fmla="*/ 79536 w 1516276"/>
                <a:gd name="connsiteY117" fmla="*/ 488580 h 827611"/>
                <a:gd name="connsiteX118" fmla="*/ 64441 w 1516276"/>
                <a:gd name="connsiteY118" fmla="*/ 461744 h 827611"/>
                <a:gd name="connsiteX119" fmla="*/ 36902 w 1516276"/>
                <a:gd name="connsiteY119" fmla="*/ 461744 h 827611"/>
                <a:gd name="connsiteX120" fmla="*/ 29918 w 1516276"/>
                <a:gd name="connsiteY120" fmla="*/ 452220 h 827611"/>
                <a:gd name="connsiteX121" fmla="*/ 24997 w 1516276"/>
                <a:gd name="connsiteY121" fmla="*/ 452220 h 827611"/>
                <a:gd name="connsiteX122" fmla="*/ 0 w 1516276"/>
                <a:gd name="connsiteY122" fmla="*/ 418133 h 827611"/>
                <a:gd name="connsiteX123" fmla="*/ 20452 w 1516276"/>
                <a:gd name="connsiteY123" fmla="*/ 374957 h 827611"/>
                <a:gd name="connsiteX124" fmla="*/ 9090 w 1516276"/>
                <a:gd name="connsiteY124" fmla="*/ 365867 h 827611"/>
                <a:gd name="connsiteX125" fmla="*/ 36360 w 1516276"/>
                <a:gd name="connsiteY125" fmla="*/ 299965 h 827611"/>
                <a:gd name="connsiteX126" fmla="*/ 48178 w 1516276"/>
                <a:gd name="connsiteY126" fmla="*/ 309698 h 827611"/>
                <a:gd name="connsiteX127" fmla="*/ 48265 w 1516276"/>
                <a:gd name="connsiteY127" fmla="*/ 309489 h 827611"/>
                <a:gd name="connsiteX128" fmla="*/ 75024 w 1516276"/>
                <a:gd name="connsiteY128" fmla="*/ 331526 h 827611"/>
                <a:gd name="connsiteX129" fmla="*/ 79536 w 1516276"/>
                <a:gd name="connsiteY129" fmla="*/ 295420 h 827611"/>
                <a:gd name="connsiteX130" fmla="*/ 154528 w 1516276"/>
                <a:gd name="connsiteY130" fmla="*/ 231791 h 827611"/>
                <a:gd name="connsiteX131" fmla="*/ 213612 w 1516276"/>
                <a:gd name="connsiteY131" fmla="*/ 224974 h 827611"/>
                <a:gd name="connsiteX132" fmla="*/ 295421 w 1516276"/>
                <a:gd name="connsiteY132" fmla="*/ 268151 h 827611"/>
                <a:gd name="connsiteX133" fmla="*/ 338597 w 1516276"/>
                <a:gd name="connsiteY133" fmla="*/ 295420 h 827611"/>
                <a:gd name="connsiteX134" fmla="*/ 374957 w 1516276"/>
                <a:gd name="connsiteY134" fmla="*/ 268151 h 827611"/>
                <a:gd name="connsiteX135" fmla="*/ 434041 w 1516276"/>
                <a:gd name="connsiteY135" fmla="*/ 263606 h 827611"/>
                <a:gd name="connsiteX136" fmla="*/ 481763 w 1516276"/>
                <a:gd name="connsiteY136" fmla="*/ 295420 h 827611"/>
                <a:gd name="connsiteX137" fmla="*/ 493125 w 1516276"/>
                <a:gd name="connsiteY137" fmla="*/ 279513 h 827611"/>
                <a:gd name="connsiteX138" fmla="*/ 547664 w 1516276"/>
                <a:gd name="connsiteY138" fmla="*/ 284058 h 827611"/>
                <a:gd name="connsiteX139" fmla="*/ 551981 w 1516276"/>
                <a:gd name="connsiteY139" fmla="*/ 253835 h 827611"/>
                <a:gd name="connsiteX140" fmla="*/ 505030 w 1516276"/>
                <a:gd name="connsiteY140" fmla="*/ 223136 h 827611"/>
                <a:gd name="connsiteX141" fmla="*/ 506367 w 1516276"/>
                <a:gd name="connsiteY141" fmla="*/ 222270 h 827611"/>
                <a:gd name="connsiteX142" fmla="*/ 493125 w 1516276"/>
                <a:gd name="connsiteY142" fmla="*/ 213612 h 827611"/>
                <a:gd name="connsiteX143" fmla="*/ 531757 w 1516276"/>
                <a:gd name="connsiteY143" fmla="*/ 188615 h 827611"/>
                <a:gd name="connsiteX144" fmla="*/ 520394 w 1516276"/>
                <a:gd name="connsiteY144" fmla="*/ 165890 h 827611"/>
                <a:gd name="connsiteX145" fmla="*/ 559026 w 1516276"/>
                <a:gd name="connsiteY145" fmla="*/ 149983 h 827611"/>
                <a:gd name="connsiteX146" fmla="*/ 531757 w 1516276"/>
                <a:gd name="connsiteY146" fmla="*/ 111351 h 827611"/>
                <a:gd name="connsiteX147" fmla="*/ 547664 w 1516276"/>
                <a:gd name="connsiteY147" fmla="*/ 90899 h 827611"/>
                <a:gd name="connsiteX148" fmla="*/ 686284 w 1516276"/>
                <a:gd name="connsiteY148" fmla="*/ 70447 h 827611"/>
                <a:gd name="connsiteX149" fmla="*/ 702192 w 1516276"/>
                <a:gd name="connsiteY149" fmla="*/ 52267 h 827611"/>
                <a:gd name="connsiteX150" fmla="*/ 795363 w 1516276"/>
                <a:gd name="connsiteY150" fmla="*/ 27270 h 82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516276" h="827611">
                  <a:moveTo>
                    <a:pt x="831722" y="0"/>
                  </a:moveTo>
                  <a:lnTo>
                    <a:pt x="897623" y="15907"/>
                  </a:lnTo>
                  <a:lnTo>
                    <a:pt x="898607" y="22795"/>
                  </a:lnTo>
                  <a:lnTo>
                    <a:pt x="909528" y="25431"/>
                  </a:lnTo>
                  <a:lnTo>
                    <a:pt x="916672" y="75436"/>
                  </a:lnTo>
                  <a:lnTo>
                    <a:pt x="945345" y="63629"/>
                  </a:lnTo>
                  <a:lnTo>
                    <a:pt x="993067" y="90899"/>
                  </a:lnTo>
                  <a:lnTo>
                    <a:pt x="992653" y="93383"/>
                  </a:lnTo>
                  <a:lnTo>
                    <a:pt x="1004972" y="100423"/>
                  </a:lnTo>
                  <a:lnTo>
                    <a:pt x="1002014" y="118168"/>
                  </a:lnTo>
                  <a:lnTo>
                    <a:pt x="1024881" y="118168"/>
                  </a:lnTo>
                  <a:lnTo>
                    <a:pt x="1118052" y="59084"/>
                  </a:lnTo>
                  <a:lnTo>
                    <a:pt x="1099873" y="79536"/>
                  </a:lnTo>
                  <a:lnTo>
                    <a:pt x="1104860" y="84523"/>
                  </a:lnTo>
                  <a:lnTo>
                    <a:pt x="1129957" y="68608"/>
                  </a:lnTo>
                  <a:lnTo>
                    <a:pt x="1111777" y="89060"/>
                  </a:lnTo>
                  <a:lnTo>
                    <a:pt x="1161772" y="139055"/>
                  </a:lnTo>
                  <a:lnTo>
                    <a:pt x="1233337" y="274006"/>
                  </a:lnTo>
                  <a:lnTo>
                    <a:pt x="1252127" y="247699"/>
                  </a:lnTo>
                  <a:lnTo>
                    <a:pt x="1304394" y="279513"/>
                  </a:lnTo>
                  <a:lnTo>
                    <a:pt x="1354388" y="263606"/>
                  </a:lnTo>
                  <a:lnTo>
                    <a:pt x="1374841" y="272696"/>
                  </a:lnTo>
                  <a:lnTo>
                    <a:pt x="1376974" y="277877"/>
                  </a:lnTo>
                  <a:lnTo>
                    <a:pt x="1386746" y="282220"/>
                  </a:lnTo>
                  <a:lnTo>
                    <a:pt x="1400385" y="315343"/>
                  </a:lnTo>
                  <a:lnTo>
                    <a:pt x="1418017" y="322690"/>
                  </a:lnTo>
                  <a:lnTo>
                    <a:pt x="1423269" y="329442"/>
                  </a:lnTo>
                  <a:lnTo>
                    <a:pt x="1429922" y="332214"/>
                  </a:lnTo>
                  <a:lnTo>
                    <a:pt x="1438112" y="342743"/>
                  </a:lnTo>
                  <a:lnTo>
                    <a:pt x="1481646" y="338597"/>
                  </a:lnTo>
                  <a:lnTo>
                    <a:pt x="1488774" y="348576"/>
                  </a:lnTo>
                  <a:lnTo>
                    <a:pt x="1493551" y="348121"/>
                  </a:lnTo>
                  <a:lnTo>
                    <a:pt x="1516276" y="379936"/>
                  </a:lnTo>
                  <a:lnTo>
                    <a:pt x="1484461" y="418568"/>
                  </a:lnTo>
                  <a:lnTo>
                    <a:pt x="1457192" y="423113"/>
                  </a:lnTo>
                  <a:lnTo>
                    <a:pt x="1450375" y="477652"/>
                  </a:lnTo>
                  <a:lnTo>
                    <a:pt x="1429922" y="502649"/>
                  </a:lnTo>
                  <a:lnTo>
                    <a:pt x="1359476" y="482197"/>
                  </a:lnTo>
                  <a:lnTo>
                    <a:pt x="1332206" y="579913"/>
                  </a:lnTo>
                  <a:lnTo>
                    <a:pt x="1316299" y="589002"/>
                  </a:lnTo>
                  <a:lnTo>
                    <a:pt x="1241308" y="611727"/>
                  </a:lnTo>
                  <a:lnTo>
                    <a:pt x="1273122" y="698081"/>
                  </a:lnTo>
                  <a:lnTo>
                    <a:pt x="1248125" y="713988"/>
                  </a:lnTo>
                  <a:lnTo>
                    <a:pt x="1252670" y="741258"/>
                  </a:lnTo>
                  <a:lnTo>
                    <a:pt x="1232218" y="734440"/>
                  </a:lnTo>
                  <a:lnTo>
                    <a:pt x="1221961" y="725466"/>
                  </a:lnTo>
                  <a:lnTo>
                    <a:pt x="1220313" y="724916"/>
                  </a:lnTo>
                  <a:lnTo>
                    <a:pt x="1212919" y="718447"/>
                  </a:lnTo>
                  <a:lnTo>
                    <a:pt x="1154954" y="713988"/>
                  </a:lnTo>
                  <a:lnTo>
                    <a:pt x="1095870" y="707171"/>
                  </a:lnTo>
                  <a:lnTo>
                    <a:pt x="1079963" y="713988"/>
                  </a:lnTo>
                  <a:lnTo>
                    <a:pt x="1032241" y="691263"/>
                  </a:lnTo>
                  <a:lnTo>
                    <a:pt x="1011789" y="702626"/>
                  </a:lnTo>
                  <a:lnTo>
                    <a:pt x="1004972" y="734440"/>
                  </a:lnTo>
                  <a:lnTo>
                    <a:pt x="941343" y="718533"/>
                  </a:lnTo>
                  <a:lnTo>
                    <a:pt x="918618" y="725350"/>
                  </a:lnTo>
                  <a:lnTo>
                    <a:pt x="909528" y="745802"/>
                  </a:lnTo>
                  <a:lnTo>
                    <a:pt x="886804" y="757165"/>
                  </a:lnTo>
                  <a:lnTo>
                    <a:pt x="843627" y="788979"/>
                  </a:lnTo>
                  <a:lnTo>
                    <a:pt x="823175" y="827611"/>
                  </a:lnTo>
                  <a:lnTo>
                    <a:pt x="811812" y="827611"/>
                  </a:lnTo>
                  <a:lnTo>
                    <a:pt x="807844" y="818087"/>
                  </a:lnTo>
                  <a:lnTo>
                    <a:pt x="799907" y="818087"/>
                  </a:lnTo>
                  <a:lnTo>
                    <a:pt x="792513" y="800342"/>
                  </a:lnTo>
                  <a:lnTo>
                    <a:pt x="752728" y="800342"/>
                  </a:lnTo>
                  <a:lnTo>
                    <a:pt x="751726" y="790818"/>
                  </a:lnTo>
                  <a:lnTo>
                    <a:pt x="740823" y="790818"/>
                  </a:lnTo>
                  <a:lnTo>
                    <a:pt x="737281" y="757165"/>
                  </a:lnTo>
                  <a:lnTo>
                    <a:pt x="732276" y="757165"/>
                  </a:lnTo>
                  <a:lnTo>
                    <a:pt x="732276" y="747641"/>
                  </a:lnTo>
                  <a:lnTo>
                    <a:pt x="720371" y="747641"/>
                  </a:lnTo>
                  <a:lnTo>
                    <a:pt x="720371" y="697647"/>
                  </a:lnTo>
                  <a:lnTo>
                    <a:pt x="688549" y="670849"/>
                  </a:lnTo>
                  <a:lnTo>
                    <a:pt x="623198" y="675356"/>
                  </a:lnTo>
                  <a:lnTo>
                    <a:pt x="580021" y="686718"/>
                  </a:lnTo>
                  <a:lnTo>
                    <a:pt x="572843" y="675951"/>
                  </a:lnTo>
                  <a:lnTo>
                    <a:pt x="568116" y="677194"/>
                  </a:lnTo>
                  <a:lnTo>
                    <a:pt x="537601" y="631421"/>
                  </a:lnTo>
                  <a:lnTo>
                    <a:pt x="516392" y="616272"/>
                  </a:lnTo>
                  <a:lnTo>
                    <a:pt x="457308" y="584458"/>
                  </a:lnTo>
                  <a:lnTo>
                    <a:pt x="452763" y="579913"/>
                  </a:lnTo>
                  <a:lnTo>
                    <a:pt x="359592" y="604910"/>
                  </a:lnTo>
                  <a:lnTo>
                    <a:pt x="359592" y="793524"/>
                  </a:lnTo>
                  <a:lnTo>
                    <a:pt x="339140" y="793524"/>
                  </a:lnTo>
                  <a:lnTo>
                    <a:pt x="333188" y="784000"/>
                  </a:lnTo>
                  <a:lnTo>
                    <a:pt x="327235" y="784000"/>
                  </a:lnTo>
                  <a:lnTo>
                    <a:pt x="308101" y="753385"/>
                  </a:lnTo>
                  <a:lnTo>
                    <a:pt x="291418" y="745802"/>
                  </a:lnTo>
                  <a:lnTo>
                    <a:pt x="248241" y="750347"/>
                  </a:lnTo>
                  <a:lnTo>
                    <a:pt x="232334" y="766255"/>
                  </a:lnTo>
                  <a:lnTo>
                    <a:pt x="232334" y="757165"/>
                  </a:lnTo>
                  <a:lnTo>
                    <a:pt x="235419" y="741740"/>
                  </a:lnTo>
                  <a:lnTo>
                    <a:pt x="220429" y="756731"/>
                  </a:lnTo>
                  <a:lnTo>
                    <a:pt x="220429" y="747641"/>
                  </a:lnTo>
                  <a:lnTo>
                    <a:pt x="224974" y="724916"/>
                  </a:lnTo>
                  <a:lnTo>
                    <a:pt x="222070" y="714751"/>
                  </a:lnTo>
                  <a:lnTo>
                    <a:pt x="189157" y="702626"/>
                  </a:lnTo>
                  <a:lnTo>
                    <a:pt x="187205" y="696768"/>
                  </a:lnTo>
                  <a:lnTo>
                    <a:pt x="177252" y="693102"/>
                  </a:lnTo>
                  <a:lnTo>
                    <a:pt x="162774" y="649666"/>
                  </a:lnTo>
                  <a:lnTo>
                    <a:pt x="150526" y="643542"/>
                  </a:lnTo>
                  <a:lnTo>
                    <a:pt x="150526" y="639970"/>
                  </a:lnTo>
                  <a:lnTo>
                    <a:pt x="138621" y="634018"/>
                  </a:lnTo>
                  <a:lnTo>
                    <a:pt x="138621" y="618110"/>
                  </a:lnTo>
                  <a:lnTo>
                    <a:pt x="177252" y="622655"/>
                  </a:lnTo>
                  <a:lnTo>
                    <a:pt x="177252" y="586296"/>
                  </a:lnTo>
                  <a:lnTo>
                    <a:pt x="209067" y="579478"/>
                  </a:lnTo>
                  <a:lnTo>
                    <a:pt x="240881" y="586296"/>
                  </a:lnTo>
                  <a:lnTo>
                    <a:pt x="245426" y="531757"/>
                  </a:lnTo>
                  <a:lnTo>
                    <a:pt x="242242" y="509466"/>
                  </a:lnTo>
                  <a:lnTo>
                    <a:pt x="214155" y="509466"/>
                  </a:lnTo>
                  <a:lnTo>
                    <a:pt x="182340" y="498104"/>
                  </a:lnTo>
                  <a:lnTo>
                    <a:pt x="139163" y="525373"/>
                  </a:lnTo>
                  <a:lnTo>
                    <a:pt x="107349" y="536736"/>
                  </a:lnTo>
                  <a:lnTo>
                    <a:pt x="86897" y="525373"/>
                  </a:lnTo>
                  <a:lnTo>
                    <a:pt x="87341" y="522710"/>
                  </a:lnTo>
                  <a:lnTo>
                    <a:pt x="74992" y="515849"/>
                  </a:lnTo>
                  <a:lnTo>
                    <a:pt x="79536" y="488580"/>
                  </a:lnTo>
                  <a:lnTo>
                    <a:pt x="64441" y="461744"/>
                  </a:lnTo>
                  <a:lnTo>
                    <a:pt x="36902" y="461744"/>
                  </a:lnTo>
                  <a:lnTo>
                    <a:pt x="29918" y="452220"/>
                  </a:lnTo>
                  <a:lnTo>
                    <a:pt x="24997" y="452220"/>
                  </a:lnTo>
                  <a:lnTo>
                    <a:pt x="0" y="418133"/>
                  </a:lnTo>
                  <a:lnTo>
                    <a:pt x="20452" y="374957"/>
                  </a:lnTo>
                  <a:lnTo>
                    <a:pt x="9090" y="365867"/>
                  </a:lnTo>
                  <a:lnTo>
                    <a:pt x="36360" y="299965"/>
                  </a:lnTo>
                  <a:lnTo>
                    <a:pt x="48178" y="309698"/>
                  </a:lnTo>
                  <a:lnTo>
                    <a:pt x="48265" y="309489"/>
                  </a:lnTo>
                  <a:lnTo>
                    <a:pt x="75024" y="331526"/>
                  </a:lnTo>
                  <a:lnTo>
                    <a:pt x="79536" y="295420"/>
                  </a:lnTo>
                  <a:lnTo>
                    <a:pt x="154528" y="231791"/>
                  </a:lnTo>
                  <a:lnTo>
                    <a:pt x="213612" y="224974"/>
                  </a:lnTo>
                  <a:lnTo>
                    <a:pt x="295421" y="268151"/>
                  </a:lnTo>
                  <a:lnTo>
                    <a:pt x="338597" y="295420"/>
                  </a:lnTo>
                  <a:lnTo>
                    <a:pt x="374957" y="268151"/>
                  </a:lnTo>
                  <a:lnTo>
                    <a:pt x="434041" y="263606"/>
                  </a:lnTo>
                  <a:lnTo>
                    <a:pt x="481763" y="295420"/>
                  </a:lnTo>
                  <a:lnTo>
                    <a:pt x="493125" y="279513"/>
                  </a:lnTo>
                  <a:lnTo>
                    <a:pt x="547664" y="284058"/>
                  </a:lnTo>
                  <a:lnTo>
                    <a:pt x="551981" y="253835"/>
                  </a:lnTo>
                  <a:lnTo>
                    <a:pt x="505030" y="223136"/>
                  </a:lnTo>
                  <a:lnTo>
                    <a:pt x="506367" y="222270"/>
                  </a:lnTo>
                  <a:lnTo>
                    <a:pt x="493125" y="213612"/>
                  </a:lnTo>
                  <a:lnTo>
                    <a:pt x="531757" y="188615"/>
                  </a:lnTo>
                  <a:lnTo>
                    <a:pt x="520394" y="165890"/>
                  </a:lnTo>
                  <a:lnTo>
                    <a:pt x="559026" y="149983"/>
                  </a:lnTo>
                  <a:lnTo>
                    <a:pt x="531757" y="111351"/>
                  </a:lnTo>
                  <a:lnTo>
                    <a:pt x="547664" y="90899"/>
                  </a:lnTo>
                  <a:lnTo>
                    <a:pt x="686284" y="70447"/>
                  </a:lnTo>
                  <a:lnTo>
                    <a:pt x="702192" y="52267"/>
                  </a:lnTo>
                  <a:lnTo>
                    <a:pt x="795363" y="2727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9" name="Freeform 25"/>
            <p:cNvSpPr>
              <a:spLocks/>
            </p:cNvSpPr>
            <p:nvPr/>
          </p:nvSpPr>
          <p:spPr bwMode="auto">
            <a:xfrm>
              <a:off x="6816469" y="2238609"/>
              <a:ext cx="888209" cy="431770"/>
            </a:xfrm>
            <a:custGeom>
              <a:avLst/>
              <a:gdLst>
                <a:gd name="connsiteX0" fmla="*/ 406771 w 1184279"/>
                <a:gd name="connsiteY0" fmla="*/ 0 h 575693"/>
                <a:gd name="connsiteX1" fmla="*/ 449948 w 1184279"/>
                <a:gd name="connsiteY1" fmla="*/ 27270 h 575693"/>
                <a:gd name="connsiteX2" fmla="*/ 481762 w 1184279"/>
                <a:gd name="connsiteY2" fmla="*/ 31815 h 575693"/>
                <a:gd name="connsiteX3" fmla="*/ 524939 w 1184279"/>
                <a:gd name="connsiteY3" fmla="*/ 47722 h 575693"/>
                <a:gd name="connsiteX4" fmla="*/ 527292 w 1184279"/>
                <a:gd name="connsiteY4" fmla="*/ 62624 h 575693"/>
                <a:gd name="connsiteX5" fmla="*/ 532082 w 1184279"/>
                <a:gd name="connsiteY5" fmla="*/ 64389 h 575693"/>
                <a:gd name="connsiteX6" fmla="*/ 536600 w 1184279"/>
                <a:gd name="connsiteY6" fmla="*/ 93005 h 575693"/>
                <a:gd name="connsiteX7" fmla="*/ 584023 w 1184279"/>
                <a:gd name="connsiteY7" fmla="*/ 113623 h 575693"/>
                <a:gd name="connsiteX8" fmla="*/ 622655 w 1184279"/>
                <a:gd name="connsiteY8" fmla="*/ 102261 h 575693"/>
                <a:gd name="connsiteX9" fmla="*/ 665832 w 1184279"/>
                <a:gd name="connsiteY9" fmla="*/ 97716 h 575693"/>
                <a:gd name="connsiteX10" fmla="*/ 702191 w 1184279"/>
                <a:gd name="connsiteY10" fmla="*/ 102261 h 575693"/>
                <a:gd name="connsiteX11" fmla="*/ 740823 w 1184279"/>
                <a:gd name="connsiteY11" fmla="*/ 129531 h 575693"/>
                <a:gd name="connsiteX12" fmla="*/ 761275 w 1184279"/>
                <a:gd name="connsiteY12" fmla="*/ 161345 h 575693"/>
                <a:gd name="connsiteX13" fmla="*/ 795362 w 1184279"/>
                <a:gd name="connsiteY13" fmla="*/ 161345 h 575693"/>
                <a:gd name="connsiteX14" fmla="*/ 843084 w 1184279"/>
                <a:gd name="connsiteY14" fmla="*/ 165890 h 575693"/>
                <a:gd name="connsiteX15" fmla="*/ 874898 w 1184279"/>
                <a:gd name="connsiteY15" fmla="*/ 156800 h 575693"/>
                <a:gd name="connsiteX16" fmla="*/ 922620 w 1184279"/>
                <a:gd name="connsiteY16" fmla="*/ 145438 h 575693"/>
                <a:gd name="connsiteX17" fmla="*/ 977159 w 1184279"/>
                <a:gd name="connsiteY17" fmla="*/ 106806 h 575693"/>
                <a:gd name="connsiteX18" fmla="*/ 1004429 w 1184279"/>
                <a:gd name="connsiteY18" fmla="*/ 113623 h 575693"/>
                <a:gd name="connsiteX19" fmla="*/ 1020336 w 1184279"/>
                <a:gd name="connsiteY19" fmla="*/ 129531 h 575693"/>
                <a:gd name="connsiteX20" fmla="*/ 1063513 w 1184279"/>
                <a:gd name="connsiteY20" fmla="*/ 122713 h 575693"/>
                <a:gd name="connsiteX21" fmla="*/ 1056552 w 1184279"/>
                <a:gd name="connsiteY21" fmla="*/ 141607 h 575693"/>
                <a:gd name="connsiteX22" fmla="*/ 1070656 w 1184279"/>
                <a:gd name="connsiteY22" fmla="*/ 139380 h 575693"/>
                <a:gd name="connsiteX23" fmla="*/ 1054749 w 1184279"/>
                <a:gd name="connsiteY23" fmla="*/ 182557 h 575693"/>
                <a:gd name="connsiteX24" fmla="*/ 1027479 w 1184279"/>
                <a:gd name="connsiteY24" fmla="*/ 237096 h 575693"/>
                <a:gd name="connsiteX25" fmla="*/ 1031859 w 1184279"/>
                <a:gd name="connsiteY25" fmla="*/ 247609 h 575693"/>
                <a:gd name="connsiteX26" fmla="*/ 1052151 w 1184279"/>
                <a:gd name="connsiteY26" fmla="*/ 236336 h 575693"/>
                <a:gd name="connsiteX27" fmla="*/ 1083965 w 1184279"/>
                <a:gd name="connsiteY27" fmla="*/ 247699 h 575693"/>
                <a:gd name="connsiteX28" fmla="*/ 1118052 w 1184279"/>
                <a:gd name="connsiteY28" fmla="*/ 224974 h 575693"/>
                <a:gd name="connsiteX29" fmla="*/ 1143049 w 1184279"/>
                <a:gd name="connsiteY29" fmla="*/ 243154 h 575693"/>
                <a:gd name="connsiteX30" fmla="*/ 1177136 w 1184279"/>
                <a:gd name="connsiteY30" fmla="*/ 279513 h 575693"/>
                <a:gd name="connsiteX31" fmla="*/ 1177136 w 1184279"/>
                <a:gd name="connsiteY31" fmla="*/ 288561 h 575693"/>
                <a:gd name="connsiteX32" fmla="*/ 1184279 w 1184279"/>
                <a:gd name="connsiteY32" fmla="*/ 296180 h 575693"/>
                <a:gd name="connsiteX33" fmla="*/ 1184279 w 1184279"/>
                <a:gd name="connsiteY33" fmla="*/ 318905 h 575693"/>
                <a:gd name="connsiteX34" fmla="*/ 1150192 w 1184279"/>
                <a:gd name="connsiteY34" fmla="*/ 312087 h 575693"/>
                <a:gd name="connsiteX35" fmla="*/ 1097925 w 1184279"/>
                <a:gd name="connsiteY35" fmla="*/ 318905 h 575693"/>
                <a:gd name="connsiteX36" fmla="*/ 1070656 w 1184279"/>
                <a:gd name="connsiteY36" fmla="*/ 334812 h 575693"/>
                <a:gd name="connsiteX37" fmla="*/ 1047931 w 1184279"/>
                <a:gd name="connsiteY37" fmla="*/ 371171 h 575693"/>
                <a:gd name="connsiteX38" fmla="*/ 988847 w 1184279"/>
                <a:gd name="connsiteY38" fmla="*/ 387079 h 575693"/>
                <a:gd name="connsiteX39" fmla="*/ 952488 w 1184279"/>
                <a:gd name="connsiteY39" fmla="*/ 414348 h 575693"/>
                <a:gd name="connsiteX40" fmla="*/ 913856 w 1184279"/>
                <a:gd name="connsiteY40" fmla="*/ 402986 h 575693"/>
                <a:gd name="connsiteX41" fmla="*/ 893404 w 1184279"/>
                <a:gd name="connsiteY41" fmla="*/ 398441 h 575693"/>
                <a:gd name="connsiteX42" fmla="*/ 879238 w 1184279"/>
                <a:gd name="connsiteY42" fmla="*/ 432844 h 575693"/>
                <a:gd name="connsiteX43" fmla="*/ 881716 w 1184279"/>
                <a:gd name="connsiteY43" fmla="*/ 436313 h 575693"/>
                <a:gd name="connsiteX44" fmla="*/ 884891 w 1184279"/>
                <a:gd name="connsiteY44" fmla="*/ 447425 h 575693"/>
                <a:gd name="connsiteX45" fmla="*/ 888859 w 1184279"/>
                <a:gd name="connsiteY45" fmla="*/ 452980 h 575693"/>
                <a:gd name="connsiteX46" fmla="*/ 893404 w 1184279"/>
                <a:gd name="connsiteY46" fmla="*/ 468887 h 575693"/>
                <a:gd name="connsiteX47" fmla="*/ 866134 w 1184279"/>
                <a:gd name="connsiteY47" fmla="*/ 489340 h 575693"/>
                <a:gd name="connsiteX48" fmla="*/ 838865 w 1184279"/>
                <a:gd name="connsiteY48" fmla="*/ 512064 h 575693"/>
                <a:gd name="connsiteX49" fmla="*/ 795688 w 1184279"/>
                <a:gd name="connsiteY49" fmla="*/ 532516 h 575693"/>
                <a:gd name="connsiteX50" fmla="*/ 743421 w 1184279"/>
                <a:gd name="connsiteY50" fmla="*/ 532516 h 575693"/>
                <a:gd name="connsiteX51" fmla="*/ 684337 w 1184279"/>
                <a:gd name="connsiteY51" fmla="*/ 548424 h 575693"/>
                <a:gd name="connsiteX52" fmla="*/ 641160 w 1184279"/>
                <a:gd name="connsiteY52" fmla="*/ 575693 h 575693"/>
                <a:gd name="connsiteX53" fmla="*/ 625253 w 1184279"/>
                <a:gd name="connsiteY53" fmla="*/ 559786 h 575693"/>
                <a:gd name="connsiteX54" fmla="*/ 582076 w 1184279"/>
                <a:gd name="connsiteY54" fmla="*/ 559786 h 575693"/>
                <a:gd name="connsiteX55" fmla="*/ 527537 w 1184279"/>
                <a:gd name="connsiteY55" fmla="*/ 532516 h 575693"/>
                <a:gd name="connsiteX56" fmla="*/ 488905 w 1184279"/>
                <a:gd name="connsiteY56" fmla="*/ 523426 h 575693"/>
                <a:gd name="connsiteX57" fmla="*/ 441183 w 1184279"/>
                <a:gd name="connsiteY57" fmla="*/ 532516 h 575693"/>
                <a:gd name="connsiteX58" fmla="*/ 361647 w 1184279"/>
                <a:gd name="connsiteY58" fmla="*/ 523426 h 575693"/>
                <a:gd name="connsiteX59" fmla="*/ 323015 w 1184279"/>
                <a:gd name="connsiteY59" fmla="*/ 523426 h 575693"/>
                <a:gd name="connsiteX60" fmla="*/ 302563 w 1184279"/>
                <a:gd name="connsiteY60" fmla="*/ 489340 h 575693"/>
                <a:gd name="connsiteX61" fmla="*/ 298018 w 1184279"/>
                <a:gd name="connsiteY61" fmla="*/ 477002 h 575693"/>
                <a:gd name="connsiteX62" fmla="*/ 295420 w 1184279"/>
                <a:gd name="connsiteY62" fmla="*/ 472673 h 575693"/>
                <a:gd name="connsiteX63" fmla="*/ 285574 w 1184279"/>
                <a:gd name="connsiteY63" fmla="*/ 445946 h 575693"/>
                <a:gd name="connsiteX64" fmla="*/ 263931 w 1184279"/>
                <a:gd name="connsiteY64" fmla="*/ 441618 h 575693"/>
                <a:gd name="connsiteX65" fmla="*/ 216210 w 1184279"/>
                <a:gd name="connsiteY65" fmla="*/ 409803 h 575693"/>
                <a:gd name="connsiteX66" fmla="*/ 168488 w 1184279"/>
                <a:gd name="connsiteY66" fmla="*/ 398441 h 575693"/>
                <a:gd name="connsiteX67" fmla="*/ 125311 w 1184279"/>
                <a:gd name="connsiteY67" fmla="*/ 393896 h 575693"/>
                <a:gd name="connsiteX68" fmla="*/ 113949 w 1184279"/>
                <a:gd name="connsiteY68" fmla="*/ 371171 h 575693"/>
                <a:gd name="connsiteX69" fmla="*/ 114262 w 1184279"/>
                <a:gd name="connsiteY69" fmla="*/ 369417 h 575693"/>
                <a:gd name="connsiteX70" fmla="*/ 106806 w 1184279"/>
                <a:gd name="connsiteY70" fmla="*/ 354504 h 575693"/>
                <a:gd name="connsiteX71" fmla="*/ 117422 w 1184279"/>
                <a:gd name="connsiteY71" fmla="*/ 295052 h 575693"/>
                <a:gd name="connsiteX72" fmla="*/ 98042 w 1184279"/>
                <a:gd name="connsiteY72" fmla="*/ 264366 h 575693"/>
                <a:gd name="connsiteX73" fmla="*/ 50320 w 1184279"/>
                <a:gd name="connsiteY73" fmla="*/ 241641 h 575693"/>
                <a:gd name="connsiteX74" fmla="*/ 16233 w 1184279"/>
                <a:gd name="connsiteY74" fmla="*/ 216644 h 575693"/>
                <a:gd name="connsiteX75" fmla="*/ 12983 w 1184279"/>
                <a:gd name="connsiteY75" fmla="*/ 202832 h 575693"/>
                <a:gd name="connsiteX76" fmla="*/ 9090 w 1184279"/>
                <a:gd name="connsiteY76" fmla="*/ 199977 h 575693"/>
                <a:gd name="connsiteX77" fmla="*/ 0 w 1184279"/>
                <a:gd name="connsiteY77" fmla="*/ 161345 h 575693"/>
                <a:gd name="connsiteX78" fmla="*/ 43177 w 1184279"/>
                <a:gd name="connsiteY78" fmla="*/ 149983 h 575693"/>
                <a:gd name="connsiteX79" fmla="*/ 106806 w 1184279"/>
                <a:gd name="connsiteY79" fmla="*/ 102261 h 575693"/>
                <a:gd name="connsiteX80" fmla="*/ 165890 w 1184279"/>
                <a:gd name="connsiteY80" fmla="*/ 74991 h 575693"/>
                <a:gd name="connsiteX81" fmla="*/ 197704 w 1184279"/>
                <a:gd name="connsiteY81" fmla="*/ 90899 h 575693"/>
                <a:gd name="connsiteX82" fmla="*/ 236336 w 1184279"/>
                <a:gd name="connsiteY82" fmla="*/ 90899 h 575693"/>
                <a:gd name="connsiteX83" fmla="*/ 263606 w 1184279"/>
                <a:gd name="connsiteY83" fmla="*/ 118168 h 575693"/>
                <a:gd name="connsiteX84" fmla="*/ 295420 w 1184279"/>
                <a:gd name="connsiteY84" fmla="*/ 118168 h 575693"/>
                <a:gd name="connsiteX85" fmla="*/ 347687 w 1184279"/>
                <a:gd name="connsiteY85" fmla="*/ 134075 h 575693"/>
                <a:gd name="connsiteX86" fmla="*/ 385878 w 1184279"/>
                <a:gd name="connsiteY86" fmla="*/ 98131 h 575693"/>
                <a:gd name="connsiteX87" fmla="*/ 377555 w 1184279"/>
                <a:gd name="connsiteY87" fmla="*/ 80296 h 575693"/>
                <a:gd name="connsiteX88" fmla="*/ 377904 w 1184279"/>
                <a:gd name="connsiteY88" fmla="*/ 79685 h 575693"/>
                <a:gd name="connsiteX89" fmla="*/ 370412 w 1184279"/>
                <a:gd name="connsiteY89" fmla="*/ 63629 h 57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84279" h="575693">
                  <a:moveTo>
                    <a:pt x="406771" y="0"/>
                  </a:moveTo>
                  <a:lnTo>
                    <a:pt x="449948" y="27270"/>
                  </a:lnTo>
                  <a:lnTo>
                    <a:pt x="481762" y="31815"/>
                  </a:lnTo>
                  <a:lnTo>
                    <a:pt x="524939" y="47722"/>
                  </a:lnTo>
                  <a:lnTo>
                    <a:pt x="527292" y="62624"/>
                  </a:lnTo>
                  <a:lnTo>
                    <a:pt x="532082" y="64389"/>
                  </a:lnTo>
                  <a:lnTo>
                    <a:pt x="536600" y="93005"/>
                  </a:lnTo>
                  <a:lnTo>
                    <a:pt x="584023" y="113623"/>
                  </a:lnTo>
                  <a:lnTo>
                    <a:pt x="622655" y="102261"/>
                  </a:lnTo>
                  <a:lnTo>
                    <a:pt x="665832" y="97716"/>
                  </a:lnTo>
                  <a:lnTo>
                    <a:pt x="702191" y="102261"/>
                  </a:lnTo>
                  <a:lnTo>
                    <a:pt x="740823" y="129531"/>
                  </a:lnTo>
                  <a:lnTo>
                    <a:pt x="761275" y="161345"/>
                  </a:lnTo>
                  <a:lnTo>
                    <a:pt x="795362" y="161345"/>
                  </a:lnTo>
                  <a:lnTo>
                    <a:pt x="843084" y="165890"/>
                  </a:lnTo>
                  <a:lnTo>
                    <a:pt x="874898" y="156800"/>
                  </a:lnTo>
                  <a:lnTo>
                    <a:pt x="922620" y="145438"/>
                  </a:lnTo>
                  <a:lnTo>
                    <a:pt x="977159" y="106806"/>
                  </a:lnTo>
                  <a:lnTo>
                    <a:pt x="1004429" y="113623"/>
                  </a:lnTo>
                  <a:lnTo>
                    <a:pt x="1020336" y="129531"/>
                  </a:lnTo>
                  <a:lnTo>
                    <a:pt x="1063513" y="122713"/>
                  </a:lnTo>
                  <a:lnTo>
                    <a:pt x="1056552" y="141607"/>
                  </a:lnTo>
                  <a:lnTo>
                    <a:pt x="1070656" y="139380"/>
                  </a:lnTo>
                  <a:lnTo>
                    <a:pt x="1054749" y="182557"/>
                  </a:lnTo>
                  <a:lnTo>
                    <a:pt x="1027479" y="237096"/>
                  </a:lnTo>
                  <a:lnTo>
                    <a:pt x="1031859" y="247609"/>
                  </a:lnTo>
                  <a:lnTo>
                    <a:pt x="1052151" y="236336"/>
                  </a:lnTo>
                  <a:lnTo>
                    <a:pt x="1083965" y="247699"/>
                  </a:lnTo>
                  <a:lnTo>
                    <a:pt x="1118052" y="224974"/>
                  </a:lnTo>
                  <a:lnTo>
                    <a:pt x="1143049" y="243154"/>
                  </a:lnTo>
                  <a:lnTo>
                    <a:pt x="1177136" y="279513"/>
                  </a:lnTo>
                  <a:lnTo>
                    <a:pt x="1177136" y="288561"/>
                  </a:lnTo>
                  <a:lnTo>
                    <a:pt x="1184279" y="296180"/>
                  </a:lnTo>
                  <a:lnTo>
                    <a:pt x="1184279" y="318905"/>
                  </a:lnTo>
                  <a:lnTo>
                    <a:pt x="1150192" y="312087"/>
                  </a:lnTo>
                  <a:lnTo>
                    <a:pt x="1097925" y="318905"/>
                  </a:lnTo>
                  <a:lnTo>
                    <a:pt x="1070656" y="334812"/>
                  </a:lnTo>
                  <a:lnTo>
                    <a:pt x="1047931" y="371171"/>
                  </a:lnTo>
                  <a:lnTo>
                    <a:pt x="988847" y="387079"/>
                  </a:lnTo>
                  <a:lnTo>
                    <a:pt x="952488" y="414348"/>
                  </a:lnTo>
                  <a:lnTo>
                    <a:pt x="913856" y="402986"/>
                  </a:lnTo>
                  <a:lnTo>
                    <a:pt x="893404" y="398441"/>
                  </a:lnTo>
                  <a:lnTo>
                    <a:pt x="879238" y="432844"/>
                  </a:lnTo>
                  <a:lnTo>
                    <a:pt x="881716" y="436313"/>
                  </a:lnTo>
                  <a:lnTo>
                    <a:pt x="884891" y="447425"/>
                  </a:lnTo>
                  <a:lnTo>
                    <a:pt x="888859" y="452980"/>
                  </a:lnTo>
                  <a:lnTo>
                    <a:pt x="893404" y="468887"/>
                  </a:lnTo>
                  <a:lnTo>
                    <a:pt x="866134" y="489340"/>
                  </a:lnTo>
                  <a:lnTo>
                    <a:pt x="838865" y="512064"/>
                  </a:lnTo>
                  <a:lnTo>
                    <a:pt x="795688" y="532516"/>
                  </a:lnTo>
                  <a:lnTo>
                    <a:pt x="743421" y="532516"/>
                  </a:lnTo>
                  <a:lnTo>
                    <a:pt x="684337" y="548424"/>
                  </a:lnTo>
                  <a:lnTo>
                    <a:pt x="641160" y="575693"/>
                  </a:lnTo>
                  <a:lnTo>
                    <a:pt x="625253" y="559786"/>
                  </a:lnTo>
                  <a:lnTo>
                    <a:pt x="582076" y="559786"/>
                  </a:lnTo>
                  <a:lnTo>
                    <a:pt x="527537" y="532516"/>
                  </a:lnTo>
                  <a:lnTo>
                    <a:pt x="488905" y="523426"/>
                  </a:lnTo>
                  <a:lnTo>
                    <a:pt x="441183" y="532516"/>
                  </a:lnTo>
                  <a:lnTo>
                    <a:pt x="361647" y="523426"/>
                  </a:lnTo>
                  <a:lnTo>
                    <a:pt x="323015" y="523426"/>
                  </a:lnTo>
                  <a:lnTo>
                    <a:pt x="302563" y="489340"/>
                  </a:lnTo>
                  <a:lnTo>
                    <a:pt x="298018" y="477002"/>
                  </a:lnTo>
                  <a:lnTo>
                    <a:pt x="295420" y="472673"/>
                  </a:lnTo>
                  <a:lnTo>
                    <a:pt x="285574" y="445946"/>
                  </a:lnTo>
                  <a:lnTo>
                    <a:pt x="263931" y="441618"/>
                  </a:lnTo>
                  <a:lnTo>
                    <a:pt x="216210" y="409803"/>
                  </a:lnTo>
                  <a:lnTo>
                    <a:pt x="168488" y="398441"/>
                  </a:lnTo>
                  <a:lnTo>
                    <a:pt x="125311" y="393896"/>
                  </a:lnTo>
                  <a:lnTo>
                    <a:pt x="113949" y="371171"/>
                  </a:lnTo>
                  <a:lnTo>
                    <a:pt x="114262" y="369417"/>
                  </a:lnTo>
                  <a:lnTo>
                    <a:pt x="106806" y="354504"/>
                  </a:lnTo>
                  <a:lnTo>
                    <a:pt x="117422" y="295052"/>
                  </a:lnTo>
                  <a:lnTo>
                    <a:pt x="98042" y="264366"/>
                  </a:lnTo>
                  <a:lnTo>
                    <a:pt x="50320" y="241641"/>
                  </a:lnTo>
                  <a:lnTo>
                    <a:pt x="16233" y="216644"/>
                  </a:lnTo>
                  <a:lnTo>
                    <a:pt x="12983" y="202832"/>
                  </a:lnTo>
                  <a:lnTo>
                    <a:pt x="9090" y="199977"/>
                  </a:lnTo>
                  <a:lnTo>
                    <a:pt x="0" y="161345"/>
                  </a:lnTo>
                  <a:lnTo>
                    <a:pt x="43177" y="149983"/>
                  </a:lnTo>
                  <a:lnTo>
                    <a:pt x="106806" y="102261"/>
                  </a:lnTo>
                  <a:lnTo>
                    <a:pt x="165890" y="74991"/>
                  </a:lnTo>
                  <a:lnTo>
                    <a:pt x="197704" y="90899"/>
                  </a:lnTo>
                  <a:lnTo>
                    <a:pt x="236336" y="90899"/>
                  </a:lnTo>
                  <a:lnTo>
                    <a:pt x="263606" y="118168"/>
                  </a:lnTo>
                  <a:lnTo>
                    <a:pt x="295420" y="118168"/>
                  </a:lnTo>
                  <a:lnTo>
                    <a:pt x="347687" y="134075"/>
                  </a:lnTo>
                  <a:lnTo>
                    <a:pt x="385878" y="98131"/>
                  </a:lnTo>
                  <a:lnTo>
                    <a:pt x="377555" y="80296"/>
                  </a:lnTo>
                  <a:lnTo>
                    <a:pt x="377904" y="79685"/>
                  </a:lnTo>
                  <a:lnTo>
                    <a:pt x="370412" y="63629"/>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50" name="Freeform 26"/>
            <p:cNvSpPr>
              <a:spLocks/>
            </p:cNvSpPr>
            <p:nvPr/>
          </p:nvSpPr>
          <p:spPr bwMode="auto">
            <a:xfrm>
              <a:off x="6606835" y="3041358"/>
              <a:ext cx="228708" cy="126367"/>
            </a:xfrm>
            <a:custGeom>
              <a:avLst/>
              <a:gdLst>
                <a:gd name="connsiteX0" fmla="*/ 61791 w 304944"/>
                <a:gd name="connsiteY0" fmla="*/ 0 h 168489"/>
                <a:gd name="connsiteX1" fmla="*/ 89060 w 304944"/>
                <a:gd name="connsiteY1" fmla="*/ 11363 h 168489"/>
                <a:gd name="connsiteX2" fmla="*/ 127692 w 304944"/>
                <a:gd name="connsiteY2" fmla="*/ 38632 h 168489"/>
                <a:gd name="connsiteX3" fmla="*/ 148144 w 304944"/>
                <a:gd name="connsiteY3" fmla="*/ 43177 h 168489"/>
                <a:gd name="connsiteX4" fmla="*/ 159506 w 304944"/>
                <a:gd name="connsiteY4" fmla="*/ 63630 h 168489"/>
                <a:gd name="connsiteX5" fmla="*/ 191321 w 304944"/>
                <a:gd name="connsiteY5" fmla="*/ 70447 h 168489"/>
                <a:gd name="connsiteX6" fmla="*/ 218590 w 304944"/>
                <a:gd name="connsiteY6" fmla="*/ 90899 h 168489"/>
                <a:gd name="connsiteX7" fmla="*/ 261767 w 304944"/>
                <a:gd name="connsiteY7" fmla="*/ 97717 h 168489"/>
                <a:gd name="connsiteX8" fmla="*/ 304944 w 304944"/>
                <a:gd name="connsiteY8" fmla="*/ 102262 h 168489"/>
                <a:gd name="connsiteX9" fmla="*/ 298127 w 304944"/>
                <a:gd name="connsiteY9" fmla="*/ 118169 h 168489"/>
                <a:gd name="connsiteX10" fmla="*/ 304944 w 304944"/>
                <a:gd name="connsiteY10" fmla="*/ 145439 h 168489"/>
                <a:gd name="connsiteX11" fmla="*/ 298127 w 304944"/>
                <a:gd name="connsiteY11" fmla="*/ 161346 h 168489"/>
                <a:gd name="connsiteX12" fmla="*/ 291664 w 304944"/>
                <a:gd name="connsiteY12" fmla="*/ 161346 h 168489"/>
                <a:gd name="connsiteX13" fmla="*/ 288603 w 304944"/>
                <a:gd name="connsiteY13" fmla="*/ 168489 h 168489"/>
                <a:gd name="connsiteX14" fmla="*/ 256788 w 304944"/>
                <a:gd name="connsiteY14" fmla="*/ 168489 h 168489"/>
                <a:gd name="connsiteX15" fmla="*/ 213611 w 304944"/>
                <a:gd name="connsiteY15" fmla="*/ 163944 h 168489"/>
                <a:gd name="connsiteX16" fmla="*/ 186342 w 304944"/>
                <a:gd name="connsiteY16" fmla="*/ 157127 h 168489"/>
                <a:gd name="connsiteX17" fmla="*/ 165890 w 304944"/>
                <a:gd name="connsiteY17" fmla="*/ 136674 h 168489"/>
                <a:gd name="connsiteX18" fmla="*/ 118168 w 304944"/>
                <a:gd name="connsiteY18" fmla="*/ 132129 h 168489"/>
                <a:gd name="connsiteX19" fmla="*/ 68174 w 304944"/>
                <a:gd name="connsiteY19" fmla="*/ 109405 h 168489"/>
                <a:gd name="connsiteX20" fmla="*/ 36359 w 304944"/>
                <a:gd name="connsiteY20" fmla="*/ 88952 h 168489"/>
                <a:gd name="connsiteX21" fmla="*/ 0 w 304944"/>
                <a:gd name="connsiteY21" fmla="*/ 70773 h 168489"/>
                <a:gd name="connsiteX22" fmla="*/ 9090 w 304944"/>
                <a:gd name="connsiteY22" fmla="*/ 34413 h 168489"/>
                <a:gd name="connsiteX23" fmla="*/ 36359 w 304944"/>
                <a:gd name="connsiteY23" fmla="*/ 11688 h 168489"/>
                <a:gd name="connsiteX24" fmla="*/ 37809 w 304944"/>
                <a:gd name="connsiteY24" fmla="*/ 11274 h 168489"/>
                <a:gd name="connsiteX25" fmla="*/ 45883 w 304944"/>
                <a:gd name="connsiteY25" fmla="*/ 4545 h 1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4944" h="168489">
                  <a:moveTo>
                    <a:pt x="61791" y="0"/>
                  </a:moveTo>
                  <a:lnTo>
                    <a:pt x="89060" y="11363"/>
                  </a:lnTo>
                  <a:lnTo>
                    <a:pt x="127692" y="38632"/>
                  </a:lnTo>
                  <a:lnTo>
                    <a:pt x="148144" y="43177"/>
                  </a:lnTo>
                  <a:lnTo>
                    <a:pt x="159506" y="63630"/>
                  </a:lnTo>
                  <a:lnTo>
                    <a:pt x="191321" y="70447"/>
                  </a:lnTo>
                  <a:lnTo>
                    <a:pt x="218590" y="90899"/>
                  </a:lnTo>
                  <a:lnTo>
                    <a:pt x="261767" y="97717"/>
                  </a:lnTo>
                  <a:lnTo>
                    <a:pt x="304944" y="102262"/>
                  </a:lnTo>
                  <a:lnTo>
                    <a:pt x="298127" y="118169"/>
                  </a:lnTo>
                  <a:lnTo>
                    <a:pt x="304944" y="145439"/>
                  </a:lnTo>
                  <a:lnTo>
                    <a:pt x="298127" y="161346"/>
                  </a:lnTo>
                  <a:lnTo>
                    <a:pt x="291664" y="161346"/>
                  </a:lnTo>
                  <a:lnTo>
                    <a:pt x="288603" y="168489"/>
                  </a:lnTo>
                  <a:lnTo>
                    <a:pt x="256788" y="168489"/>
                  </a:lnTo>
                  <a:lnTo>
                    <a:pt x="213611" y="163944"/>
                  </a:lnTo>
                  <a:lnTo>
                    <a:pt x="186342" y="157127"/>
                  </a:lnTo>
                  <a:lnTo>
                    <a:pt x="165890" y="136674"/>
                  </a:lnTo>
                  <a:lnTo>
                    <a:pt x="118168" y="132129"/>
                  </a:lnTo>
                  <a:lnTo>
                    <a:pt x="68174" y="109405"/>
                  </a:lnTo>
                  <a:lnTo>
                    <a:pt x="36359" y="88952"/>
                  </a:lnTo>
                  <a:lnTo>
                    <a:pt x="0" y="70773"/>
                  </a:lnTo>
                  <a:lnTo>
                    <a:pt x="9090" y="34413"/>
                  </a:lnTo>
                  <a:lnTo>
                    <a:pt x="36359" y="11688"/>
                  </a:lnTo>
                  <a:lnTo>
                    <a:pt x="37809" y="11274"/>
                  </a:lnTo>
                  <a:lnTo>
                    <a:pt x="45883" y="454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51" name="Freeform 27"/>
            <p:cNvSpPr>
              <a:spLocks/>
            </p:cNvSpPr>
            <p:nvPr/>
          </p:nvSpPr>
          <p:spPr bwMode="auto">
            <a:xfrm>
              <a:off x="6277977" y="2871437"/>
              <a:ext cx="813301" cy="827963"/>
            </a:xfrm>
            <a:custGeom>
              <a:avLst/>
              <a:gdLst>
                <a:gd name="connsiteX0" fmla="*/ 364030 w 1084401"/>
                <a:gd name="connsiteY0" fmla="*/ 0 h 1103951"/>
                <a:gd name="connsiteX1" fmla="*/ 400389 w 1084401"/>
                <a:gd name="connsiteY1" fmla="*/ 52267 h 1103951"/>
                <a:gd name="connsiteX2" fmla="*/ 400389 w 1084401"/>
                <a:gd name="connsiteY2" fmla="*/ 86354 h 1103951"/>
                <a:gd name="connsiteX3" fmla="*/ 411751 w 1084401"/>
                <a:gd name="connsiteY3" fmla="*/ 111351 h 1103951"/>
                <a:gd name="connsiteX4" fmla="*/ 411751 w 1084401"/>
                <a:gd name="connsiteY4" fmla="*/ 134076 h 1103951"/>
                <a:gd name="connsiteX5" fmla="*/ 402226 w 1084401"/>
                <a:gd name="connsiteY5" fmla="*/ 130901 h 1103951"/>
                <a:gd name="connsiteX6" fmla="*/ 402226 w 1084401"/>
                <a:gd name="connsiteY6" fmla="*/ 140426 h 1103951"/>
                <a:gd name="connsiteX7" fmla="*/ 392192 w 1084401"/>
                <a:gd name="connsiteY7" fmla="*/ 137081 h 1103951"/>
                <a:gd name="connsiteX8" fmla="*/ 395844 w 1084401"/>
                <a:gd name="connsiteY8" fmla="*/ 177252 h 1103951"/>
                <a:gd name="connsiteX9" fmla="*/ 434476 w 1084401"/>
                <a:gd name="connsiteY9" fmla="*/ 204522 h 1103951"/>
                <a:gd name="connsiteX10" fmla="*/ 486743 w 1084401"/>
                <a:gd name="connsiteY10" fmla="*/ 229519 h 1103951"/>
                <a:gd name="connsiteX11" fmla="*/ 459473 w 1084401"/>
                <a:gd name="connsiteY11" fmla="*/ 252244 h 1103951"/>
                <a:gd name="connsiteX12" fmla="*/ 450383 w 1084401"/>
                <a:gd name="connsiteY12" fmla="*/ 288603 h 1103951"/>
                <a:gd name="connsiteX13" fmla="*/ 482198 w 1084401"/>
                <a:gd name="connsiteY13" fmla="*/ 306783 h 1103951"/>
                <a:gd name="connsiteX14" fmla="*/ 518557 w 1084401"/>
                <a:gd name="connsiteY14" fmla="*/ 327235 h 1103951"/>
                <a:gd name="connsiteX15" fmla="*/ 568551 w 1084401"/>
                <a:gd name="connsiteY15" fmla="*/ 349960 h 1103951"/>
                <a:gd name="connsiteX16" fmla="*/ 616273 w 1084401"/>
                <a:gd name="connsiteY16" fmla="*/ 354505 h 1103951"/>
                <a:gd name="connsiteX17" fmla="*/ 636725 w 1084401"/>
                <a:gd name="connsiteY17" fmla="*/ 374957 h 1103951"/>
                <a:gd name="connsiteX18" fmla="*/ 663995 w 1084401"/>
                <a:gd name="connsiteY18" fmla="*/ 381774 h 1103951"/>
                <a:gd name="connsiteX19" fmla="*/ 713989 w 1084401"/>
                <a:gd name="connsiteY19" fmla="*/ 386319 h 1103951"/>
                <a:gd name="connsiteX20" fmla="*/ 732183 w 1084401"/>
                <a:gd name="connsiteY20" fmla="*/ 386319 h 1103951"/>
                <a:gd name="connsiteX21" fmla="*/ 736279 w 1084401"/>
                <a:gd name="connsiteY21" fmla="*/ 376762 h 1103951"/>
                <a:gd name="connsiteX22" fmla="*/ 729461 w 1084401"/>
                <a:gd name="connsiteY22" fmla="*/ 349492 h 1103951"/>
                <a:gd name="connsiteX23" fmla="*/ 736279 w 1084401"/>
                <a:gd name="connsiteY23" fmla="*/ 333585 h 1103951"/>
                <a:gd name="connsiteX24" fmla="*/ 745209 w 1084401"/>
                <a:gd name="connsiteY24" fmla="*/ 328624 h 1103951"/>
                <a:gd name="connsiteX25" fmla="*/ 745804 w 1084401"/>
                <a:gd name="connsiteY25" fmla="*/ 327235 h 1103951"/>
                <a:gd name="connsiteX26" fmla="*/ 766256 w 1084401"/>
                <a:gd name="connsiteY26" fmla="*/ 315873 h 1103951"/>
                <a:gd name="connsiteX27" fmla="*/ 773073 w 1084401"/>
                <a:gd name="connsiteY27" fmla="*/ 349960 h 1103951"/>
                <a:gd name="connsiteX28" fmla="*/ 773073 w 1084401"/>
                <a:gd name="connsiteY28" fmla="*/ 359050 h 1103951"/>
                <a:gd name="connsiteX29" fmla="*/ 804888 w 1084401"/>
                <a:gd name="connsiteY29" fmla="*/ 374957 h 1103951"/>
                <a:gd name="connsiteX30" fmla="*/ 825340 w 1084401"/>
                <a:gd name="connsiteY30" fmla="*/ 370412 h 1103951"/>
                <a:gd name="connsiteX31" fmla="*/ 857154 w 1084401"/>
                <a:gd name="connsiteY31" fmla="*/ 370412 h 1103951"/>
                <a:gd name="connsiteX32" fmla="*/ 881716 w 1084401"/>
                <a:gd name="connsiteY32" fmla="*/ 370412 h 1103951"/>
                <a:gd name="connsiteX33" fmla="*/ 881716 w 1084401"/>
                <a:gd name="connsiteY33" fmla="*/ 349492 h 1103951"/>
                <a:gd name="connsiteX34" fmla="*/ 863537 w 1084401"/>
                <a:gd name="connsiteY34" fmla="*/ 338130 h 1103951"/>
                <a:gd name="connsiteX35" fmla="*/ 879761 w 1084401"/>
                <a:gd name="connsiteY35" fmla="*/ 335967 h 1103951"/>
                <a:gd name="connsiteX36" fmla="*/ 873062 w 1084401"/>
                <a:gd name="connsiteY36" fmla="*/ 331780 h 1103951"/>
                <a:gd name="connsiteX37" fmla="*/ 903485 w 1084401"/>
                <a:gd name="connsiteY37" fmla="*/ 327724 h 1103951"/>
                <a:gd name="connsiteX38" fmla="*/ 929438 w 1084401"/>
                <a:gd name="connsiteY38" fmla="*/ 301771 h 1103951"/>
                <a:gd name="connsiteX39" fmla="*/ 938056 w 1084401"/>
                <a:gd name="connsiteY39" fmla="*/ 296328 h 1103951"/>
                <a:gd name="connsiteX40" fmla="*/ 938963 w 1084401"/>
                <a:gd name="connsiteY40" fmla="*/ 295421 h 1103951"/>
                <a:gd name="connsiteX41" fmla="*/ 982140 w 1084401"/>
                <a:gd name="connsiteY41" fmla="*/ 268151 h 1103951"/>
                <a:gd name="connsiteX42" fmla="*/ 1013955 w 1084401"/>
                <a:gd name="connsiteY42" fmla="*/ 279513 h 1103951"/>
                <a:gd name="connsiteX43" fmla="*/ 1041224 w 1084401"/>
                <a:gd name="connsiteY43" fmla="*/ 263606 h 1103951"/>
                <a:gd name="connsiteX44" fmla="*/ 1057131 w 1084401"/>
                <a:gd name="connsiteY44" fmla="*/ 288603 h 1103951"/>
                <a:gd name="connsiteX45" fmla="*/ 1045769 w 1084401"/>
                <a:gd name="connsiteY45" fmla="*/ 306783 h 1103951"/>
                <a:gd name="connsiteX46" fmla="*/ 1084401 w 1084401"/>
                <a:gd name="connsiteY46" fmla="*/ 311328 h 1103951"/>
                <a:gd name="connsiteX47" fmla="*/ 1084401 w 1084401"/>
                <a:gd name="connsiteY47" fmla="*/ 327235 h 1103951"/>
                <a:gd name="connsiteX48" fmla="*/ 1074876 w 1084401"/>
                <a:gd name="connsiteY48" fmla="*/ 331045 h 1103951"/>
                <a:gd name="connsiteX49" fmla="*/ 1074876 w 1084401"/>
                <a:gd name="connsiteY49" fmla="*/ 333585 h 1103951"/>
                <a:gd name="connsiteX50" fmla="*/ 1073436 w 1084401"/>
                <a:gd name="connsiteY50" fmla="*/ 334161 h 1103951"/>
                <a:gd name="connsiteX51" fmla="*/ 1077584 w 1084401"/>
                <a:gd name="connsiteY51" fmla="*/ 359050 h 1103951"/>
                <a:gd name="connsiteX52" fmla="*/ 1066471 w 1084401"/>
                <a:gd name="connsiteY52" fmla="*/ 355875 h 1103951"/>
                <a:gd name="connsiteX53" fmla="*/ 1068059 w 1084401"/>
                <a:gd name="connsiteY53" fmla="*/ 365400 h 1103951"/>
                <a:gd name="connsiteX54" fmla="*/ 1036898 w 1084401"/>
                <a:gd name="connsiteY54" fmla="*/ 356497 h 1103951"/>
                <a:gd name="connsiteX55" fmla="*/ 1002592 w 1084401"/>
                <a:gd name="connsiteY55" fmla="*/ 381774 h 1103951"/>
                <a:gd name="connsiteX56" fmla="*/ 1002592 w 1084401"/>
                <a:gd name="connsiteY56" fmla="*/ 402227 h 1103951"/>
                <a:gd name="connsiteX57" fmla="*/ 982140 w 1084401"/>
                <a:gd name="connsiteY57" fmla="*/ 440859 h 1103951"/>
                <a:gd name="connsiteX58" fmla="*/ 982140 w 1084401"/>
                <a:gd name="connsiteY58" fmla="*/ 456766 h 1103951"/>
                <a:gd name="connsiteX59" fmla="*/ 966233 w 1084401"/>
                <a:gd name="connsiteY59" fmla="*/ 488580 h 1103951"/>
                <a:gd name="connsiteX60" fmla="*/ 960280 w 1084401"/>
                <a:gd name="connsiteY60" fmla="*/ 487786 h 1103951"/>
                <a:gd name="connsiteX61" fmla="*/ 956708 w 1084401"/>
                <a:gd name="connsiteY61" fmla="*/ 494930 h 1103951"/>
                <a:gd name="connsiteX62" fmla="*/ 932146 w 1084401"/>
                <a:gd name="connsiteY62" fmla="*/ 491655 h 1103951"/>
                <a:gd name="connsiteX63" fmla="*/ 932146 w 1084401"/>
                <a:gd name="connsiteY63" fmla="*/ 520395 h 1103951"/>
                <a:gd name="connsiteX64" fmla="*/ 923056 w 1084401"/>
                <a:gd name="connsiteY64" fmla="*/ 536302 h 1103951"/>
                <a:gd name="connsiteX65" fmla="*/ 927601 w 1084401"/>
                <a:gd name="connsiteY65" fmla="*/ 552209 h 1103951"/>
                <a:gd name="connsiteX66" fmla="*/ 911694 w 1084401"/>
                <a:gd name="connsiteY66" fmla="*/ 563572 h 1103951"/>
                <a:gd name="connsiteX67" fmla="*/ 911575 w 1084401"/>
                <a:gd name="connsiteY67" fmla="*/ 563203 h 1103951"/>
                <a:gd name="connsiteX68" fmla="*/ 902169 w 1084401"/>
                <a:gd name="connsiteY68" fmla="*/ 569922 h 1103951"/>
                <a:gd name="connsiteX69" fmla="*/ 881716 w 1084401"/>
                <a:gd name="connsiteY69" fmla="*/ 506293 h 1103951"/>
                <a:gd name="connsiteX70" fmla="*/ 878292 w 1084401"/>
                <a:gd name="connsiteY70" fmla="*/ 506293 h 1103951"/>
                <a:gd name="connsiteX71" fmla="*/ 873062 w 1084401"/>
                <a:gd name="connsiteY71" fmla="*/ 527212 h 1103951"/>
                <a:gd name="connsiteX72" fmla="*/ 866850 w 1084401"/>
                <a:gd name="connsiteY72" fmla="*/ 520310 h 1103951"/>
                <a:gd name="connsiteX73" fmla="*/ 863537 w 1084401"/>
                <a:gd name="connsiteY73" fmla="*/ 533562 h 1103951"/>
                <a:gd name="connsiteX74" fmla="*/ 843085 w 1084401"/>
                <a:gd name="connsiteY74" fmla="*/ 510838 h 1103951"/>
                <a:gd name="connsiteX75" fmla="*/ 858992 w 1084401"/>
                <a:gd name="connsiteY75" fmla="*/ 490385 h 1103951"/>
                <a:gd name="connsiteX76" fmla="*/ 865871 w 1084401"/>
                <a:gd name="connsiteY76" fmla="*/ 487437 h 1103951"/>
                <a:gd name="connsiteX77" fmla="*/ 868517 w 1084401"/>
                <a:gd name="connsiteY77" fmla="*/ 484035 h 1103951"/>
                <a:gd name="connsiteX78" fmla="*/ 876342 w 1084401"/>
                <a:gd name="connsiteY78" fmla="*/ 480682 h 1103951"/>
                <a:gd name="connsiteX79" fmla="*/ 890806 w 1084401"/>
                <a:gd name="connsiteY79" fmla="*/ 451754 h 1103951"/>
                <a:gd name="connsiteX80" fmla="*/ 870354 w 1084401"/>
                <a:gd name="connsiteY80" fmla="*/ 447209 h 1103951"/>
                <a:gd name="connsiteX81" fmla="*/ 838540 w 1084401"/>
                <a:gd name="connsiteY81" fmla="*/ 447209 h 1103951"/>
                <a:gd name="connsiteX82" fmla="*/ 799908 w 1084401"/>
                <a:gd name="connsiteY82" fmla="*/ 440391 h 1103951"/>
                <a:gd name="connsiteX83" fmla="*/ 795363 w 1084401"/>
                <a:gd name="connsiteY83" fmla="*/ 408577 h 1103951"/>
                <a:gd name="connsiteX84" fmla="*/ 779456 w 1084401"/>
                <a:gd name="connsiteY84" fmla="*/ 408577 h 1103951"/>
                <a:gd name="connsiteX85" fmla="*/ 756529 w 1084401"/>
                <a:gd name="connsiteY85" fmla="*/ 395203 h 1103951"/>
                <a:gd name="connsiteX86" fmla="*/ 745804 w 1084401"/>
                <a:gd name="connsiteY86" fmla="*/ 413589 h 1103951"/>
                <a:gd name="connsiteX87" fmla="*/ 773073 w 1084401"/>
                <a:gd name="connsiteY87" fmla="*/ 434041 h 1103951"/>
                <a:gd name="connsiteX88" fmla="*/ 750349 w 1084401"/>
                <a:gd name="connsiteY88" fmla="*/ 449948 h 1103951"/>
                <a:gd name="connsiteX89" fmla="*/ 738986 w 1084401"/>
                <a:gd name="connsiteY89" fmla="*/ 461311 h 1103951"/>
                <a:gd name="connsiteX90" fmla="*/ 766256 w 1084401"/>
                <a:gd name="connsiteY90" fmla="*/ 477218 h 1103951"/>
                <a:gd name="connsiteX91" fmla="*/ 761711 w 1084401"/>
                <a:gd name="connsiteY91" fmla="*/ 499943 h 1103951"/>
                <a:gd name="connsiteX92" fmla="*/ 773073 w 1084401"/>
                <a:gd name="connsiteY92" fmla="*/ 531757 h 1103951"/>
                <a:gd name="connsiteX93" fmla="*/ 777618 w 1084401"/>
                <a:gd name="connsiteY93" fmla="*/ 559027 h 1103951"/>
                <a:gd name="connsiteX94" fmla="*/ 773073 w 1084401"/>
                <a:gd name="connsiteY94" fmla="*/ 574934 h 1103951"/>
                <a:gd name="connsiteX95" fmla="*/ 765362 w 1084401"/>
                <a:gd name="connsiteY95" fmla="*/ 574934 h 1103951"/>
                <a:gd name="connsiteX96" fmla="*/ 763548 w 1084401"/>
                <a:gd name="connsiteY96" fmla="*/ 581284 h 1103951"/>
                <a:gd name="connsiteX97" fmla="*/ 736279 w 1084401"/>
                <a:gd name="connsiteY97" fmla="*/ 581284 h 1103951"/>
                <a:gd name="connsiteX98" fmla="*/ 702627 w 1084401"/>
                <a:gd name="connsiteY98" fmla="*/ 590140 h 1103951"/>
                <a:gd name="connsiteX99" fmla="*/ 702627 w 1084401"/>
                <a:gd name="connsiteY99" fmla="*/ 611294 h 1103951"/>
                <a:gd name="connsiteX100" fmla="*/ 686720 w 1084401"/>
                <a:gd name="connsiteY100" fmla="*/ 634018 h 1103951"/>
                <a:gd name="connsiteX101" fmla="*/ 678905 w 1084401"/>
                <a:gd name="connsiteY101" fmla="*/ 637926 h 1103951"/>
                <a:gd name="connsiteX102" fmla="*/ 677195 w 1084401"/>
                <a:gd name="connsiteY102" fmla="*/ 640368 h 1103951"/>
                <a:gd name="connsiteX103" fmla="*/ 629557 w 1084401"/>
                <a:gd name="connsiteY103" fmla="*/ 664187 h 1103951"/>
                <a:gd name="connsiteX104" fmla="*/ 589004 w 1084401"/>
                <a:gd name="connsiteY104" fmla="*/ 709010 h 1103951"/>
                <a:gd name="connsiteX105" fmla="*/ 561734 w 1084401"/>
                <a:gd name="connsiteY105" fmla="*/ 731734 h 1103951"/>
                <a:gd name="connsiteX106" fmla="*/ 525375 w 1084401"/>
                <a:gd name="connsiteY106" fmla="*/ 756731 h 1103951"/>
                <a:gd name="connsiteX107" fmla="*/ 525375 w 1084401"/>
                <a:gd name="connsiteY107" fmla="*/ 774911 h 1103951"/>
                <a:gd name="connsiteX108" fmla="*/ 515850 w 1084401"/>
                <a:gd name="connsiteY108" fmla="*/ 780354 h 1103951"/>
                <a:gd name="connsiteX109" fmla="*/ 515850 w 1084401"/>
                <a:gd name="connsiteY109" fmla="*/ 781261 h 1103951"/>
                <a:gd name="connsiteX110" fmla="*/ 499942 w 1084401"/>
                <a:gd name="connsiteY110" fmla="*/ 790351 h 1103951"/>
                <a:gd name="connsiteX111" fmla="*/ 461310 w 1084401"/>
                <a:gd name="connsiteY111" fmla="*/ 806258 h 1103951"/>
                <a:gd name="connsiteX112" fmla="*/ 452282 w 1084401"/>
                <a:gd name="connsiteY112" fmla="*/ 806258 h 1103951"/>
                <a:gd name="connsiteX113" fmla="*/ 443566 w 1084401"/>
                <a:gd name="connsiteY113" fmla="*/ 827178 h 1103951"/>
                <a:gd name="connsiteX114" fmla="*/ 454928 w 1084401"/>
                <a:gd name="connsiteY114" fmla="*/ 874900 h 1103951"/>
                <a:gd name="connsiteX115" fmla="*/ 454928 w 1084401"/>
                <a:gd name="connsiteY115" fmla="*/ 908987 h 1103951"/>
                <a:gd name="connsiteX116" fmla="*/ 439021 w 1084401"/>
                <a:gd name="connsiteY116" fmla="*/ 945346 h 1103951"/>
                <a:gd name="connsiteX117" fmla="*/ 439021 w 1084401"/>
                <a:gd name="connsiteY117" fmla="*/ 1004430 h 1103951"/>
                <a:gd name="connsiteX118" fmla="*/ 429496 w 1084401"/>
                <a:gd name="connsiteY118" fmla="*/ 1007288 h 1103951"/>
                <a:gd name="connsiteX119" fmla="*/ 429496 w 1084401"/>
                <a:gd name="connsiteY119" fmla="*/ 1010780 h 1103951"/>
                <a:gd name="connsiteX120" fmla="*/ 413549 w 1084401"/>
                <a:gd name="connsiteY120" fmla="*/ 1015564 h 1103951"/>
                <a:gd name="connsiteX121" fmla="*/ 400389 w 1084401"/>
                <a:gd name="connsiteY121" fmla="*/ 1036245 h 1103951"/>
                <a:gd name="connsiteX122" fmla="*/ 411751 w 1084401"/>
                <a:gd name="connsiteY122" fmla="*/ 1047607 h 1103951"/>
                <a:gd name="connsiteX123" fmla="*/ 400054 w 1084401"/>
                <a:gd name="connsiteY123" fmla="*/ 1051785 h 1103951"/>
                <a:gd name="connsiteX124" fmla="*/ 402226 w 1084401"/>
                <a:gd name="connsiteY124" fmla="*/ 1053957 h 1103951"/>
                <a:gd name="connsiteX125" fmla="*/ 378494 w 1084401"/>
                <a:gd name="connsiteY125" fmla="*/ 1062433 h 1103951"/>
                <a:gd name="connsiteX126" fmla="*/ 368574 w 1084401"/>
                <a:gd name="connsiteY126" fmla="*/ 1086239 h 1103951"/>
                <a:gd name="connsiteX127" fmla="*/ 352667 w 1084401"/>
                <a:gd name="connsiteY127" fmla="*/ 1097601 h 1103951"/>
                <a:gd name="connsiteX128" fmla="*/ 352432 w 1084401"/>
                <a:gd name="connsiteY128" fmla="*/ 1097316 h 1103951"/>
                <a:gd name="connsiteX129" fmla="*/ 343142 w 1084401"/>
                <a:gd name="connsiteY129" fmla="*/ 1103951 h 1103951"/>
                <a:gd name="connsiteX130" fmla="*/ 311328 w 1084401"/>
                <a:gd name="connsiteY130" fmla="*/ 1065319 h 1103951"/>
                <a:gd name="connsiteX131" fmla="*/ 288603 w 1084401"/>
                <a:gd name="connsiteY131" fmla="*/ 1017598 h 1103951"/>
                <a:gd name="connsiteX132" fmla="*/ 279513 w 1084401"/>
                <a:gd name="connsiteY132" fmla="*/ 978966 h 1103951"/>
                <a:gd name="connsiteX133" fmla="*/ 263606 w 1084401"/>
                <a:gd name="connsiteY133" fmla="*/ 958513 h 1103951"/>
                <a:gd name="connsiteX134" fmla="*/ 245426 w 1084401"/>
                <a:gd name="connsiteY134" fmla="*/ 924426 h 1103951"/>
                <a:gd name="connsiteX135" fmla="*/ 236336 w 1084401"/>
                <a:gd name="connsiteY135" fmla="*/ 876705 h 1103951"/>
                <a:gd name="connsiteX136" fmla="*/ 229519 w 1084401"/>
                <a:gd name="connsiteY136" fmla="*/ 856252 h 1103951"/>
                <a:gd name="connsiteX137" fmla="*/ 197704 w 1084401"/>
                <a:gd name="connsiteY137" fmla="*/ 801713 h 1103951"/>
                <a:gd name="connsiteX138" fmla="*/ 181797 w 1084401"/>
                <a:gd name="connsiteY138" fmla="*/ 726722 h 1103951"/>
                <a:gd name="connsiteX139" fmla="*/ 170435 w 1084401"/>
                <a:gd name="connsiteY139" fmla="*/ 679000 h 1103951"/>
                <a:gd name="connsiteX140" fmla="*/ 170435 w 1084401"/>
                <a:gd name="connsiteY140" fmla="*/ 635823 h 1103951"/>
                <a:gd name="connsiteX141" fmla="*/ 165890 w 1084401"/>
                <a:gd name="connsiteY141" fmla="*/ 597191 h 1103951"/>
                <a:gd name="connsiteX142" fmla="*/ 111351 w 1084401"/>
                <a:gd name="connsiteY142" fmla="*/ 617644 h 1103951"/>
                <a:gd name="connsiteX143" fmla="*/ 86354 w 1084401"/>
                <a:gd name="connsiteY143" fmla="*/ 613099 h 1103951"/>
                <a:gd name="connsiteX144" fmla="*/ 36359 w 1084401"/>
                <a:gd name="connsiteY144" fmla="*/ 565377 h 1103951"/>
                <a:gd name="connsiteX145" fmla="*/ 52267 w 1084401"/>
                <a:gd name="connsiteY145" fmla="*/ 554014 h 1103951"/>
                <a:gd name="connsiteX146" fmla="*/ 43177 w 1084401"/>
                <a:gd name="connsiteY146" fmla="*/ 538107 h 1103951"/>
                <a:gd name="connsiteX147" fmla="*/ 0 w 1084401"/>
                <a:gd name="connsiteY147" fmla="*/ 499475 h 1103951"/>
                <a:gd name="connsiteX148" fmla="*/ 24997 w 1084401"/>
                <a:gd name="connsiteY148" fmla="*/ 479023 h 1103951"/>
                <a:gd name="connsiteX149" fmla="*/ 26761 w 1084401"/>
                <a:gd name="connsiteY149" fmla="*/ 479023 h 1103951"/>
                <a:gd name="connsiteX150" fmla="*/ 34522 w 1084401"/>
                <a:gd name="connsiteY150" fmla="*/ 472673 h 1103951"/>
                <a:gd name="connsiteX151" fmla="*/ 104938 w 1084401"/>
                <a:gd name="connsiteY151" fmla="*/ 472673 h 1103951"/>
                <a:gd name="connsiteX152" fmla="*/ 95444 w 1084401"/>
                <a:gd name="connsiteY152" fmla="*/ 440391 h 1103951"/>
                <a:gd name="connsiteX153" fmla="*/ 74991 w 1084401"/>
                <a:gd name="connsiteY153" fmla="*/ 419939 h 1103951"/>
                <a:gd name="connsiteX154" fmla="*/ 68174 w 1084401"/>
                <a:gd name="connsiteY154" fmla="*/ 392669 h 1103951"/>
                <a:gd name="connsiteX155" fmla="*/ 47722 w 1084401"/>
                <a:gd name="connsiteY155" fmla="*/ 372217 h 1103951"/>
                <a:gd name="connsiteX156" fmla="*/ 90899 w 1084401"/>
                <a:gd name="connsiteY156" fmla="*/ 329040 h 1103951"/>
                <a:gd name="connsiteX157" fmla="*/ 93772 w 1084401"/>
                <a:gd name="connsiteY157" fmla="*/ 329343 h 1103951"/>
                <a:gd name="connsiteX158" fmla="*/ 100424 w 1084401"/>
                <a:gd name="connsiteY158" fmla="*/ 322690 h 1103951"/>
                <a:gd name="connsiteX159" fmla="*/ 139763 w 1084401"/>
                <a:gd name="connsiteY159" fmla="*/ 326831 h 1103951"/>
                <a:gd name="connsiteX160" fmla="*/ 170435 w 1084401"/>
                <a:gd name="connsiteY160" fmla="*/ 290408 h 1103951"/>
                <a:gd name="connsiteX161" fmla="*/ 193160 w 1084401"/>
                <a:gd name="connsiteY161" fmla="*/ 247232 h 1103951"/>
                <a:gd name="connsiteX162" fmla="*/ 229519 w 1084401"/>
                <a:gd name="connsiteY162" fmla="*/ 204055 h 1103951"/>
                <a:gd name="connsiteX163" fmla="*/ 229519 w 1084401"/>
                <a:gd name="connsiteY163" fmla="*/ 172240 h 1103951"/>
                <a:gd name="connsiteX164" fmla="*/ 256789 w 1084401"/>
                <a:gd name="connsiteY164" fmla="*/ 151788 h 1103951"/>
                <a:gd name="connsiteX165" fmla="*/ 229519 w 1084401"/>
                <a:gd name="connsiteY165" fmla="*/ 124518 h 1103951"/>
                <a:gd name="connsiteX166" fmla="*/ 220429 w 1084401"/>
                <a:gd name="connsiteY166" fmla="*/ 97249 h 1103951"/>
                <a:gd name="connsiteX167" fmla="*/ 204522 w 1084401"/>
                <a:gd name="connsiteY167" fmla="*/ 58617 h 1103951"/>
                <a:gd name="connsiteX168" fmla="*/ 220429 w 1084401"/>
                <a:gd name="connsiteY168" fmla="*/ 38165 h 1103951"/>
                <a:gd name="connsiteX169" fmla="*/ 224419 w 1084401"/>
                <a:gd name="connsiteY169" fmla="*/ 38932 h 1103951"/>
                <a:gd name="connsiteX170" fmla="*/ 229954 w 1084401"/>
                <a:gd name="connsiteY170" fmla="*/ 31815 h 1103951"/>
                <a:gd name="connsiteX171" fmla="*/ 289038 w 1084401"/>
                <a:gd name="connsiteY171" fmla="*/ 43177 h 1103951"/>
                <a:gd name="connsiteX172" fmla="*/ 327610 w 1084401"/>
                <a:gd name="connsiteY172" fmla="*/ 37087 h 1103951"/>
                <a:gd name="connsiteX173" fmla="*/ 354505 w 1084401"/>
                <a:gd name="connsiteY173" fmla="*/ 6350 h 1103951"/>
                <a:gd name="connsiteX174" fmla="*/ 356263 w 1084401"/>
                <a:gd name="connsiteY174" fmla="*/ 8877 h 110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1084401" h="1103951">
                  <a:moveTo>
                    <a:pt x="364030" y="0"/>
                  </a:moveTo>
                  <a:lnTo>
                    <a:pt x="400389" y="52267"/>
                  </a:lnTo>
                  <a:lnTo>
                    <a:pt x="400389" y="86354"/>
                  </a:lnTo>
                  <a:lnTo>
                    <a:pt x="411751" y="111351"/>
                  </a:lnTo>
                  <a:lnTo>
                    <a:pt x="411751" y="134076"/>
                  </a:lnTo>
                  <a:lnTo>
                    <a:pt x="402226" y="130901"/>
                  </a:lnTo>
                  <a:lnTo>
                    <a:pt x="402226" y="140426"/>
                  </a:lnTo>
                  <a:lnTo>
                    <a:pt x="392192" y="137081"/>
                  </a:lnTo>
                  <a:lnTo>
                    <a:pt x="395844" y="177252"/>
                  </a:lnTo>
                  <a:lnTo>
                    <a:pt x="434476" y="204522"/>
                  </a:lnTo>
                  <a:lnTo>
                    <a:pt x="486743" y="229519"/>
                  </a:lnTo>
                  <a:lnTo>
                    <a:pt x="459473" y="252244"/>
                  </a:lnTo>
                  <a:lnTo>
                    <a:pt x="450383" y="288603"/>
                  </a:lnTo>
                  <a:lnTo>
                    <a:pt x="482198" y="306783"/>
                  </a:lnTo>
                  <a:lnTo>
                    <a:pt x="518557" y="327235"/>
                  </a:lnTo>
                  <a:lnTo>
                    <a:pt x="568551" y="349960"/>
                  </a:lnTo>
                  <a:lnTo>
                    <a:pt x="616273" y="354505"/>
                  </a:lnTo>
                  <a:lnTo>
                    <a:pt x="636725" y="374957"/>
                  </a:lnTo>
                  <a:lnTo>
                    <a:pt x="663995" y="381774"/>
                  </a:lnTo>
                  <a:lnTo>
                    <a:pt x="713989" y="386319"/>
                  </a:lnTo>
                  <a:lnTo>
                    <a:pt x="732183" y="386319"/>
                  </a:lnTo>
                  <a:lnTo>
                    <a:pt x="736279" y="376762"/>
                  </a:lnTo>
                  <a:lnTo>
                    <a:pt x="729461" y="349492"/>
                  </a:lnTo>
                  <a:lnTo>
                    <a:pt x="736279" y="333585"/>
                  </a:lnTo>
                  <a:lnTo>
                    <a:pt x="745209" y="328624"/>
                  </a:lnTo>
                  <a:lnTo>
                    <a:pt x="745804" y="327235"/>
                  </a:lnTo>
                  <a:lnTo>
                    <a:pt x="766256" y="315873"/>
                  </a:lnTo>
                  <a:lnTo>
                    <a:pt x="773073" y="349960"/>
                  </a:lnTo>
                  <a:lnTo>
                    <a:pt x="773073" y="359050"/>
                  </a:lnTo>
                  <a:lnTo>
                    <a:pt x="804888" y="374957"/>
                  </a:lnTo>
                  <a:lnTo>
                    <a:pt x="825340" y="370412"/>
                  </a:lnTo>
                  <a:lnTo>
                    <a:pt x="857154" y="370412"/>
                  </a:lnTo>
                  <a:lnTo>
                    <a:pt x="881716" y="370412"/>
                  </a:lnTo>
                  <a:lnTo>
                    <a:pt x="881716" y="349492"/>
                  </a:lnTo>
                  <a:lnTo>
                    <a:pt x="863537" y="338130"/>
                  </a:lnTo>
                  <a:lnTo>
                    <a:pt x="879761" y="335967"/>
                  </a:lnTo>
                  <a:lnTo>
                    <a:pt x="873062" y="331780"/>
                  </a:lnTo>
                  <a:lnTo>
                    <a:pt x="903485" y="327724"/>
                  </a:lnTo>
                  <a:lnTo>
                    <a:pt x="929438" y="301771"/>
                  </a:lnTo>
                  <a:lnTo>
                    <a:pt x="938056" y="296328"/>
                  </a:lnTo>
                  <a:lnTo>
                    <a:pt x="938963" y="295421"/>
                  </a:lnTo>
                  <a:lnTo>
                    <a:pt x="982140" y="268151"/>
                  </a:lnTo>
                  <a:lnTo>
                    <a:pt x="1013955" y="279513"/>
                  </a:lnTo>
                  <a:lnTo>
                    <a:pt x="1041224" y="263606"/>
                  </a:lnTo>
                  <a:lnTo>
                    <a:pt x="1057131" y="288603"/>
                  </a:lnTo>
                  <a:lnTo>
                    <a:pt x="1045769" y="306783"/>
                  </a:lnTo>
                  <a:lnTo>
                    <a:pt x="1084401" y="311328"/>
                  </a:lnTo>
                  <a:lnTo>
                    <a:pt x="1084401" y="327235"/>
                  </a:lnTo>
                  <a:lnTo>
                    <a:pt x="1074876" y="331045"/>
                  </a:lnTo>
                  <a:lnTo>
                    <a:pt x="1074876" y="333585"/>
                  </a:lnTo>
                  <a:lnTo>
                    <a:pt x="1073436" y="334161"/>
                  </a:lnTo>
                  <a:lnTo>
                    <a:pt x="1077584" y="359050"/>
                  </a:lnTo>
                  <a:lnTo>
                    <a:pt x="1066471" y="355875"/>
                  </a:lnTo>
                  <a:lnTo>
                    <a:pt x="1068059" y="365400"/>
                  </a:lnTo>
                  <a:lnTo>
                    <a:pt x="1036898" y="356497"/>
                  </a:lnTo>
                  <a:lnTo>
                    <a:pt x="1002592" y="381774"/>
                  </a:lnTo>
                  <a:lnTo>
                    <a:pt x="1002592" y="402227"/>
                  </a:lnTo>
                  <a:lnTo>
                    <a:pt x="982140" y="440859"/>
                  </a:lnTo>
                  <a:lnTo>
                    <a:pt x="982140" y="456766"/>
                  </a:lnTo>
                  <a:lnTo>
                    <a:pt x="966233" y="488580"/>
                  </a:lnTo>
                  <a:lnTo>
                    <a:pt x="960280" y="487786"/>
                  </a:lnTo>
                  <a:lnTo>
                    <a:pt x="956708" y="494930"/>
                  </a:lnTo>
                  <a:lnTo>
                    <a:pt x="932146" y="491655"/>
                  </a:lnTo>
                  <a:lnTo>
                    <a:pt x="932146" y="520395"/>
                  </a:lnTo>
                  <a:lnTo>
                    <a:pt x="923056" y="536302"/>
                  </a:lnTo>
                  <a:lnTo>
                    <a:pt x="927601" y="552209"/>
                  </a:lnTo>
                  <a:lnTo>
                    <a:pt x="911694" y="563572"/>
                  </a:lnTo>
                  <a:lnTo>
                    <a:pt x="911575" y="563203"/>
                  </a:lnTo>
                  <a:lnTo>
                    <a:pt x="902169" y="569922"/>
                  </a:lnTo>
                  <a:lnTo>
                    <a:pt x="881716" y="506293"/>
                  </a:lnTo>
                  <a:lnTo>
                    <a:pt x="878292" y="506293"/>
                  </a:lnTo>
                  <a:lnTo>
                    <a:pt x="873062" y="527212"/>
                  </a:lnTo>
                  <a:lnTo>
                    <a:pt x="866850" y="520310"/>
                  </a:lnTo>
                  <a:lnTo>
                    <a:pt x="863537" y="533562"/>
                  </a:lnTo>
                  <a:lnTo>
                    <a:pt x="843085" y="510838"/>
                  </a:lnTo>
                  <a:lnTo>
                    <a:pt x="858992" y="490385"/>
                  </a:lnTo>
                  <a:lnTo>
                    <a:pt x="865871" y="487437"/>
                  </a:lnTo>
                  <a:lnTo>
                    <a:pt x="868517" y="484035"/>
                  </a:lnTo>
                  <a:lnTo>
                    <a:pt x="876342" y="480682"/>
                  </a:lnTo>
                  <a:lnTo>
                    <a:pt x="890806" y="451754"/>
                  </a:lnTo>
                  <a:lnTo>
                    <a:pt x="870354" y="447209"/>
                  </a:lnTo>
                  <a:lnTo>
                    <a:pt x="838540" y="447209"/>
                  </a:lnTo>
                  <a:lnTo>
                    <a:pt x="799908" y="440391"/>
                  </a:lnTo>
                  <a:lnTo>
                    <a:pt x="795363" y="408577"/>
                  </a:lnTo>
                  <a:lnTo>
                    <a:pt x="779456" y="408577"/>
                  </a:lnTo>
                  <a:lnTo>
                    <a:pt x="756529" y="395203"/>
                  </a:lnTo>
                  <a:lnTo>
                    <a:pt x="745804" y="413589"/>
                  </a:lnTo>
                  <a:lnTo>
                    <a:pt x="773073" y="434041"/>
                  </a:lnTo>
                  <a:lnTo>
                    <a:pt x="750349" y="449948"/>
                  </a:lnTo>
                  <a:lnTo>
                    <a:pt x="738986" y="461311"/>
                  </a:lnTo>
                  <a:lnTo>
                    <a:pt x="766256" y="477218"/>
                  </a:lnTo>
                  <a:lnTo>
                    <a:pt x="761711" y="499943"/>
                  </a:lnTo>
                  <a:lnTo>
                    <a:pt x="773073" y="531757"/>
                  </a:lnTo>
                  <a:lnTo>
                    <a:pt x="777618" y="559027"/>
                  </a:lnTo>
                  <a:lnTo>
                    <a:pt x="773073" y="574934"/>
                  </a:lnTo>
                  <a:lnTo>
                    <a:pt x="765362" y="574934"/>
                  </a:lnTo>
                  <a:lnTo>
                    <a:pt x="763548" y="581284"/>
                  </a:lnTo>
                  <a:lnTo>
                    <a:pt x="736279" y="581284"/>
                  </a:lnTo>
                  <a:lnTo>
                    <a:pt x="702627" y="590140"/>
                  </a:lnTo>
                  <a:lnTo>
                    <a:pt x="702627" y="611294"/>
                  </a:lnTo>
                  <a:lnTo>
                    <a:pt x="686720" y="634018"/>
                  </a:lnTo>
                  <a:lnTo>
                    <a:pt x="678905" y="637926"/>
                  </a:lnTo>
                  <a:lnTo>
                    <a:pt x="677195" y="640368"/>
                  </a:lnTo>
                  <a:lnTo>
                    <a:pt x="629557" y="664187"/>
                  </a:lnTo>
                  <a:lnTo>
                    <a:pt x="589004" y="709010"/>
                  </a:lnTo>
                  <a:lnTo>
                    <a:pt x="561734" y="731734"/>
                  </a:lnTo>
                  <a:lnTo>
                    <a:pt x="525375" y="756731"/>
                  </a:lnTo>
                  <a:lnTo>
                    <a:pt x="525375" y="774911"/>
                  </a:lnTo>
                  <a:lnTo>
                    <a:pt x="515850" y="780354"/>
                  </a:lnTo>
                  <a:lnTo>
                    <a:pt x="515850" y="781261"/>
                  </a:lnTo>
                  <a:lnTo>
                    <a:pt x="499942" y="790351"/>
                  </a:lnTo>
                  <a:lnTo>
                    <a:pt x="461310" y="806258"/>
                  </a:lnTo>
                  <a:lnTo>
                    <a:pt x="452282" y="806258"/>
                  </a:lnTo>
                  <a:lnTo>
                    <a:pt x="443566" y="827178"/>
                  </a:lnTo>
                  <a:lnTo>
                    <a:pt x="454928" y="874900"/>
                  </a:lnTo>
                  <a:lnTo>
                    <a:pt x="454928" y="908987"/>
                  </a:lnTo>
                  <a:lnTo>
                    <a:pt x="439021" y="945346"/>
                  </a:lnTo>
                  <a:lnTo>
                    <a:pt x="439021" y="1004430"/>
                  </a:lnTo>
                  <a:lnTo>
                    <a:pt x="429496" y="1007288"/>
                  </a:lnTo>
                  <a:lnTo>
                    <a:pt x="429496" y="1010780"/>
                  </a:lnTo>
                  <a:lnTo>
                    <a:pt x="413549" y="1015564"/>
                  </a:lnTo>
                  <a:lnTo>
                    <a:pt x="400389" y="1036245"/>
                  </a:lnTo>
                  <a:lnTo>
                    <a:pt x="411751" y="1047607"/>
                  </a:lnTo>
                  <a:lnTo>
                    <a:pt x="400054" y="1051785"/>
                  </a:lnTo>
                  <a:lnTo>
                    <a:pt x="402226" y="1053957"/>
                  </a:lnTo>
                  <a:lnTo>
                    <a:pt x="378494" y="1062433"/>
                  </a:lnTo>
                  <a:lnTo>
                    <a:pt x="368574" y="1086239"/>
                  </a:lnTo>
                  <a:lnTo>
                    <a:pt x="352667" y="1097601"/>
                  </a:lnTo>
                  <a:lnTo>
                    <a:pt x="352432" y="1097316"/>
                  </a:lnTo>
                  <a:lnTo>
                    <a:pt x="343142" y="1103951"/>
                  </a:lnTo>
                  <a:lnTo>
                    <a:pt x="311328" y="1065319"/>
                  </a:lnTo>
                  <a:lnTo>
                    <a:pt x="288603" y="1017598"/>
                  </a:lnTo>
                  <a:lnTo>
                    <a:pt x="279513" y="978966"/>
                  </a:lnTo>
                  <a:lnTo>
                    <a:pt x="263606" y="958513"/>
                  </a:lnTo>
                  <a:lnTo>
                    <a:pt x="245426" y="924426"/>
                  </a:lnTo>
                  <a:lnTo>
                    <a:pt x="236336" y="876705"/>
                  </a:lnTo>
                  <a:lnTo>
                    <a:pt x="229519" y="856252"/>
                  </a:lnTo>
                  <a:lnTo>
                    <a:pt x="197704" y="801713"/>
                  </a:lnTo>
                  <a:lnTo>
                    <a:pt x="181797" y="726722"/>
                  </a:lnTo>
                  <a:lnTo>
                    <a:pt x="170435" y="679000"/>
                  </a:lnTo>
                  <a:lnTo>
                    <a:pt x="170435" y="635823"/>
                  </a:lnTo>
                  <a:lnTo>
                    <a:pt x="165890" y="597191"/>
                  </a:lnTo>
                  <a:lnTo>
                    <a:pt x="111351" y="617644"/>
                  </a:lnTo>
                  <a:lnTo>
                    <a:pt x="86354" y="613099"/>
                  </a:lnTo>
                  <a:lnTo>
                    <a:pt x="36359" y="565377"/>
                  </a:lnTo>
                  <a:lnTo>
                    <a:pt x="52267" y="554014"/>
                  </a:lnTo>
                  <a:lnTo>
                    <a:pt x="43177" y="538107"/>
                  </a:lnTo>
                  <a:lnTo>
                    <a:pt x="0" y="499475"/>
                  </a:lnTo>
                  <a:lnTo>
                    <a:pt x="24997" y="479023"/>
                  </a:lnTo>
                  <a:lnTo>
                    <a:pt x="26761" y="479023"/>
                  </a:lnTo>
                  <a:lnTo>
                    <a:pt x="34522" y="472673"/>
                  </a:lnTo>
                  <a:lnTo>
                    <a:pt x="104938" y="472673"/>
                  </a:lnTo>
                  <a:lnTo>
                    <a:pt x="95444" y="440391"/>
                  </a:lnTo>
                  <a:lnTo>
                    <a:pt x="74991" y="419939"/>
                  </a:lnTo>
                  <a:lnTo>
                    <a:pt x="68174" y="392669"/>
                  </a:lnTo>
                  <a:lnTo>
                    <a:pt x="47722" y="372217"/>
                  </a:lnTo>
                  <a:lnTo>
                    <a:pt x="90899" y="329040"/>
                  </a:lnTo>
                  <a:lnTo>
                    <a:pt x="93772" y="329343"/>
                  </a:lnTo>
                  <a:lnTo>
                    <a:pt x="100424" y="322690"/>
                  </a:lnTo>
                  <a:lnTo>
                    <a:pt x="139763" y="326831"/>
                  </a:lnTo>
                  <a:lnTo>
                    <a:pt x="170435" y="290408"/>
                  </a:lnTo>
                  <a:lnTo>
                    <a:pt x="193160" y="247232"/>
                  </a:lnTo>
                  <a:lnTo>
                    <a:pt x="229519" y="204055"/>
                  </a:lnTo>
                  <a:lnTo>
                    <a:pt x="229519" y="172240"/>
                  </a:lnTo>
                  <a:lnTo>
                    <a:pt x="256789" y="151788"/>
                  </a:lnTo>
                  <a:lnTo>
                    <a:pt x="229519" y="124518"/>
                  </a:lnTo>
                  <a:lnTo>
                    <a:pt x="220429" y="97249"/>
                  </a:lnTo>
                  <a:lnTo>
                    <a:pt x="204522" y="58617"/>
                  </a:lnTo>
                  <a:lnTo>
                    <a:pt x="220429" y="38165"/>
                  </a:lnTo>
                  <a:lnTo>
                    <a:pt x="224419" y="38932"/>
                  </a:lnTo>
                  <a:lnTo>
                    <a:pt x="229954" y="31815"/>
                  </a:lnTo>
                  <a:lnTo>
                    <a:pt x="289038" y="43177"/>
                  </a:lnTo>
                  <a:lnTo>
                    <a:pt x="327610" y="37087"/>
                  </a:lnTo>
                  <a:lnTo>
                    <a:pt x="354505" y="6350"/>
                  </a:lnTo>
                  <a:lnTo>
                    <a:pt x="356263" y="887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52" name="Freeform 28"/>
            <p:cNvSpPr>
              <a:spLocks/>
            </p:cNvSpPr>
            <p:nvPr/>
          </p:nvSpPr>
          <p:spPr bwMode="auto">
            <a:xfrm>
              <a:off x="5821212" y="3179655"/>
              <a:ext cx="136511" cy="112650"/>
            </a:xfrm>
            <a:custGeom>
              <a:avLst/>
              <a:gdLst>
                <a:gd name="connsiteX0" fmla="*/ 168162 w 182014"/>
                <a:gd name="connsiteY0" fmla="*/ 0 h 150200"/>
                <a:gd name="connsiteX1" fmla="*/ 170781 w 182014"/>
                <a:gd name="connsiteY1" fmla="*/ 6548 h 150200"/>
                <a:gd name="connsiteX2" fmla="*/ 172924 w 182014"/>
                <a:gd name="connsiteY2" fmla="*/ 4762 h 150200"/>
                <a:gd name="connsiteX3" fmla="*/ 177469 w 182014"/>
                <a:gd name="connsiteY3" fmla="*/ 16125 h 150200"/>
                <a:gd name="connsiteX4" fmla="*/ 182014 w 182014"/>
                <a:gd name="connsiteY4" fmla="*/ 47939 h 150200"/>
                <a:gd name="connsiteX5" fmla="*/ 161562 w 182014"/>
                <a:gd name="connsiteY5" fmla="*/ 47939 h 150200"/>
                <a:gd name="connsiteX6" fmla="*/ 161562 w 182014"/>
                <a:gd name="connsiteY6" fmla="*/ 75209 h 150200"/>
                <a:gd name="connsiteX7" fmla="*/ 166107 w 182014"/>
                <a:gd name="connsiteY7" fmla="*/ 79754 h 150200"/>
                <a:gd name="connsiteX8" fmla="*/ 150200 w 182014"/>
                <a:gd name="connsiteY8" fmla="*/ 91116 h 150200"/>
                <a:gd name="connsiteX9" fmla="*/ 150200 w 182014"/>
                <a:gd name="connsiteY9" fmla="*/ 107023 h 150200"/>
                <a:gd name="connsiteX10" fmla="*/ 141110 w 182014"/>
                <a:gd name="connsiteY10" fmla="*/ 122931 h 150200"/>
                <a:gd name="connsiteX11" fmla="*/ 134293 w 182014"/>
                <a:gd name="connsiteY11" fmla="*/ 138838 h 150200"/>
                <a:gd name="connsiteX12" fmla="*/ 129748 w 182014"/>
                <a:gd name="connsiteY12" fmla="*/ 150200 h 150200"/>
                <a:gd name="connsiteX13" fmla="*/ 20669 w 182014"/>
                <a:gd name="connsiteY13" fmla="*/ 129748 h 150200"/>
                <a:gd name="connsiteX14" fmla="*/ 19138 w 182014"/>
                <a:gd name="connsiteY14" fmla="*/ 125592 h 150200"/>
                <a:gd name="connsiteX15" fmla="*/ 15907 w 182014"/>
                <a:gd name="connsiteY15" fmla="*/ 124986 h 150200"/>
                <a:gd name="connsiteX16" fmla="*/ 0 w 182014"/>
                <a:gd name="connsiteY16" fmla="*/ 81809 h 150200"/>
                <a:gd name="connsiteX17" fmla="*/ 0 w 182014"/>
                <a:gd name="connsiteY17" fmla="*/ 70447 h 150200"/>
                <a:gd name="connsiteX18" fmla="*/ 6818 w 182014"/>
                <a:gd name="connsiteY18" fmla="*/ 70447 h 150200"/>
                <a:gd name="connsiteX19" fmla="*/ 6818 w 182014"/>
                <a:gd name="connsiteY19" fmla="*/ 75209 h 150200"/>
                <a:gd name="connsiteX20" fmla="*/ 11580 w 182014"/>
                <a:gd name="connsiteY20" fmla="*/ 75209 h 150200"/>
                <a:gd name="connsiteX21" fmla="*/ 11580 w 182014"/>
                <a:gd name="connsiteY21" fmla="*/ 80789 h 150200"/>
                <a:gd name="connsiteX22" fmla="*/ 38632 w 182014"/>
                <a:gd name="connsiteY22" fmla="*/ 74992 h 150200"/>
                <a:gd name="connsiteX23" fmla="*/ 65902 w 182014"/>
                <a:gd name="connsiteY23" fmla="*/ 74992 h 150200"/>
                <a:gd name="connsiteX24" fmla="*/ 86354 w 182014"/>
                <a:gd name="connsiteY24" fmla="*/ 74992 h 150200"/>
                <a:gd name="connsiteX25" fmla="*/ 113623 w 182014"/>
                <a:gd name="connsiteY25" fmla="*/ 47722 h 150200"/>
                <a:gd name="connsiteX26" fmla="*/ 140893 w 182014"/>
                <a:gd name="connsiteY26" fmla="*/ 22725 h 1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2014" h="150200">
                  <a:moveTo>
                    <a:pt x="168162" y="0"/>
                  </a:moveTo>
                  <a:lnTo>
                    <a:pt x="170781" y="6548"/>
                  </a:lnTo>
                  <a:lnTo>
                    <a:pt x="172924" y="4762"/>
                  </a:lnTo>
                  <a:lnTo>
                    <a:pt x="177469" y="16125"/>
                  </a:lnTo>
                  <a:lnTo>
                    <a:pt x="182014" y="47939"/>
                  </a:lnTo>
                  <a:lnTo>
                    <a:pt x="161562" y="47939"/>
                  </a:lnTo>
                  <a:lnTo>
                    <a:pt x="161562" y="75209"/>
                  </a:lnTo>
                  <a:lnTo>
                    <a:pt x="166107" y="79754"/>
                  </a:lnTo>
                  <a:lnTo>
                    <a:pt x="150200" y="91116"/>
                  </a:lnTo>
                  <a:lnTo>
                    <a:pt x="150200" y="107023"/>
                  </a:lnTo>
                  <a:lnTo>
                    <a:pt x="141110" y="122931"/>
                  </a:lnTo>
                  <a:lnTo>
                    <a:pt x="134293" y="138838"/>
                  </a:lnTo>
                  <a:lnTo>
                    <a:pt x="129748" y="150200"/>
                  </a:lnTo>
                  <a:lnTo>
                    <a:pt x="20669" y="129748"/>
                  </a:lnTo>
                  <a:lnTo>
                    <a:pt x="19138" y="125592"/>
                  </a:lnTo>
                  <a:lnTo>
                    <a:pt x="15907" y="124986"/>
                  </a:lnTo>
                  <a:lnTo>
                    <a:pt x="0" y="81809"/>
                  </a:lnTo>
                  <a:lnTo>
                    <a:pt x="0" y="70447"/>
                  </a:lnTo>
                  <a:lnTo>
                    <a:pt x="6818" y="70447"/>
                  </a:lnTo>
                  <a:lnTo>
                    <a:pt x="6818" y="75209"/>
                  </a:lnTo>
                  <a:lnTo>
                    <a:pt x="11580" y="75209"/>
                  </a:lnTo>
                  <a:lnTo>
                    <a:pt x="11580" y="80789"/>
                  </a:lnTo>
                  <a:lnTo>
                    <a:pt x="38632" y="74992"/>
                  </a:lnTo>
                  <a:lnTo>
                    <a:pt x="65902" y="74992"/>
                  </a:lnTo>
                  <a:lnTo>
                    <a:pt x="86354" y="74992"/>
                  </a:lnTo>
                  <a:lnTo>
                    <a:pt x="113623" y="47722"/>
                  </a:lnTo>
                  <a:lnTo>
                    <a:pt x="140893" y="2272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53" name="Freeform 241"/>
            <p:cNvSpPr>
              <a:spLocks noEditPoints="1"/>
            </p:cNvSpPr>
            <p:nvPr/>
          </p:nvSpPr>
          <p:spPr bwMode="auto">
            <a:xfrm>
              <a:off x="5833142" y="3167724"/>
              <a:ext cx="214748" cy="291444"/>
            </a:xfrm>
            <a:custGeom>
              <a:avLst/>
              <a:gdLst>
                <a:gd name="T0" fmla="*/ 109 w 126"/>
                <a:gd name="T1" fmla="*/ 95 h 171"/>
                <a:gd name="T2" fmla="*/ 109 w 126"/>
                <a:gd name="T3" fmla="*/ 95 h 171"/>
                <a:gd name="T4" fmla="*/ 105 w 126"/>
                <a:gd name="T5" fmla="*/ 107 h 171"/>
                <a:gd name="T6" fmla="*/ 97 w 126"/>
                <a:gd name="T7" fmla="*/ 104 h 171"/>
                <a:gd name="T8" fmla="*/ 93 w 126"/>
                <a:gd name="T9" fmla="*/ 109 h 171"/>
                <a:gd name="T10" fmla="*/ 90 w 126"/>
                <a:gd name="T11" fmla="*/ 118 h 171"/>
                <a:gd name="T12" fmla="*/ 93 w 126"/>
                <a:gd name="T13" fmla="*/ 128 h 171"/>
                <a:gd name="T14" fmla="*/ 90 w 126"/>
                <a:gd name="T15" fmla="*/ 130 h 171"/>
                <a:gd name="T16" fmla="*/ 83 w 126"/>
                <a:gd name="T17" fmla="*/ 130 h 171"/>
                <a:gd name="T18" fmla="*/ 74 w 126"/>
                <a:gd name="T19" fmla="*/ 137 h 171"/>
                <a:gd name="T20" fmla="*/ 71 w 126"/>
                <a:gd name="T21" fmla="*/ 147 h 171"/>
                <a:gd name="T22" fmla="*/ 69 w 126"/>
                <a:gd name="T23" fmla="*/ 149 h 171"/>
                <a:gd name="T24" fmla="*/ 60 w 126"/>
                <a:gd name="T25" fmla="*/ 149 h 171"/>
                <a:gd name="T26" fmla="*/ 53 w 126"/>
                <a:gd name="T27" fmla="*/ 154 h 171"/>
                <a:gd name="T28" fmla="*/ 53 w 126"/>
                <a:gd name="T29" fmla="*/ 161 h 171"/>
                <a:gd name="T30" fmla="*/ 45 w 126"/>
                <a:gd name="T31" fmla="*/ 166 h 171"/>
                <a:gd name="T32" fmla="*/ 36 w 126"/>
                <a:gd name="T33" fmla="*/ 163 h 171"/>
                <a:gd name="T34" fmla="*/ 24 w 126"/>
                <a:gd name="T35" fmla="*/ 168 h 171"/>
                <a:gd name="T36" fmla="*/ 17 w 126"/>
                <a:gd name="T37" fmla="*/ 171 h 171"/>
                <a:gd name="T38" fmla="*/ 12 w 126"/>
                <a:gd name="T39" fmla="*/ 159 h 171"/>
                <a:gd name="T40" fmla="*/ 0 w 126"/>
                <a:gd name="T41" fmla="*/ 130 h 171"/>
                <a:gd name="T42" fmla="*/ 48 w 126"/>
                <a:gd name="T43" fmla="*/ 114 h 171"/>
                <a:gd name="T44" fmla="*/ 60 w 126"/>
                <a:gd name="T45" fmla="*/ 78 h 171"/>
                <a:gd name="T46" fmla="*/ 50 w 126"/>
                <a:gd name="T47" fmla="*/ 66 h 171"/>
                <a:gd name="T48" fmla="*/ 53 w 126"/>
                <a:gd name="T49" fmla="*/ 59 h 171"/>
                <a:gd name="T50" fmla="*/ 57 w 126"/>
                <a:gd name="T51" fmla="*/ 52 h 171"/>
                <a:gd name="T52" fmla="*/ 57 w 126"/>
                <a:gd name="T53" fmla="*/ 45 h 171"/>
                <a:gd name="T54" fmla="*/ 62 w 126"/>
                <a:gd name="T55" fmla="*/ 40 h 171"/>
                <a:gd name="T56" fmla="*/ 60 w 126"/>
                <a:gd name="T57" fmla="*/ 38 h 171"/>
                <a:gd name="T58" fmla="*/ 62 w 126"/>
                <a:gd name="T59" fmla="*/ 28 h 171"/>
                <a:gd name="T60" fmla="*/ 69 w 126"/>
                <a:gd name="T61" fmla="*/ 28 h 171"/>
                <a:gd name="T62" fmla="*/ 79 w 126"/>
                <a:gd name="T63" fmla="*/ 40 h 171"/>
                <a:gd name="T64" fmla="*/ 86 w 126"/>
                <a:gd name="T65" fmla="*/ 45 h 171"/>
                <a:gd name="T66" fmla="*/ 97 w 126"/>
                <a:gd name="T67" fmla="*/ 47 h 171"/>
                <a:gd name="T68" fmla="*/ 107 w 126"/>
                <a:gd name="T69" fmla="*/ 52 h 171"/>
                <a:gd name="T70" fmla="*/ 114 w 126"/>
                <a:gd name="T71" fmla="*/ 62 h 171"/>
                <a:gd name="T72" fmla="*/ 119 w 126"/>
                <a:gd name="T73" fmla="*/ 66 h 171"/>
                <a:gd name="T74" fmla="*/ 126 w 126"/>
                <a:gd name="T75" fmla="*/ 69 h 171"/>
                <a:gd name="T76" fmla="*/ 126 w 126"/>
                <a:gd name="T77" fmla="*/ 73 h 171"/>
                <a:gd name="T78" fmla="*/ 119 w 126"/>
                <a:gd name="T79" fmla="*/ 83 h 171"/>
                <a:gd name="T80" fmla="*/ 116 w 126"/>
                <a:gd name="T81" fmla="*/ 88 h 171"/>
                <a:gd name="T82" fmla="*/ 109 w 126"/>
                <a:gd name="T83" fmla="*/ 95 h 171"/>
                <a:gd name="T84" fmla="*/ 69 w 126"/>
                <a:gd name="T85" fmla="*/ 10 h 171"/>
                <a:gd name="T86" fmla="*/ 69 w 126"/>
                <a:gd name="T87" fmla="*/ 10 h 171"/>
                <a:gd name="T88" fmla="*/ 67 w 126"/>
                <a:gd name="T89" fmla="*/ 12 h 171"/>
                <a:gd name="T90" fmla="*/ 64 w 126"/>
                <a:gd name="T91" fmla="*/ 7 h 171"/>
                <a:gd name="T92" fmla="*/ 69 w 126"/>
                <a:gd name="T93" fmla="*/ 0 h 171"/>
                <a:gd name="T94" fmla="*/ 71 w 126"/>
                <a:gd name="T95" fmla="*/ 2 h 171"/>
                <a:gd name="T96" fmla="*/ 69 w 126"/>
                <a:gd name="T97" fmla="*/ 1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6" h="171">
                  <a:moveTo>
                    <a:pt x="109" y="95"/>
                  </a:moveTo>
                  <a:lnTo>
                    <a:pt x="109" y="95"/>
                  </a:lnTo>
                  <a:lnTo>
                    <a:pt x="105" y="107"/>
                  </a:lnTo>
                  <a:lnTo>
                    <a:pt x="97" y="104"/>
                  </a:lnTo>
                  <a:lnTo>
                    <a:pt x="93" y="109"/>
                  </a:lnTo>
                  <a:lnTo>
                    <a:pt x="90" y="118"/>
                  </a:lnTo>
                  <a:lnTo>
                    <a:pt x="93" y="128"/>
                  </a:lnTo>
                  <a:lnTo>
                    <a:pt x="90" y="130"/>
                  </a:lnTo>
                  <a:lnTo>
                    <a:pt x="83" y="130"/>
                  </a:lnTo>
                  <a:lnTo>
                    <a:pt x="74" y="137"/>
                  </a:lnTo>
                  <a:lnTo>
                    <a:pt x="71" y="147"/>
                  </a:lnTo>
                  <a:lnTo>
                    <a:pt x="69" y="149"/>
                  </a:lnTo>
                  <a:lnTo>
                    <a:pt x="60" y="149"/>
                  </a:lnTo>
                  <a:lnTo>
                    <a:pt x="53" y="154"/>
                  </a:lnTo>
                  <a:lnTo>
                    <a:pt x="53" y="161"/>
                  </a:lnTo>
                  <a:lnTo>
                    <a:pt x="45" y="166"/>
                  </a:lnTo>
                  <a:lnTo>
                    <a:pt x="36" y="163"/>
                  </a:lnTo>
                  <a:lnTo>
                    <a:pt x="24" y="168"/>
                  </a:lnTo>
                  <a:lnTo>
                    <a:pt x="17" y="171"/>
                  </a:lnTo>
                  <a:lnTo>
                    <a:pt x="12" y="159"/>
                  </a:lnTo>
                  <a:lnTo>
                    <a:pt x="0" y="130"/>
                  </a:lnTo>
                  <a:lnTo>
                    <a:pt x="48" y="114"/>
                  </a:lnTo>
                  <a:lnTo>
                    <a:pt x="60" y="78"/>
                  </a:lnTo>
                  <a:lnTo>
                    <a:pt x="50" y="66"/>
                  </a:lnTo>
                  <a:lnTo>
                    <a:pt x="53" y="59"/>
                  </a:lnTo>
                  <a:lnTo>
                    <a:pt x="57" y="52"/>
                  </a:lnTo>
                  <a:lnTo>
                    <a:pt x="57" y="45"/>
                  </a:lnTo>
                  <a:lnTo>
                    <a:pt x="62" y="40"/>
                  </a:lnTo>
                  <a:lnTo>
                    <a:pt x="60" y="38"/>
                  </a:lnTo>
                  <a:lnTo>
                    <a:pt x="62" y="28"/>
                  </a:lnTo>
                  <a:lnTo>
                    <a:pt x="69" y="28"/>
                  </a:lnTo>
                  <a:lnTo>
                    <a:pt x="79" y="40"/>
                  </a:lnTo>
                  <a:lnTo>
                    <a:pt x="86" y="45"/>
                  </a:lnTo>
                  <a:lnTo>
                    <a:pt x="97" y="47"/>
                  </a:lnTo>
                  <a:lnTo>
                    <a:pt x="107" y="52"/>
                  </a:lnTo>
                  <a:lnTo>
                    <a:pt x="114" y="62"/>
                  </a:lnTo>
                  <a:lnTo>
                    <a:pt x="119" y="66"/>
                  </a:lnTo>
                  <a:lnTo>
                    <a:pt x="126" y="69"/>
                  </a:lnTo>
                  <a:lnTo>
                    <a:pt x="126" y="73"/>
                  </a:lnTo>
                  <a:lnTo>
                    <a:pt x="119" y="83"/>
                  </a:lnTo>
                  <a:lnTo>
                    <a:pt x="116" y="88"/>
                  </a:lnTo>
                  <a:lnTo>
                    <a:pt x="109" y="95"/>
                  </a:lnTo>
                  <a:moveTo>
                    <a:pt x="69" y="10"/>
                  </a:moveTo>
                  <a:lnTo>
                    <a:pt x="69" y="10"/>
                  </a:lnTo>
                  <a:lnTo>
                    <a:pt x="67" y="12"/>
                  </a:lnTo>
                  <a:lnTo>
                    <a:pt x="64" y="7"/>
                  </a:lnTo>
                  <a:lnTo>
                    <a:pt x="69" y="0"/>
                  </a:lnTo>
                  <a:lnTo>
                    <a:pt x="71" y="2"/>
                  </a:lnTo>
                  <a:lnTo>
                    <a:pt x="69" y="10"/>
                  </a:lnTo>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54" name="Freeform 30"/>
            <p:cNvSpPr>
              <a:spLocks/>
            </p:cNvSpPr>
            <p:nvPr/>
          </p:nvSpPr>
          <p:spPr bwMode="auto">
            <a:xfrm>
              <a:off x="5572377" y="3387503"/>
              <a:ext cx="295097" cy="184151"/>
            </a:xfrm>
            <a:custGeom>
              <a:avLst/>
              <a:gdLst>
                <a:gd name="connsiteX0" fmla="*/ 350285 w 393462"/>
                <a:gd name="connsiteY0" fmla="*/ 0 h 245535"/>
                <a:gd name="connsiteX1" fmla="*/ 382100 w 393462"/>
                <a:gd name="connsiteY1" fmla="*/ 65902 h 245535"/>
                <a:gd name="connsiteX2" fmla="*/ 393462 w 393462"/>
                <a:gd name="connsiteY2" fmla="*/ 93171 h 245535"/>
                <a:gd name="connsiteX3" fmla="*/ 366193 w 393462"/>
                <a:gd name="connsiteY3" fmla="*/ 102261 h 245535"/>
                <a:gd name="connsiteX4" fmla="*/ 354830 w 393462"/>
                <a:gd name="connsiteY4" fmla="*/ 118169 h 245535"/>
                <a:gd name="connsiteX5" fmla="*/ 354830 w 393462"/>
                <a:gd name="connsiteY5" fmla="*/ 129531 h 245535"/>
                <a:gd name="connsiteX6" fmla="*/ 323016 w 393462"/>
                <a:gd name="connsiteY6" fmla="*/ 145438 h 245535"/>
                <a:gd name="connsiteX7" fmla="*/ 317857 w 393462"/>
                <a:gd name="connsiteY7" fmla="*/ 146827 h 245535"/>
                <a:gd name="connsiteX8" fmla="*/ 315873 w 393462"/>
                <a:gd name="connsiteY8" fmla="*/ 147819 h 245535"/>
                <a:gd name="connsiteX9" fmla="*/ 263153 w 393462"/>
                <a:gd name="connsiteY9" fmla="*/ 162013 h 245535"/>
                <a:gd name="connsiteX10" fmla="*/ 232117 w 393462"/>
                <a:gd name="connsiteY10" fmla="*/ 188615 h 245535"/>
                <a:gd name="connsiteX11" fmla="*/ 225570 w 393462"/>
                <a:gd name="connsiteY11" fmla="*/ 190486 h 245535"/>
                <a:gd name="connsiteX12" fmla="*/ 224974 w 393462"/>
                <a:gd name="connsiteY12" fmla="*/ 190996 h 245535"/>
                <a:gd name="connsiteX13" fmla="*/ 209067 w 393462"/>
                <a:gd name="connsiteY13" fmla="*/ 195541 h 245535"/>
                <a:gd name="connsiteX14" fmla="*/ 199521 w 393462"/>
                <a:gd name="connsiteY14" fmla="*/ 191723 h 245535"/>
                <a:gd name="connsiteX15" fmla="*/ 177578 w 393462"/>
                <a:gd name="connsiteY15" fmla="*/ 204522 h 245535"/>
                <a:gd name="connsiteX16" fmla="*/ 170435 w 393462"/>
                <a:gd name="connsiteY16" fmla="*/ 206903 h 245535"/>
                <a:gd name="connsiteX17" fmla="*/ 170435 w 393462"/>
                <a:gd name="connsiteY17" fmla="*/ 206903 h 245535"/>
                <a:gd name="connsiteX18" fmla="*/ 149983 w 393462"/>
                <a:gd name="connsiteY18" fmla="*/ 213721 h 245535"/>
                <a:gd name="connsiteX19" fmla="*/ 122713 w 393462"/>
                <a:gd name="connsiteY19" fmla="*/ 218266 h 245535"/>
                <a:gd name="connsiteX20" fmla="*/ 116589 w 393462"/>
                <a:gd name="connsiteY20" fmla="*/ 218266 h 245535"/>
                <a:gd name="connsiteX21" fmla="*/ 109404 w 393462"/>
                <a:gd name="connsiteY21" fmla="*/ 227247 h 245535"/>
                <a:gd name="connsiteX22" fmla="*/ 98042 w 393462"/>
                <a:gd name="connsiteY22" fmla="*/ 231792 h 245535"/>
                <a:gd name="connsiteX23" fmla="*/ 93497 w 393462"/>
                <a:gd name="connsiteY23" fmla="*/ 236337 h 245535"/>
                <a:gd name="connsiteX24" fmla="*/ 88735 w 393462"/>
                <a:gd name="connsiteY24" fmla="*/ 236337 h 245535"/>
                <a:gd name="connsiteX25" fmla="*/ 86354 w 393462"/>
                <a:gd name="connsiteY25" fmla="*/ 238718 h 245535"/>
                <a:gd name="connsiteX26" fmla="*/ 72143 w 393462"/>
                <a:gd name="connsiteY26" fmla="*/ 238718 h 245535"/>
                <a:gd name="connsiteX27" fmla="*/ 66227 w 393462"/>
                <a:gd name="connsiteY27" fmla="*/ 243154 h 245535"/>
                <a:gd name="connsiteX28" fmla="*/ 62259 w 393462"/>
                <a:gd name="connsiteY28" fmla="*/ 243154 h 245535"/>
                <a:gd name="connsiteX29" fmla="*/ 59084 w 393462"/>
                <a:gd name="connsiteY29" fmla="*/ 245535 h 245535"/>
                <a:gd name="connsiteX30" fmla="*/ 31815 w 393462"/>
                <a:gd name="connsiteY30" fmla="*/ 245535 h 245535"/>
                <a:gd name="connsiteX31" fmla="*/ 20452 w 393462"/>
                <a:gd name="connsiteY31" fmla="*/ 222811 h 245535"/>
                <a:gd name="connsiteX32" fmla="*/ 20452 w 393462"/>
                <a:gd name="connsiteY32" fmla="*/ 202358 h 245535"/>
                <a:gd name="connsiteX33" fmla="*/ 15908 w 393462"/>
                <a:gd name="connsiteY33" fmla="*/ 190996 h 245535"/>
                <a:gd name="connsiteX34" fmla="*/ 9090 w 393462"/>
                <a:gd name="connsiteY34" fmla="*/ 159181 h 245535"/>
                <a:gd name="connsiteX35" fmla="*/ 0 w 393462"/>
                <a:gd name="connsiteY35" fmla="*/ 147819 h 245535"/>
                <a:gd name="connsiteX36" fmla="*/ 4545 w 393462"/>
                <a:gd name="connsiteY36" fmla="*/ 143274 h 245535"/>
                <a:gd name="connsiteX37" fmla="*/ 4545 w 393462"/>
                <a:gd name="connsiteY37" fmla="*/ 127367 h 245535"/>
                <a:gd name="connsiteX38" fmla="*/ 9090 w 393462"/>
                <a:gd name="connsiteY38" fmla="*/ 120550 h 245535"/>
                <a:gd name="connsiteX39" fmla="*/ 4545 w 393462"/>
                <a:gd name="connsiteY39" fmla="*/ 104642 h 245535"/>
                <a:gd name="connsiteX40" fmla="*/ 20452 w 393462"/>
                <a:gd name="connsiteY40" fmla="*/ 95552 h 245535"/>
                <a:gd name="connsiteX41" fmla="*/ 15908 w 393462"/>
                <a:gd name="connsiteY41" fmla="*/ 72828 h 245535"/>
                <a:gd name="connsiteX42" fmla="*/ 27270 w 393462"/>
                <a:gd name="connsiteY42" fmla="*/ 56920 h 245535"/>
                <a:gd name="connsiteX43" fmla="*/ 30874 w 393462"/>
                <a:gd name="connsiteY43" fmla="*/ 59494 h 245535"/>
                <a:gd name="connsiteX44" fmla="*/ 34413 w 393462"/>
                <a:gd name="connsiteY44" fmla="*/ 54539 h 245535"/>
                <a:gd name="connsiteX45" fmla="*/ 50320 w 393462"/>
                <a:gd name="connsiteY45" fmla="*/ 65902 h 245535"/>
                <a:gd name="connsiteX46" fmla="*/ 59410 w 393462"/>
                <a:gd name="connsiteY46" fmla="*/ 65902 h 245535"/>
                <a:gd name="connsiteX47" fmla="*/ 102587 w 393462"/>
                <a:gd name="connsiteY47" fmla="*/ 59084 h 245535"/>
                <a:gd name="connsiteX48" fmla="*/ 109404 w 393462"/>
                <a:gd name="connsiteY48" fmla="*/ 65902 h 245535"/>
                <a:gd name="connsiteX49" fmla="*/ 144856 w 393462"/>
                <a:gd name="connsiteY49" fmla="*/ 70333 h 245535"/>
                <a:gd name="connsiteX50" fmla="*/ 149983 w 393462"/>
                <a:gd name="connsiteY50" fmla="*/ 68283 h 245535"/>
                <a:gd name="connsiteX51" fmla="*/ 150380 w 393462"/>
                <a:gd name="connsiteY51" fmla="*/ 68600 h 245535"/>
                <a:gd name="connsiteX52" fmla="*/ 157126 w 393462"/>
                <a:gd name="connsiteY52" fmla="*/ 65902 h 245535"/>
                <a:gd name="connsiteX53" fmla="*/ 168488 w 393462"/>
                <a:gd name="connsiteY53" fmla="*/ 74992 h 245535"/>
                <a:gd name="connsiteX54" fmla="*/ 177553 w 393462"/>
                <a:gd name="connsiteY54" fmla="*/ 72402 h 245535"/>
                <a:gd name="connsiteX55" fmla="*/ 204522 w 393462"/>
                <a:gd name="connsiteY55" fmla="*/ 34196 h 245535"/>
                <a:gd name="connsiteX56" fmla="*/ 236337 w 393462"/>
                <a:gd name="connsiteY56" fmla="*/ 18289 h 245535"/>
                <a:gd name="connsiteX57" fmla="*/ 239728 w 393462"/>
                <a:gd name="connsiteY57" fmla="*/ 17784 h 245535"/>
                <a:gd name="connsiteX58" fmla="*/ 243480 w 393462"/>
                <a:gd name="connsiteY58" fmla="*/ 15908 h 245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93462" h="245535">
                  <a:moveTo>
                    <a:pt x="350285" y="0"/>
                  </a:moveTo>
                  <a:lnTo>
                    <a:pt x="382100" y="65902"/>
                  </a:lnTo>
                  <a:lnTo>
                    <a:pt x="393462" y="93171"/>
                  </a:lnTo>
                  <a:lnTo>
                    <a:pt x="366193" y="102261"/>
                  </a:lnTo>
                  <a:lnTo>
                    <a:pt x="354830" y="118169"/>
                  </a:lnTo>
                  <a:lnTo>
                    <a:pt x="354830" y="129531"/>
                  </a:lnTo>
                  <a:lnTo>
                    <a:pt x="323016" y="145438"/>
                  </a:lnTo>
                  <a:lnTo>
                    <a:pt x="317857" y="146827"/>
                  </a:lnTo>
                  <a:lnTo>
                    <a:pt x="315873" y="147819"/>
                  </a:lnTo>
                  <a:lnTo>
                    <a:pt x="263153" y="162013"/>
                  </a:lnTo>
                  <a:lnTo>
                    <a:pt x="232117" y="188615"/>
                  </a:lnTo>
                  <a:lnTo>
                    <a:pt x="225570" y="190486"/>
                  </a:lnTo>
                  <a:lnTo>
                    <a:pt x="224974" y="190996"/>
                  </a:lnTo>
                  <a:lnTo>
                    <a:pt x="209067" y="195541"/>
                  </a:lnTo>
                  <a:lnTo>
                    <a:pt x="199521" y="191723"/>
                  </a:lnTo>
                  <a:lnTo>
                    <a:pt x="177578" y="204522"/>
                  </a:lnTo>
                  <a:lnTo>
                    <a:pt x="170435" y="206903"/>
                  </a:lnTo>
                  <a:lnTo>
                    <a:pt x="170435" y="206903"/>
                  </a:lnTo>
                  <a:lnTo>
                    <a:pt x="149983" y="213721"/>
                  </a:lnTo>
                  <a:lnTo>
                    <a:pt x="122713" y="218266"/>
                  </a:lnTo>
                  <a:lnTo>
                    <a:pt x="116589" y="218266"/>
                  </a:lnTo>
                  <a:lnTo>
                    <a:pt x="109404" y="227247"/>
                  </a:lnTo>
                  <a:lnTo>
                    <a:pt x="98042" y="231792"/>
                  </a:lnTo>
                  <a:lnTo>
                    <a:pt x="93497" y="236337"/>
                  </a:lnTo>
                  <a:lnTo>
                    <a:pt x="88735" y="236337"/>
                  </a:lnTo>
                  <a:lnTo>
                    <a:pt x="86354" y="238718"/>
                  </a:lnTo>
                  <a:lnTo>
                    <a:pt x="72143" y="238718"/>
                  </a:lnTo>
                  <a:lnTo>
                    <a:pt x="66227" y="243154"/>
                  </a:lnTo>
                  <a:lnTo>
                    <a:pt x="62259" y="243154"/>
                  </a:lnTo>
                  <a:lnTo>
                    <a:pt x="59084" y="245535"/>
                  </a:lnTo>
                  <a:lnTo>
                    <a:pt x="31815" y="245535"/>
                  </a:lnTo>
                  <a:lnTo>
                    <a:pt x="20452" y="222811"/>
                  </a:lnTo>
                  <a:lnTo>
                    <a:pt x="20452" y="202358"/>
                  </a:lnTo>
                  <a:lnTo>
                    <a:pt x="15908" y="190996"/>
                  </a:lnTo>
                  <a:lnTo>
                    <a:pt x="9090" y="159181"/>
                  </a:lnTo>
                  <a:lnTo>
                    <a:pt x="0" y="147819"/>
                  </a:lnTo>
                  <a:lnTo>
                    <a:pt x="4545" y="143274"/>
                  </a:lnTo>
                  <a:lnTo>
                    <a:pt x="4545" y="127367"/>
                  </a:lnTo>
                  <a:lnTo>
                    <a:pt x="9090" y="120550"/>
                  </a:lnTo>
                  <a:lnTo>
                    <a:pt x="4545" y="104642"/>
                  </a:lnTo>
                  <a:lnTo>
                    <a:pt x="20452" y="95552"/>
                  </a:lnTo>
                  <a:lnTo>
                    <a:pt x="15908" y="72828"/>
                  </a:lnTo>
                  <a:lnTo>
                    <a:pt x="27270" y="56920"/>
                  </a:lnTo>
                  <a:lnTo>
                    <a:pt x="30874" y="59494"/>
                  </a:lnTo>
                  <a:lnTo>
                    <a:pt x="34413" y="54539"/>
                  </a:lnTo>
                  <a:lnTo>
                    <a:pt x="50320" y="65902"/>
                  </a:lnTo>
                  <a:lnTo>
                    <a:pt x="59410" y="65902"/>
                  </a:lnTo>
                  <a:lnTo>
                    <a:pt x="102587" y="59084"/>
                  </a:lnTo>
                  <a:lnTo>
                    <a:pt x="109404" y="65902"/>
                  </a:lnTo>
                  <a:lnTo>
                    <a:pt x="144856" y="70333"/>
                  </a:lnTo>
                  <a:lnTo>
                    <a:pt x="149983" y="68283"/>
                  </a:lnTo>
                  <a:lnTo>
                    <a:pt x="150380" y="68600"/>
                  </a:lnTo>
                  <a:lnTo>
                    <a:pt x="157126" y="65902"/>
                  </a:lnTo>
                  <a:lnTo>
                    <a:pt x="168488" y="74992"/>
                  </a:lnTo>
                  <a:lnTo>
                    <a:pt x="177553" y="72402"/>
                  </a:lnTo>
                  <a:lnTo>
                    <a:pt x="204522" y="34196"/>
                  </a:lnTo>
                  <a:lnTo>
                    <a:pt x="236337" y="18289"/>
                  </a:lnTo>
                  <a:lnTo>
                    <a:pt x="239728" y="17784"/>
                  </a:lnTo>
                  <a:lnTo>
                    <a:pt x="243480" y="15908"/>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55" name="Freeform 31"/>
            <p:cNvSpPr>
              <a:spLocks/>
            </p:cNvSpPr>
            <p:nvPr/>
          </p:nvSpPr>
          <p:spPr bwMode="auto">
            <a:xfrm>
              <a:off x="5350648" y="2986899"/>
              <a:ext cx="586541" cy="482657"/>
            </a:xfrm>
            <a:custGeom>
              <a:avLst/>
              <a:gdLst>
                <a:gd name="connsiteX0" fmla="*/ 165890 w 782054"/>
                <a:gd name="connsiteY0" fmla="*/ 0 h 643542"/>
                <a:gd name="connsiteX1" fmla="*/ 209067 w 782054"/>
                <a:gd name="connsiteY1" fmla="*/ 11362 h 643542"/>
                <a:gd name="connsiteX2" fmla="*/ 263606 w 782054"/>
                <a:gd name="connsiteY2" fmla="*/ 38632 h 643542"/>
                <a:gd name="connsiteX3" fmla="*/ 370412 w 782054"/>
                <a:gd name="connsiteY3" fmla="*/ 122713 h 643542"/>
                <a:gd name="connsiteX4" fmla="*/ 436314 w 782054"/>
                <a:gd name="connsiteY4" fmla="*/ 129531 h 643542"/>
                <a:gd name="connsiteX5" fmla="*/ 468128 w 782054"/>
                <a:gd name="connsiteY5" fmla="*/ 129531 h 643542"/>
                <a:gd name="connsiteX6" fmla="*/ 473419 w 782054"/>
                <a:gd name="connsiteY6" fmla="*/ 139055 h 643542"/>
                <a:gd name="connsiteX7" fmla="*/ 475271 w 782054"/>
                <a:gd name="connsiteY7" fmla="*/ 139055 h 643542"/>
                <a:gd name="connsiteX8" fmla="*/ 481343 w 782054"/>
                <a:gd name="connsiteY8" fmla="*/ 149983 h 643542"/>
                <a:gd name="connsiteX9" fmla="*/ 504488 w 782054"/>
                <a:gd name="connsiteY9" fmla="*/ 149983 h 643542"/>
                <a:gd name="connsiteX10" fmla="*/ 509250 w 782054"/>
                <a:gd name="connsiteY10" fmla="*/ 159507 h 643542"/>
                <a:gd name="connsiteX11" fmla="*/ 511631 w 782054"/>
                <a:gd name="connsiteY11" fmla="*/ 159507 h 643542"/>
                <a:gd name="connsiteX12" fmla="*/ 523858 w 782054"/>
                <a:gd name="connsiteY12" fmla="*/ 183962 h 643542"/>
                <a:gd name="connsiteX13" fmla="*/ 538575 w 782054"/>
                <a:gd name="connsiteY13" fmla="*/ 193160 h 643542"/>
                <a:gd name="connsiteX14" fmla="*/ 540335 w 782054"/>
                <a:gd name="connsiteY14" fmla="*/ 199319 h 643542"/>
                <a:gd name="connsiteX15" fmla="*/ 545718 w 782054"/>
                <a:gd name="connsiteY15" fmla="*/ 202684 h 643542"/>
                <a:gd name="connsiteX16" fmla="*/ 548426 w 782054"/>
                <a:gd name="connsiteY16" fmla="*/ 212163 h 643542"/>
                <a:gd name="connsiteX17" fmla="*/ 570389 w 782054"/>
                <a:gd name="connsiteY17" fmla="*/ 224974 h 643542"/>
                <a:gd name="connsiteX18" fmla="*/ 570389 w 782054"/>
                <a:gd name="connsiteY18" fmla="*/ 230332 h 643542"/>
                <a:gd name="connsiteX19" fmla="*/ 577532 w 782054"/>
                <a:gd name="connsiteY19" fmla="*/ 234498 h 643542"/>
                <a:gd name="connsiteX20" fmla="*/ 577532 w 782054"/>
                <a:gd name="connsiteY20" fmla="*/ 250406 h 643542"/>
                <a:gd name="connsiteX21" fmla="*/ 577532 w 782054"/>
                <a:gd name="connsiteY21" fmla="*/ 268585 h 643542"/>
                <a:gd name="connsiteX22" fmla="*/ 577532 w 782054"/>
                <a:gd name="connsiteY22" fmla="*/ 277080 h 643542"/>
                <a:gd name="connsiteX23" fmla="*/ 579479 w 782054"/>
                <a:gd name="connsiteY23" fmla="*/ 279514 h 643542"/>
                <a:gd name="connsiteX24" fmla="*/ 580029 w 782054"/>
                <a:gd name="connsiteY24" fmla="*/ 280796 h 643542"/>
                <a:gd name="connsiteX25" fmla="*/ 586622 w 782054"/>
                <a:gd name="connsiteY25" fmla="*/ 289038 h 643542"/>
                <a:gd name="connsiteX26" fmla="*/ 591511 w 782054"/>
                <a:gd name="connsiteY26" fmla="*/ 300444 h 643542"/>
                <a:gd name="connsiteX27" fmla="*/ 606749 w 782054"/>
                <a:gd name="connsiteY27" fmla="*/ 311328 h 643542"/>
                <a:gd name="connsiteX28" fmla="*/ 613566 w 782054"/>
                <a:gd name="connsiteY28" fmla="*/ 306783 h 643542"/>
                <a:gd name="connsiteX29" fmla="*/ 619478 w 782054"/>
                <a:gd name="connsiteY29" fmla="*/ 317128 h 643542"/>
                <a:gd name="connsiteX30" fmla="*/ 620709 w 782054"/>
                <a:gd name="connsiteY30" fmla="*/ 316307 h 643542"/>
                <a:gd name="connsiteX31" fmla="*/ 629799 w 782054"/>
                <a:gd name="connsiteY31" fmla="*/ 332214 h 643542"/>
                <a:gd name="connsiteX32" fmla="*/ 629799 w 782054"/>
                <a:gd name="connsiteY32" fmla="*/ 343577 h 643542"/>
                <a:gd name="connsiteX33" fmla="*/ 642404 w 782054"/>
                <a:gd name="connsiteY33" fmla="*/ 377790 h 643542"/>
                <a:gd name="connsiteX34" fmla="*/ 747642 w 782054"/>
                <a:gd name="connsiteY34" fmla="*/ 393137 h 643542"/>
                <a:gd name="connsiteX35" fmla="*/ 752187 w 782054"/>
                <a:gd name="connsiteY35" fmla="*/ 386319 h 643542"/>
                <a:gd name="connsiteX36" fmla="*/ 774911 w 782054"/>
                <a:gd name="connsiteY36" fmla="*/ 413589 h 643542"/>
                <a:gd name="connsiteX37" fmla="*/ 774670 w 782054"/>
                <a:gd name="connsiteY37" fmla="*/ 414252 h 643542"/>
                <a:gd name="connsiteX38" fmla="*/ 782054 w 782054"/>
                <a:gd name="connsiteY38" fmla="*/ 423113 h 643542"/>
                <a:gd name="connsiteX39" fmla="*/ 754785 w 782054"/>
                <a:gd name="connsiteY39" fmla="*/ 498104 h 643542"/>
                <a:gd name="connsiteX40" fmla="*/ 645706 w 782054"/>
                <a:gd name="connsiteY40" fmla="*/ 541281 h 643542"/>
                <a:gd name="connsiteX41" fmla="*/ 538900 w 782054"/>
                <a:gd name="connsiteY41" fmla="*/ 557189 h 643542"/>
                <a:gd name="connsiteX42" fmla="*/ 502541 w 782054"/>
                <a:gd name="connsiteY42" fmla="*/ 573096 h 643542"/>
                <a:gd name="connsiteX43" fmla="*/ 479816 w 782054"/>
                <a:gd name="connsiteY43" fmla="*/ 611728 h 643542"/>
                <a:gd name="connsiteX44" fmla="*/ 459364 w 782054"/>
                <a:gd name="connsiteY44" fmla="*/ 616273 h 643542"/>
                <a:gd name="connsiteX45" fmla="*/ 452547 w 782054"/>
                <a:gd name="connsiteY45" fmla="*/ 607183 h 643542"/>
                <a:gd name="connsiteX46" fmla="*/ 436639 w 782054"/>
                <a:gd name="connsiteY46" fmla="*/ 607183 h 643542"/>
                <a:gd name="connsiteX47" fmla="*/ 400280 w 782054"/>
                <a:gd name="connsiteY47" fmla="*/ 607183 h 643542"/>
                <a:gd name="connsiteX48" fmla="*/ 393463 w 782054"/>
                <a:gd name="connsiteY48" fmla="*/ 600365 h 643542"/>
                <a:gd name="connsiteX49" fmla="*/ 350286 w 782054"/>
                <a:gd name="connsiteY49" fmla="*/ 600365 h 643542"/>
                <a:gd name="connsiteX50" fmla="*/ 341196 w 782054"/>
                <a:gd name="connsiteY50" fmla="*/ 607183 h 643542"/>
                <a:gd name="connsiteX51" fmla="*/ 325289 w 782054"/>
                <a:gd name="connsiteY51" fmla="*/ 595820 h 643542"/>
                <a:gd name="connsiteX52" fmla="*/ 313926 w 782054"/>
                <a:gd name="connsiteY52" fmla="*/ 611728 h 643542"/>
                <a:gd name="connsiteX53" fmla="*/ 318471 w 782054"/>
                <a:gd name="connsiteY53" fmla="*/ 627635 h 643542"/>
                <a:gd name="connsiteX54" fmla="*/ 302564 w 782054"/>
                <a:gd name="connsiteY54" fmla="*/ 643542 h 643542"/>
                <a:gd name="connsiteX55" fmla="*/ 302564 w 782054"/>
                <a:gd name="connsiteY55" fmla="*/ 627635 h 643542"/>
                <a:gd name="connsiteX56" fmla="*/ 302121 w 782054"/>
                <a:gd name="connsiteY56" fmla="*/ 627319 h 643542"/>
                <a:gd name="connsiteX57" fmla="*/ 295421 w 782054"/>
                <a:gd name="connsiteY57" fmla="*/ 634018 h 643542"/>
                <a:gd name="connsiteX58" fmla="*/ 295421 w 782054"/>
                <a:gd name="connsiteY58" fmla="*/ 622533 h 643542"/>
                <a:gd name="connsiteX59" fmla="*/ 286657 w 782054"/>
                <a:gd name="connsiteY59" fmla="*/ 616273 h 643542"/>
                <a:gd name="connsiteX60" fmla="*/ 286657 w 782054"/>
                <a:gd name="connsiteY60" fmla="*/ 611851 h 643542"/>
                <a:gd name="connsiteX61" fmla="*/ 279514 w 782054"/>
                <a:gd name="connsiteY61" fmla="*/ 606749 h 643542"/>
                <a:gd name="connsiteX62" fmla="*/ 279514 w 782054"/>
                <a:gd name="connsiteY62" fmla="*/ 594810 h 643542"/>
                <a:gd name="connsiteX63" fmla="*/ 266204 w 782054"/>
                <a:gd name="connsiteY63" fmla="*/ 584458 h 643542"/>
                <a:gd name="connsiteX64" fmla="*/ 262123 w 782054"/>
                <a:gd name="connsiteY64" fmla="*/ 577315 h 643542"/>
                <a:gd name="connsiteX65" fmla="*/ 259061 w 782054"/>
                <a:gd name="connsiteY65" fmla="*/ 574934 h 643542"/>
                <a:gd name="connsiteX66" fmla="*/ 240882 w 782054"/>
                <a:gd name="connsiteY66" fmla="*/ 543120 h 643542"/>
                <a:gd name="connsiteX67" fmla="*/ 232744 w 782054"/>
                <a:gd name="connsiteY67" fmla="*/ 514639 h 643542"/>
                <a:gd name="connsiteX68" fmla="*/ 211665 w 782054"/>
                <a:gd name="connsiteY68" fmla="*/ 493559 h 643542"/>
                <a:gd name="connsiteX69" fmla="*/ 195758 w 782054"/>
                <a:gd name="connsiteY69" fmla="*/ 489015 h 643542"/>
                <a:gd name="connsiteX70" fmla="*/ 190467 w 782054"/>
                <a:gd name="connsiteY70" fmla="*/ 480020 h 643542"/>
                <a:gd name="connsiteX71" fmla="*/ 188615 w 782054"/>
                <a:gd name="connsiteY71" fmla="*/ 479491 h 643542"/>
                <a:gd name="connsiteX72" fmla="*/ 165890 w 782054"/>
                <a:gd name="connsiteY72" fmla="*/ 440859 h 643542"/>
                <a:gd name="connsiteX73" fmla="*/ 161345 w 782054"/>
                <a:gd name="connsiteY73" fmla="*/ 413589 h 643542"/>
                <a:gd name="connsiteX74" fmla="*/ 161345 w 782054"/>
                <a:gd name="connsiteY74" fmla="*/ 393137 h 643542"/>
                <a:gd name="connsiteX75" fmla="*/ 141963 w 782054"/>
                <a:gd name="connsiteY75" fmla="*/ 350495 h 643542"/>
                <a:gd name="connsiteX76" fmla="*/ 129856 w 782054"/>
                <a:gd name="connsiteY76" fmla="*/ 343577 h 643542"/>
                <a:gd name="connsiteX77" fmla="*/ 109404 w 782054"/>
                <a:gd name="connsiteY77" fmla="*/ 332214 h 643542"/>
                <a:gd name="connsiteX78" fmla="*/ 105558 w 782054"/>
                <a:gd name="connsiteY78" fmla="*/ 324522 h 643542"/>
                <a:gd name="connsiteX79" fmla="*/ 102261 w 782054"/>
                <a:gd name="connsiteY79" fmla="*/ 322690 h 643542"/>
                <a:gd name="connsiteX80" fmla="*/ 90899 w 782054"/>
                <a:gd name="connsiteY80" fmla="*/ 299966 h 643542"/>
                <a:gd name="connsiteX81" fmla="*/ 90899 w 782054"/>
                <a:gd name="connsiteY81" fmla="*/ 290876 h 643542"/>
                <a:gd name="connsiteX82" fmla="*/ 83505 w 782054"/>
                <a:gd name="connsiteY82" fmla="*/ 276088 h 643542"/>
                <a:gd name="connsiteX83" fmla="*/ 77590 w 782054"/>
                <a:gd name="connsiteY83" fmla="*/ 273130 h 643542"/>
                <a:gd name="connsiteX84" fmla="*/ 73621 w 782054"/>
                <a:gd name="connsiteY84" fmla="*/ 265194 h 643542"/>
                <a:gd name="connsiteX85" fmla="*/ 70447 w 782054"/>
                <a:gd name="connsiteY85" fmla="*/ 263606 h 643542"/>
                <a:gd name="connsiteX86" fmla="*/ 54539 w 782054"/>
                <a:gd name="connsiteY86" fmla="*/ 231792 h 643542"/>
                <a:gd name="connsiteX87" fmla="*/ 38632 w 782054"/>
                <a:gd name="connsiteY87" fmla="*/ 199977 h 643542"/>
                <a:gd name="connsiteX88" fmla="*/ 22257 w 782054"/>
                <a:gd name="connsiteY88" fmla="*/ 175414 h 643542"/>
                <a:gd name="connsiteX89" fmla="*/ 7143 w 782054"/>
                <a:gd name="connsiteY89" fmla="*/ 175414 h 643542"/>
                <a:gd name="connsiteX90" fmla="*/ 9260 w 782054"/>
                <a:gd name="connsiteY90" fmla="*/ 165890 h 643542"/>
                <a:gd name="connsiteX91" fmla="*/ 0 w 782054"/>
                <a:gd name="connsiteY91" fmla="*/ 165890 h 643542"/>
                <a:gd name="connsiteX92" fmla="*/ 4545 w 782054"/>
                <a:gd name="connsiteY92" fmla="*/ 145438 h 643542"/>
                <a:gd name="connsiteX93" fmla="*/ 4545 w 782054"/>
                <a:gd name="connsiteY93" fmla="*/ 134076 h 643542"/>
                <a:gd name="connsiteX94" fmla="*/ 11363 w 782054"/>
                <a:gd name="connsiteY94" fmla="*/ 113623 h 643542"/>
                <a:gd name="connsiteX95" fmla="*/ 47722 w 782054"/>
                <a:gd name="connsiteY95" fmla="*/ 122713 h 643542"/>
                <a:gd name="connsiteX96" fmla="*/ 63629 w 782054"/>
                <a:gd name="connsiteY96" fmla="*/ 106806 h 643542"/>
                <a:gd name="connsiteX97" fmla="*/ 74992 w 782054"/>
                <a:gd name="connsiteY97" fmla="*/ 97716 h 643542"/>
                <a:gd name="connsiteX98" fmla="*/ 102261 w 782054"/>
                <a:gd name="connsiteY98" fmla="*/ 90899 h 643542"/>
                <a:gd name="connsiteX99" fmla="*/ 106806 w 782054"/>
                <a:gd name="connsiteY99" fmla="*/ 74992 h 643542"/>
                <a:gd name="connsiteX100" fmla="*/ 121324 w 782054"/>
                <a:gd name="connsiteY100" fmla="*/ 64621 h 643542"/>
                <a:gd name="connsiteX101" fmla="*/ 93497 w 782054"/>
                <a:gd name="connsiteY101" fmla="*/ 36794 h 643542"/>
                <a:gd name="connsiteX102" fmla="*/ 95324 w 782054"/>
                <a:gd name="connsiteY102" fmla="*/ 36240 h 643542"/>
                <a:gd name="connsiteX103" fmla="*/ 86354 w 782054"/>
                <a:gd name="connsiteY103" fmla="*/ 27270 h 643542"/>
                <a:gd name="connsiteX104" fmla="*/ 161345 w 782054"/>
                <a:gd name="connsiteY104" fmla="*/ 4545 h 64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82054" h="643542">
                  <a:moveTo>
                    <a:pt x="165890" y="0"/>
                  </a:moveTo>
                  <a:lnTo>
                    <a:pt x="209067" y="11362"/>
                  </a:lnTo>
                  <a:lnTo>
                    <a:pt x="263606" y="38632"/>
                  </a:lnTo>
                  <a:lnTo>
                    <a:pt x="370412" y="122713"/>
                  </a:lnTo>
                  <a:lnTo>
                    <a:pt x="436314" y="129531"/>
                  </a:lnTo>
                  <a:lnTo>
                    <a:pt x="468128" y="129531"/>
                  </a:lnTo>
                  <a:lnTo>
                    <a:pt x="473419" y="139055"/>
                  </a:lnTo>
                  <a:lnTo>
                    <a:pt x="475271" y="139055"/>
                  </a:lnTo>
                  <a:lnTo>
                    <a:pt x="481343" y="149983"/>
                  </a:lnTo>
                  <a:lnTo>
                    <a:pt x="504488" y="149983"/>
                  </a:lnTo>
                  <a:lnTo>
                    <a:pt x="509250" y="159507"/>
                  </a:lnTo>
                  <a:lnTo>
                    <a:pt x="511631" y="159507"/>
                  </a:lnTo>
                  <a:lnTo>
                    <a:pt x="523858" y="183962"/>
                  </a:lnTo>
                  <a:lnTo>
                    <a:pt x="538575" y="193160"/>
                  </a:lnTo>
                  <a:lnTo>
                    <a:pt x="540335" y="199319"/>
                  </a:lnTo>
                  <a:lnTo>
                    <a:pt x="545718" y="202684"/>
                  </a:lnTo>
                  <a:lnTo>
                    <a:pt x="548426" y="212163"/>
                  </a:lnTo>
                  <a:lnTo>
                    <a:pt x="570389" y="224974"/>
                  </a:lnTo>
                  <a:lnTo>
                    <a:pt x="570389" y="230332"/>
                  </a:lnTo>
                  <a:lnTo>
                    <a:pt x="577532" y="234498"/>
                  </a:lnTo>
                  <a:lnTo>
                    <a:pt x="577532" y="250406"/>
                  </a:lnTo>
                  <a:lnTo>
                    <a:pt x="577532" y="268585"/>
                  </a:lnTo>
                  <a:lnTo>
                    <a:pt x="577532" y="277080"/>
                  </a:lnTo>
                  <a:lnTo>
                    <a:pt x="579479" y="279514"/>
                  </a:lnTo>
                  <a:lnTo>
                    <a:pt x="580029" y="280796"/>
                  </a:lnTo>
                  <a:lnTo>
                    <a:pt x="586622" y="289038"/>
                  </a:lnTo>
                  <a:lnTo>
                    <a:pt x="591511" y="300444"/>
                  </a:lnTo>
                  <a:lnTo>
                    <a:pt x="606749" y="311328"/>
                  </a:lnTo>
                  <a:lnTo>
                    <a:pt x="613566" y="306783"/>
                  </a:lnTo>
                  <a:lnTo>
                    <a:pt x="619478" y="317128"/>
                  </a:lnTo>
                  <a:lnTo>
                    <a:pt x="620709" y="316307"/>
                  </a:lnTo>
                  <a:lnTo>
                    <a:pt x="629799" y="332214"/>
                  </a:lnTo>
                  <a:lnTo>
                    <a:pt x="629799" y="343577"/>
                  </a:lnTo>
                  <a:lnTo>
                    <a:pt x="642404" y="377790"/>
                  </a:lnTo>
                  <a:lnTo>
                    <a:pt x="747642" y="393137"/>
                  </a:lnTo>
                  <a:lnTo>
                    <a:pt x="752187" y="386319"/>
                  </a:lnTo>
                  <a:lnTo>
                    <a:pt x="774911" y="413589"/>
                  </a:lnTo>
                  <a:lnTo>
                    <a:pt x="774670" y="414252"/>
                  </a:lnTo>
                  <a:lnTo>
                    <a:pt x="782054" y="423113"/>
                  </a:lnTo>
                  <a:lnTo>
                    <a:pt x="754785" y="498104"/>
                  </a:lnTo>
                  <a:lnTo>
                    <a:pt x="645706" y="541281"/>
                  </a:lnTo>
                  <a:lnTo>
                    <a:pt x="538900" y="557189"/>
                  </a:lnTo>
                  <a:lnTo>
                    <a:pt x="502541" y="573096"/>
                  </a:lnTo>
                  <a:lnTo>
                    <a:pt x="479816" y="611728"/>
                  </a:lnTo>
                  <a:lnTo>
                    <a:pt x="459364" y="616273"/>
                  </a:lnTo>
                  <a:lnTo>
                    <a:pt x="452547" y="607183"/>
                  </a:lnTo>
                  <a:lnTo>
                    <a:pt x="436639" y="607183"/>
                  </a:lnTo>
                  <a:lnTo>
                    <a:pt x="400280" y="607183"/>
                  </a:lnTo>
                  <a:lnTo>
                    <a:pt x="393463" y="600365"/>
                  </a:lnTo>
                  <a:lnTo>
                    <a:pt x="350286" y="600365"/>
                  </a:lnTo>
                  <a:lnTo>
                    <a:pt x="341196" y="607183"/>
                  </a:lnTo>
                  <a:lnTo>
                    <a:pt x="325289" y="595820"/>
                  </a:lnTo>
                  <a:lnTo>
                    <a:pt x="313926" y="611728"/>
                  </a:lnTo>
                  <a:lnTo>
                    <a:pt x="318471" y="627635"/>
                  </a:lnTo>
                  <a:lnTo>
                    <a:pt x="302564" y="643542"/>
                  </a:lnTo>
                  <a:lnTo>
                    <a:pt x="302564" y="627635"/>
                  </a:lnTo>
                  <a:lnTo>
                    <a:pt x="302121" y="627319"/>
                  </a:lnTo>
                  <a:lnTo>
                    <a:pt x="295421" y="634018"/>
                  </a:lnTo>
                  <a:lnTo>
                    <a:pt x="295421" y="622533"/>
                  </a:lnTo>
                  <a:lnTo>
                    <a:pt x="286657" y="616273"/>
                  </a:lnTo>
                  <a:lnTo>
                    <a:pt x="286657" y="611851"/>
                  </a:lnTo>
                  <a:lnTo>
                    <a:pt x="279514" y="606749"/>
                  </a:lnTo>
                  <a:lnTo>
                    <a:pt x="279514" y="594810"/>
                  </a:lnTo>
                  <a:lnTo>
                    <a:pt x="266204" y="584458"/>
                  </a:lnTo>
                  <a:lnTo>
                    <a:pt x="262123" y="577315"/>
                  </a:lnTo>
                  <a:lnTo>
                    <a:pt x="259061" y="574934"/>
                  </a:lnTo>
                  <a:lnTo>
                    <a:pt x="240882" y="543120"/>
                  </a:lnTo>
                  <a:lnTo>
                    <a:pt x="232744" y="514639"/>
                  </a:lnTo>
                  <a:lnTo>
                    <a:pt x="211665" y="493559"/>
                  </a:lnTo>
                  <a:lnTo>
                    <a:pt x="195758" y="489015"/>
                  </a:lnTo>
                  <a:lnTo>
                    <a:pt x="190467" y="480020"/>
                  </a:lnTo>
                  <a:lnTo>
                    <a:pt x="188615" y="479491"/>
                  </a:lnTo>
                  <a:lnTo>
                    <a:pt x="165890" y="440859"/>
                  </a:lnTo>
                  <a:lnTo>
                    <a:pt x="161345" y="413589"/>
                  </a:lnTo>
                  <a:lnTo>
                    <a:pt x="161345" y="393137"/>
                  </a:lnTo>
                  <a:lnTo>
                    <a:pt x="141963" y="350495"/>
                  </a:lnTo>
                  <a:lnTo>
                    <a:pt x="129856" y="343577"/>
                  </a:lnTo>
                  <a:lnTo>
                    <a:pt x="109404" y="332214"/>
                  </a:lnTo>
                  <a:lnTo>
                    <a:pt x="105558" y="324522"/>
                  </a:lnTo>
                  <a:lnTo>
                    <a:pt x="102261" y="322690"/>
                  </a:lnTo>
                  <a:lnTo>
                    <a:pt x="90899" y="299966"/>
                  </a:lnTo>
                  <a:lnTo>
                    <a:pt x="90899" y="290876"/>
                  </a:lnTo>
                  <a:lnTo>
                    <a:pt x="83505" y="276088"/>
                  </a:lnTo>
                  <a:lnTo>
                    <a:pt x="77590" y="273130"/>
                  </a:lnTo>
                  <a:lnTo>
                    <a:pt x="73621" y="265194"/>
                  </a:lnTo>
                  <a:lnTo>
                    <a:pt x="70447" y="263606"/>
                  </a:lnTo>
                  <a:lnTo>
                    <a:pt x="54539" y="231792"/>
                  </a:lnTo>
                  <a:lnTo>
                    <a:pt x="38632" y="199977"/>
                  </a:lnTo>
                  <a:lnTo>
                    <a:pt x="22257" y="175414"/>
                  </a:lnTo>
                  <a:lnTo>
                    <a:pt x="7143" y="175414"/>
                  </a:lnTo>
                  <a:lnTo>
                    <a:pt x="9260" y="165890"/>
                  </a:lnTo>
                  <a:lnTo>
                    <a:pt x="0" y="165890"/>
                  </a:lnTo>
                  <a:lnTo>
                    <a:pt x="4545" y="145438"/>
                  </a:lnTo>
                  <a:lnTo>
                    <a:pt x="4545" y="134076"/>
                  </a:lnTo>
                  <a:lnTo>
                    <a:pt x="11363" y="113623"/>
                  </a:lnTo>
                  <a:lnTo>
                    <a:pt x="47722" y="122713"/>
                  </a:lnTo>
                  <a:lnTo>
                    <a:pt x="63629" y="106806"/>
                  </a:lnTo>
                  <a:lnTo>
                    <a:pt x="74992" y="97716"/>
                  </a:lnTo>
                  <a:lnTo>
                    <a:pt x="102261" y="90899"/>
                  </a:lnTo>
                  <a:lnTo>
                    <a:pt x="106806" y="74992"/>
                  </a:lnTo>
                  <a:lnTo>
                    <a:pt x="121324" y="64621"/>
                  </a:lnTo>
                  <a:lnTo>
                    <a:pt x="93497" y="36794"/>
                  </a:lnTo>
                  <a:lnTo>
                    <a:pt x="95324" y="36240"/>
                  </a:lnTo>
                  <a:lnTo>
                    <a:pt x="86354" y="27270"/>
                  </a:lnTo>
                  <a:lnTo>
                    <a:pt x="161345" y="454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56" name="Freeform 32"/>
            <p:cNvSpPr>
              <a:spLocks/>
            </p:cNvSpPr>
            <p:nvPr/>
          </p:nvSpPr>
          <p:spPr bwMode="auto">
            <a:xfrm>
              <a:off x="5548516" y="3566541"/>
              <a:ext cx="46099" cy="54621"/>
            </a:xfrm>
            <a:custGeom>
              <a:avLst/>
              <a:gdLst>
                <a:gd name="connsiteX0" fmla="*/ 47722 w 61465"/>
                <a:gd name="connsiteY0" fmla="*/ 0 h 72828"/>
                <a:gd name="connsiteX1" fmla="*/ 50103 w 61465"/>
                <a:gd name="connsiteY1" fmla="*/ 2381 h 72828"/>
                <a:gd name="connsiteX2" fmla="*/ 50103 w 61465"/>
                <a:gd name="connsiteY2" fmla="*/ 2381 h 72828"/>
                <a:gd name="connsiteX3" fmla="*/ 61465 w 61465"/>
                <a:gd name="connsiteY3" fmla="*/ 13744 h 72828"/>
                <a:gd name="connsiteX4" fmla="*/ 54648 w 61465"/>
                <a:gd name="connsiteY4" fmla="*/ 29651 h 72828"/>
                <a:gd name="connsiteX5" fmla="*/ 38741 w 61465"/>
                <a:gd name="connsiteY5" fmla="*/ 41013 h 72828"/>
                <a:gd name="connsiteX6" fmla="*/ 50103 w 61465"/>
                <a:gd name="connsiteY6" fmla="*/ 52376 h 72828"/>
                <a:gd name="connsiteX7" fmla="*/ 38741 w 61465"/>
                <a:gd name="connsiteY7" fmla="*/ 72828 h 72828"/>
                <a:gd name="connsiteX8" fmla="*/ 35320 w 61465"/>
                <a:gd name="connsiteY8" fmla="*/ 69407 h 72828"/>
                <a:gd name="connsiteX9" fmla="*/ 34196 w 61465"/>
                <a:gd name="connsiteY9" fmla="*/ 68283 h 72828"/>
                <a:gd name="connsiteX10" fmla="*/ 22833 w 61465"/>
                <a:gd name="connsiteY10" fmla="*/ 68283 h 72828"/>
                <a:gd name="connsiteX11" fmla="*/ 2381 w 61465"/>
                <a:gd name="connsiteY11" fmla="*/ 68283 h 72828"/>
                <a:gd name="connsiteX12" fmla="*/ 2381 w 61465"/>
                <a:gd name="connsiteY12" fmla="*/ 65902 h 72828"/>
                <a:gd name="connsiteX13" fmla="*/ 0 w 61465"/>
                <a:gd name="connsiteY13" fmla="*/ 65902 h 72828"/>
                <a:gd name="connsiteX14" fmla="*/ 0 w 61465"/>
                <a:gd name="connsiteY14" fmla="*/ 54540 h 72828"/>
                <a:gd name="connsiteX15" fmla="*/ 0 w 61465"/>
                <a:gd name="connsiteY15" fmla="*/ 43177 h 72828"/>
                <a:gd name="connsiteX16" fmla="*/ 9090 w 61465"/>
                <a:gd name="connsiteY16" fmla="*/ 22725 h 72828"/>
                <a:gd name="connsiteX17" fmla="*/ 20452 w 61465"/>
                <a:gd name="connsiteY17" fmla="*/ 6818 h 72828"/>
                <a:gd name="connsiteX18" fmla="*/ 36360 w 61465"/>
                <a:gd name="connsiteY18" fmla="*/ 11363 h 7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465" h="72828">
                  <a:moveTo>
                    <a:pt x="47722" y="0"/>
                  </a:moveTo>
                  <a:lnTo>
                    <a:pt x="50103" y="2381"/>
                  </a:lnTo>
                  <a:lnTo>
                    <a:pt x="50103" y="2381"/>
                  </a:lnTo>
                  <a:lnTo>
                    <a:pt x="61465" y="13744"/>
                  </a:lnTo>
                  <a:lnTo>
                    <a:pt x="54648" y="29651"/>
                  </a:lnTo>
                  <a:lnTo>
                    <a:pt x="38741" y="41013"/>
                  </a:lnTo>
                  <a:lnTo>
                    <a:pt x="50103" y="52376"/>
                  </a:lnTo>
                  <a:lnTo>
                    <a:pt x="38741" y="72828"/>
                  </a:lnTo>
                  <a:lnTo>
                    <a:pt x="35320" y="69407"/>
                  </a:lnTo>
                  <a:lnTo>
                    <a:pt x="34196" y="68283"/>
                  </a:lnTo>
                  <a:lnTo>
                    <a:pt x="22833" y="68283"/>
                  </a:lnTo>
                  <a:lnTo>
                    <a:pt x="2381" y="68283"/>
                  </a:lnTo>
                  <a:lnTo>
                    <a:pt x="2381" y="65902"/>
                  </a:lnTo>
                  <a:lnTo>
                    <a:pt x="0" y="65902"/>
                  </a:lnTo>
                  <a:lnTo>
                    <a:pt x="0" y="54540"/>
                  </a:lnTo>
                  <a:lnTo>
                    <a:pt x="0" y="43177"/>
                  </a:lnTo>
                  <a:lnTo>
                    <a:pt x="9090" y="22725"/>
                  </a:lnTo>
                  <a:lnTo>
                    <a:pt x="20452" y="6818"/>
                  </a:lnTo>
                  <a:lnTo>
                    <a:pt x="36360" y="11363"/>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57" name="Freeform 33"/>
            <p:cNvSpPr>
              <a:spLocks/>
            </p:cNvSpPr>
            <p:nvPr/>
          </p:nvSpPr>
          <p:spPr bwMode="auto">
            <a:xfrm>
              <a:off x="5568806" y="3604037"/>
              <a:ext cx="184395" cy="100720"/>
            </a:xfrm>
            <a:custGeom>
              <a:avLst/>
              <a:gdLst>
                <a:gd name="connsiteX0" fmla="*/ 20452 w 245860"/>
                <a:gd name="connsiteY0" fmla="*/ 0 h 134293"/>
                <a:gd name="connsiteX1" fmla="*/ 31815 w 245860"/>
                <a:gd name="connsiteY1" fmla="*/ 4545 h 134293"/>
                <a:gd name="connsiteX2" fmla="*/ 32122 w 245860"/>
                <a:gd name="connsiteY2" fmla="*/ 5621 h 134293"/>
                <a:gd name="connsiteX3" fmla="*/ 41339 w 245860"/>
                <a:gd name="connsiteY3" fmla="*/ 9307 h 134293"/>
                <a:gd name="connsiteX4" fmla="*/ 45884 w 245860"/>
                <a:gd name="connsiteY4" fmla="*/ 25215 h 134293"/>
                <a:gd name="connsiteX5" fmla="*/ 61805 w 245860"/>
                <a:gd name="connsiteY5" fmla="*/ 36360 h 134293"/>
                <a:gd name="connsiteX6" fmla="*/ 74991 w 245860"/>
                <a:gd name="connsiteY6" fmla="*/ 36360 h 134293"/>
                <a:gd name="connsiteX7" fmla="*/ 106806 w 245860"/>
                <a:gd name="connsiteY7" fmla="*/ 27270 h 134293"/>
                <a:gd name="connsiteX8" fmla="*/ 149983 w 245860"/>
                <a:gd name="connsiteY8" fmla="*/ 20453 h 134293"/>
                <a:gd name="connsiteX9" fmla="*/ 181797 w 245860"/>
                <a:gd name="connsiteY9" fmla="*/ 9090 h 134293"/>
                <a:gd name="connsiteX10" fmla="*/ 197704 w 245860"/>
                <a:gd name="connsiteY10" fmla="*/ 9090 h 134293"/>
                <a:gd name="connsiteX11" fmla="*/ 213612 w 245860"/>
                <a:gd name="connsiteY11" fmla="*/ 0 h 134293"/>
                <a:gd name="connsiteX12" fmla="*/ 236336 w 245860"/>
                <a:gd name="connsiteY12" fmla="*/ 0 h 134293"/>
                <a:gd name="connsiteX13" fmla="*/ 236336 w 245860"/>
                <a:gd name="connsiteY13" fmla="*/ 4762 h 134293"/>
                <a:gd name="connsiteX14" fmla="*/ 245860 w 245860"/>
                <a:gd name="connsiteY14" fmla="*/ 4762 h 134293"/>
                <a:gd name="connsiteX15" fmla="*/ 245860 w 245860"/>
                <a:gd name="connsiteY15" fmla="*/ 20670 h 134293"/>
                <a:gd name="connsiteX16" fmla="*/ 245860 w 245860"/>
                <a:gd name="connsiteY16" fmla="*/ 57029 h 134293"/>
                <a:gd name="connsiteX17" fmla="*/ 245860 w 245860"/>
                <a:gd name="connsiteY17" fmla="*/ 79754 h 134293"/>
                <a:gd name="connsiteX18" fmla="*/ 223136 w 245860"/>
                <a:gd name="connsiteY18" fmla="*/ 100206 h 134293"/>
                <a:gd name="connsiteX19" fmla="*/ 202683 w 245860"/>
                <a:gd name="connsiteY19" fmla="*/ 134293 h 134293"/>
                <a:gd name="connsiteX20" fmla="*/ 170869 w 245860"/>
                <a:gd name="connsiteY20" fmla="*/ 134293 h 134293"/>
                <a:gd name="connsiteX21" fmla="*/ 52701 w 245860"/>
                <a:gd name="connsiteY21" fmla="*/ 91116 h 134293"/>
                <a:gd name="connsiteX22" fmla="*/ 51052 w 245860"/>
                <a:gd name="connsiteY22" fmla="*/ 89232 h 134293"/>
                <a:gd name="connsiteX23" fmla="*/ 43177 w 245860"/>
                <a:gd name="connsiteY23" fmla="*/ 86354 h 134293"/>
                <a:gd name="connsiteX24" fmla="*/ 27270 w 245860"/>
                <a:gd name="connsiteY24" fmla="*/ 68174 h 134293"/>
                <a:gd name="connsiteX25" fmla="*/ 15907 w 245860"/>
                <a:gd name="connsiteY25" fmla="*/ 52267 h 134293"/>
                <a:gd name="connsiteX26" fmla="*/ 0 w 245860"/>
                <a:gd name="connsiteY26" fmla="*/ 31815 h 134293"/>
                <a:gd name="connsiteX27" fmla="*/ 9090 w 245860"/>
                <a:gd name="connsiteY27" fmla="*/ 15908 h 13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5860" h="134293">
                  <a:moveTo>
                    <a:pt x="20452" y="0"/>
                  </a:moveTo>
                  <a:lnTo>
                    <a:pt x="31815" y="4545"/>
                  </a:lnTo>
                  <a:lnTo>
                    <a:pt x="32122" y="5621"/>
                  </a:lnTo>
                  <a:lnTo>
                    <a:pt x="41339" y="9307"/>
                  </a:lnTo>
                  <a:lnTo>
                    <a:pt x="45884" y="25215"/>
                  </a:lnTo>
                  <a:lnTo>
                    <a:pt x="61805" y="36360"/>
                  </a:lnTo>
                  <a:lnTo>
                    <a:pt x="74991" y="36360"/>
                  </a:lnTo>
                  <a:lnTo>
                    <a:pt x="106806" y="27270"/>
                  </a:lnTo>
                  <a:lnTo>
                    <a:pt x="149983" y="20453"/>
                  </a:lnTo>
                  <a:lnTo>
                    <a:pt x="181797" y="9090"/>
                  </a:lnTo>
                  <a:lnTo>
                    <a:pt x="197704" y="9090"/>
                  </a:lnTo>
                  <a:lnTo>
                    <a:pt x="213612" y="0"/>
                  </a:lnTo>
                  <a:lnTo>
                    <a:pt x="236336" y="0"/>
                  </a:lnTo>
                  <a:lnTo>
                    <a:pt x="236336" y="4762"/>
                  </a:lnTo>
                  <a:lnTo>
                    <a:pt x="245860" y="4762"/>
                  </a:lnTo>
                  <a:lnTo>
                    <a:pt x="245860" y="20670"/>
                  </a:lnTo>
                  <a:lnTo>
                    <a:pt x="245860" y="57029"/>
                  </a:lnTo>
                  <a:lnTo>
                    <a:pt x="245860" y="79754"/>
                  </a:lnTo>
                  <a:lnTo>
                    <a:pt x="223136" y="100206"/>
                  </a:lnTo>
                  <a:lnTo>
                    <a:pt x="202683" y="134293"/>
                  </a:lnTo>
                  <a:lnTo>
                    <a:pt x="170869" y="134293"/>
                  </a:lnTo>
                  <a:lnTo>
                    <a:pt x="52701" y="91116"/>
                  </a:lnTo>
                  <a:lnTo>
                    <a:pt x="51052" y="89232"/>
                  </a:lnTo>
                  <a:lnTo>
                    <a:pt x="43177" y="86354"/>
                  </a:lnTo>
                  <a:lnTo>
                    <a:pt x="27270" y="68174"/>
                  </a:lnTo>
                  <a:lnTo>
                    <a:pt x="15907" y="52267"/>
                  </a:lnTo>
                  <a:lnTo>
                    <a:pt x="0" y="31815"/>
                  </a:lnTo>
                  <a:lnTo>
                    <a:pt x="9090" y="15908"/>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58" name="Freeform 34"/>
            <p:cNvSpPr>
              <a:spLocks/>
            </p:cNvSpPr>
            <p:nvPr/>
          </p:nvSpPr>
          <p:spPr bwMode="auto">
            <a:xfrm>
              <a:off x="5396748" y="3418263"/>
              <a:ext cx="187560" cy="162158"/>
            </a:xfrm>
            <a:custGeom>
              <a:avLst/>
              <a:gdLst>
                <a:gd name="connsiteX0" fmla="*/ 77373 w 250080"/>
                <a:gd name="connsiteY0" fmla="*/ 0 h 216210"/>
                <a:gd name="connsiteX1" fmla="*/ 100097 w 250080"/>
                <a:gd name="connsiteY1" fmla="*/ 47722 h 216210"/>
                <a:gd name="connsiteX2" fmla="*/ 109187 w 250080"/>
                <a:gd name="connsiteY2" fmla="*/ 79537 h 216210"/>
                <a:gd name="connsiteX3" fmla="*/ 131912 w 250080"/>
                <a:gd name="connsiteY3" fmla="*/ 102261 h 216210"/>
                <a:gd name="connsiteX4" fmla="*/ 179634 w 250080"/>
                <a:gd name="connsiteY4" fmla="*/ 134076 h 216210"/>
                <a:gd name="connsiteX5" fmla="*/ 202358 w 250080"/>
                <a:gd name="connsiteY5" fmla="*/ 154528 h 216210"/>
                <a:gd name="connsiteX6" fmla="*/ 222811 w 250080"/>
                <a:gd name="connsiteY6" fmla="*/ 177253 h 216210"/>
                <a:gd name="connsiteX7" fmla="*/ 234173 w 250080"/>
                <a:gd name="connsiteY7" fmla="*/ 193160 h 216210"/>
                <a:gd name="connsiteX8" fmla="*/ 250080 w 250080"/>
                <a:gd name="connsiteY8" fmla="*/ 197705 h 216210"/>
                <a:gd name="connsiteX9" fmla="*/ 243995 w 250080"/>
                <a:gd name="connsiteY9" fmla="*/ 203790 h 216210"/>
                <a:gd name="connsiteX10" fmla="*/ 247699 w 250080"/>
                <a:gd name="connsiteY10" fmla="*/ 204848 h 216210"/>
                <a:gd name="connsiteX11" fmla="*/ 236337 w 250080"/>
                <a:gd name="connsiteY11" fmla="*/ 216210 h 216210"/>
                <a:gd name="connsiteX12" fmla="*/ 220430 w 250080"/>
                <a:gd name="connsiteY12" fmla="*/ 216210 h 216210"/>
                <a:gd name="connsiteX13" fmla="*/ 209067 w 250080"/>
                <a:gd name="connsiteY13" fmla="*/ 204848 h 216210"/>
                <a:gd name="connsiteX14" fmla="*/ 193160 w 250080"/>
                <a:gd name="connsiteY14" fmla="*/ 179851 h 216210"/>
                <a:gd name="connsiteX15" fmla="*/ 177253 w 250080"/>
                <a:gd name="connsiteY15" fmla="*/ 168488 h 216210"/>
                <a:gd name="connsiteX16" fmla="*/ 165890 w 250080"/>
                <a:gd name="connsiteY16" fmla="*/ 157126 h 216210"/>
                <a:gd name="connsiteX17" fmla="*/ 140893 w 250080"/>
                <a:gd name="connsiteY17" fmla="*/ 141219 h 216210"/>
                <a:gd name="connsiteX18" fmla="*/ 113624 w 250080"/>
                <a:gd name="connsiteY18" fmla="*/ 141219 h 216210"/>
                <a:gd name="connsiteX19" fmla="*/ 102261 w 250080"/>
                <a:gd name="connsiteY19" fmla="*/ 129856 h 216210"/>
                <a:gd name="connsiteX20" fmla="*/ 79537 w 250080"/>
                <a:gd name="connsiteY20" fmla="*/ 141219 h 216210"/>
                <a:gd name="connsiteX21" fmla="*/ 59084 w 250080"/>
                <a:gd name="connsiteY21" fmla="*/ 125312 h 216210"/>
                <a:gd name="connsiteX22" fmla="*/ 47722 w 250080"/>
                <a:gd name="connsiteY22" fmla="*/ 152581 h 216210"/>
                <a:gd name="connsiteX23" fmla="*/ 4545 w 250080"/>
                <a:gd name="connsiteY23" fmla="*/ 145764 h 216210"/>
                <a:gd name="connsiteX24" fmla="*/ 0 w 250080"/>
                <a:gd name="connsiteY24" fmla="*/ 129856 h 216210"/>
                <a:gd name="connsiteX25" fmla="*/ 15908 w 250080"/>
                <a:gd name="connsiteY25" fmla="*/ 70772 h 216210"/>
                <a:gd name="connsiteX26" fmla="*/ 15908 w 250080"/>
                <a:gd name="connsiteY26" fmla="*/ 50320 h 216210"/>
                <a:gd name="connsiteX27" fmla="*/ 18289 w 250080"/>
                <a:gd name="connsiteY27" fmla="*/ 47939 h 216210"/>
                <a:gd name="connsiteX28" fmla="*/ 18289 w 250080"/>
                <a:gd name="connsiteY28" fmla="*/ 43177 h 216210"/>
                <a:gd name="connsiteX29" fmla="*/ 34196 w 250080"/>
                <a:gd name="connsiteY29" fmla="*/ 27270 h 216210"/>
                <a:gd name="connsiteX30" fmla="*/ 61465 w 250080"/>
                <a:gd name="connsiteY30" fmla="*/ 20452 h 21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0080" h="216210">
                  <a:moveTo>
                    <a:pt x="77373" y="0"/>
                  </a:moveTo>
                  <a:lnTo>
                    <a:pt x="100097" y="47722"/>
                  </a:lnTo>
                  <a:lnTo>
                    <a:pt x="109187" y="79537"/>
                  </a:lnTo>
                  <a:lnTo>
                    <a:pt x="131912" y="102261"/>
                  </a:lnTo>
                  <a:lnTo>
                    <a:pt x="179634" y="134076"/>
                  </a:lnTo>
                  <a:lnTo>
                    <a:pt x="202358" y="154528"/>
                  </a:lnTo>
                  <a:lnTo>
                    <a:pt x="222811" y="177253"/>
                  </a:lnTo>
                  <a:lnTo>
                    <a:pt x="234173" y="193160"/>
                  </a:lnTo>
                  <a:lnTo>
                    <a:pt x="250080" y="197705"/>
                  </a:lnTo>
                  <a:lnTo>
                    <a:pt x="243995" y="203790"/>
                  </a:lnTo>
                  <a:lnTo>
                    <a:pt x="247699" y="204848"/>
                  </a:lnTo>
                  <a:lnTo>
                    <a:pt x="236337" y="216210"/>
                  </a:lnTo>
                  <a:lnTo>
                    <a:pt x="220430" y="216210"/>
                  </a:lnTo>
                  <a:lnTo>
                    <a:pt x="209067" y="204848"/>
                  </a:lnTo>
                  <a:lnTo>
                    <a:pt x="193160" y="179851"/>
                  </a:lnTo>
                  <a:lnTo>
                    <a:pt x="177253" y="168488"/>
                  </a:lnTo>
                  <a:lnTo>
                    <a:pt x="165890" y="157126"/>
                  </a:lnTo>
                  <a:lnTo>
                    <a:pt x="140893" y="141219"/>
                  </a:lnTo>
                  <a:lnTo>
                    <a:pt x="113624" y="141219"/>
                  </a:lnTo>
                  <a:lnTo>
                    <a:pt x="102261" y="129856"/>
                  </a:lnTo>
                  <a:lnTo>
                    <a:pt x="79537" y="141219"/>
                  </a:lnTo>
                  <a:lnTo>
                    <a:pt x="59084" y="125312"/>
                  </a:lnTo>
                  <a:lnTo>
                    <a:pt x="47722" y="152581"/>
                  </a:lnTo>
                  <a:lnTo>
                    <a:pt x="4545" y="145764"/>
                  </a:lnTo>
                  <a:lnTo>
                    <a:pt x="0" y="129856"/>
                  </a:lnTo>
                  <a:lnTo>
                    <a:pt x="15908" y="70772"/>
                  </a:lnTo>
                  <a:lnTo>
                    <a:pt x="15908" y="50320"/>
                  </a:lnTo>
                  <a:lnTo>
                    <a:pt x="18289" y="47939"/>
                  </a:lnTo>
                  <a:lnTo>
                    <a:pt x="18289" y="43177"/>
                  </a:lnTo>
                  <a:lnTo>
                    <a:pt x="34196" y="27270"/>
                  </a:lnTo>
                  <a:lnTo>
                    <a:pt x="61465" y="2045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59" name="Freeform 35"/>
            <p:cNvSpPr>
              <a:spLocks/>
            </p:cNvSpPr>
            <p:nvPr/>
          </p:nvSpPr>
          <p:spPr bwMode="auto">
            <a:xfrm>
              <a:off x="5302928" y="3503481"/>
              <a:ext cx="414320" cy="329265"/>
            </a:xfrm>
            <a:custGeom>
              <a:avLst/>
              <a:gdLst>
                <a:gd name="connsiteX0" fmla="*/ 186559 w 552426"/>
                <a:gd name="connsiteY0" fmla="*/ 0 h 439020"/>
                <a:gd name="connsiteX1" fmla="*/ 207012 w 552426"/>
                <a:gd name="connsiteY1" fmla="*/ 20452 h 439020"/>
                <a:gd name="connsiteX2" fmla="*/ 229736 w 552426"/>
                <a:gd name="connsiteY2" fmla="*/ 9090 h 439020"/>
                <a:gd name="connsiteX3" fmla="*/ 241099 w 552426"/>
                <a:gd name="connsiteY3" fmla="*/ 15908 h 439020"/>
                <a:gd name="connsiteX4" fmla="*/ 268368 w 552426"/>
                <a:gd name="connsiteY4" fmla="*/ 20452 h 439020"/>
                <a:gd name="connsiteX5" fmla="*/ 300183 w 552426"/>
                <a:gd name="connsiteY5" fmla="*/ 31815 h 439020"/>
                <a:gd name="connsiteX6" fmla="*/ 309273 w 552426"/>
                <a:gd name="connsiteY6" fmla="*/ 47722 h 439020"/>
                <a:gd name="connsiteX7" fmla="*/ 320635 w 552426"/>
                <a:gd name="connsiteY7" fmla="*/ 59084 h 439020"/>
                <a:gd name="connsiteX8" fmla="*/ 336542 w 552426"/>
                <a:gd name="connsiteY8" fmla="*/ 79537 h 439020"/>
                <a:gd name="connsiteX9" fmla="*/ 347904 w 552426"/>
                <a:gd name="connsiteY9" fmla="*/ 90899 h 439020"/>
                <a:gd name="connsiteX10" fmla="*/ 341952 w 552426"/>
                <a:gd name="connsiteY10" fmla="*/ 99232 h 439020"/>
                <a:gd name="connsiteX11" fmla="*/ 343142 w 552426"/>
                <a:gd name="connsiteY11" fmla="*/ 100423 h 439020"/>
                <a:gd name="connsiteX12" fmla="*/ 333181 w 552426"/>
                <a:gd name="connsiteY12" fmla="*/ 114370 h 439020"/>
                <a:gd name="connsiteX13" fmla="*/ 327452 w 552426"/>
                <a:gd name="connsiteY13" fmla="*/ 127258 h 439020"/>
                <a:gd name="connsiteX14" fmla="*/ 327452 w 552426"/>
                <a:gd name="connsiteY14" fmla="*/ 138621 h 439020"/>
                <a:gd name="connsiteX15" fmla="*/ 327452 w 552426"/>
                <a:gd name="connsiteY15" fmla="*/ 149983 h 439020"/>
                <a:gd name="connsiteX16" fmla="*/ 347904 w 552426"/>
                <a:gd name="connsiteY16" fmla="*/ 149983 h 439020"/>
                <a:gd name="connsiteX17" fmla="*/ 359267 w 552426"/>
                <a:gd name="connsiteY17" fmla="*/ 143166 h 439020"/>
                <a:gd name="connsiteX18" fmla="*/ 368357 w 552426"/>
                <a:gd name="connsiteY18" fmla="*/ 149983 h 439020"/>
                <a:gd name="connsiteX19" fmla="*/ 363119 w 552426"/>
                <a:gd name="connsiteY19" fmla="*/ 159150 h 439020"/>
                <a:gd name="connsiteX20" fmla="*/ 363595 w 552426"/>
                <a:gd name="connsiteY20" fmla="*/ 159507 h 439020"/>
                <a:gd name="connsiteX21" fmla="*/ 359659 w 552426"/>
                <a:gd name="connsiteY21" fmla="*/ 166394 h 439020"/>
                <a:gd name="connsiteX22" fmla="*/ 375174 w 552426"/>
                <a:gd name="connsiteY22" fmla="*/ 186342 h 439020"/>
                <a:gd name="connsiteX23" fmla="*/ 386536 w 552426"/>
                <a:gd name="connsiteY23" fmla="*/ 202250 h 439020"/>
                <a:gd name="connsiteX24" fmla="*/ 402444 w 552426"/>
                <a:gd name="connsiteY24" fmla="*/ 220429 h 439020"/>
                <a:gd name="connsiteX25" fmla="*/ 520612 w 552426"/>
                <a:gd name="connsiteY25" fmla="*/ 263606 h 439020"/>
                <a:gd name="connsiteX26" fmla="*/ 552426 w 552426"/>
                <a:gd name="connsiteY26" fmla="*/ 263606 h 439020"/>
                <a:gd name="connsiteX27" fmla="*/ 542902 w 552426"/>
                <a:gd name="connsiteY27" fmla="*/ 273130 h 439020"/>
                <a:gd name="connsiteX28" fmla="*/ 547664 w 552426"/>
                <a:gd name="connsiteY28" fmla="*/ 273130 h 439020"/>
                <a:gd name="connsiteX29" fmla="*/ 440858 w 552426"/>
                <a:gd name="connsiteY29" fmla="*/ 379936 h 439020"/>
                <a:gd name="connsiteX30" fmla="*/ 390864 w 552426"/>
                <a:gd name="connsiteY30" fmla="*/ 379936 h 439020"/>
                <a:gd name="connsiteX31" fmla="*/ 359050 w 552426"/>
                <a:gd name="connsiteY31" fmla="*/ 407206 h 439020"/>
                <a:gd name="connsiteX32" fmla="*/ 338597 w 552426"/>
                <a:gd name="connsiteY32" fmla="*/ 407206 h 439020"/>
                <a:gd name="connsiteX33" fmla="*/ 327235 w 552426"/>
                <a:gd name="connsiteY33" fmla="*/ 416296 h 439020"/>
                <a:gd name="connsiteX34" fmla="*/ 304511 w 552426"/>
                <a:gd name="connsiteY34" fmla="*/ 416296 h 439020"/>
                <a:gd name="connsiteX35" fmla="*/ 288603 w 552426"/>
                <a:gd name="connsiteY35" fmla="*/ 407206 h 439020"/>
                <a:gd name="connsiteX36" fmla="*/ 252244 w 552426"/>
                <a:gd name="connsiteY36" fmla="*/ 423113 h 439020"/>
                <a:gd name="connsiteX37" fmla="*/ 240882 w 552426"/>
                <a:gd name="connsiteY37" fmla="*/ 439020 h 439020"/>
                <a:gd name="connsiteX38" fmla="*/ 220429 w 552426"/>
                <a:gd name="connsiteY38" fmla="*/ 434475 h 439020"/>
                <a:gd name="connsiteX39" fmla="*/ 209067 w 552426"/>
                <a:gd name="connsiteY39" fmla="*/ 427658 h 439020"/>
                <a:gd name="connsiteX40" fmla="*/ 202250 w 552426"/>
                <a:gd name="connsiteY40" fmla="*/ 434475 h 439020"/>
                <a:gd name="connsiteX41" fmla="*/ 193160 w 552426"/>
                <a:gd name="connsiteY41" fmla="*/ 434475 h 439020"/>
                <a:gd name="connsiteX42" fmla="*/ 143166 w 552426"/>
                <a:gd name="connsiteY42" fmla="*/ 400388 h 439020"/>
                <a:gd name="connsiteX43" fmla="*/ 118168 w 552426"/>
                <a:gd name="connsiteY43" fmla="*/ 400388 h 439020"/>
                <a:gd name="connsiteX44" fmla="*/ 106806 w 552426"/>
                <a:gd name="connsiteY44" fmla="*/ 391298 h 439020"/>
                <a:gd name="connsiteX45" fmla="*/ 106806 w 552426"/>
                <a:gd name="connsiteY45" fmla="*/ 368574 h 439020"/>
                <a:gd name="connsiteX46" fmla="*/ 84081 w 552426"/>
                <a:gd name="connsiteY46" fmla="*/ 364029 h 439020"/>
                <a:gd name="connsiteX47" fmla="*/ 63629 w 552426"/>
                <a:gd name="connsiteY47" fmla="*/ 320852 h 439020"/>
                <a:gd name="connsiteX48" fmla="*/ 47722 w 552426"/>
                <a:gd name="connsiteY48" fmla="*/ 314035 h 439020"/>
                <a:gd name="connsiteX49" fmla="*/ 43177 w 552426"/>
                <a:gd name="connsiteY49" fmla="*/ 298127 h 439020"/>
                <a:gd name="connsiteX50" fmla="*/ 20452 w 552426"/>
                <a:gd name="connsiteY50" fmla="*/ 282220 h 439020"/>
                <a:gd name="connsiteX51" fmla="*/ 0 w 552426"/>
                <a:gd name="connsiteY51" fmla="*/ 277675 h 439020"/>
                <a:gd name="connsiteX52" fmla="*/ 9090 w 552426"/>
                <a:gd name="connsiteY52" fmla="*/ 254951 h 439020"/>
                <a:gd name="connsiteX53" fmla="*/ 10043 w 552426"/>
                <a:gd name="connsiteY53" fmla="*/ 254951 h 439020"/>
                <a:gd name="connsiteX54" fmla="*/ 13852 w 552426"/>
                <a:gd name="connsiteY54" fmla="*/ 245427 h 439020"/>
                <a:gd name="connsiteX55" fmla="*/ 36360 w 552426"/>
                <a:gd name="connsiteY55" fmla="*/ 245427 h 439020"/>
                <a:gd name="connsiteX56" fmla="*/ 36360 w 552426"/>
                <a:gd name="connsiteY56" fmla="*/ 211774 h 439020"/>
                <a:gd name="connsiteX57" fmla="*/ 47722 w 552426"/>
                <a:gd name="connsiteY57" fmla="*/ 175414 h 439020"/>
                <a:gd name="connsiteX58" fmla="*/ 50021 w 552426"/>
                <a:gd name="connsiteY58" fmla="*/ 173772 h 439020"/>
                <a:gd name="connsiteX59" fmla="*/ 52484 w 552426"/>
                <a:gd name="connsiteY59" fmla="*/ 165890 h 439020"/>
                <a:gd name="connsiteX60" fmla="*/ 65827 w 552426"/>
                <a:gd name="connsiteY60" fmla="*/ 156359 h 439020"/>
                <a:gd name="connsiteX61" fmla="*/ 68174 w 552426"/>
                <a:gd name="connsiteY61" fmla="*/ 148145 h 439020"/>
                <a:gd name="connsiteX62" fmla="*/ 84081 w 552426"/>
                <a:gd name="connsiteY62" fmla="*/ 116330 h 439020"/>
                <a:gd name="connsiteX63" fmla="*/ 84081 w 552426"/>
                <a:gd name="connsiteY63" fmla="*/ 116330 h 439020"/>
                <a:gd name="connsiteX64" fmla="*/ 88843 w 552426"/>
                <a:gd name="connsiteY64" fmla="*/ 106806 h 439020"/>
                <a:gd name="connsiteX65" fmla="*/ 110388 w 552426"/>
                <a:gd name="connsiteY65" fmla="*/ 91725 h 439020"/>
                <a:gd name="connsiteX66" fmla="*/ 122713 w 552426"/>
                <a:gd name="connsiteY66" fmla="*/ 61791 h 439020"/>
                <a:gd name="connsiteX67" fmla="*/ 127258 w 552426"/>
                <a:gd name="connsiteY67" fmla="*/ 29976 h 439020"/>
                <a:gd name="connsiteX68" fmla="*/ 130536 w 552426"/>
                <a:gd name="connsiteY68" fmla="*/ 30839 h 439020"/>
                <a:gd name="connsiteX69" fmla="*/ 132020 w 552426"/>
                <a:gd name="connsiteY69" fmla="*/ 20452 h 439020"/>
                <a:gd name="connsiteX70" fmla="*/ 173953 w 552426"/>
                <a:gd name="connsiteY70" fmla="*/ 31487 h 439020"/>
                <a:gd name="connsiteX71" fmla="*/ 181797 w 552426"/>
                <a:gd name="connsiteY71" fmla="*/ 9524 h 439020"/>
                <a:gd name="connsiteX72" fmla="*/ 182800 w 552426"/>
                <a:gd name="connsiteY72" fmla="*/ 10527 h 43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52426" h="439020">
                  <a:moveTo>
                    <a:pt x="186559" y="0"/>
                  </a:moveTo>
                  <a:lnTo>
                    <a:pt x="207012" y="20452"/>
                  </a:lnTo>
                  <a:lnTo>
                    <a:pt x="229736" y="9090"/>
                  </a:lnTo>
                  <a:lnTo>
                    <a:pt x="241099" y="15908"/>
                  </a:lnTo>
                  <a:lnTo>
                    <a:pt x="268368" y="20452"/>
                  </a:lnTo>
                  <a:lnTo>
                    <a:pt x="300183" y="31815"/>
                  </a:lnTo>
                  <a:lnTo>
                    <a:pt x="309273" y="47722"/>
                  </a:lnTo>
                  <a:lnTo>
                    <a:pt x="320635" y="59084"/>
                  </a:lnTo>
                  <a:lnTo>
                    <a:pt x="336542" y="79537"/>
                  </a:lnTo>
                  <a:lnTo>
                    <a:pt x="347904" y="90899"/>
                  </a:lnTo>
                  <a:lnTo>
                    <a:pt x="341952" y="99232"/>
                  </a:lnTo>
                  <a:lnTo>
                    <a:pt x="343142" y="100423"/>
                  </a:lnTo>
                  <a:lnTo>
                    <a:pt x="333181" y="114370"/>
                  </a:lnTo>
                  <a:lnTo>
                    <a:pt x="327452" y="127258"/>
                  </a:lnTo>
                  <a:lnTo>
                    <a:pt x="327452" y="138621"/>
                  </a:lnTo>
                  <a:lnTo>
                    <a:pt x="327452" y="149983"/>
                  </a:lnTo>
                  <a:lnTo>
                    <a:pt x="347904" y="149983"/>
                  </a:lnTo>
                  <a:lnTo>
                    <a:pt x="359267" y="143166"/>
                  </a:lnTo>
                  <a:lnTo>
                    <a:pt x="368357" y="149983"/>
                  </a:lnTo>
                  <a:lnTo>
                    <a:pt x="363119" y="159150"/>
                  </a:lnTo>
                  <a:lnTo>
                    <a:pt x="363595" y="159507"/>
                  </a:lnTo>
                  <a:lnTo>
                    <a:pt x="359659" y="166394"/>
                  </a:lnTo>
                  <a:lnTo>
                    <a:pt x="375174" y="186342"/>
                  </a:lnTo>
                  <a:lnTo>
                    <a:pt x="386536" y="202250"/>
                  </a:lnTo>
                  <a:lnTo>
                    <a:pt x="402444" y="220429"/>
                  </a:lnTo>
                  <a:lnTo>
                    <a:pt x="520612" y="263606"/>
                  </a:lnTo>
                  <a:lnTo>
                    <a:pt x="552426" y="263606"/>
                  </a:lnTo>
                  <a:lnTo>
                    <a:pt x="542902" y="273130"/>
                  </a:lnTo>
                  <a:lnTo>
                    <a:pt x="547664" y="273130"/>
                  </a:lnTo>
                  <a:lnTo>
                    <a:pt x="440858" y="379936"/>
                  </a:lnTo>
                  <a:lnTo>
                    <a:pt x="390864" y="379936"/>
                  </a:lnTo>
                  <a:lnTo>
                    <a:pt x="359050" y="407206"/>
                  </a:lnTo>
                  <a:lnTo>
                    <a:pt x="338597" y="407206"/>
                  </a:lnTo>
                  <a:lnTo>
                    <a:pt x="327235" y="416296"/>
                  </a:lnTo>
                  <a:lnTo>
                    <a:pt x="304511" y="416296"/>
                  </a:lnTo>
                  <a:lnTo>
                    <a:pt x="288603" y="407206"/>
                  </a:lnTo>
                  <a:lnTo>
                    <a:pt x="252244" y="423113"/>
                  </a:lnTo>
                  <a:lnTo>
                    <a:pt x="240882" y="439020"/>
                  </a:lnTo>
                  <a:lnTo>
                    <a:pt x="220429" y="434475"/>
                  </a:lnTo>
                  <a:lnTo>
                    <a:pt x="209067" y="427658"/>
                  </a:lnTo>
                  <a:lnTo>
                    <a:pt x="202250" y="434475"/>
                  </a:lnTo>
                  <a:lnTo>
                    <a:pt x="193160" y="434475"/>
                  </a:lnTo>
                  <a:lnTo>
                    <a:pt x="143166" y="400388"/>
                  </a:lnTo>
                  <a:lnTo>
                    <a:pt x="118168" y="400388"/>
                  </a:lnTo>
                  <a:lnTo>
                    <a:pt x="106806" y="391298"/>
                  </a:lnTo>
                  <a:lnTo>
                    <a:pt x="106806" y="368574"/>
                  </a:lnTo>
                  <a:lnTo>
                    <a:pt x="84081" y="364029"/>
                  </a:lnTo>
                  <a:lnTo>
                    <a:pt x="63629" y="320852"/>
                  </a:lnTo>
                  <a:lnTo>
                    <a:pt x="47722" y="314035"/>
                  </a:lnTo>
                  <a:lnTo>
                    <a:pt x="43177" y="298127"/>
                  </a:lnTo>
                  <a:lnTo>
                    <a:pt x="20452" y="282220"/>
                  </a:lnTo>
                  <a:lnTo>
                    <a:pt x="0" y="277675"/>
                  </a:lnTo>
                  <a:lnTo>
                    <a:pt x="9090" y="254951"/>
                  </a:lnTo>
                  <a:lnTo>
                    <a:pt x="10043" y="254951"/>
                  </a:lnTo>
                  <a:lnTo>
                    <a:pt x="13852" y="245427"/>
                  </a:lnTo>
                  <a:lnTo>
                    <a:pt x="36360" y="245427"/>
                  </a:lnTo>
                  <a:lnTo>
                    <a:pt x="36360" y="211774"/>
                  </a:lnTo>
                  <a:lnTo>
                    <a:pt x="47722" y="175414"/>
                  </a:lnTo>
                  <a:lnTo>
                    <a:pt x="50021" y="173772"/>
                  </a:lnTo>
                  <a:lnTo>
                    <a:pt x="52484" y="165890"/>
                  </a:lnTo>
                  <a:lnTo>
                    <a:pt x="65827" y="156359"/>
                  </a:lnTo>
                  <a:lnTo>
                    <a:pt x="68174" y="148145"/>
                  </a:lnTo>
                  <a:lnTo>
                    <a:pt x="84081" y="116330"/>
                  </a:lnTo>
                  <a:lnTo>
                    <a:pt x="84081" y="116330"/>
                  </a:lnTo>
                  <a:lnTo>
                    <a:pt x="88843" y="106806"/>
                  </a:lnTo>
                  <a:lnTo>
                    <a:pt x="110388" y="91725"/>
                  </a:lnTo>
                  <a:lnTo>
                    <a:pt x="122713" y="61791"/>
                  </a:lnTo>
                  <a:lnTo>
                    <a:pt x="127258" y="29976"/>
                  </a:lnTo>
                  <a:lnTo>
                    <a:pt x="130536" y="30839"/>
                  </a:lnTo>
                  <a:lnTo>
                    <a:pt x="132020" y="20452"/>
                  </a:lnTo>
                  <a:lnTo>
                    <a:pt x="173953" y="31487"/>
                  </a:lnTo>
                  <a:lnTo>
                    <a:pt x="181797" y="9524"/>
                  </a:lnTo>
                  <a:lnTo>
                    <a:pt x="182800" y="1052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60" name="Freeform 36"/>
            <p:cNvSpPr>
              <a:spLocks/>
            </p:cNvSpPr>
            <p:nvPr/>
          </p:nvSpPr>
          <p:spPr bwMode="auto">
            <a:xfrm>
              <a:off x="4999716" y="3300663"/>
              <a:ext cx="455061" cy="528511"/>
            </a:xfrm>
            <a:custGeom>
              <a:avLst/>
              <a:gdLst>
                <a:gd name="connsiteX0" fmla="*/ 113623 w 606748"/>
                <a:gd name="connsiteY0" fmla="*/ 0 h 704681"/>
                <a:gd name="connsiteX1" fmla="*/ 263606 w 606748"/>
                <a:gd name="connsiteY1" fmla="*/ 0 h 704681"/>
                <a:gd name="connsiteX2" fmla="*/ 409044 w 606748"/>
                <a:gd name="connsiteY2" fmla="*/ 0 h 704681"/>
                <a:gd name="connsiteX3" fmla="*/ 547664 w 606748"/>
                <a:gd name="connsiteY3" fmla="*/ 0 h 704681"/>
                <a:gd name="connsiteX4" fmla="*/ 563571 w 606748"/>
                <a:gd name="connsiteY4" fmla="*/ 38632 h 704681"/>
                <a:gd name="connsiteX5" fmla="*/ 561888 w 606748"/>
                <a:gd name="connsiteY5" fmla="*/ 39306 h 704681"/>
                <a:gd name="connsiteX6" fmla="*/ 563571 w 606748"/>
                <a:gd name="connsiteY6" fmla="*/ 43394 h 704681"/>
                <a:gd name="connsiteX7" fmla="*/ 552916 w 606748"/>
                <a:gd name="connsiteY7" fmla="*/ 47656 h 704681"/>
                <a:gd name="connsiteX8" fmla="*/ 559026 w 606748"/>
                <a:gd name="connsiteY8" fmla="*/ 86354 h 704681"/>
                <a:gd name="connsiteX9" fmla="*/ 574934 w 606748"/>
                <a:gd name="connsiteY9" fmla="*/ 134076 h 704681"/>
                <a:gd name="connsiteX10" fmla="*/ 590841 w 606748"/>
                <a:gd name="connsiteY10" fmla="*/ 140893 h 704681"/>
                <a:gd name="connsiteX11" fmla="*/ 606748 w 606748"/>
                <a:gd name="connsiteY11" fmla="*/ 156800 h 704681"/>
                <a:gd name="connsiteX12" fmla="*/ 604665 w 606748"/>
                <a:gd name="connsiteY12" fmla="*/ 159479 h 704681"/>
                <a:gd name="connsiteX13" fmla="*/ 606748 w 606748"/>
                <a:gd name="connsiteY13" fmla="*/ 161562 h 704681"/>
                <a:gd name="connsiteX14" fmla="*/ 590841 w 606748"/>
                <a:gd name="connsiteY14" fmla="*/ 182014 h 704681"/>
                <a:gd name="connsiteX15" fmla="*/ 563571 w 606748"/>
                <a:gd name="connsiteY15" fmla="*/ 188832 h 704681"/>
                <a:gd name="connsiteX16" fmla="*/ 547664 w 606748"/>
                <a:gd name="connsiteY16" fmla="*/ 197922 h 704681"/>
                <a:gd name="connsiteX17" fmla="*/ 547664 w 606748"/>
                <a:gd name="connsiteY17" fmla="*/ 220429 h 704681"/>
                <a:gd name="connsiteX18" fmla="*/ 547664 w 606748"/>
                <a:gd name="connsiteY18" fmla="*/ 225191 h 704681"/>
                <a:gd name="connsiteX19" fmla="*/ 532444 w 606748"/>
                <a:gd name="connsiteY19" fmla="*/ 277374 h 704681"/>
                <a:gd name="connsiteX20" fmla="*/ 536302 w 606748"/>
                <a:gd name="connsiteY20" fmla="*/ 290876 h 704681"/>
                <a:gd name="connsiteX21" fmla="*/ 535848 w 606748"/>
                <a:gd name="connsiteY21" fmla="*/ 294050 h 704681"/>
                <a:gd name="connsiteX22" fmla="*/ 536302 w 606748"/>
                <a:gd name="connsiteY22" fmla="*/ 295638 h 704681"/>
                <a:gd name="connsiteX23" fmla="*/ 531757 w 606748"/>
                <a:gd name="connsiteY23" fmla="*/ 327452 h 704681"/>
                <a:gd name="connsiteX24" fmla="*/ 515850 w 606748"/>
                <a:gd name="connsiteY24" fmla="*/ 366084 h 704681"/>
                <a:gd name="connsiteX25" fmla="*/ 493125 w 606748"/>
                <a:gd name="connsiteY25" fmla="*/ 381991 h 704681"/>
                <a:gd name="connsiteX26" fmla="*/ 477218 w 606748"/>
                <a:gd name="connsiteY26" fmla="*/ 413806 h 704681"/>
                <a:gd name="connsiteX27" fmla="*/ 472673 w 606748"/>
                <a:gd name="connsiteY27" fmla="*/ 429713 h 704681"/>
                <a:gd name="connsiteX28" fmla="*/ 456766 w 606748"/>
                <a:gd name="connsiteY28" fmla="*/ 441075 h 704681"/>
                <a:gd name="connsiteX29" fmla="*/ 445403 w 606748"/>
                <a:gd name="connsiteY29" fmla="*/ 477435 h 704681"/>
                <a:gd name="connsiteX30" fmla="*/ 445403 w 606748"/>
                <a:gd name="connsiteY30" fmla="*/ 506760 h 704681"/>
                <a:gd name="connsiteX31" fmla="*/ 445403 w 606748"/>
                <a:gd name="connsiteY31" fmla="*/ 511522 h 704681"/>
                <a:gd name="connsiteX32" fmla="*/ 440858 w 606748"/>
                <a:gd name="connsiteY32" fmla="*/ 520612 h 704681"/>
                <a:gd name="connsiteX33" fmla="*/ 418134 w 606748"/>
                <a:gd name="connsiteY33" fmla="*/ 520612 h 704681"/>
                <a:gd name="connsiteX34" fmla="*/ 410793 w 606748"/>
                <a:gd name="connsiteY34" fmla="*/ 538963 h 704681"/>
                <a:gd name="connsiteX35" fmla="*/ 429496 w 606748"/>
                <a:gd name="connsiteY35" fmla="*/ 543119 h 704681"/>
                <a:gd name="connsiteX36" fmla="*/ 445403 w 606748"/>
                <a:gd name="connsiteY36" fmla="*/ 559026 h 704681"/>
                <a:gd name="connsiteX37" fmla="*/ 456766 w 606748"/>
                <a:gd name="connsiteY37" fmla="*/ 574934 h 704681"/>
                <a:gd name="connsiteX38" fmla="*/ 472673 w 606748"/>
                <a:gd name="connsiteY38" fmla="*/ 581751 h 704681"/>
                <a:gd name="connsiteX39" fmla="*/ 493125 w 606748"/>
                <a:gd name="connsiteY39" fmla="*/ 624928 h 704681"/>
                <a:gd name="connsiteX40" fmla="*/ 491500 w 606748"/>
                <a:gd name="connsiteY40" fmla="*/ 626258 h 704681"/>
                <a:gd name="connsiteX41" fmla="*/ 493125 w 606748"/>
                <a:gd name="connsiteY41" fmla="*/ 629690 h 704681"/>
                <a:gd name="connsiteX42" fmla="*/ 468128 w 606748"/>
                <a:gd name="connsiteY42" fmla="*/ 650142 h 704681"/>
                <a:gd name="connsiteX43" fmla="*/ 445403 w 606748"/>
                <a:gd name="connsiteY43" fmla="*/ 672867 h 704681"/>
                <a:gd name="connsiteX44" fmla="*/ 424951 w 606748"/>
                <a:gd name="connsiteY44" fmla="*/ 693319 h 704681"/>
                <a:gd name="connsiteX45" fmla="*/ 397682 w 606748"/>
                <a:gd name="connsiteY45" fmla="*/ 693319 h 704681"/>
                <a:gd name="connsiteX46" fmla="*/ 365867 w 606748"/>
                <a:gd name="connsiteY46" fmla="*/ 700136 h 704681"/>
                <a:gd name="connsiteX47" fmla="*/ 343142 w 606748"/>
                <a:gd name="connsiteY47" fmla="*/ 693319 h 704681"/>
                <a:gd name="connsiteX48" fmla="*/ 334053 w 606748"/>
                <a:gd name="connsiteY48" fmla="*/ 704681 h 704681"/>
                <a:gd name="connsiteX49" fmla="*/ 295421 w 606748"/>
                <a:gd name="connsiteY49" fmla="*/ 677412 h 704681"/>
                <a:gd name="connsiteX50" fmla="*/ 290876 w 606748"/>
                <a:gd name="connsiteY50" fmla="*/ 661504 h 704681"/>
                <a:gd name="connsiteX51" fmla="*/ 268151 w 606748"/>
                <a:gd name="connsiteY51" fmla="*/ 666049 h 704681"/>
                <a:gd name="connsiteX52" fmla="*/ 252244 w 606748"/>
                <a:gd name="connsiteY52" fmla="*/ 666049 h 704681"/>
                <a:gd name="connsiteX53" fmla="*/ 240881 w 606748"/>
                <a:gd name="connsiteY53" fmla="*/ 672867 h 704681"/>
                <a:gd name="connsiteX54" fmla="*/ 224974 w 606748"/>
                <a:gd name="connsiteY54" fmla="*/ 666049 h 704681"/>
                <a:gd name="connsiteX55" fmla="*/ 204522 w 606748"/>
                <a:gd name="connsiteY55" fmla="*/ 638780 h 704681"/>
                <a:gd name="connsiteX56" fmla="*/ 197705 w 606748"/>
                <a:gd name="connsiteY56" fmla="*/ 629690 h 704681"/>
                <a:gd name="connsiteX57" fmla="*/ 165890 w 606748"/>
                <a:gd name="connsiteY57" fmla="*/ 613783 h 704681"/>
                <a:gd name="connsiteX58" fmla="*/ 161345 w 606748"/>
                <a:gd name="connsiteY58" fmla="*/ 591058 h 704681"/>
                <a:gd name="connsiteX59" fmla="*/ 145438 w 606748"/>
                <a:gd name="connsiteY59" fmla="*/ 575151 h 704681"/>
                <a:gd name="connsiteX60" fmla="*/ 118168 w 606748"/>
                <a:gd name="connsiteY60" fmla="*/ 554699 h 704681"/>
                <a:gd name="connsiteX61" fmla="*/ 118168 w 606748"/>
                <a:gd name="connsiteY61" fmla="*/ 549937 h 704681"/>
                <a:gd name="connsiteX62" fmla="*/ 118168 w 606748"/>
                <a:gd name="connsiteY62" fmla="*/ 543336 h 704681"/>
                <a:gd name="connsiteX63" fmla="*/ 95444 w 606748"/>
                <a:gd name="connsiteY63" fmla="*/ 527429 h 704681"/>
                <a:gd name="connsiteX64" fmla="*/ 70447 w 606748"/>
                <a:gd name="connsiteY64" fmla="*/ 511522 h 704681"/>
                <a:gd name="connsiteX65" fmla="*/ 59084 w 606748"/>
                <a:gd name="connsiteY65" fmla="*/ 500159 h 704681"/>
                <a:gd name="connsiteX66" fmla="*/ 54539 w 606748"/>
                <a:gd name="connsiteY66" fmla="*/ 488797 h 704681"/>
                <a:gd name="connsiteX67" fmla="*/ 55660 w 606748"/>
                <a:gd name="connsiteY67" fmla="*/ 486836 h 704681"/>
                <a:gd name="connsiteX68" fmla="*/ 54539 w 606748"/>
                <a:gd name="connsiteY68" fmla="*/ 484035 h 704681"/>
                <a:gd name="connsiteX69" fmla="*/ 63629 w 606748"/>
                <a:gd name="connsiteY69" fmla="*/ 468128 h 704681"/>
                <a:gd name="connsiteX70" fmla="*/ 63629 w 606748"/>
                <a:gd name="connsiteY70" fmla="*/ 461528 h 704681"/>
                <a:gd name="connsiteX71" fmla="*/ 36360 w 606748"/>
                <a:gd name="connsiteY71" fmla="*/ 436530 h 704681"/>
                <a:gd name="connsiteX72" fmla="*/ 36360 w 606748"/>
                <a:gd name="connsiteY72" fmla="*/ 431768 h 704681"/>
                <a:gd name="connsiteX73" fmla="*/ 36360 w 606748"/>
                <a:gd name="connsiteY73" fmla="*/ 418351 h 704681"/>
                <a:gd name="connsiteX74" fmla="*/ 36360 w 606748"/>
                <a:gd name="connsiteY74" fmla="*/ 413806 h 704681"/>
                <a:gd name="connsiteX75" fmla="*/ 20452 w 606748"/>
                <a:gd name="connsiteY75" fmla="*/ 397899 h 704681"/>
                <a:gd name="connsiteX76" fmla="*/ 20452 w 606748"/>
                <a:gd name="connsiteY76" fmla="*/ 393137 h 704681"/>
                <a:gd name="connsiteX77" fmla="*/ 20452 w 606748"/>
                <a:gd name="connsiteY77" fmla="*/ 377446 h 704681"/>
                <a:gd name="connsiteX78" fmla="*/ 15908 w 606748"/>
                <a:gd name="connsiteY78" fmla="*/ 366084 h 704681"/>
                <a:gd name="connsiteX79" fmla="*/ 0 w 606748"/>
                <a:gd name="connsiteY79" fmla="*/ 366084 h 704681"/>
                <a:gd name="connsiteX80" fmla="*/ 1905 w 606748"/>
                <a:gd name="connsiteY80" fmla="*/ 361322 h 704681"/>
                <a:gd name="connsiteX81" fmla="*/ 0 w 606748"/>
                <a:gd name="connsiteY81" fmla="*/ 361322 h 704681"/>
                <a:gd name="connsiteX82" fmla="*/ 4545 w 606748"/>
                <a:gd name="connsiteY82" fmla="*/ 349960 h 704681"/>
                <a:gd name="connsiteX83" fmla="*/ 14936 w 606748"/>
                <a:gd name="connsiteY83" fmla="*/ 335413 h 704681"/>
                <a:gd name="connsiteX84" fmla="*/ 11363 w 606748"/>
                <a:gd name="connsiteY84" fmla="*/ 322907 h 704681"/>
                <a:gd name="connsiteX85" fmla="*/ 12365 w 606748"/>
                <a:gd name="connsiteY85" fmla="*/ 321654 h 704681"/>
                <a:gd name="connsiteX86" fmla="*/ 11363 w 606748"/>
                <a:gd name="connsiteY86" fmla="*/ 318145 h 704681"/>
                <a:gd name="connsiteX87" fmla="*/ 19182 w 606748"/>
                <a:gd name="connsiteY87" fmla="*/ 308370 h 704681"/>
                <a:gd name="connsiteX88" fmla="*/ 15908 w 606748"/>
                <a:gd name="connsiteY88" fmla="*/ 300183 h 704681"/>
                <a:gd name="connsiteX89" fmla="*/ 16921 w 606748"/>
                <a:gd name="connsiteY89" fmla="*/ 297954 h 704681"/>
                <a:gd name="connsiteX90" fmla="*/ 15908 w 606748"/>
                <a:gd name="connsiteY90" fmla="*/ 295421 h 704681"/>
                <a:gd name="connsiteX91" fmla="*/ 27270 w 606748"/>
                <a:gd name="connsiteY91" fmla="*/ 270423 h 704681"/>
                <a:gd name="connsiteX92" fmla="*/ 43177 w 606748"/>
                <a:gd name="connsiteY92" fmla="*/ 243154 h 704681"/>
                <a:gd name="connsiteX93" fmla="*/ 74992 w 606748"/>
                <a:gd name="connsiteY93" fmla="*/ 247699 h 704681"/>
                <a:gd name="connsiteX94" fmla="*/ 74992 w 606748"/>
                <a:gd name="connsiteY94" fmla="*/ 102478 h 704681"/>
                <a:gd name="connsiteX95" fmla="*/ 74992 w 606748"/>
                <a:gd name="connsiteY95" fmla="*/ 97716 h 704681"/>
                <a:gd name="connsiteX96" fmla="*/ 74992 w 606748"/>
                <a:gd name="connsiteY96" fmla="*/ 79754 h 704681"/>
                <a:gd name="connsiteX97" fmla="*/ 74992 w 606748"/>
                <a:gd name="connsiteY97" fmla="*/ 74992 h 704681"/>
                <a:gd name="connsiteX98" fmla="*/ 113623 w 606748"/>
                <a:gd name="connsiteY98" fmla="*/ 74992 h 704681"/>
                <a:gd name="connsiteX99" fmla="*/ 113623 w 606748"/>
                <a:gd name="connsiteY99" fmla="*/ 4762 h 70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06748" h="704681">
                  <a:moveTo>
                    <a:pt x="113623" y="0"/>
                  </a:moveTo>
                  <a:lnTo>
                    <a:pt x="263606" y="0"/>
                  </a:lnTo>
                  <a:lnTo>
                    <a:pt x="409044" y="0"/>
                  </a:lnTo>
                  <a:lnTo>
                    <a:pt x="547664" y="0"/>
                  </a:lnTo>
                  <a:lnTo>
                    <a:pt x="563571" y="38632"/>
                  </a:lnTo>
                  <a:lnTo>
                    <a:pt x="561888" y="39306"/>
                  </a:lnTo>
                  <a:lnTo>
                    <a:pt x="563571" y="43394"/>
                  </a:lnTo>
                  <a:lnTo>
                    <a:pt x="552916" y="47656"/>
                  </a:lnTo>
                  <a:lnTo>
                    <a:pt x="559026" y="86354"/>
                  </a:lnTo>
                  <a:lnTo>
                    <a:pt x="574934" y="134076"/>
                  </a:lnTo>
                  <a:lnTo>
                    <a:pt x="590841" y="140893"/>
                  </a:lnTo>
                  <a:lnTo>
                    <a:pt x="606748" y="156800"/>
                  </a:lnTo>
                  <a:lnTo>
                    <a:pt x="604665" y="159479"/>
                  </a:lnTo>
                  <a:lnTo>
                    <a:pt x="606748" y="161562"/>
                  </a:lnTo>
                  <a:lnTo>
                    <a:pt x="590841" y="182014"/>
                  </a:lnTo>
                  <a:lnTo>
                    <a:pt x="563571" y="188832"/>
                  </a:lnTo>
                  <a:lnTo>
                    <a:pt x="547664" y="197922"/>
                  </a:lnTo>
                  <a:lnTo>
                    <a:pt x="547664" y="220429"/>
                  </a:lnTo>
                  <a:lnTo>
                    <a:pt x="547664" y="225191"/>
                  </a:lnTo>
                  <a:lnTo>
                    <a:pt x="532444" y="277374"/>
                  </a:lnTo>
                  <a:lnTo>
                    <a:pt x="536302" y="290876"/>
                  </a:lnTo>
                  <a:lnTo>
                    <a:pt x="535848" y="294050"/>
                  </a:lnTo>
                  <a:lnTo>
                    <a:pt x="536302" y="295638"/>
                  </a:lnTo>
                  <a:lnTo>
                    <a:pt x="531757" y="327452"/>
                  </a:lnTo>
                  <a:lnTo>
                    <a:pt x="515850" y="366084"/>
                  </a:lnTo>
                  <a:lnTo>
                    <a:pt x="493125" y="381991"/>
                  </a:lnTo>
                  <a:lnTo>
                    <a:pt x="477218" y="413806"/>
                  </a:lnTo>
                  <a:lnTo>
                    <a:pt x="472673" y="429713"/>
                  </a:lnTo>
                  <a:lnTo>
                    <a:pt x="456766" y="441075"/>
                  </a:lnTo>
                  <a:lnTo>
                    <a:pt x="445403" y="477435"/>
                  </a:lnTo>
                  <a:lnTo>
                    <a:pt x="445403" y="506760"/>
                  </a:lnTo>
                  <a:lnTo>
                    <a:pt x="445403" y="511522"/>
                  </a:lnTo>
                  <a:lnTo>
                    <a:pt x="440858" y="520612"/>
                  </a:lnTo>
                  <a:lnTo>
                    <a:pt x="418134" y="520612"/>
                  </a:lnTo>
                  <a:lnTo>
                    <a:pt x="410793" y="538963"/>
                  </a:lnTo>
                  <a:lnTo>
                    <a:pt x="429496" y="543119"/>
                  </a:lnTo>
                  <a:lnTo>
                    <a:pt x="445403" y="559026"/>
                  </a:lnTo>
                  <a:lnTo>
                    <a:pt x="456766" y="574934"/>
                  </a:lnTo>
                  <a:lnTo>
                    <a:pt x="472673" y="581751"/>
                  </a:lnTo>
                  <a:lnTo>
                    <a:pt x="493125" y="624928"/>
                  </a:lnTo>
                  <a:lnTo>
                    <a:pt x="491500" y="626258"/>
                  </a:lnTo>
                  <a:lnTo>
                    <a:pt x="493125" y="629690"/>
                  </a:lnTo>
                  <a:lnTo>
                    <a:pt x="468128" y="650142"/>
                  </a:lnTo>
                  <a:lnTo>
                    <a:pt x="445403" y="672867"/>
                  </a:lnTo>
                  <a:lnTo>
                    <a:pt x="424951" y="693319"/>
                  </a:lnTo>
                  <a:lnTo>
                    <a:pt x="397682" y="693319"/>
                  </a:lnTo>
                  <a:lnTo>
                    <a:pt x="365867" y="700136"/>
                  </a:lnTo>
                  <a:lnTo>
                    <a:pt x="343142" y="693319"/>
                  </a:lnTo>
                  <a:lnTo>
                    <a:pt x="334053" y="704681"/>
                  </a:lnTo>
                  <a:lnTo>
                    <a:pt x="295421" y="677412"/>
                  </a:lnTo>
                  <a:lnTo>
                    <a:pt x="290876" y="661504"/>
                  </a:lnTo>
                  <a:lnTo>
                    <a:pt x="268151" y="666049"/>
                  </a:lnTo>
                  <a:lnTo>
                    <a:pt x="252244" y="666049"/>
                  </a:lnTo>
                  <a:lnTo>
                    <a:pt x="240881" y="672867"/>
                  </a:lnTo>
                  <a:lnTo>
                    <a:pt x="224974" y="666049"/>
                  </a:lnTo>
                  <a:lnTo>
                    <a:pt x="204522" y="638780"/>
                  </a:lnTo>
                  <a:lnTo>
                    <a:pt x="197705" y="629690"/>
                  </a:lnTo>
                  <a:lnTo>
                    <a:pt x="165890" y="613783"/>
                  </a:lnTo>
                  <a:lnTo>
                    <a:pt x="161345" y="591058"/>
                  </a:lnTo>
                  <a:lnTo>
                    <a:pt x="145438" y="575151"/>
                  </a:lnTo>
                  <a:lnTo>
                    <a:pt x="118168" y="554699"/>
                  </a:lnTo>
                  <a:lnTo>
                    <a:pt x="118168" y="549937"/>
                  </a:lnTo>
                  <a:lnTo>
                    <a:pt x="118168" y="543336"/>
                  </a:lnTo>
                  <a:lnTo>
                    <a:pt x="95444" y="527429"/>
                  </a:lnTo>
                  <a:lnTo>
                    <a:pt x="70447" y="511522"/>
                  </a:lnTo>
                  <a:lnTo>
                    <a:pt x="59084" y="500159"/>
                  </a:lnTo>
                  <a:lnTo>
                    <a:pt x="54539" y="488797"/>
                  </a:lnTo>
                  <a:lnTo>
                    <a:pt x="55660" y="486836"/>
                  </a:lnTo>
                  <a:lnTo>
                    <a:pt x="54539" y="484035"/>
                  </a:lnTo>
                  <a:lnTo>
                    <a:pt x="63629" y="468128"/>
                  </a:lnTo>
                  <a:lnTo>
                    <a:pt x="63629" y="461528"/>
                  </a:lnTo>
                  <a:lnTo>
                    <a:pt x="36360" y="436530"/>
                  </a:lnTo>
                  <a:lnTo>
                    <a:pt x="36360" y="431768"/>
                  </a:lnTo>
                  <a:lnTo>
                    <a:pt x="36360" y="418351"/>
                  </a:lnTo>
                  <a:lnTo>
                    <a:pt x="36360" y="413806"/>
                  </a:lnTo>
                  <a:lnTo>
                    <a:pt x="20452" y="397899"/>
                  </a:lnTo>
                  <a:lnTo>
                    <a:pt x="20452" y="393137"/>
                  </a:lnTo>
                  <a:lnTo>
                    <a:pt x="20452" y="377446"/>
                  </a:lnTo>
                  <a:lnTo>
                    <a:pt x="15908" y="366084"/>
                  </a:lnTo>
                  <a:lnTo>
                    <a:pt x="0" y="366084"/>
                  </a:lnTo>
                  <a:lnTo>
                    <a:pt x="1905" y="361322"/>
                  </a:lnTo>
                  <a:lnTo>
                    <a:pt x="0" y="361322"/>
                  </a:lnTo>
                  <a:lnTo>
                    <a:pt x="4545" y="349960"/>
                  </a:lnTo>
                  <a:lnTo>
                    <a:pt x="14936" y="335413"/>
                  </a:lnTo>
                  <a:lnTo>
                    <a:pt x="11363" y="322907"/>
                  </a:lnTo>
                  <a:lnTo>
                    <a:pt x="12365" y="321654"/>
                  </a:lnTo>
                  <a:lnTo>
                    <a:pt x="11363" y="318145"/>
                  </a:lnTo>
                  <a:lnTo>
                    <a:pt x="19182" y="308370"/>
                  </a:lnTo>
                  <a:lnTo>
                    <a:pt x="15908" y="300183"/>
                  </a:lnTo>
                  <a:lnTo>
                    <a:pt x="16921" y="297954"/>
                  </a:lnTo>
                  <a:lnTo>
                    <a:pt x="15908" y="295421"/>
                  </a:lnTo>
                  <a:lnTo>
                    <a:pt x="27270" y="270423"/>
                  </a:lnTo>
                  <a:lnTo>
                    <a:pt x="43177" y="243154"/>
                  </a:lnTo>
                  <a:lnTo>
                    <a:pt x="74992" y="247699"/>
                  </a:lnTo>
                  <a:lnTo>
                    <a:pt x="74992" y="102478"/>
                  </a:lnTo>
                  <a:lnTo>
                    <a:pt x="74992" y="97716"/>
                  </a:lnTo>
                  <a:lnTo>
                    <a:pt x="74992" y="79754"/>
                  </a:lnTo>
                  <a:lnTo>
                    <a:pt x="74992" y="74992"/>
                  </a:lnTo>
                  <a:lnTo>
                    <a:pt x="113623" y="74992"/>
                  </a:lnTo>
                  <a:lnTo>
                    <a:pt x="113623" y="476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61" name="Freeform 37"/>
            <p:cNvSpPr>
              <a:spLocks/>
            </p:cNvSpPr>
            <p:nvPr/>
          </p:nvSpPr>
          <p:spPr bwMode="auto">
            <a:xfrm>
              <a:off x="5212758" y="3798169"/>
              <a:ext cx="151769" cy="160372"/>
            </a:xfrm>
            <a:custGeom>
              <a:avLst/>
              <a:gdLst>
                <a:gd name="connsiteX0" fmla="*/ 163726 w 202358"/>
                <a:gd name="connsiteY0" fmla="*/ 0 h 213829"/>
                <a:gd name="connsiteX1" fmla="*/ 179634 w 202358"/>
                <a:gd name="connsiteY1" fmla="*/ 27270 h 213829"/>
                <a:gd name="connsiteX2" fmla="*/ 186451 w 202358"/>
                <a:gd name="connsiteY2" fmla="*/ 43177 h 213829"/>
                <a:gd name="connsiteX3" fmla="*/ 202358 w 202358"/>
                <a:gd name="connsiteY3" fmla="*/ 86354 h 213829"/>
                <a:gd name="connsiteX4" fmla="*/ 190996 w 202358"/>
                <a:gd name="connsiteY4" fmla="*/ 111351 h 213829"/>
                <a:gd name="connsiteX5" fmla="*/ 190446 w 202358"/>
                <a:gd name="connsiteY5" fmla="*/ 112084 h 213829"/>
                <a:gd name="connsiteX6" fmla="*/ 188615 w 202358"/>
                <a:gd name="connsiteY6" fmla="*/ 116113 h 213829"/>
                <a:gd name="connsiteX7" fmla="*/ 168163 w 202358"/>
                <a:gd name="connsiteY7" fmla="*/ 143383 h 213829"/>
                <a:gd name="connsiteX8" fmla="*/ 159181 w 202358"/>
                <a:gd name="connsiteY8" fmla="*/ 155957 h 213829"/>
                <a:gd name="connsiteX9" fmla="*/ 159181 w 202358"/>
                <a:gd name="connsiteY9" fmla="*/ 193160 h 213829"/>
                <a:gd name="connsiteX10" fmla="*/ 156800 w 202358"/>
                <a:gd name="connsiteY10" fmla="*/ 193160 h 213829"/>
                <a:gd name="connsiteX11" fmla="*/ 156800 w 202358"/>
                <a:gd name="connsiteY11" fmla="*/ 197922 h 213829"/>
                <a:gd name="connsiteX12" fmla="*/ 86354 w 202358"/>
                <a:gd name="connsiteY12" fmla="*/ 197922 h 213829"/>
                <a:gd name="connsiteX13" fmla="*/ 43177 w 202358"/>
                <a:gd name="connsiteY13" fmla="*/ 197922 h 213829"/>
                <a:gd name="connsiteX14" fmla="*/ 31815 w 202358"/>
                <a:gd name="connsiteY14" fmla="*/ 202467 h 213829"/>
                <a:gd name="connsiteX15" fmla="*/ 11363 w 202358"/>
                <a:gd name="connsiteY15" fmla="*/ 213829 h 213829"/>
                <a:gd name="connsiteX16" fmla="*/ 0 w 202358"/>
                <a:gd name="connsiteY16" fmla="*/ 209284 h 213829"/>
                <a:gd name="connsiteX17" fmla="*/ 0 w 202358"/>
                <a:gd name="connsiteY17" fmla="*/ 182015 h 213829"/>
                <a:gd name="connsiteX18" fmla="*/ 2381 w 202358"/>
                <a:gd name="connsiteY18" fmla="*/ 178681 h 213829"/>
                <a:gd name="connsiteX19" fmla="*/ 2381 w 202358"/>
                <a:gd name="connsiteY19" fmla="*/ 177253 h 213829"/>
                <a:gd name="connsiteX20" fmla="*/ 11363 w 202358"/>
                <a:gd name="connsiteY20" fmla="*/ 164679 h 213829"/>
                <a:gd name="connsiteX21" fmla="*/ 11363 w 202358"/>
                <a:gd name="connsiteY21" fmla="*/ 138838 h 213829"/>
                <a:gd name="connsiteX22" fmla="*/ 13744 w 202358"/>
                <a:gd name="connsiteY22" fmla="*/ 135504 h 213829"/>
                <a:gd name="connsiteX23" fmla="*/ 13744 w 202358"/>
                <a:gd name="connsiteY23" fmla="*/ 134076 h 213829"/>
                <a:gd name="connsiteX24" fmla="*/ 24023 w 202358"/>
                <a:gd name="connsiteY24" fmla="*/ 119684 h 213829"/>
                <a:gd name="connsiteX25" fmla="*/ 31815 w 202358"/>
                <a:gd name="connsiteY25" fmla="*/ 100206 h 213829"/>
                <a:gd name="connsiteX26" fmla="*/ 32344 w 202358"/>
                <a:gd name="connsiteY26" fmla="*/ 100073 h 213829"/>
                <a:gd name="connsiteX27" fmla="*/ 34196 w 202358"/>
                <a:gd name="connsiteY27" fmla="*/ 95444 h 213829"/>
                <a:gd name="connsiteX28" fmla="*/ 52375 w 202358"/>
                <a:gd name="connsiteY28" fmla="*/ 90899 h 213829"/>
                <a:gd name="connsiteX29" fmla="*/ 58811 w 202358"/>
                <a:gd name="connsiteY29" fmla="*/ 79637 h 213829"/>
                <a:gd name="connsiteX30" fmla="*/ 43177 w 202358"/>
                <a:gd name="connsiteY30" fmla="*/ 72936 h 213829"/>
                <a:gd name="connsiteX31" fmla="*/ 49994 w 202358"/>
                <a:gd name="connsiteY31" fmla="*/ 32032 h 213829"/>
                <a:gd name="connsiteX32" fmla="*/ 51999 w 202358"/>
                <a:gd name="connsiteY32" fmla="*/ 29526 h 213829"/>
                <a:gd name="connsiteX33" fmla="*/ 52375 w 202358"/>
                <a:gd name="connsiteY33" fmla="*/ 27270 h 213829"/>
                <a:gd name="connsiteX34" fmla="*/ 61465 w 202358"/>
                <a:gd name="connsiteY34" fmla="*/ 15908 h 213829"/>
                <a:gd name="connsiteX35" fmla="*/ 88735 w 202358"/>
                <a:gd name="connsiteY35" fmla="*/ 27270 h 213829"/>
                <a:gd name="connsiteX36" fmla="*/ 116005 w 202358"/>
                <a:gd name="connsiteY36" fmla="*/ 15908 h 213829"/>
                <a:gd name="connsiteX37" fmla="*/ 143274 w 202358"/>
                <a:gd name="connsiteY37" fmla="*/ 15908 h 21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2358" h="213829">
                  <a:moveTo>
                    <a:pt x="163726" y="0"/>
                  </a:moveTo>
                  <a:lnTo>
                    <a:pt x="179634" y="27270"/>
                  </a:lnTo>
                  <a:lnTo>
                    <a:pt x="186451" y="43177"/>
                  </a:lnTo>
                  <a:lnTo>
                    <a:pt x="202358" y="86354"/>
                  </a:lnTo>
                  <a:lnTo>
                    <a:pt x="190996" y="111351"/>
                  </a:lnTo>
                  <a:lnTo>
                    <a:pt x="190446" y="112084"/>
                  </a:lnTo>
                  <a:lnTo>
                    <a:pt x="188615" y="116113"/>
                  </a:lnTo>
                  <a:lnTo>
                    <a:pt x="168163" y="143383"/>
                  </a:lnTo>
                  <a:lnTo>
                    <a:pt x="159181" y="155957"/>
                  </a:lnTo>
                  <a:lnTo>
                    <a:pt x="159181" y="193160"/>
                  </a:lnTo>
                  <a:lnTo>
                    <a:pt x="156800" y="193160"/>
                  </a:lnTo>
                  <a:lnTo>
                    <a:pt x="156800" y="197922"/>
                  </a:lnTo>
                  <a:lnTo>
                    <a:pt x="86354" y="197922"/>
                  </a:lnTo>
                  <a:lnTo>
                    <a:pt x="43177" y="197922"/>
                  </a:lnTo>
                  <a:lnTo>
                    <a:pt x="31815" y="202467"/>
                  </a:lnTo>
                  <a:lnTo>
                    <a:pt x="11363" y="213829"/>
                  </a:lnTo>
                  <a:lnTo>
                    <a:pt x="0" y="209284"/>
                  </a:lnTo>
                  <a:lnTo>
                    <a:pt x="0" y="182015"/>
                  </a:lnTo>
                  <a:lnTo>
                    <a:pt x="2381" y="178681"/>
                  </a:lnTo>
                  <a:lnTo>
                    <a:pt x="2381" y="177253"/>
                  </a:lnTo>
                  <a:lnTo>
                    <a:pt x="11363" y="164679"/>
                  </a:lnTo>
                  <a:lnTo>
                    <a:pt x="11363" y="138838"/>
                  </a:lnTo>
                  <a:lnTo>
                    <a:pt x="13744" y="135504"/>
                  </a:lnTo>
                  <a:lnTo>
                    <a:pt x="13744" y="134076"/>
                  </a:lnTo>
                  <a:lnTo>
                    <a:pt x="24023" y="119684"/>
                  </a:lnTo>
                  <a:lnTo>
                    <a:pt x="31815" y="100206"/>
                  </a:lnTo>
                  <a:lnTo>
                    <a:pt x="32344" y="100073"/>
                  </a:lnTo>
                  <a:lnTo>
                    <a:pt x="34196" y="95444"/>
                  </a:lnTo>
                  <a:lnTo>
                    <a:pt x="52375" y="90899"/>
                  </a:lnTo>
                  <a:lnTo>
                    <a:pt x="58811" y="79637"/>
                  </a:lnTo>
                  <a:lnTo>
                    <a:pt x="43177" y="72936"/>
                  </a:lnTo>
                  <a:lnTo>
                    <a:pt x="49994" y="32032"/>
                  </a:lnTo>
                  <a:lnTo>
                    <a:pt x="51999" y="29526"/>
                  </a:lnTo>
                  <a:lnTo>
                    <a:pt x="52375" y="27270"/>
                  </a:lnTo>
                  <a:lnTo>
                    <a:pt x="61465" y="15908"/>
                  </a:lnTo>
                  <a:lnTo>
                    <a:pt x="88735" y="27270"/>
                  </a:lnTo>
                  <a:lnTo>
                    <a:pt x="116005" y="15908"/>
                  </a:lnTo>
                  <a:lnTo>
                    <a:pt x="143274" y="15908"/>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62" name="Freeform 38"/>
            <p:cNvSpPr>
              <a:spLocks/>
            </p:cNvSpPr>
            <p:nvPr/>
          </p:nvSpPr>
          <p:spPr bwMode="auto">
            <a:xfrm>
              <a:off x="5326788" y="3760430"/>
              <a:ext cx="226922" cy="288524"/>
            </a:xfrm>
            <a:custGeom>
              <a:avLst/>
              <a:gdLst>
                <a:gd name="connsiteX0" fmla="*/ 59410 w 302563"/>
                <a:gd name="connsiteY0" fmla="*/ 0 h 384698"/>
                <a:gd name="connsiteX1" fmla="*/ 82134 w 302563"/>
                <a:gd name="connsiteY1" fmla="*/ 4545 h 384698"/>
                <a:gd name="connsiteX2" fmla="*/ 82134 w 302563"/>
                <a:gd name="connsiteY2" fmla="*/ 27270 h 384698"/>
                <a:gd name="connsiteX3" fmla="*/ 93497 w 302563"/>
                <a:gd name="connsiteY3" fmla="*/ 36360 h 384698"/>
                <a:gd name="connsiteX4" fmla="*/ 118494 w 302563"/>
                <a:gd name="connsiteY4" fmla="*/ 36360 h 384698"/>
                <a:gd name="connsiteX5" fmla="*/ 161671 w 302563"/>
                <a:gd name="connsiteY5" fmla="*/ 70447 h 384698"/>
                <a:gd name="connsiteX6" fmla="*/ 177578 w 302563"/>
                <a:gd name="connsiteY6" fmla="*/ 70447 h 384698"/>
                <a:gd name="connsiteX7" fmla="*/ 184395 w 302563"/>
                <a:gd name="connsiteY7" fmla="*/ 70447 h 384698"/>
                <a:gd name="connsiteX8" fmla="*/ 195758 w 302563"/>
                <a:gd name="connsiteY8" fmla="*/ 70447 h 384698"/>
                <a:gd name="connsiteX9" fmla="*/ 216210 w 302563"/>
                <a:gd name="connsiteY9" fmla="*/ 74992 h 384698"/>
                <a:gd name="connsiteX10" fmla="*/ 227572 w 302563"/>
                <a:gd name="connsiteY10" fmla="*/ 59084 h 384698"/>
                <a:gd name="connsiteX11" fmla="*/ 263931 w 302563"/>
                <a:gd name="connsiteY11" fmla="*/ 43177 h 384698"/>
                <a:gd name="connsiteX12" fmla="*/ 279839 w 302563"/>
                <a:gd name="connsiteY12" fmla="*/ 59084 h 384698"/>
                <a:gd name="connsiteX13" fmla="*/ 302563 w 302563"/>
                <a:gd name="connsiteY13" fmla="*/ 59084 h 384698"/>
                <a:gd name="connsiteX14" fmla="*/ 290063 w 302563"/>
                <a:gd name="connsiteY14" fmla="*/ 73370 h 384698"/>
                <a:gd name="connsiteX15" fmla="*/ 295420 w 302563"/>
                <a:gd name="connsiteY15" fmla="*/ 73370 h 384698"/>
                <a:gd name="connsiteX16" fmla="*/ 270749 w 302563"/>
                <a:gd name="connsiteY16" fmla="*/ 101566 h 384698"/>
                <a:gd name="connsiteX17" fmla="*/ 270749 w 302563"/>
                <a:gd name="connsiteY17" fmla="*/ 231792 h 384698"/>
                <a:gd name="connsiteX18" fmla="*/ 291201 w 302563"/>
                <a:gd name="connsiteY18" fmla="*/ 263606 h 384698"/>
                <a:gd name="connsiteX19" fmla="*/ 278502 w 302563"/>
                <a:gd name="connsiteY19" fmla="*/ 269250 h 384698"/>
                <a:gd name="connsiteX20" fmla="*/ 284058 w 302563"/>
                <a:gd name="connsiteY20" fmla="*/ 277892 h 384698"/>
                <a:gd name="connsiteX21" fmla="*/ 263606 w 302563"/>
                <a:gd name="connsiteY21" fmla="*/ 286982 h 384698"/>
                <a:gd name="connsiteX22" fmla="*/ 252243 w 302563"/>
                <a:gd name="connsiteY22" fmla="*/ 305162 h 384698"/>
                <a:gd name="connsiteX23" fmla="*/ 241336 w 302563"/>
                <a:gd name="connsiteY23" fmla="*/ 308278 h 384698"/>
                <a:gd name="connsiteX24" fmla="*/ 238934 w 302563"/>
                <a:gd name="connsiteY24" fmla="*/ 322690 h 384698"/>
                <a:gd name="connsiteX25" fmla="*/ 233220 w 302563"/>
                <a:gd name="connsiteY25" fmla="*/ 328405 h 384698"/>
                <a:gd name="connsiteX26" fmla="*/ 231791 w 302563"/>
                <a:gd name="connsiteY26" fmla="*/ 336976 h 384698"/>
                <a:gd name="connsiteX27" fmla="*/ 224894 w 302563"/>
                <a:gd name="connsiteY27" fmla="*/ 343874 h 384698"/>
                <a:gd name="connsiteX28" fmla="*/ 220755 w 302563"/>
                <a:gd name="connsiteY28" fmla="*/ 359050 h 384698"/>
                <a:gd name="connsiteX29" fmla="*/ 216722 w 302563"/>
                <a:gd name="connsiteY29" fmla="*/ 361930 h 384698"/>
                <a:gd name="connsiteX30" fmla="*/ 213612 w 302563"/>
                <a:gd name="connsiteY30" fmla="*/ 373336 h 384698"/>
                <a:gd name="connsiteX31" fmla="*/ 197704 w 302563"/>
                <a:gd name="connsiteY31" fmla="*/ 384698 h 384698"/>
                <a:gd name="connsiteX32" fmla="*/ 145438 w 302563"/>
                <a:gd name="connsiteY32" fmla="*/ 348339 h 384698"/>
                <a:gd name="connsiteX33" fmla="*/ 138620 w 302563"/>
                <a:gd name="connsiteY33" fmla="*/ 330159 h 384698"/>
                <a:gd name="connsiteX34" fmla="*/ 4545 w 302563"/>
                <a:gd name="connsiteY34" fmla="*/ 255168 h 384698"/>
                <a:gd name="connsiteX35" fmla="*/ 0 w 302563"/>
                <a:gd name="connsiteY35" fmla="*/ 250623 h 384698"/>
                <a:gd name="connsiteX36" fmla="*/ 0 w 302563"/>
                <a:gd name="connsiteY36" fmla="*/ 211991 h 384698"/>
                <a:gd name="connsiteX37" fmla="*/ 7143 w 302563"/>
                <a:gd name="connsiteY37" fmla="*/ 201991 h 384698"/>
                <a:gd name="connsiteX38" fmla="*/ 7143 w 302563"/>
                <a:gd name="connsiteY38" fmla="*/ 197705 h 384698"/>
                <a:gd name="connsiteX39" fmla="*/ 18506 w 302563"/>
                <a:gd name="connsiteY39" fmla="*/ 181798 h 384698"/>
                <a:gd name="connsiteX40" fmla="*/ 37310 w 302563"/>
                <a:gd name="connsiteY40" fmla="*/ 156725 h 384698"/>
                <a:gd name="connsiteX41" fmla="*/ 43177 w 302563"/>
                <a:gd name="connsiteY41" fmla="*/ 143817 h 384698"/>
                <a:gd name="connsiteX42" fmla="*/ 27270 w 302563"/>
                <a:gd name="connsiteY42" fmla="*/ 100640 h 384698"/>
                <a:gd name="connsiteX43" fmla="*/ 20452 w 302563"/>
                <a:gd name="connsiteY43" fmla="*/ 84733 h 384698"/>
                <a:gd name="connsiteX44" fmla="*/ 4545 w 302563"/>
                <a:gd name="connsiteY44" fmla="*/ 57463 h 384698"/>
                <a:gd name="connsiteX45" fmla="*/ 14320 w 302563"/>
                <a:gd name="connsiteY45" fmla="*/ 47689 h 384698"/>
                <a:gd name="connsiteX46" fmla="*/ 11688 w 302563"/>
                <a:gd name="connsiteY46" fmla="*/ 43177 h 384698"/>
                <a:gd name="connsiteX47" fmla="*/ 34413 w 302563"/>
                <a:gd name="connsiteY47" fmla="*/ 20452 h 38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563" h="384698">
                  <a:moveTo>
                    <a:pt x="59410" y="0"/>
                  </a:moveTo>
                  <a:lnTo>
                    <a:pt x="82134" y="4545"/>
                  </a:lnTo>
                  <a:lnTo>
                    <a:pt x="82134" y="27270"/>
                  </a:lnTo>
                  <a:lnTo>
                    <a:pt x="93497" y="36360"/>
                  </a:lnTo>
                  <a:lnTo>
                    <a:pt x="118494" y="36360"/>
                  </a:lnTo>
                  <a:lnTo>
                    <a:pt x="161671" y="70447"/>
                  </a:lnTo>
                  <a:lnTo>
                    <a:pt x="177578" y="70447"/>
                  </a:lnTo>
                  <a:lnTo>
                    <a:pt x="184395" y="70447"/>
                  </a:lnTo>
                  <a:lnTo>
                    <a:pt x="195758" y="70447"/>
                  </a:lnTo>
                  <a:lnTo>
                    <a:pt x="216210" y="74992"/>
                  </a:lnTo>
                  <a:lnTo>
                    <a:pt x="227572" y="59084"/>
                  </a:lnTo>
                  <a:lnTo>
                    <a:pt x="263931" y="43177"/>
                  </a:lnTo>
                  <a:lnTo>
                    <a:pt x="279839" y="59084"/>
                  </a:lnTo>
                  <a:lnTo>
                    <a:pt x="302563" y="59084"/>
                  </a:lnTo>
                  <a:lnTo>
                    <a:pt x="290063" y="73370"/>
                  </a:lnTo>
                  <a:lnTo>
                    <a:pt x="295420" y="73370"/>
                  </a:lnTo>
                  <a:lnTo>
                    <a:pt x="270749" y="101566"/>
                  </a:lnTo>
                  <a:lnTo>
                    <a:pt x="270749" y="231792"/>
                  </a:lnTo>
                  <a:lnTo>
                    <a:pt x="291201" y="263606"/>
                  </a:lnTo>
                  <a:lnTo>
                    <a:pt x="278502" y="269250"/>
                  </a:lnTo>
                  <a:lnTo>
                    <a:pt x="284058" y="277892"/>
                  </a:lnTo>
                  <a:lnTo>
                    <a:pt x="263606" y="286982"/>
                  </a:lnTo>
                  <a:lnTo>
                    <a:pt x="252243" y="305162"/>
                  </a:lnTo>
                  <a:lnTo>
                    <a:pt x="241336" y="308278"/>
                  </a:lnTo>
                  <a:lnTo>
                    <a:pt x="238934" y="322690"/>
                  </a:lnTo>
                  <a:lnTo>
                    <a:pt x="233220" y="328405"/>
                  </a:lnTo>
                  <a:lnTo>
                    <a:pt x="231791" y="336976"/>
                  </a:lnTo>
                  <a:lnTo>
                    <a:pt x="224894" y="343874"/>
                  </a:lnTo>
                  <a:lnTo>
                    <a:pt x="220755" y="359050"/>
                  </a:lnTo>
                  <a:lnTo>
                    <a:pt x="216722" y="361930"/>
                  </a:lnTo>
                  <a:lnTo>
                    <a:pt x="213612" y="373336"/>
                  </a:lnTo>
                  <a:lnTo>
                    <a:pt x="197704" y="384698"/>
                  </a:lnTo>
                  <a:lnTo>
                    <a:pt x="145438" y="348339"/>
                  </a:lnTo>
                  <a:lnTo>
                    <a:pt x="138620" y="330159"/>
                  </a:lnTo>
                  <a:lnTo>
                    <a:pt x="4545" y="255168"/>
                  </a:lnTo>
                  <a:lnTo>
                    <a:pt x="0" y="250623"/>
                  </a:lnTo>
                  <a:lnTo>
                    <a:pt x="0" y="211991"/>
                  </a:lnTo>
                  <a:lnTo>
                    <a:pt x="7143" y="201991"/>
                  </a:lnTo>
                  <a:lnTo>
                    <a:pt x="7143" y="197705"/>
                  </a:lnTo>
                  <a:lnTo>
                    <a:pt x="18506" y="181798"/>
                  </a:lnTo>
                  <a:lnTo>
                    <a:pt x="37310" y="156725"/>
                  </a:lnTo>
                  <a:lnTo>
                    <a:pt x="43177" y="143817"/>
                  </a:lnTo>
                  <a:lnTo>
                    <a:pt x="27270" y="100640"/>
                  </a:lnTo>
                  <a:lnTo>
                    <a:pt x="20452" y="84733"/>
                  </a:lnTo>
                  <a:lnTo>
                    <a:pt x="4545" y="57463"/>
                  </a:lnTo>
                  <a:lnTo>
                    <a:pt x="14320" y="47689"/>
                  </a:lnTo>
                  <a:lnTo>
                    <a:pt x="11688" y="43177"/>
                  </a:lnTo>
                  <a:lnTo>
                    <a:pt x="34413" y="2045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63" name="Freeform 39"/>
            <p:cNvSpPr>
              <a:spLocks/>
            </p:cNvSpPr>
            <p:nvPr/>
          </p:nvSpPr>
          <p:spPr bwMode="auto">
            <a:xfrm>
              <a:off x="5197421" y="3948234"/>
              <a:ext cx="51293" cy="54784"/>
            </a:xfrm>
            <a:custGeom>
              <a:avLst/>
              <a:gdLst>
                <a:gd name="connsiteX0" fmla="*/ 57029 w 68391"/>
                <a:gd name="connsiteY0" fmla="*/ 0 h 73045"/>
                <a:gd name="connsiteX1" fmla="*/ 68391 w 68391"/>
                <a:gd name="connsiteY1" fmla="*/ 22725 h 73045"/>
                <a:gd name="connsiteX2" fmla="*/ 68391 w 68391"/>
                <a:gd name="connsiteY2" fmla="*/ 43177 h 73045"/>
                <a:gd name="connsiteX3" fmla="*/ 63629 w 68391"/>
                <a:gd name="connsiteY3" fmla="*/ 46034 h 73045"/>
                <a:gd name="connsiteX4" fmla="*/ 63629 w 68391"/>
                <a:gd name="connsiteY4" fmla="*/ 50320 h 73045"/>
                <a:gd name="connsiteX5" fmla="*/ 52267 w 68391"/>
                <a:gd name="connsiteY5" fmla="*/ 57138 h 73045"/>
                <a:gd name="connsiteX6" fmla="*/ 36360 w 68391"/>
                <a:gd name="connsiteY6" fmla="*/ 50320 h 73045"/>
                <a:gd name="connsiteX7" fmla="*/ 20452 w 68391"/>
                <a:gd name="connsiteY7" fmla="*/ 73045 h 73045"/>
                <a:gd name="connsiteX8" fmla="*/ 0 w 68391"/>
                <a:gd name="connsiteY8" fmla="*/ 73045 h 73045"/>
                <a:gd name="connsiteX9" fmla="*/ 4545 w 68391"/>
                <a:gd name="connsiteY9" fmla="*/ 50320 h 73045"/>
                <a:gd name="connsiteX10" fmla="*/ 8712 w 68391"/>
                <a:gd name="connsiteY10" fmla="*/ 46153 h 73045"/>
                <a:gd name="connsiteX11" fmla="*/ 9090 w 68391"/>
                <a:gd name="connsiteY11" fmla="*/ 44262 h 73045"/>
                <a:gd name="connsiteX12" fmla="*/ 9090 w 68391"/>
                <a:gd name="connsiteY12" fmla="*/ 23051 h 73045"/>
                <a:gd name="connsiteX13" fmla="*/ 13852 w 68391"/>
                <a:gd name="connsiteY13" fmla="*/ 19241 h 73045"/>
                <a:gd name="connsiteX14" fmla="*/ 13852 w 68391"/>
                <a:gd name="connsiteY14" fmla="*/ 15908 h 73045"/>
                <a:gd name="connsiteX15" fmla="*/ 25214 w 68391"/>
                <a:gd name="connsiteY15" fmla="*/ 6817 h 73045"/>
                <a:gd name="connsiteX16" fmla="*/ 36577 w 68391"/>
                <a:gd name="connsiteY16" fmla="*/ 11363 h 7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391" h="73045">
                  <a:moveTo>
                    <a:pt x="57029" y="0"/>
                  </a:moveTo>
                  <a:lnTo>
                    <a:pt x="68391" y="22725"/>
                  </a:lnTo>
                  <a:lnTo>
                    <a:pt x="68391" y="43177"/>
                  </a:lnTo>
                  <a:lnTo>
                    <a:pt x="63629" y="46034"/>
                  </a:lnTo>
                  <a:lnTo>
                    <a:pt x="63629" y="50320"/>
                  </a:lnTo>
                  <a:lnTo>
                    <a:pt x="52267" y="57138"/>
                  </a:lnTo>
                  <a:lnTo>
                    <a:pt x="36360" y="50320"/>
                  </a:lnTo>
                  <a:lnTo>
                    <a:pt x="20452" y="73045"/>
                  </a:lnTo>
                  <a:lnTo>
                    <a:pt x="0" y="73045"/>
                  </a:lnTo>
                  <a:lnTo>
                    <a:pt x="4545" y="50320"/>
                  </a:lnTo>
                  <a:lnTo>
                    <a:pt x="8712" y="46153"/>
                  </a:lnTo>
                  <a:lnTo>
                    <a:pt x="9090" y="44262"/>
                  </a:lnTo>
                  <a:lnTo>
                    <a:pt x="9090" y="23051"/>
                  </a:lnTo>
                  <a:lnTo>
                    <a:pt x="13852" y="19241"/>
                  </a:lnTo>
                  <a:lnTo>
                    <a:pt x="13852" y="15908"/>
                  </a:lnTo>
                  <a:lnTo>
                    <a:pt x="25214" y="6817"/>
                  </a:lnTo>
                  <a:lnTo>
                    <a:pt x="36577" y="11363"/>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64" name="Freeform 40"/>
            <p:cNvSpPr>
              <a:spLocks/>
            </p:cNvSpPr>
            <p:nvPr/>
          </p:nvSpPr>
          <p:spPr bwMode="auto">
            <a:xfrm>
              <a:off x="5200667" y="3943039"/>
              <a:ext cx="310517" cy="301996"/>
            </a:xfrm>
            <a:custGeom>
              <a:avLst/>
              <a:gdLst>
                <a:gd name="connsiteX0" fmla="*/ 54539 w 414022"/>
                <a:gd name="connsiteY0" fmla="*/ 0 h 402661"/>
                <a:gd name="connsiteX1" fmla="*/ 97716 w 414022"/>
                <a:gd name="connsiteY1" fmla="*/ 0 h 402661"/>
                <a:gd name="connsiteX2" fmla="*/ 172707 w 414022"/>
                <a:gd name="connsiteY2" fmla="*/ 0 h 402661"/>
                <a:gd name="connsiteX3" fmla="*/ 172707 w 414022"/>
                <a:gd name="connsiteY3" fmla="*/ 4545 h 402661"/>
                <a:gd name="connsiteX4" fmla="*/ 181609 w 414022"/>
                <a:gd name="connsiteY4" fmla="*/ 9524 h 402661"/>
                <a:gd name="connsiteX5" fmla="*/ 182231 w 414022"/>
                <a:gd name="connsiteY5" fmla="*/ 9524 h 402661"/>
                <a:gd name="connsiteX6" fmla="*/ 182231 w 414022"/>
                <a:gd name="connsiteY6" fmla="*/ 9872 h 402661"/>
                <a:gd name="connsiteX7" fmla="*/ 306782 w 414022"/>
                <a:gd name="connsiteY7" fmla="*/ 79537 h 402661"/>
                <a:gd name="connsiteX8" fmla="*/ 308774 w 414022"/>
                <a:gd name="connsiteY8" fmla="*/ 84848 h 402661"/>
                <a:gd name="connsiteX9" fmla="*/ 316306 w 414022"/>
                <a:gd name="connsiteY9" fmla="*/ 89061 h 402661"/>
                <a:gd name="connsiteX10" fmla="*/ 321653 w 414022"/>
                <a:gd name="connsiteY10" fmla="*/ 103319 h 402661"/>
                <a:gd name="connsiteX11" fmla="*/ 365866 w 414022"/>
                <a:gd name="connsiteY11" fmla="*/ 134076 h 402661"/>
                <a:gd name="connsiteX12" fmla="*/ 365016 w 414022"/>
                <a:gd name="connsiteY12" fmla="*/ 136383 h 402661"/>
                <a:gd name="connsiteX13" fmla="*/ 375390 w 414022"/>
                <a:gd name="connsiteY13" fmla="*/ 143600 h 402661"/>
                <a:gd name="connsiteX14" fmla="*/ 359483 w 414022"/>
                <a:gd name="connsiteY14" fmla="*/ 186777 h 402661"/>
                <a:gd name="connsiteX15" fmla="*/ 359483 w 414022"/>
                <a:gd name="connsiteY15" fmla="*/ 205324 h 402661"/>
                <a:gd name="connsiteX16" fmla="*/ 372684 w 414022"/>
                <a:gd name="connsiteY16" fmla="*/ 215885 h 402661"/>
                <a:gd name="connsiteX17" fmla="*/ 377229 w 414022"/>
                <a:gd name="connsiteY17" fmla="*/ 220430 h 402661"/>
                <a:gd name="connsiteX18" fmla="*/ 376918 w 414022"/>
                <a:gd name="connsiteY18" fmla="*/ 221177 h 402661"/>
                <a:gd name="connsiteX19" fmla="*/ 382208 w 414022"/>
                <a:gd name="connsiteY19" fmla="*/ 225409 h 402661"/>
                <a:gd name="connsiteX20" fmla="*/ 386753 w 414022"/>
                <a:gd name="connsiteY20" fmla="*/ 229954 h 402661"/>
                <a:gd name="connsiteX21" fmla="*/ 375390 w 414022"/>
                <a:gd name="connsiteY21" fmla="*/ 257223 h 402661"/>
                <a:gd name="connsiteX22" fmla="*/ 375390 w 414022"/>
                <a:gd name="connsiteY22" fmla="*/ 268586 h 402661"/>
                <a:gd name="connsiteX23" fmla="*/ 375390 w 414022"/>
                <a:gd name="connsiteY23" fmla="*/ 284493 h 402661"/>
                <a:gd name="connsiteX24" fmla="*/ 386753 w 414022"/>
                <a:gd name="connsiteY24" fmla="*/ 304945 h 402661"/>
                <a:gd name="connsiteX25" fmla="*/ 401490 w 414022"/>
                <a:gd name="connsiteY25" fmla="*/ 340736 h 402661"/>
                <a:gd name="connsiteX26" fmla="*/ 404498 w 414022"/>
                <a:gd name="connsiteY26" fmla="*/ 343143 h 402661"/>
                <a:gd name="connsiteX27" fmla="*/ 403332 w 414022"/>
                <a:gd name="connsiteY27" fmla="*/ 344115 h 402661"/>
                <a:gd name="connsiteX28" fmla="*/ 414022 w 414022"/>
                <a:gd name="connsiteY28" fmla="*/ 352667 h 402661"/>
                <a:gd name="connsiteX29" fmla="*/ 386753 w 414022"/>
                <a:gd name="connsiteY29" fmla="*/ 375392 h 402661"/>
                <a:gd name="connsiteX30" fmla="*/ 348121 w 414022"/>
                <a:gd name="connsiteY30" fmla="*/ 386754 h 402661"/>
                <a:gd name="connsiteX31" fmla="*/ 323124 w 414022"/>
                <a:gd name="connsiteY31" fmla="*/ 386754 h 402661"/>
                <a:gd name="connsiteX32" fmla="*/ 311762 w 414022"/>
                <a:gd name="connsiteY32" fmla="*/ 395844 h 402661"/>
                <a:gd name="connsiteX33" fmla="*/ 284492 w 414022"/>
                <a:gd name="connsiteY33" fmla="*/ 395844 h 402661"/>
                <a:gd name="connsiteX34" fmla="*/ 273130 w 414022"/>
                <a:gd name="connsiteY34" fmla="*/ 402661 h 402661"/>
                <a:gd name="connsiteX35" fmla="*/ 229953 w 414022"/>
                <a:gd name="connsiteY35" fmla="*/ 395844 h 402661"/>
                <a:gd name="connsiteX36" fmla="*/ 204956 w 414022"/>
                <a:gd name="connsiteY36" fmla="*/ 395844 h 402661"/>
                <a:gd name="connsiteX37" fmla="*/ 202688 w 414022"/>
                <a:gd name="connsiteY37" fmla="*/ 386320 h 402661"/>
                <a:gd name="connsiteX38" fmla="*/ 195432 w 414022"/>
                <a:gd name="connsiteY38" fmla="*/ 386320 h 402661"/>
                <a:gd name="connsiteX39" fmla="*/ 184070 w 414022"/>
                <a:gd name="connsiteY39" fmla="*/ 338598 h 402661"/>
                <a:gd name="connsiteX40" fmla="*/ 173532 w 414022"/>
                <a:gd name="connsiteY40" fmla="*/ 319630 h 402661"/>
                <a:gd name="connsiteX41" fmla="*/ 139055 w 414022"/>
                <a:gd name="connsiteY41" fmla="*/ 309490 h 402661"/>
                <a:gd name="connsiteX42" fmla="*/ 118602 w 414022"/>
                <a:gd name="connsiteY42" fmla="*/ 300400 h 402661"/>
                <a:gd name="connsiteX43" fmla="*/ 91333 w 414022"/>
                <a:gd name="connsiteY43" fmla="*/ 293583 h 402661"/>
                <a:gd name="connsiteX44" fmla="*/ 79971 w 414022"/>
                <a:gd name="connsiteY44" fmla="*/ 289038 h 402661"/>
                <a:gd name="connsiteX45" fmla="*/ 64063 w 414022"/>
                <a:gd name="connsiteY45" fmla="*/ 277675 h 402661"/>
                <a:gd name="connsiteX46" fmla="*/ 62383 w 414022"/>
                <a:gd name="connsiteY46" fmla="*/ 273754 h 402661"/>
                <a:gd name="connsiteX47" fmla="*/ 54539 w 414022"/>
                <a:gd name="connsiteY47" fmla="*/ 268151 h 402661"/>
                <a:gd name="connsiteX48" fmla="*/ 35836 w 414022"/>
                <a:gd name="connsiteY48" fmla="*/ 224511 h 402661"/>
                <a:gd name="connsiteX49" fmla="*/ 20887 w 414022"/>
                <a:gd name="connsiteY49" fmla="*/ 214046 h 402661"/>
                <a:gd name="connsiteX50" fmla="*/ 20348 w 414022"/>
                <a:gd name="connsiteY50" fmla="*/ 210812 h 402661"/>
                <a:gd name="connsiteX51" fmla="*/ 11363 w 414022"/>
                <a:gd name="connsiteY51" fmla="*/ 204522 h 402661"/>
                <a:gd name="connsiteX52" fmla="*/ 6817 w 414022"/>
                <a:gd name="connsiteY52" fmla="*/ 177253 h 402661"/>
                <a:gd name="connsiteX53" fmla="*/ 11363 w 414022"/>
                <a:gd name="connsiteY53" fmla="*/ 161345 h 402661"/>
                <a:gd name="connsiteX54" fmla="*/ 0 w 414022"/>
                <a:gd name="connsiteY54" fmla="*/ 129531 h 402661"/>
                <a:gd name="connsiteX55" fmla="*/ 18180 w 414022"/>
                <a:gd name="connsiteY55" fmla="*/ 129531 h 402661"/>
                <a:gd name="connsiteX56" fmla="*/ 34087 w 414022"/>
                <a:gd name="connsiteY56" fmla="*/ 113624 h 402661"/>
                <a:gd name="connsiteX57" fmla="*/ 43177 w 414022"/>
                <a:gd name="connsiteY57" fmla="*/ 90899 h 402661"/>
                <a:gd name="connsiteX58" fmla="*/ 54539 w 414022"/>
                <a:gd name="connsiteY58" fmla="*/ 86354 h 402661"/>
                <a:gd name="connsiteX59" fmla="*/ 54539 w 414022"/>
                <a:gd name="connsiteY59" fmla="*/ 74992 h 402661"/>
                <a:gd name="connsiteX60" fmla="*/ 49994 w 414022"/>
                <a:gd name="connsiteY60" fmla="*/ 63629 h 402661"/>
                <a:gd name="connsiteX61" fmla="*/ 43177 w 414022"/>
                <a:gd name="connsiteY61" fmla="*/ 54539 h 402661"/>
                <a:gd name="connsiteX62" fmla="*/ 54539 w 414022"/>
                <a:gd name="connsiteY62" fmla="*/ 47722 h 402661"/>
                <a:gd name="connsiteX63" fmla="*/ 61357 w 414022"/>
                <a:gd name="connsiteY63" fmla="*/ 27270 h 402661"/>
                <a:gd name="connsiteX64" fmla="*/ 43177 w 414022"/>
                <a:gd name="connsiteY64" fmla="*/ 4545 h 40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14022" h="402661">
                  <a:moveTo>
                    <a:pt x="54539" y="0"/>
                  </a:moveTo>
                  <a:lnTo>
                    <a:pt x="97716" y="0"/>
                  </a:lnTo>
                  <a:lnTo>
                    <a:pt x="172707" y="0"/>
                  </a:lnTo>
                  <a:lnTo>
                    <a:pt x="172707" y="4545"/>
                  </a:lnTo>
                  <a:lnTo>
                    <a:pt x="181609" y="9524"/>
                  </a:lnTo>
                  <a:lnTo>
                    <a:pt x="182231" y="9524"/>
                  </a:lnTo>
                  <a:lnTo>
                    <a:pt x="182231" y="9872"/>
                  </a:lnTo>
                  <a:lnTo>
                    <a:pt x="306782" y="79537"/>
                  </a:lnTo>
                  <a:lnTo>
                    <a:pt x="308774" y="84848"/>
                  </a:lnTo>
                  <a:lnTo>
                    <a:pt x="316306" y="89061"/>
                  </a:lnTo>
                  <a:lnTo>
                    <a:pt x="321653" y="103319"/>
                  </a:lnTo>
                  <a:lnTo>
                    <a:pt x="365866" y="134076"/>
                  </a:lnTo>
                  <a:lnTo>
                    <a:pt x="365016" y="136383"/>
                  </a:lnTo>
                  <a:lnTo>
                    <a:pt x="375390" y="143600"/>
                  </a:lnTo>
                  <a:lnTo>
                    <a:pt x="359483" y="186777"/>
                  </a:lnTo>
                  <a:lnTo>
                    <a:pt x="359483" y="205324"/>
                  </a:lnTo>
                  <a:lnTo>
                    <a:pt x="372684" y="215885"/>
                  </a:lnTo>
                  <a:lnTo>
                    <a:pt x="377229" y="220430"/>
                  </a:lnTo>
                  <a:lnTo>
                    <a:pt x="376918" y="221177"/>
                  </a:lnTo>
                  <a:lnTo>
                    <a:pt x="382208" y="225409"/>
                  </a:lnTo>
                  <a:lnTo>
                    <a:pt x="386753" y="229954"/>
                  </a:lnTo>
                  <a:lnTo>
                    <a:pt x="375390" y="257223"/>
                  </a:lnTo>
                  <a:lnTo>
                    <a:pt x="375390" y="268586"/>
                  </a:lnTo>
                  <a:lnTo>
                    <a:pt x="375390" y="284493"/>
                  </a:lnTo>
                  <a:lnTo>
                    <a:pt x="386753" y="304945"/>
                  </a:lnTo>
                  <a:lnTo>
                    <a:pt x="401490" y="340736"/>
                  </a:lnTo>
                  <a:lnTo>
                    <a:pt x="404498" y="343143"/>
                  </a:lnTo>
                  <a:lnTo>
                    <a:pt x="403332" y="344115"/>
                  </a:lnTo>
                  <a:lnTo>
                    <a:pt x="414022" y="352667"/>
                  </a:lnTo>
                  <a:lnTo>
                    <a:pt x="386753" y="375392"/>
                  </a:lnTo>
                  <a:lnTo>
                    <a:pt x="348121" y="386754"/>
                  </a:lnTo>
                  <a:lnTo>
                    <a:pt x="323124" y="386754"/>
                  </a:lnTo>
                  <a:lnTo>
                    <a:pt x="311762" y="395844"/>
                  </a:lnTo>
                  <a:lnTo>
                    <a:pt x="284492" y="395844"/>
                  </a:lnTo>
                  <a:lnTo>
                    <a:pt x="273130" y="402661"/>
                  </a:lnTo>
                  <a:lnTo>
                    <a:pt x="229953" y="395844"/>
                  </a:lnTo>
                  <a:lnTo>
                    <a:pt x="204956" y="395844"/>
                  </a:lnTo>
                  <a:lnTo>
                    <a:pt x="202688" y="386320"/>
                  </a:lnTo>
                  <a:lnTo>
                    <a:pt x="195432" y="386320"/>
                  </a:lnTo>
                  <a:lnTo>
                    <a:pt x="184070" y="338598"/>
                  </a:lnTo>
                  <a:lnTo>
                    <a:pt x="173532" y="319630"/>
                  </a:lnTo>
                  <a:lnTo>
                    <a:pt x="139055" y="309490"/>
                  </a:lnTo>
                  <a:lnTo>
                    <a:pt x="118602" y="300400"/>
                  </a:lnTo>
                  <a:lnTo>
                    <a:pt x="91333" y="293583"/>
                  </a:lnTo>
                  <a:lnTo>
                    <a:pt x="79971" y="289038"/>
                  </a:lnTo>
                  <a:lnTo>
                    <a:pt x="64063" y="277675"/>
                  </a:lnTo>
                  <a:lnTo>
                    <a:pt x="62383" y="273754"/>
                  </a:lnTo>
                  <a:lnTo>
                    <a:pt x="54539" y="268151"/>
                  </a:lnTo>
                  <a:lnTo>
                    <a:pt x="35836" y="224511"/>
                  </a:lnTo>
                  <a:lnTo>
                    <a:pt x="20887" y="214046"/>
                  </a:lnTo>
                  <a:lnTo>
                    <a:pt x="20348" y="210812"/>
                  </a:lnTo>
                  <a:lnTo>
                    <a:pt x="11363" y="204522"/>
                  </a:lnTo>
                  <a:lnTo>
                    <a:pt x="6817" y="177253"/>
                  </a:lnTo>
                  <a:lnTo>
                    <a:pt x="11363" y="161345"/>
                  </a:lnTo>
                  <a:lnTo>
                    <a:pt x="0" y="129531"/>
                  </a:lnTo>
                  <a:lnTo>
                    <a:pt x="18180" y="129531"/>
                  </a:lnTo>
                  <a:lnTo>
                    <a:pt x="34087" y="113624"/>
                  </a:lnTo>
                  <a:lnTo>
                    <a:pt x="43177" y="90899"/>
                  </a:lnTo>
                  <a:lnTo>
                    <a:pt x="54539" y="86354"/>
                  </a:lnTo>
                  <a:lnTo>
                    <a:pt x="54539" y="74992"/>
                  </a:lnTo>
                  <a:lnTo>
                    <a:pt x="49994" y="63629"/>
                  </a:lnTo>
                  <a:lnTo>
                    <a:pt x="43177" y="54539"/>
                  </a:lnTo>
                  <a:lnTo>
                    <a:pt x="54539" y="47722"/>
                  </a:lnTo>
                  <a:lnTo>
                    <a:pt x="61357" y="27270"/>
                  </a:lnTo>
                  <a:lnTo>
                    <a:pt x="43177" y="454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65" name="Freeform 41"/>
            <p:cNvSpPr>
              <a:spLocks/>
            </p:cNvSpPr>
            <p:nvPr/>
          </p:nvSpPr>
          <p:spPr bwMode="auto">
            <a:xfrm>
              <a:off x="5297976" y="4166228"/>
              <a:ext cx="88789" cy="220105"/>
            </a:xfrm>
            <a:custGeom>
              <a:avLst/>
              <a:gdLst>
                <a:gd name="connsiteX0" fmla="*/ 9307 w 118385"/>
                <a:gd name="connsiteY0" fmla="*/ 0 h 293473"/>
                <a:gd name="connsiteX1" fmla="*/ 47939 w 118385"/>
                <a:gd name="connsiteY1" fmla="*/ 11363 h 293473"/>
                <a:gd name="connsiteX2" fmla="*/ 52484 w 118385"/>
                <a:gd name="connsiteY2" fmla="*/ 22725 h 293473"/>
                <a:gd name="connsiteX3" fmla="*/ 63846 w 118385"/>
                <a:gd name="connsiteY3" fmla="*/ 38632 h 293473"/>
                <a:gd name="connsiteX4" fmla="*/ 75209 w 118385"/>
                <a:gd name="connsiteY4" fmla="*/ 86354 h 293473"/>
                <a:gd name="connsiteX5" fmla="*/ 63846 w 118385"/>
                <a:gd name="connsiteY5" fmla="*/ 120441 h 293473"/>
                <a:gd name="connsiteX6" fmla="*/ 75209 w 118385"/>
                <a:gd name="connsiteY6" fmla="*/ 161345 h 293473"/>
                <a:gd name="connsiteX7" fmla="*/ 91116 w 118385"/>
                <a:gd name="connsiteY7" fmla="*/ 161345 h 293473"/>
                <a:gd name="connsiteX8" fmla="*/ 100206 w 118385"/>
                <a:gd name="connsiteY8" fmla="*/ 179525 h 293473"/>
                <a:gd name="connsiteX9" fmla="*/ 118385 w 118385"/>
                <a:gd name="connsiteY9" fmla="*/ 204522 h 293473"/>
                <a:gd name="connsiteX10" fmla="*/ 118385 w 118385"/>
                <a:gd name="connsiteY10" fmla="*/ 254516 h 293473"/>
                <a:gd name="connsiteX11" fmla="*/ 113623 w 118385"/>
                <a:gd name="connsiteY11" fmla="*/ 255706 h 293473"/>
                <a:gd name="connsiteX12" fmla="*/ 113623 w 118385"/>
                <a:gd name="connsiteY12" fmla="*/ 261659 h 293473"/>
                <a:gd name="connsiteX13" fmla="*/ 98041 w 118385"/>
                <a:gd name="connsiteY13" fmla="*/ 265554 h 293473"/>
                <a:gd name="connsiteX14" fmla="*/ 91116 w 118385"/>
                <a:gd name="connsiteY14" fmla="*/ 286330 h 293473"/>
                <a:gd name="connsiteX15" fmla="*/ 89330 w 118385"/>
                <a:gd name="connsiteY15" fmla="*/ 284545 h 293473"/>
                <a:gd name="connsiteX16" fmla="*/ 86354 w 118385"/>
                <a:gd name="connsiteY16" fmla="*/ 293473 h 293473"/>
                <a:gd name="connsiteX17" fmla="*/ 63629 w 118385"/>
                <a:gd name="connsiteY17" fmla="*/ 270749 h 293473"/>
                <a:gd name="connsiteX18" fmla="*/ 59084 w 118385"/>
                <a:gd name="connsiteY18" fmla="*/ 245752 h 293473"/>
                <a:gd name="connsiteX19" fmla="*/ 70447 w 118385"/>
                <a:gd name="connsiteY19" fmla="*/ 227572 h 293473"/>
                <a:gd name="connsiteX20" fmla="*/ 63629 w 118385"/>
                <a:gd name="connsiteY20" fmla="*/ 211665 h 293473"/>
                <a:gd name="connsiteX21" fmla="*/ 54539 w 118385"/>
                <a:gd name="connsiteY21" fmla="*/ 202575 h 293473"/>
                <a:gd name="connsiteX22" fmla="*/ 43177 w 118385"/>
                <a:gd name="connsiteY22" fmla="*/ 202575 h 293473"/>
                <a:gd name="connsiteX23" fmla="*/ 20452 w 118385"/>
                <a:gd name="connsiteY23" fmla="*/ 186668 h 293473"/>
                <a:gd name="connsiteX24" fmla="*/ 0 w 118385"/>
                <a:gd name="connsiteY24" fmla="*/ 175305 h 293473"/>
                <a:gd name="connsiteX25" fmla="*/ 15907 w 118385"/>
                <a:gd name="connsiteY25" fmla="*/ 143491 h 293473"/>
                <a:gd name="connsiteX26" fmla="*/ 20452 w 118385"/>
                <a:gd name="connsiteY26" fmla="*/ 132129 h 293473"/>
                <a:gd name="connsiteX27" fmla="*/ 15907 w 118385"/>
                <a:gd name="connsiteY27" fmla="*/ 100314 h 293473"/>
                <a:gd name="connsiteX28" fmla="*/ 20452 w 118385"/>
                <a:gd name="connsiteY28" fmla="*/ 66227 h 293473"/>
                <a:gd name="connsiteX29" fmla="*/ 24717 w 118385"/>
                <a:gd name="connsiteY29" fmla="*/ 62816 h 293473"/>
                <a:gd name="connsiteX30" fmla="*/ 25214 w 118385"/>
                <a:gd name="connsiteY30" fmla="*/ 59084 h 293473"/>
                <a:gd name="connsiteX31" fmla="*/ 30773 w 118385"/>
                <a:gd name="connsiteY31" fmla="*/ 54637 h 293473"/>
                <a:gd name="connsiteX32" fmla="*/ 20452 w 118385"/>
                <a:gd name="connsiteY32" fmla="*/ 29868 h 293473"/>
                <a:gd name="connsiteX33" fmla="*/ 4545 w 118385"/>
                <a:gd name="connsiteY33" fmla="*/ 7143 h 293473"/>
                <a:gd name="connsiteX34" fmla="*/ 16838 w 118385"/>
                <a:gd name="connsiteY34" fmla="*/ 10759 h 29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8385" h="293473">
                  <a:moveTo>
                    <a:pt x="9307" y="0"/>
                  </a:moveTo>
                  <a:lnTo>
                    <a:pt x="47939" y="11363"/>
                  </a:lnTo>
                  <a:lnTo>
                    <a:pt x="52484" y="22725"/>
                  </a:lnTo>
                  <a:lnTo>
                    <a:pt x="63846" y="38632"/>
                  </a:lnTo>
                  <a:lnTo>
                    <a:pt x="75209" y="86354"/>
                  </a:lnTo>
                  <a:lnTo>
                    <a:pt x="63846" y="120441"/>
                  </a:lnTo>
                  <a:lnTo>
                    <a:pt x="75209" y="161345"/>
                  </a:lnTo>
                  <a:lnTo>
                    <a:pt x="91116" y="161345"/>
                  </a:lnTo>
                  <a:lnTo>
                    <a:pt x="100206" y="179525"/>
                  </a:lnTo>
                  <a:lnTo>
                    <a:pt x="118385" y="204522"/>
                  </a:lnTo>
                  <a:lnTo>
                    <a:pt x="118385" y="254516"/>
                  </a:lnTo>
                  <a:lnTo>
                    <a:pt x="113623" y="255706"/>
                  </a:lnTo>
                  <a:lnTo>
                    <a:pt x="113623" y="261659"/>
                  </a:lnTo>
                  <a:lnTo>
                    <a:pt x="98041" y="265554"/>
                  </a:lnTo>
                  <a:lnTo>
                    <a:pt x="91116" y="286330"/>
                  </a:lnTo>
                  <a:lnTo>
                    <a:pt x="89330" y="284545"/>
                  </a:lnTo>
                  <a:lnTo>
                    <a:pt x="86354" y="293473"/>
                  </a:lnTo>
                  <a:lnTo>
                    <a:pt x="63629" y="270749"/>
                  </a:lnTo>
                  <a:lnTo>
                    <a:pt x="59084" y="245752"/>
                  </a:lnTo>
                  <a:lnTo>
                    <a:pt x="70447" y="227572"/>
                  </a:lnTo>
                  <a:lnTo>
                    <a:pt x="63629" y="211665"/>
                  </a:lnTo>
                  <a:lnTo>
                    <a:pt x="54539" y="202575"/>
                  </a:lnTo>
                  <a:lnTo>
                    <a:pt x="43177" y="202575"/>
                  </a:lnTo>
                  <a:lnTo>
                    <a:pt x="20452" y="186668"/>
                  </a:lnTo>
                  <a:lnTo>
                    <a:pt x="0" y="175305"/>
                  </a:lnTo>
                  <a:lnTo>
                    <a:pt x="15907" y="143491"/>
                  </a:lnTo>
                  <a:lnTo>
                    <a:pt x="20452" y="132129"/>
                  </a:lnTo>
                  <a:lnTo>
                    <a:pt x="15907" y="100314"/>
                  </a:lnTo>
                  <a:lnTo>
                    <a:pt x="20452" y="66227"/>
                  </a:lnTo>
                  <a:lnTo>
                    <a:pt x="24717" y="62816"/>
                  </a:lnTo>
                  <a:lnTo>
                    <a:pt x="25214" y="59084"/>
                  </a:lnTo>
                  <a:lnTo>
                    <a:pt x="30773" y="54637"/>
                  </a:lnTo>
                  <a:lnTo>
                    <a:pt x="20452" y="29868"/>
                  </a:lnTo>
                  <a:lnTo>
                    <a:pt x="4545" y="7143"/>
                  </a:lnTo>
                  <a:lnTo>
                    <a:pt x="16838" y="10759"/>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66" name="Freeform 42"/>
            <p:cNvSpPr>
              <a:spLocks/>
            </p:cNvSpPr>
            <p:nvPr/>
          </p:nvSpPr>
          <p:spPr bwMode="auto">
            <a:xfrm>
              <a:off x="5224446" y="4202181"/>
              <a:ext cx="300291" cy="484361"/>
            </a:xfrm>
            <a:custGeom>
              <a:avLst/>
              <a:gdLst>
                <a:gd name="connsiteX0" fmla="*/ 379936 w 400388"/>
                <a:gd name="connsiteY0" fmla="*/ 0 h 645815"/>
                <a:gd name="connsiteX1" fmla="*/ 391298 w 400388"/>
                <a:gd name="connsiteY1" fmla="*/ 15907 h 645815"/>
                <a:gd name="connsiteX2" fmla="*/ 384481 w 400388"/>
                <a:gd name="connsiteY2" fmla="*/ 54539 h 645815"/>
                <a:gd name="connsiteX3" fmla="*/ 391298 w 400388"/>
                <a:gd name="connsiteY3" fmla="*/ 86354 h 645815"/>
                <a:gd name="connsiteX4" fmla="*/ 395843 w 400388"/>
                <a:gd name="connsiteY4" fmla="*/ 145438 h 645815"/>
                <a:gd name="connsiteX5" fmla="*/ 400388 w 400388"/>
                <a:gd name="connsiteY5" fmla="*/ 161345 h 645815"/>
                <a:gd name="connsiteX6" fmla="*/ 391298 w 400388"/>
                <a:gd name="connsiteY6" fmla="*/ 188615 h 645815"/>
                <a:gd name="connsiteX7" fmla="*/ 375391 w 400388"/>
                <a:gd name="connsiteY7" fmla="*/ 215884 h 645815"/>
                <a:gd name="connsiteX8" fmla="*/ 352666 w 400388"/>
                <a:gd name="connsiteY8" fmla="*/ 243154 h 645815"/>
                <a:gd name="connsiteX9" fmla="*/ 351616 w 400388"/>
                <a:gd name="connsiteY9" fmla="*/ 243463 h 645815"/>
                <a:gd name="connsiteX10" fmla="*/ 347904 w 400388"/>
                <a:gd name="connsiteY10" fmla="*/ 247917 h 645815"/>
                <a:gd name="connsiteX11" fmla="*/ 346853 w 400388"/>
                <a:gd name="connsiteY11" fmla="*/ 248226 h 645815"/>
                <a:gd name="connsiteX12" fmla="*/ 343142 w 400388"/>
                <a:gd name="connsiteY12" fmla="*/ 252679 h 645815"/>
                <a:gd name="connsiteX13" fmla="*/ 304511 w 400388"/>
                <a:gd name="connsiteY13" fmla="*/ 264041 h 645815"/>
                <a:gd name="connsiteX14" fmla="*/ 268151 w 400388"/>
                <a:gd name="connsiteY14" fmla="*/ 284493 h 645815"/>
                <a:gd name="connsiteX15" fmla="*/ 224974 w 400388"/>
                <a:gd name="connsiteY15" fmla="*/ 323125 h 645815"/>
                <a:gd name="connsiteX16" fmla="*/ 210868 w 400388"/>
                <a:gd name="connsiteY16" fmla="*/ 327156 h 645815"/>
                <a:gd name="connsiteX17" fmla="*/ 191321 w 400388"/>
                <a:gd name="connsiteY17" fmla="*/ 349960 h 645815"/>
                <a:gd name="connsiteX18" fmla="*/ 189923 w 400388"/>
                <a:gd name="connsiteY18" fmla="*/ 350799 h 645815"/>
                <a:gd name="connsiteX19" fmla="*/ 186559 w 400388"/>
                <a:gd name="connsiteY19" fmla="*/ 354723 h 645815"/>
                <a:gd name="connsiteX20" fmla="*/ 185159 w 400388"/>
                <a:gd name="connsiteY20" fmla="*/ 355563 h 645815"/>
                <a:gd name="connsiteX21" fmla="*/ 181797 w 400388"/>
                <a:gd name="connsiteY21" fmla="*/ 359485 h 645815"/>
                <a:gd name="connsiteX22" fmla="*/ 179182 w 400388"/>
                <a:gd name="connsiteY22" fmla="*/ 361054 h 645815"/>
                <a:gd name="connsiteX23" fmla="*/ 175414 w 400388"/>
                <a:gd name="connsiteY23" fmla="*/ 381774 h 645815"/>
                <a:gd name="connsiteX24" fmla="*/ 191321 w 400388"/>
                <a:gd name="connsiteY24" fmla="*/ 415861 h 645815"/>
                <a:gd name="connsiteX25" fmla="*/ 202684 w 400388"/>
                <a:gd name="connsiteY25" fmla="*/ 436313 h 645815"/>
                <a:gd name="connsiteX26" fmla="*/ 202684 w 400388"/>
                <a:gd name="connsiteY26" fmla="*/ 447676 h 645815"/>
                <a:gd name="connsiteX27" fmla="*/ 207229 w 400388"/>
                <a:gd name="connsiteY27" fmla="*/ 447676 h 645815"/>
                <a:gd name="connsiteX28" fmla="*/ 207229 w 400388"/>
                <a:gd name="connsiteY28" fmla="*/ 484035 h 645815"/>
                <a:gd name="connsiteX29" fmla="*/ 202684 w 400388"/>
                <a:gd name="connsiteY29" fmla="*/ 506760 h 645815"/>
                <a:gd name="connsiteX30" fmla="*/ 207229 w 400388"/>
                <a:gd name="connsiteY30" fmla="*/ 511305 h 645815"/>
                <a:gd name="connsiteX31" fmla="*/ 202684 w 400388"/>
                <a:gd name="connsiteY31" fmla="*/ 527212 h 645815"/>
                <a:gd name="connsiteX32" fmla="*/ 197923 w 400388"/>
                <a:gd name="connsiteY32" fmla="*/ 531974 h 645815"/>
                <a:gd name="connsiteX33" fmla="*/ 197922 w 400388"/>
                <a:gd name="connsiteY33" fmla="*/ 531975 h 645815"/>
                <a:gd name="connsiteX34" fmla="*/ 182015 w 400388"/>
                <a:gd name="connsiteY34" fmla="*/ 547882 h 645815"/>
                <a:gd name="connsiteX35" fmla="*/ 182014 w 400388"/>
                <a:gd name="connsiteY35" fmla="*/ 547882 h 645815"/>
                <a:gd name="connsiteX36" fmla="*/ 177253 w 400388"/>
                <a:gd name="connsiteY36" fmla="*/ 552644 h 645815"/>
                <a:gd name="connsiteX37" fmla="*/ 149983 w 400388"/>
                <a:gd name="connsiteY37" fmla="*/ 564007 h 645815"/>
                <a:gd name="connsiteX38" fmla="*/ 106806 w 400388"/>
                <a:gd name="connsiteY38" fmla="*/ 586731 h 645815"/>
                <a:gd name="connsiteX39" fmla="*/ 100423 w 400388"/>
                <a:gd name="connsiteY39" fmla="*/ 593114 h 645815"/>
                <a:gd name="connsiteX40" fmla="*/ 100423 w 400388"/>
                <a:gd name="connsiteY40" fmla="*/ 609021 h 645815"/>
                <a:gd name="connsiteX41" fmla="*/ 111785 w 400388"/>
                <a:gd name="connsiteY41" fmla="*/ 613566 h 645815"/>
                <a:gd name="connsiteX42" fmla="*/ 104968 w 400388"/>
                <a:gd name="connsiteY42" fmla="*/ 636290 h 645815"/>
                <a:gd name="connsiteX43" fmla="*/ 101868 w 400388"/>
                <a:gd name="connsiteY43" fmla="*/ 635515 h 645815"/>
                <a:gd name="connsiteX44" fmla="*/ 100206 w 400388"/>
                <a:gd name="connsiteY44" fmla="*/ 641053 h 645815"/>
                <a:gd name="connsiteX45" fmla="*/ 97105 w 400388"/>
                <a:gd name="connsiteY45" fmla="*/ 640278 h 645815"/>
                <a:gd name="connsiteX46" fmla="*/ 95444 w 400388"/>
                <a:gd name="connsiteY46" fmla="*/ 645815 h 645815"/>
                <a:gd name="connsiteX47" fmla="*/ 68174 w 400388"/>
                <a:gd name="connsiteY47" fmla="*/ 638998 h 645815"/>
                <a:gd name="connsiteX48" fmla="*/ 68174 w 400388"/>
                <a:gd name="connsiteY48" fmla="*/ 623091 h 645815"/>
                <a:gd name="connsiteX49" fmla="*/ 63629 w 400388"/>
                <a:gd name="connsiteY49" fmla="*/ 607183 h 645815"/>
                <a:gd name="connsiteX50" fmla="*/ 59084 w 400388"/>
                <a:gd name="connsiteY50" fmla="*/ 591276 h 645815"/>
                <a:gd name="connsiteX51" fmla="*/ 63629 w 400388"/>
                <a:gd name="connsiteY51" fmla="*/ 548099 h 645815"/>
                <a:gd name="connsiteX52" fmla="*/ 52267 w 400388"/>
                <a:gd name="connsiteY52" fmla="*/ 520830 h 645815"/>
                <a:gd name="connsiteX53" fmla="*/ 36360 w 400388"/>
                <a:gd name="connsiteY53" fmla="*/ 461746 h 645815"/>
                <a:gd name="connsiteX54" fmla="*/ 74992 w 400388"/>
                <a:gd name="connsiteY54" fmla="*/ 418569 h 645815"/>
                <a:gd name="connsiteX55" fmla="*/ 86354 w 400388"/>
                <a:gd name="connsiteY55" fmla="*/ 391299 h 645815"/>
                <a:gd name="connsiteX56" fmla="*/ 90899 w 400388"/>
                <a:gd name="connsiteY56" fmla="*/ 386754 h 645815"/>
                <a:gd name="connsiteX57" fmla="*/ 95444 w 400388"/>
                <a:gd name="connsiteY57" fmla="*/ 366302 h 645815"/>
                <a:gd name="connsiteX58" fmla="*/ 90899 w 400388"/>
                <a:gd name="connsiteY58" fmla="*/ 354940 h 645815"/>
                <a:gd name="connsiteX59" fmla="*/ 90899 w 400388"/>
                <a:gd name="connsiteY59" fmla="*/ 323125 h 645815"/>
                <a:gd name="connsiteX60" fmla="*/ 102261 w 400388"/>
                <a:gd name="connsiteY60" fmla="*/ 300401 h 645815"/>
                <a:gd name="connsiteX61" fmla="*/ 102261 w 400388"/>
                <a:gd name="connsiteY61" fmla="*/ 248134 h 645815"/>
                <a:gd name="connsiteX62" fmla="*/ 79537 w 400388"/>
                <a:gd name="connsiteY62" fmla="*/ 236772 h 645815"/>
                <a:gd name="connsiteX63" fmla="*/ 63629 w 400388"/>
                <a:gd name="connsiteY63" fmla="*/ 229954 h 645815"/>
                <a:gd name="connsiteX64" fmla="*/ 52267 w 400388"/>
                <a:gd name="connsiteY64" fmla="*/ 225409 h 645815"/>
                <a:gd name="connsiteX65" fmla="*/ 36360 w 400388"/>
                <a:gd name="connsiteY65" fmla="*/ 214047 h 645815"/>
                <a:gd name="connsiteX66" fmla="*/ 4545 w 400388"/>
                <a:gd name="connsiteY66" fmla="*/ 214047 h 645815"/>
                <a:gd name="connsiteX67" fmla="*/ 4545 w 400388"/>
                <a:gd name="connsiteY67" fmla="*/ 204957 h 645815"/>
                <a:gd name="connsiteX68" fmla="*/ 0 w 400388"/>
                <a:gd name="connsiteY68" fmla="*/ 177688 h 645815"/>
                <a:gd name="connsiteX69" fmla="*/ 5303 w 400388"/>
                <a:gd name="connsiteY69" fmla="*/ 176173 h 645815"/>
                <a:gd name="connsiteX70" fmla="*/ 4762 w 400388"/>
                <a:gd name="connsiteY70" fmla="*/ 172926 h 645815"/>
                <a:gd name="connsiteX71" fmla="*/ 4762 w 400388"/>
                <a:gd name="connsiteY71" fmla="*/ 172926 h 645815"/>
                <a:gd name="connsiteX72" fmla="*/ 4762 w 400388"/>
                <a:gd name="connsiteY72" fmla="*/ 172925 h 645815"/>
                <a:gd name="connsiteX73" fmla="*/ 10065 w 400388"/>
                <a:gd name="connsiteY73" fmla="*/ 171410 h 645815"/>
                <a:gd name="connsiteX74" fmla="*/ 9524 w 400388"/>
                <a:gd name="connsiteY74" fmla="*/ 168163 h 645815"/>
                <a:gd name="connsiteX75" fmla="*/ 120875 w 400388"/>
                <a:gd name="connsiteY75" fmla="*/ 136348 h 645815"/>
                <a:gd name="connsiteX76" fmla="*/ 143600 w 400388"/>
                <a:gd name="connsiteY76" fmla="*/ 152255 h 645815"/>
                <a:gd name="connsiteX77" fmla="*/ 154962 w 400388"/>
                <a:gd name="connsiteY77" fmla="*/ 152255 h 645815"/>
                <a:gd name="connsiteX78" fmla="*/ 170869 w 400388"/>
                <a:gd name="connsiteY78" fmla="*/ 156800 h 645815"/>
                <a:gd name="connsiteX79" fmla="*/ 170869 w 400388"/>
                <a:gd name="connsiteY79" fmla="*/ 172708 h 645815"/>
                <a:gd name="connsiteX80" fmla="*/ 159507 w 400388"/>
                <a:gd name="connsiteY80" fmla="*/ 195432 h 645815"/>
                <a:gd name="connsiteX81" fmla="*/ 164052 w 400388"/>
                <a:gd name="connsiteY81" fmla="*/ 215884 h 645815"/>
                <a:gd name="connsiteX82" fmla="*/ 182242 w 400388"/>
                <a:gd name="connsiteY82" fmla="*/ 237712 h 645815"/>
                <a:gd name="connsiteX83" fmla="*/ 186342 w 400388"/>
                <a:gd name="connsiteY83" fmla="*/ 225409 h 645815"/>
                <a:gd name="connsiteX84" fmla="*/ 189743 w 400388"/>
                <a:gd name="connsiteY84" fmla="*/ 224729 h 645815"/>
                <a:gd name="connsiteX85" fmla="*/ 191104 w 400388"/>
                <a:gd name="connsiteY85" fmla="*/ 220646 h 645815"/>
                <a:gd name="connsiteX86" fmla="*/ 194506 w 400388"/>
                <a:gd name="connsiteY86" fmla="*/ 219966 h 645815"/>
                <a:gd name="connsiteX87" fmla="*/ 195866 w 400388"/>
                <a:gd name="connsiteY87" fmla="*/ 215884 h 645815"/>
                <a:gd name="connsiteX88" fmla="*/ 208443 w 400388"/>
                <a:gd name="connsiteY88" fmla="*/ 213369 h 645815"/>
                <a:gd name="connsiteX89" fmla="*/ 204522 w 400388"/>
                <a:gd name="connsiteY89" fmla="*/ 166325 h 645815"/>
                <a:gd name="connsiteX90" fmla="*/ 186342 w 400388"/>
                <a:gd name="connsiteY90" fmla="*/ 139056 h 645815"/>
                <a:gd name="connsiteX91" fmla="*/ 177253 w 400388"/>
                <a:gd name="connsiteY91" fmla="*/ 127693 h 645815"/>
                <a:gd name="connsiteX92" fmla="*/ 161345 w 400388"/>
                <a:gd name="connsiteY92" fmla="*/ 127693 h 645815"/>
                <a:gd name="connsiteX93" fmla="*/ 149983 w 400388"/>
                <a:gd name="connsiteY93" fmla="*/ 79972 h 645815"/>
                <a:gd name="connsiteX94" fmla="*/ 161345 w 400388"/>
                <a:gd name="connsiteY94" fmla="*/ 52702 h 645815"/>
                <a:gd name="connsiteX95" fmla="*/ 164123 w 400388"/>
                <a:gd name="connsiteY95" fmla="*/ 52702 h 645815"/>
                <a:gd name="connsiteX96" fmla="*/ 166107 w 400388"/>
                <a:gd name="connsiteY96" fmla="*/ 47939 h 645815"/>
                <a:gd name="connsiteX97" fmla="*/ 168885 w 400388"/>
                <a:gd name="connsiteY97" fmla="*/ 47939 h 645815"/>
                <a:gd name="connsiteX98" fmla="*/ 170869 w 400388"/>
                <a:gd name="connsiteY98" fmla="*/ 43177 h 645815"/>
                <a:gd name="connsiteX99" fmla="*/ 195866 w 400388"/>
                <a:gd name="connsiteY99" fmla="*/ 43177 h 645815"/>
                <a:gd name="connsiteX100" fmla="*/ 239043 w 400388"/>
                <a:gd name="connsiteY100" fmla="*/ 49994 h 645815"/>
                <a:gd name="connsiteX101" fmla="*/ 250406 w 400388"/>
                <a:gd name="connsiteY101" fmla="*/ 43177 h 645815"/>
                <a:gd name="connsiteX102" fmla="*/ 277675 w 400388"/>
                <a:gd name="connsiteY102" fmla="*/ 43177 h 645815"/>
                <a:gd name="connsiteX103" fmla="*/ 293582 w 400388"/>
                <a:gd name="connsiteY103" fmla="*/ 34087 h 645815"/>
                <a:gd name="connsiteX104" fmla="*/ 314035 w 400388"/>
                <a:gd name="connsiteY104" fmla="*/ 34087 h 645815"/>
                <a:gd name="connsiteX105" fmla="*/ 352666 w 400388"/>
                <a:gd name="connsiteY105" fmla="*/ 22725 h 64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00388" h="645815">
                  <a:moveTo>
                    <a:pt x="379936" y="0"/>
                  </a:moveTo>
                  <a:lnTo>
                    <a:pt x="391298" y="15907"/>
                  </a:lnTo>
                  <a:lnTo>
                    <a:pt x="384481" y="54539"/>
                  </a:lnTo>
                  <a:lnTo>
                    <a:pt x="391298" y="86354"/>
                  </a:lnTo>
                  <a:lnTo>
                    <a:pt x="395843" y="145438"/>
                  </a:lnTo>
                  <a:lnTo>
                    <a:pt x="400388" y="161345"/>
                  </a:lnTo>
                  <a:lnTo>
                    <a:pt x="391298" y="188615"/>
                  </a:lnTo>
                  <a:lnTo>
                    <a:pt x="375391" y="215884"/>
                  </a:lnTo>
                  <a:lnTo>
                    <a:pt x="352666" y="243154"/>
                  </a:lnTo>
                  <a:lnTo>
                    <a:pt x="351616" y="243463"/>
                  </a:lnTo>
                  <a:lnTo>
                    <a:pt x="347904" y="247917"/>
                  </a:lnTo>
                  <a:lnTo>
                    <a:pt x="346853" y="248226"/>
                  </a:lnTo>
                  <a:lnTo>
                    <a:pt x="343142" y="252679"/>
                  </a:lnTo>
                  <a:lnTo>
                    <a:pt x="304511" y="264041"/>
                  </a:lnTo>
                  <a:lnTo>
                    <a:pt x="268151" y="284493"/>
                  </a:lnTo>
                  <a:lnTo>
                    <a:pt x="224974" y="323125"/>
                  </a:lnTo>
                  <a:lnTo>
                    <a:pt x="210868" y="327156"/>
                  </a:lnTo>
                  <a:lnTo>
                    <a:pt x="191321" y="349960"/>
                  </a:lnTo>
                  <a:lnTo>
                    <a:pt x="189923" y="350799"/>
                  </a:lnTo>
                  <a:lnTo>
                    <a:pt x="186559" y="354723"/>
                  </a:lnTo>
                  <a:lnTo>
                    <a:pt x="185159" y="355563"/>
                  </a:lnTo>
                  <a:lnTo>
                    <a:pt x="181797" y="359485"/>
                  </a:lnTo>
                  <a:lnTo>
                    <a:pt x="179182" y="361054"/>
                  </a:lnTo>
                  <a:lnTo>
                    <a:pt x="175414" y="381774"/>
                  </a:lnTo>
                  <a:lnTo>
                    <a:pt x="191321" y="415861"/>
                  </a:lnTo>
                  <a:lnTo>
                    <a:pt x="202684" y="436313"/>
                  </a:lnTo>
                  <a:lnTo>
                    <a:pt x="202684" y="447676"/>
                  </a:lnTo>
                  <a:lnTo>
                    <a:pt x="207229" y="447676"/>
                  </a:lnTo>
                  <a:lnTo>
                    <a:pt x="207229" y="484035"/>
                  </a:lnTo>
                  <a:lnTo>
                    <a:pt x="202684" y="506760"/>
                  </a:lnTo>
                  <a:lnTo>
                    <a:pt x="207229" y="511305"/>
                  </a:lnTo>
                  <a:lnTo>
                    <a:pt x="202684" y="527212"/>
                  </a:lnTo>
                  <a:lnTo>
                    <a:pt x="197923" y="531974"/>
                  </a:lnTo>
                  <a:lnTo>
                    <a:pt x="197922" y="531975"/>
                  </a:lnTo>
                  <a:lnTo>
                    <a:pt x="182015" y="547882"/>
                  </a:lnTo>
                  <a:lnTo>
                    <a:pt x="182014" y="547882"/>
                  </a:lnTo>
                  <a:lnTo>
                    <a:pt x="177253" y="552644"/>
                  </a:lnTo>
                  <a:lnTo>
                    <a:pt x="149983" y="564007"/>
                  </a:lnTo>
                  <a:lnTo>
                    <a:pt x="106806" y="586731"/>
                  </a:lnTo>
                  <a:lnTo>
                    <a:pt x="100423" y="593114"/>
                  </a:lnTo>
                  <a:lnTo>
                    <a:pt x="100423" y="609021"/>
                  </a:lnTo>
                  <a:lnTo>
                    <a:pt x="111785" y="613566"/>
                  </a:lnTo>
                  <a:lnTo>
                    <a:pt x="104968" y="636290"/>
                  </a:lnTo>
                  <a:lnTo>
                    <a:pt x="101868" y="635515"/>
                  </a:lnTo>
                  <a:lnTo>
                    <a:pt x="100206" y="641053"/>
                  </a:lnTo>
                  <a:lnTo>
                    <a:pt x="97105" y="640278"/>
                  </a:lnTo>
                  <a:lnTo>
                    <a:pt x="95444" y="645815"/>
                  </a:lnTo>
                  <a:lnTo>
                    <a:pt x="68174" y="638998"/>
                  </a:lnTo>
                  <a:lnTo>
                    <a:pt x="68174" y="623091"/>
                  </a:lnTo>
                  <a:lnTo>
                    <a:pt x="63629" y="607183"/>
                  </a:lnTo>
                  <a:lnTo>
                    <a:pt x="59084" y="591276"/>
                  </a:lnTo>
                  <a:lnTo>
                    <a:pt x="63629" y="548099"/>
                  </a:lnTo>
                  <a:lnTo>
                    <a:pt x="52267" y="520830"/>
                  </a:lnTo>
                  <a:lnTo>
                    <a:pt x="36360" y="461746"/>
                  </a:lnTo>
                  <a:lnTo>
                    <a:pt x="74992" y="418569"/>
                  </a:lnTo>
                  <a:lnTo>
                    <a:pt x="86354" y="391299"/>
                  </a:lnTo>
                  <a:lnTo>
                    <a:pt x="90899" y="386754"/>
                  </a:lnTo>
                  <a:lnTo>
                    <a:pt x="95444" y="366302"/>
                  </a:lnTo>
                  <a:lnTo>
                    <a:pt x="90899" y="354940"/>
                  </a:lnTo>
                  <a:lnTo>
                    <a:pt x="90899" y="323125"/>
                  </a:lnTo>
                  <a:lnTo>
                    <a:pt x="102261" y="300401"/>
                  </a:lnTo>
                  <a:lnTo>
                    <a:pt x="102261" y="248134"/>
                  </a:lnTo>
                  <a:lnTo>
                    <a:pt x="79537" y="236772"/>
                  </a:lnTo>
                  <a:lnTo>
                    <a:pt x="63629" y="229954"/>
                  </a:lnTo>
                  <a:lnTo>
                    <a:pt x="52267" y="225409"/>
                  </a:lnTo>
                  <a:lnTo>
                    <a:pt x="36360" y="214047"/>
                  </a:lnTo>
                  <a:lnTo>
                    <a:pt x="4545" y="214047"/>
                  </a:lnTo>
                  <a:lnTo>
                    <a:pt x="4545" y="204957"/>
                  </a:lnTo>
                  <a:lnTo>
                    <a:pt x="0" y="177688"/>
                  </a:lnTo>
                  <a:lnTo>
                    <a:pt x="5303" y="176173"/>
                  </a:lnTo>
                  <a:lnTo>
                    <a:pt x="4762" y="172926"/>
                  </a:lnTo>
                  <a:lnTo>
                    <a:pt x="4762" y="172926"/>
                  </a:lnTo>
                  <a:lnTo>
                    <a:pt x="4762" y="172925"/>
                  </a:lnTo>
                  <a:lnTo>
                    <a:pt x="10065" y="171410"/>
                  </a:lnTo>
                  <a:lnTo>
                    <a:pt x="9524" y="168163"/>
                  </a:lnTo>
                  <a:lnTo>
                    <a:pt x="120875" y="136348"/>
                  </a:lnTo>
                  <a:lnTo>
                    <a:pt x="143600" y="152255"/>
                  </a:lnTo>
                  <a:lnTo>
                    <a:pt x="154962" y="152255"/>
                  </a:lnTo>
                  <a:lnTo>
                    <a:pt x="170869" y="156800"/>
                  </a:lnTo>
                  <a:lnTo>
                    <a:pt x="170869" y="172708"/>
                  </a:lnTo>
                  <a:lnTo>
                    <a:pt x="159507" y="195432"/>
                  </a:lnTo>
                  <a:lnTo>
                    <a:pt x="164052" y="215884"/>
                  </a:lnTo>
                  <a:lnTo>
                    <a:pt x="182242" y="237712"/>
                  </a:lnTo>
                  <a:lnTo>
                    <a:pt x="186342" y="225409"/>
                  </a:lnTo>
                  <a:lnTo>
                    <a:pt x="189743" y="224729"/>
                  </a:lnTo>
                  <a:lnTo>
                    <a:pt x="191104" y="220646"/>
                  </a:lnTo>
                  <a:lnTo>
                    <a:pt x="194506" y="219966"/>
                  </a:lnTo>
                  <a:lnTo>
                    <a:pt x="195866" y="215884"/>
                  </a:lnTo>
                  <a:lnTo>
                    <a:pt x="208443" y="213369"/>
                  </a:lnTo>
                  <a:lnTo>
                    <a:pt x="204522" y="166325"/>
                  </a:lnTo>
                  <a:lnTo>
                    <a:pt x="186342" y="139056"/>
                  </a:lnTo>
                  <a:lnTo>
                    <a:pt x="177253" y="127693"/>
                  </a:lnTo>
                  <a:lnTo>
                    <a:pt x="161345" y="127693"/>
                  </a:lnTo>
                  <a:lnTo>
                    <a:pt x="149983" y="79972"/>
                  </a:lnTo>
                  <a:lnTo>
                    <a:pt x="161345" y="52702"/>
                  </a:lnTo>
                  <a:lnTo>
                    <a:pt x="164123" y="52702"/>
                  </a:lnTo>
                  <a:lnTo>
                    <a:pt x="166107" y="47939"/>
                  </a:lnTo>
                  <a:lnTo>
                    <a:pt x="168885" y="47939"/>
                  </a:lnTo>
                  <a:lnTo>
                    <a:pt x="170869" y="43177"/>
                  </a:lnTo>
                  <a:lnTo>
                    <a:pt x="195866" y="43177"/>
                  </a:lnTo>
                  <a:lnTo>
                    <a:pt x="239043" y="49994"/>
                  </a:lnTo>
                  <a:lnTo>
                    <a:pt x="250406" y="43177"/>
                  </a:lnTo>
                  <a:lnTo>
                    <a:pt x="277675" y="43177"/>
                  </a:lnTo>
                  <a:lnTo>
                    <a:pt x="293582" y="34087"/>
                  </a:lnTo>
                  <a:lnTo>
                    <a:pt x="314035" y="34087"/>
                  </a:lnTo>
                  <a:lnTo>
                    <a:pt x="352666" y="2272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67" name="Freeform 43"/>
            <p:cNvSpPr>
              <a:spLocks/>
            </p:cNvSpPr>
            <p:nvPr/>
          </p:nvSpPr>
          <p:spPr bwMode="auto">
            <a:xfrm>
              <a:off x="5195634" y="3982403"/>
              <a:ext cx="49508" cy="77223"/>
            </a:xfrm>
            <a:custGeom>
              <a:avLst/>
              <a:gdLst>
                <a:gd name="connsiteX0" fmla="*/ 38741 w 66010"/>
                <a:gd name="connsiteY0" fmla="*/ 0 h 102964"/>
                <a:gd name="connsiteX1" fmla="*/ 54648 w 66010"/>
                <a:gd name="connsiteY1" fmla="*/ 6818 h 102964"/>
                <a:gd name="connsiteX2" fmla="*/ 61465 w 66010"/>
                <a:gd name="connsiteY2" fmla="*/ 15908 h 102964"/>
                <a:gd name="connsiteX3" fmla="*/ 66010 w 66010"/>
                <a:gd name="connsiteY3" fmla="*/ 27270 h 102964"/>
                <a:gd name="connsiteX4" fmla="*/ 66010 w 66010"/>
                <a:gd name="connsiteY4" fmla="*/ 38632 h 102964"/>
                <a:gd name="connsiteX5" fmla="*/ 63629 w 66010"/>
                <a:gd name="connsiteY5" fmla="*/ 39585 h 102964"/>
                <a:gd name="connsiteX6" fmla="*/ 63629 w 66010"/>
                <a:gd name="connsiteY6" fmla="*/ 49878 h 102964"/>
                <a:gd name="connsiteX7" fmla="*/ 52267 w 66010"/>
                <a:gd name="connsiteY7" fmla="*/ 55466 h 102964"/>
                <a:gd name="connsiteX8" fmla="*/ 43177 w 66010"/>
                <a:gd name="connsiteY8" fmla="*/ 83406 h 102964"/>
                <a:gd name="connsiteX9" fmla="*/ 27270 w 66010"/>
                <a:gd name="connsiteY9" fmla="*/ 94582 h 102964"/>
                <a:gd name="connsiteX10" fmla="*/ 9090 w 66010"/>
                <a:gd name="connsiteY10" fmla="*/ 102964 h 102964"/>
                <a:gd name="connsiteX11" fmla="*/ 9090 w 66010"/>
                <a:gd name="connsiteY11" fmla="*/ 49878 h 102964"/>
                <a:gd name="connsiteX12" fmla="*/ 0 w 66010"/>
                <a:gd name="connsiteY12" fmla="*/ 30320 h 102964"/>
                <a:gd name="connsiteX13" fmla="*/ 6722 w 66010"/>
                <a:gd name="connsiteY13" fmla="*/ 30320 h 102964"/>
                <a:gd name="connsiteX14" fmla="*/ 2381 w 66010"/>
                <a:gd name="connsiteY14" fmla="*/ 22725 h 102964"/>
                <a:gd name="connsiteX15" fmla="*/ 22833 w 66010"/>
                <a:gd name="connsiteY15" fmla="*/ 22725 h 102964"/>
                <a:gd name="connsiteX16" fmla="*/ 33245 w 66010"/>
                <a:gd name="connsiteY16" fmla="*/ 7852 h 102964"/>
                <a:gd name="connsiteX17" fmla="*/ 36360 w 66010"/>
                <a:gd name="connsiteY17" fmla="*/ 2380 h 102964"/>
                <a:gd name="connsiteX18" fmla="*/ 36882 w 66010"/>
                <a:gd name="connsiteY18" fmla="*/ 2655 h 10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010" h="102964">
                  <a:moveTo>
                    <a:pt x="38741" y="0"/>
                  </a:moveTo>
                  <a:lnTo>
                    <a:pt x="54648" y="6818"/>
                  </a:lnTo>
                  <a:lnTo>
                    <a:pt x="61465" y="15908"/>
                  </a:lnTo>
                  <a:lnTo>
                    <a:pt x="66010" y="27270"/>
                  </a:lnTo>
                  <a:lnTo>
                    <a:pt x="66010" y="38632"/>
                  </a:lnTo>
                  <a:lnTo>
                    <a:pt x="63629" y="39585"/>
                  </a:lnTo>
                  <a:lnTo>
                    <a:pt x="63629" y="49878"/>
                  </a:lnTo>
                  <a:lnTo>
                    <a:pt x="52267" y="55466"/>
                  </a:lnTo>
                  <a:lnTo>
                    <a:pt x="43177" y="83406"/>
                  </a:lnTo>
                  <a:lnTo>
                    <a:pt x="27270" y="94582"/>
                  </a:lnTo>
                  <a:lnTo>
                    <a:pt x="9090" y="102964"/>
                  </a:lnTo>
                  <a:lnTo>
                    <a:pt x="9090" y="49878"/>
                  </a:lnTo>
                  <a:lnTo>
                    <a:pt x="0" y="30320"/>
                  </a:lnTo>
                  <a:lnTo>
                    <a:pt x="6722" y="30320"/>
                  </a:lnTo>
                  <a:lnTo>
                    <a:pt x="2381" y="22725"/>
                  </a:lnTo>
                  <a:lnTo>
                    <a:pt x="22833" y="22725"/>
                  </a:lnTo>
                  <a:lnTo>
                    <a:pt x="33245" y="7852"/>
                  </a:lnTo>
                  <a:lnTo>
                    <a:pt x="36360" y="2380"/>
                  </a:lnTo>
                  <a:lnTo>
                    <a:pt x="36882" y="265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68" name="Freeform 44"/>
            <p:cNvSpPr>
              <a:spLocks/>
            </p:cNvSpPr>
            <p:nvPr/>
          </p:nvSpPr>
          <p:spPr bwMode="auto">
            <a:xfrm>
              <a:off x="4997931" y="4145938"/>
              <a:ext cx="325694" cy="276349"/>
            </a:xfrm>
            <a:custGeom>
              <a:avLst/>
              <a:gdLst>
                <a:gd name="connsiteX0" fmla="*/ 316090 w 434258"/>
                <a:gd name="connsiteY0" fmla="*/ 0 h 368465"/>
                <a:gd name="connsiteX1" fmla="*/ 331997 w 434258"/>
                <a:gd name="connsiteY1" fmla="*/ 0 h 368465"/>
                <a:gd name="connsiteX2" fmla="*/ 347905 w 434258"/>
                <a:gd name="connsiteY2" fmla="*/ 11363 h 368465"/>
                <a:gd name="connsiteX3" fmla="*/ 359267 w 434258"/>
                <a:gd name="connsiteY3" fmla="*/ 15908 h 368465"/>
                <a:gd name="connsiteX4" fmla="*/ 386536 w 434258"/>
                <a:gd name="connsiteY4" fmla="*/ 27270 h 368465"/>
                <a:gd name="connsiteX5" fmla="*/ 406989 w 434258"/>
                <a:gd name="connsiteY5" fmla="*/ 31815 h 368465"/>
                <a:gd name="connsiteX6" fmla="*/ 422896 w 434258"/>
                <a:gd name="connsiteY6" fmla="*/ 54539 h 368465"/>
                <a:gd name="connsiteX7" fmla="*/ 434258 w 434258"/>
                <a:gd name="connsiteY7" fmla="*/ 81809 h 368465"/>
                <a:gd name="connsiteX8" fmla="*/ 428454 w 434258"/>
                <a:gd name="connsiteY8" fmla="*/ 86452 h 368465"/>
                <a:gd name="connsiteX9" fmla="*/ 429496 w 434258"/>
                <a:gd name="connsiteY9" fmla="*/ 88952 h 368465"/>
                <a:gd name="connsiteX10" fmla="*/ 422398 w 434258"/>
                <a:gd name="connsiteY10" fmla="*/ 94630 h 368465"/>
                <a:gd name="connsiteX11" fmla="*/ 418351 w 434258"/>
                <a:gd name="connsiteY11" fmla="*/ 124986 h 368465"/>
                <a:gd name="connsiteX12" fmla="*/ 422896 w 434258"/>
                <a:gd name="connsiteY12" fmla="*/ 156800 h 368465"/>
                <a:gd name="connsiteX13" fmla="*/ 417989 w 434258"/>
                <a:gd name="connsiteY13" fmla="*/ 162933 h 368465"/>
                <a:gd name="connsiteX14" fmla="*/ 418134 w 434258"/>
                <a:gd name="connsiteY14" fmla="*/ 163943 h 368465"/>
                <a:gd name="connsiteX15" fmla="*/ 413038 w 434258"/>
                <a:gd name="connsiteY15" fmla="*/ 170313 h 368465"/>
                <a:gd name="connsiteX16" fmla="*/ 402444 w 434258"/>
                <a:gd name="connsiteY16" fmla="*/ 199977 h 368465"/>
                <a:gd name="connsiteX17" fmla="*/ 422896 w 434258"/>
                <a:gd name="connsiteY17" fmla="*/ 211340 h 368465"/>
                <a:gd name="connsiteX18" fmla="*/ 411260 w 434258"/>
                <a:gd name="connsiteY18" fmla="*/ 214664 h 368465"/>
                <a:gd name="connsiteX19" fmla="*/ 418134 w 434258"/>
                <a:gd name="connsiteY19" fmla="*/ 218483 h 368465"/>
                <a:gd name="connsiteX20" fmla="*/ 312465 w 434258"/>
                <a:gd name="connsiteY20" fmla="*/ 248674 h 368465"/>
                <a:gd name="connsiteX21" fmla="*/ 316090 w 434258"/>
                <a:gd name="connsiteY21" fmla="*/ 270424 h 368465"/>
                <a:gd name="connsiteX22" fmla="*/ 310276 w 434258"/>
                <a:gd name="connsiteY22" fmla="*/ 271254 h 368465"/>
                <a:gd name="connsiteX23" fmla="*/ 311328 w 434258"/>
                <a:gd name="connsiteY23" fmla="*/ 277567 h 368465"/>
                <a:gd name="connsiteX24" fmla="*/ 279514 w 434258"/>
                <a:gd name="connsiteY24" fmla="*/ 282112 h 368465"/>
                <a:gd name="connsiteX25" fmla="*/ 264797 w 434258"/>
                <a:gd name="connsiteY25" fmla="*/ 296828 h 368465"/>
                <a:gd name="connsiteX26" fmla="*/ 261551 w 434258"/>
                <a:gd name="connsiteY26" fmla="*/ 302238 h 368465"/>
                <a:gd name="connsiteX27" fmla="*/ 260976 w 434258"/>
                <a:gd name="connsiteY27" fmla="*/ 302402 h 368465"/>
                <a:gd name="connsiteX28" fmla="*/ 256789 w 434258"/>
                <a:gd name="connsiteY28" fmla="*/ 309381 h 368465"/>
                <a:gd name="connsiteX29" fmla="*/ 240882 w 434258"/>
                <a:gd name="connsiteY29" fmla="*/ 313926 h 368465"/>
                <a:gd name="connsiteX30" fmla="*/ 209067 w 434258"/>
                <a:gd name="connsiteY30" fmla="*/ 345741 h 368465"/>
                <a:gd name="connsiteX31" fmla="*/ 193160 w 434258"/>
                <a:gd name="connsiteY31" fmla="*/ 368465 h 368465"/>
                <a:gd name="connsiteX32" fmla="*/ 177253 w 434258"/>
                <a:gd name="connsiteY32" fmla="*/ 368465 h 368465"/>
                <a:gd name="connsiteX33" fmla="*/ 165890 w 434258"/>
                <a:gd name="connsiteY33" fmla="*/ 368465 h 368465"/>
                <a:gd name="connsiteX34" fmla="*/ 122713 w 434258"/>
                <a:gd name="connsiteY34" fmla="*/ 361648 h 368465"/>
                <a:gd name="connsiteX35" fmla="*/ 118168 w 434258"/>
                <a:gd name="connsiteY35" fmla="*/ 357103 h 368465"/>
                <a:gd name="connsiteX36" fmla="*/ 102261 w 434258"/>
                <a:gd name="connsiteY36" fmla="*/ 345741 h 368465"/>
                <a:gd name="connsiteX37" fmla="*/ 79537 w 434258"/>
                <a:gd name="connsiteY37" fmla="*/ 345741 h 368465"/>
                <a:gd name="connsiteX38" fmla="*/ 47722 w 434258"/>
                <a:gd name="connsiteY38" fmla="*/ 352558 h 368465"/>
                <a:gd name="connsiteX39" fmla="*/ 27270 w 434258"/>
                <a:gd name="connsiteY39" fmla="*/ 329833 h 368465"/>
                <a:gd name="connsiteX40" fmla="*/ 0 w 434258"/>
                <a:gd name="connsiteY40" fmla="*/ 298019 h 368465"/>
                <a:gd name="connsiteX41" fmla="*/ 4545 w 434258"/>
                <a:gd name="connsiteY41" fmla="*/ 179851 h 368465"/>
                <a:gd name="connsiteX42" fmla="*/ 9033 w 434258"/>
                <a:gd name="connsiteY42" fmla="*/ 179851 h 368465"/>
                <a:gd name="connsiteX43" fmla="*/ 9307 w 434258"/>
                <a:gd name="connsiteY43" fmla="*/ 172708 h 368465"/>
                <a:gd name="connsiteX44" fmla="*/ 79537 w 434258"/>
                <a:gd name="connsiteY44" fmla="*/ 172708 h 368465"/>
                <a:gd name="connsiteX45" fmla="*/ 79537 w 434258"/>
                <a:gd name="connsiteY45" fmla="*/ 168488 h 368465"/>
                <a:gd name="connsiteX46" fmla="*/ 86354 w 434258"/>
                <a:gd name="connsiteY46" fmla="*/ 152581 h 368465"/>
                <a:gd name="connsiteX47" fmla="*/ 74992 w 434258"/>
                <a:gd name="connsiteY47" fmla="*/ 132129 h 368465"/>
                <a:gd name="connsiteX48" fmla="*/ 79537 w 434258"/>
                <a:gd name="connsiteY48" fmla="*/ 116222 h 368465"/>
                <a:gd name="connsiteX49" fmla="*/ 74992 w 434258"/>
                <a:gd name="connsiteY49" fmla="*/ 104859 h 368465"/>
                <a:gd name="connsiteX50" fmla="*/ 82611 w 434258"/>
                <a:gd name="connsiteY50" fmla="*/ 104859 h 368465"/>
                <a:gd name="connsiteX51" fmla="*/ 79754 w 434258"/>
                <a:gd name="connsiteY51" fmla="*/ 97716 h 368465"/>
                <a:gd name="connsiteX52" fmla="*/ 95661 w 434258"/>
                <a:gd name="connsiteY52" fmla="*/ 97716 h 368465"/>
                <a:gd name="connsiteX53" fmla="*/ 95661 w 434258"/>
                <a:gd name="connsiteY53" fmla="*/ 113624 h 368465"/>
                <a:gd name="connsiteX54" fmla="*/ 111568 w 434258"/>
                <a:gd name="connsiteY54" fmla="*/ 109079 h 368465"/>
                <a:gd name="connsiteX55" fmla="*/ 138838 w 434258"/>
                <a:gd name="connsiteY55" fmla="*/ 113624 h 368465"/>
                <a:gd name="connsiteX56" fmla="*/ 150200 w 434258"/>
                <a:gd name="connsiteY56" fmla="*/ 129531 h 368465"/>
                <a:gd name="connsiteX57" fmla="*/ 177470 w 434258"/>
                <a:gd name="connsiteY57" fmla="*/ 134076 h 368465"/>
                <a:gd name="connsiteX58" fmla="*/ 202467 w 434258"/>
                <a:gd name="connsiteY58" fmla="*/ 124986 h 368465"/>
                <a:gd name="connsiteX59" fmla="*/ 209284 w 434258"/>
                <a:gd name="connsiteY59" fmla="*/ 140893 h 368465"/>
                <a:gd name="connsiteX60" fmla="*/ 236554 w 434258"/>
                <a:gd name="connsiteY60" fmla="*/ 145438 h 368465"/>
                <a:gd name="connsiteX61" fmla="*/ 252461 w 434258"/>
                <a:gd name="connsiteY61" fmla="*/ 161345 h 368465"/>
                <a:gd name="connsiteX62" fmla="*/ 268368 w 434258"/>
                <a:gd name="connsiteY62" fmla="*/ 184070 h 368465"/>
                <a:gd name="connsiteX63" fmla="*/ 289615 w 434258"/>
                <a:gd name="connsiteY63" fmla="*/ 184070 h 368465"/>
                <a:gd name="connsiteX64" fmla="*/ 284058 w 434258"/>
                <a:gd name="connsiteY64" fmla="*/ 152581 h 368465"/>
                <a:gd name="connsiteX65" fmla="*/ 272696 w 434258"/>
                <a:gd name="connsiteY65" fmla="*/ 159398 h 368465"/>
                <a:gd name="connsiteX66" fmla="*/ 252244 w 434258"/>
                <a:gd name="connsiteY66" fmla="*/ 141219 h 368465"/>
                <a:gd name="connsiteX67" fmla="*/ 240882 w 434258"/>
                <a:gd name="connsiteY67" fmla="*/ 136674 h 368465"/>
                <a:gd name="connsiteX68" fmla="*/ 247699 w 434258"/>
                <a:gd name="connsiteY68" fmla="*/ 98042 h 368465"/>
                <a:gd name="connsiteX69" fmla="*/ 252244 w 434258"/>
                <a:gd name="connsiteY69" fmla="*/ 57137 h 368465"/>
                <a:gd name="connsiteX70" fmla="*/ 240882 w 434258"/>
                <a:gd name="connsiteY70" fmla="*/ 38958 h 368465"/>
                <a:gd name="connsiteX71" fmla="*/ 252244 w 434258"/>
                <a:gd name="connsiteY71" fmla="*/ 18506 h 368465"/>
                <a:gd name="connsiteX72" fmla="*/ 253264 w 434258"/>
                <a:gd name="connsiteY72" fmla="*/ 18098 h 368465"/>
                <a:gd name="connsiteX73" fmla="*/ 257006 w 434258"/>
                <a:gd name="connsiteY73" fmla="*/ 11363 h 368465"/>
                <a:gd name="connsiteX74" fmla="*/ 268368 w 434258"/>
                <a:gd name="connsiteY74" fmla="*/ 6818 h 368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34258" h="368465">
                  <a:moveTo>
                    <a:pt x="316090" y="0"/>
                  </a:moveTo>
                  <a:lnTo>
                    <a:pt x="331997" y="0"/>
                  </a:lnTo>
                  <a:lnTo>
                    <a:pt x="347905" y="11363"/>
                  </a:lnTo>
                  <a:lnTo>
                    <a:pt x="359267" y="15908"/>
                  </a:lnTo>
                  <a:lnTo>
                    <a:pt x="386536" y="27270"/>
                  </a:lnTo>
                  <a:lnTo>
                    <a:pt x="406989" y="31815"/>
                  </a:lnTo>
                  <a:lnTo>
                    <a:pt x="422896" y="54539"/>
                  </a:lnTo>
                  <a:lnTo>
                    <a:pt x="434258" y="81809"/>
                  </a:lnTo>
                  <a:lnTo>
                    <a:pt x="428454" y="86452"/>
                  </a:lnTo>
                  <a:lnTo>
                    <a:pt x="429496" y="88952"/>
                  </a:lnTo>
                  <a:lnTo>
                    <a:pt x="422398" y="94630"/>
                  </a:lnTo>
                  <a:lnTo>
                    <a:pt x="418351" y="124986"/>
                  </a:lnTo>
                  <a:lnTo>
                    <a:pt x="422896" y="156800"/>
                  </a:lnTo>
                  <a:lnTo>
                    <a:pt x="417989" y="162933"/>
                  </a:lnTo>
                  <a:lnTo>
                    <a:pt x="418134" y="163943"/>
                  </a:lnTo>
                  <a:lnTo>
                    <a:pt x="413038" y="170313"/>
                  </a:lnTo>
                  <a:lnTo>
                    <a:pt x="402444" y="199977"/>
                  </a:lnTo>
                  <a:lnTo>
                    <a:pt x="422896" y="211340"/>
                  </a:lnTo>
                  <a:lnTo>
                    <a:pt x="411260" y="214664"/>
                  </a:lnTo>
                  <a:lnTo>
                    <a:pt x="418134" y="218483"/>
                  </a:lnTo>
                  <a:lnTo>
                    <a:pt x="312465" y="248674"/>
                  </a:lnTo>
                  <a:lnTo>
                    <a:pt x="316090" y="270424"/>
                  </a:lnTo>
                  <a:lnTo>
                    <a:pt x="310276" y="271254"/>
                  </a:lnTo>
                  <a:lnTo>
                    <a:pt x="311328" y="277567"/>
                  </a:lnTo>
                  <a:lnTo>
                    <a:pt x="279514" y="282112"/>
                  </a:lnTo>
                  <a:lnTo>
                    <a:pt x="264797" y="296828"/>
                  </a:lnTo>
                  <a:lnTo>
                    <a:pt x="261551" y="302238"/>
                  </a:lnTo>
                  <a:lnTo>
                    <a:pt x="260976" y="302402"/>
                  </a:lnTo>
                  <a:lnTo>
                    <a:pt x="256789" y="309381"/>
                  </a:lnTo>
                  <a:lnTo>
                    <a:pt x="240882" y="313926"/>
                  </a:lnTo>
                  <a:lnTo>
                    <a:pt x="209067" y="345741"/>
                  </a:lnTo>
                  <a:lnTo>
                    <a:pt x="193160" y="368465"/>
                  </a:lnTo>
                  <a:lnTo>
                    <a:pt x="177253" y="368465"/>
                  </a:lnTo>
                  <a:lnTo>
                    <a:pt x="165890" y="368465"/>
                  </a:lnTo>
                  <a:lnTo>
                    <a:pt x="122713" y="361648"/>
                  </a:lnTo>
                  <a:lnTo>
                    <a:pt x="118168" y="357103"/>
                  </a:lnTo>
                  <a:lnTo>
                    <a:pt x="102261" y="345741"/>
                  </a:lnTo>
                  <a:lnTo>
                    <a:pt x="79537" y="345741"/>
                  </a:lnTo>
                  <a:lnTo>
                    <a:pt x="47722" y="352558"/>
                  </a:lnTo>
                  <a:lnTo>
                    <a:pt x="27270" y="329833"/>
                  </a:lnTo>
                  <a:lnTo>
                    <a:pt x="0" y="298019"/>
                  </a:lnTo>
                  <a:lnTo>
                    <a:pt x="4545" y="179851"/>
                  </a:lnTo>
                  <a:lnTo>
                    <a:pt x="9033" y="179851"/>
                  </a:lnTo>
                  <a:lnTo>
                    <a:pt x="9307" y="172708"/>
                  </a:lnTo>
                  <a:lnTo>
                    <a:pt x="79537" y="172708"/>
                  </a:lnTo>
                  <a:lnTo>
                    <a:pt x="79537" y="168488"/>
                  </a:lnTo>
                  <a:lnTo>
                    <a:pt x="86354" y="152581"/>
                  </a:lnTo>
                  <a:lnTo>
                    <a:pt x="74992" y="132129"/>
                  </a:lnTo>
                  <a:lnTo>
                    <a:pt x="79537" y="116222"/>
                  </a:lnTo>
                  <a:lnTo>
                    <a:pt x="74992" y="104859"/>
                  </a:lnTo>
                  <a:lnTo>
                    <a:pt x="82611" y="104859"/>
                  </a:lnTo>
                  <a:lnTo>
                    <a:pt x="79754" y="97716"/>
                  </a:lnTo>
                  <a:lnTo>
                    <a:pt x="95661" y="97716"/>
                  </a:lnTo>
                  <a:lnTo>
                    <a:pt x="95661" y="113624"/>
                  </a:lnTo>
                  <a:lnTo>
                    <a:pt x="111568" y="109079"/>
                  </a:lnTo>
                  <a:lnTo>
                    <a:pt x="138838" y="113624"/>
                  </a:lnTo>
                  <a:lnTo>
                    <a:pt x="150200" y="129531"/>
                  </a:lnTo>
                  <a:lnTo>
                    <a:pt x="177470" y="134076"/>
                  </a:lnTo>
                  <a:lnTo>
                    <a:pt x="202467" y="124986"/>
                  </a:lnTo>
                  <a:lnTo>
                    <a:pt x="209284" y="140893"/>
                  </a:lnTo>
                  <a:lnTo>
                    <a:pt x="236554" y="145438"/>
                  </a:lnTo>
                  <a:lnTo>
                    <a:pt x="252461" y="161345"/>
                  </a:lnTo>
                  <a:lnTo>
                    <a:pt x="268368" y="184070"/>
                  </a:lnTo>
                  <a:lnTo>
                    <a:pt x="289615" y="184070"/>
                  </a:lnTo>
                  <a:lnTo>
                    <a:pt x="284058" y="152581"/>
                  </a:lnTo>
                  <a:lnTo>
                    <a:pt x="272696" y="159398"/>
                  </a:lnTo>
                  <a:lnTo>
                    <a:pt x="252244" y="141219"/>
                  </a:lnTo>
                  <a:lnTo>
                    <a:pt x="240882" y="136674"/>
                  </a:lnTo>
                  <a:lnTo>
                    <a:pt x="247699" y="98042"/>
                  </a:lnTo>
                  <a:lnTo>
                    <a:pt x="252244" y="57137"/>
                  </a:lnTo>
                  <a:lnTo>
                    <a:pt x="240882" y="38958"/>
                  </a:lnTo>
                  <a:lnTo>
                    <a:pt x="252244" y="18506"/>
                  </a:lnTo>
                  <a:lnTo>
                    <a:pt x="253264" y="18098"/>
                  </a:lnTo>
                  <a:lnTo>
                    <a:pt x="257006" y="11363"/>
                  </a:lnTo>
                  <a:lnTo>
                    <a:pt x="268368" y="6818"/>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69" name="Freeform 45"/>
            <p:cNvSpPr>
              <a:spLocks/>
            </p:cNvSpPr>
            <p:nvPr/>
          </p:nvSpPr>
          <p:spPr bwMode="auto">
            <a:xfrm>
              <a:off x="4938113" y="4401264"/>
              <a:ext cx="281952" cy="292258"/>
            </a:xfrm>
            <a:custGeom>
              <a:avLst/>
              <a:gdLst>
                <a:gd name="connsiteX0" fmla="*/ 214591 w 375936"/>
                <a:gd name="connsiteY0" fmla="*/ 0 h 389677"/>
                <a:gd name="connsiteX1" fmla="*/ 219136 w 375936"/>
                <a:gd name="connsiteY1" fmla="*/ 4545 h 389677"/>
                <a:gd name="connsiteX2" fmla="*/ 235044 w 375936"/>
                <a:gd name="connsiteY2" fmla="*/ 31815 h 389677"/>
                <a:gd name="connsiteX3" fmla="*/ 241861 w 375936"/>
                <a:gd name="connsiteY3" fmla="*/ 43177 h 389677"/>
                <a:gd name="connsiteX4" fmla="*/ 250951 w 375936"/>
                <a:gd name="connsiteY4" fmla="*/ 65902 h 389677"/>
                <a:gd name="connsiteX5" fmla="*/ 294128 w 375936"/>
                <a:gd name="connsiteY5" fmla="*/ 106806 h 389677"/>
                <a:gd name="connsiteX6" fmla="*/ 310035 w 375936"/>
                <a:gd name="connsiteY6" fmla="*/ 113624 h 389677"/>
                <a:gd name="connsiteX7" fmla="*/ 310035 w 375936"/>
                <a:gd name="connsiteY7" fmla="*/ 124986 h 389677"/>
                <a:gd name="connsiteX8" fmla="*/ 321397 w 375936"/>
                <a:gd name="connsiteY8" fmla="*/ 149983 h 389677"/>
                <a:gd name="connsiteX9" fmla="*/ 353212 w 375936"/>
                <a:gd name="connsiteY9" fmla="*/ 156800 h 389677"/>
                <a:gd name="connsiteX10" fmla="*/ 375936 w 375936"/>
                <a:gd name="connsiteY10" fmla="*/ 172708 h 389677"/>
                <a:gd name="connsiteX11" fmla="*/ 368328 w 375936"/>
                <a:gd name="connsiteY11" fmla="*/ 177146 h 389677"/>
                <a:gd name="connsiteX12" fmla="*/ 368791 w 375936"/>
                <a:gd name="connsiteY12" fmla="*/ 177470 h 389677"/>
                <a:gd name="connsiteX13" fmla="*/ 365824 w 375936"/>
                <a:gd name="connsiteY13" fmla="*/ 179201 h 389677"/>
                <a:gd name="connsiteX14" fmla="*/ 373555 w 375936"/>
                <a:gd name="connsiteY14" fmla="*/ 184613 h 389677"/>
                <a:gd name="connsiteX15" fmla="*/ 365947 w 375936"/>
                <a:gd name="connsiteY15" fmla="*/ 189051 h 389677"/>
                <a:gd name="connsiteX16" fmla="*/ 366410 w 375936"/>
                <a:gd name="connsiteY16" fmla="*/ 189375 h 389677"/>
                <a:gd name="connsiteX17" fmla="*/ 354350 w 375936"/>
                <a:gd name="connsiteY17" fmla="*/ 196410 h 389677"/>
                <a:gd name="connsiteX18" fmla="*/ 354504 w 375936"/>
                <a:gd name="connsiteY18" fmla="*/ 196518 h 389677"/>
                <a:gd name="connsiteX19" fmla="*/ 316125 w 375936"/>
                <a:gd name="connsiteY19" fmla="*/ 218906 h 389677"/>
                <a:gd name="connsiteX20" fmla="*/ 287202 w 375936"/>
                <a:gd name="connsiteY20" fmla="*/ 243697 h 389677"/>
                <a:gd name="connsiteX21" fmla="*/ 275839 w 375936"/>
                <a:gd name="connsiteY21" fmla="*/ 270966 h 389677"/>
                <a:gd name="connsiteX22" fmla="*/ 266750 w 375936"/>
                <a:gd name="connsiteY22" fmla="*/ 286874 h 389677"/>
                <a:gd name="connsiteX23" fmla="*/ 261755 w 375936"/>
                <a:gd name="connsiteY23" fmla="*/ 287873 h 389677"/>
                <a:gd name="connsiteX24" fmla="*/ 259605 w 375936"/>
                <a:gd name="connsiteY24" fmla="*/ 291636 h 389677"/>
                <a:gd name="connsiteX25" fmla="*/ 255766 w 375936"/>
                <a:gd name="connsiteY25" fmla="*/ 292404 h 389677"/>
                <a:gd name="connsiteX26" fmla="*/ 254844 w 375936"/>
                <a:gd name="connsiteY26" fmla="*/ 294017 h 389677"/>
                <a:gd name="connsiteX27" fmla="*/ 249849 w 375936"/>
                <a:gd name="connsiteY27" fmla="*/ 295016 h 389677"/>
                <a:gd name="connsiteX28" fmla="*/ 247699 w 375936"/>
                <a:gd name="connsiteY28" fmla="*/ 298779 h 389677"/>
                <a:gd name="connsiteX29" fmla="*/ 241572 w 375936"/>
                <a:gd name="connsiteY29" fmla="*/ 300005 h 389677"/>
                <a:gd name="connsiteX30" fmla="*/ 239480 w 375936"/>
                <a:gd name="connsiteY30" fmla="*/ 307326 h 389677"/>
                <a:gd name="connsiteX31" fmla="*/ 232663 w 375936"/>
                <a:gd name="connsiteY31" fmla="*/ 318688 h 389677"/>
                <a:gd name="connsiteX32" fmla="*/ 226232 w 375936"/>
                <a:gd name="connsiteY32" fmla="*/ 322261 h 389677"/>
                <a:gd name="connsiteX33" fmla="*/ 225518 w 375936"/>
                <a:gd name="connsiteY33" fmla="*/ 323450 h 389677"/>
                <a:gd name="connsiteX34" fmla="*/ 214089 w 375936"/>
                <a:gd name="connsiteY34" fmla="*/ 329799 h 389677"/>
                <a:gd name="connsiteX35" fmla="*/ 213612 w 375936"/>
                <a:gd name="connsiteY35" fmla="*/ 330593 h 389677"/>
                <a:gd name="connsiteX36" fmla="*/ 193159 w 375936"/>
                <a:gd name="connsiteY36" fmla="*/ 341955 h 389677"/>
                <a:gd name="connsiteX37" fmla="*/ 161345 w 375936"/>
                <a:gd name="connsiteY37" fmla="*/ 341955 h 389677"/>
                <a:gd name="connsiteX38" fmla="*/ 145438 w 375936"/>
                <a:gd name="connsiteY38" fmla="*/ 330593 h 389677"/>
                <a:gd name="connsiteX39" fmla="*/ 129531 w 375936"/>
                <a:gd name="connsiteY39" fmla="*/ 326048 h 389677"/>
                <a:gd name="connsiteX40" fmla="*/ 128500 w 375936"/>
                <a:gd name="connsiteY40" fmla="*/ 326564 h 389677"/>
                <a:gd name="connsiteX41" fmla="*/ 121312 w 375936"/>
                <a:gd name="connsiteY41" fmla="*/ 339140 h 389677"/>
                <a:gd name="connsiteX42" fmla="*/ 105405 w 375936"/>
                <a:gd name="connsiteY42" fmla="*/ 350503 h 389677"/>
                <a:gd name="connsiteX43" fmla="*/ 82680 w 375936"/>
                <a:gd name="connsiteY43" fmla="*/ 373227 h 389677"/>
                <a:gd name="connsiteX44" fmla="*/ 79821 w 375936"/>
                <a:gd name="connsiteY44" fmla="*/ 373704 h 389677"/>
                <a:gd name="connsiteX45" fmla="*/ 75535 w 375936"/>
                <a:gd name="connsiteY45" fmla="*/ 377989 h 389677"/>
                <a:gd name="connsiteX46" fmla="*/ 72679 w 375936"/>
                <a:gd name="connsiteY46" fmla="*/ 378465 h 389677"/>
                <a:gd name="connsiteX47" fmla="*/ 70774 w 375936"/>
                <a:gd name="connsiteY47" fmla="*/ 380370 h 389677"/>
                <a:gd name="connsiteX48" fmla="*/ 67915 w 375936"/>
                <a:gd name="connsiteY48" fmla="*/ 380847 h 389677"/>
                <a:gd name="connsiteX49" fmla="*/ 63629 w 375936"/>
                <a:gd name="connsiteY49" fmla="*/ 385132 h 389677"/>
                <a:gd name="connsiteX50" fmla="*/ 36360 w 375936"/>
                <a:gd name="connsiteY50" fmla="*/ 389677 h 389677"/>
                <a:gd name="connsiteX51" fmla="*/ 31815 w 375936"/>
                <a:gd name="connsiteY51" fmla="*/ 373770 h 389677"/>
                <a:gd name="connsiteX52" fmla="*/ 36360 w 375936"/>
                <a:gd name="connsiteY52" fmla="*/ 346500 h 389677"/>
                <a:gd name="connsiteX53" fmla="*/ 9090 w 375936"/>
                <a:gd name="connsiteY53" fmla="*/ 310141 h 389677"/>
                <a:gd name="connsiteX54" fmla="*/ 0 w 375936"/>
                <a:gd name="connsiteY54" fmla="*/ 303324 h 389677"/>
                <a:gd name="connsiteX55" fmla="*/ 0 w 375936"/>
                <a:gd name="connsiteY55" fmla="*/ 185155 h 389677"/>
                <a:gd name="connsiteX56" fmla="*/ 2381 w 375936"/>
                <a:gd name="connsiteY56" fmla="*/ 185155 h 389677"/>
                <a:gd name="connsiteX57" fmla="*/ 2381 w 375936"/>
                <a:gd name="connsiteY57" fmla="*/ 173250 h 389677"/>
                <a:gd name="connsiteX58" fmla="*/ 9526 w 375936"/>
                <a:gd name="connsiteY58" fmla="*/ 173250 h 389677"/>
                <a:gd name="connsiteX59" fmla="*/ 9526 w 375936"/>
                <a:gd name="connsiteY59" fmla="*/ 168488 h 389677"/>
                <a:gd name="connsiteX60" fmla="*/ 14287 w 375936"/>
                <a:gd name="connsiteY60" fmla="*/ 168488 h 389677"/>
                <a:gd name="connsiteX61" fmla="*/ 14287 w 375936"/>
                <a:gd name="connsiteY61" fmla="*/ 166107 h 389677"/>
                <a:gd name="connsiteX62" fmla="*/ 21432 w 375936"/>
                <a:gd name="connsiteY62" fmla="*/ 166107 h 389677"/>
                <a:gd name="connsiteX63" fmla="*/ 21432 w 375936"/>
                <a:gd name="connsiteY63" fmla="*/ 161345 h 389677"/>
                <a:gd name="connsiteX64" fmla="*/ 37531 w 375936"/>
                <a:gd name="connsiteY64" fmla="*/ 161345 h 389677"/>
                <a:gd name="connsiteX65" fmla="*/ 43177 w 375936"/>
                <a:gd name="connsiteY65" fmla="*/ 46535 h 389677"/>
                <a:gd name="connsiteX66" fmla="*/ 44973 w 375936"/>
                <a:gd name="connsiteY66" fmla="*/ 46535 h 389677"/>
                <a:gd name="connsiteX67" fmla="*/ 45558 w 375936"/>
                <a:gd name="connsiteY67" fmla="*/ 34630 h 389677"/>
                <a:gd name="connsiteX68" fmla="*/ 52469 w 375936"/>
                <a:gd name="connsiteY68" fmla="*/ 34630 h 389677"/>
                <a:gd name="connsiteX69" fmla="*/ 52703 w 375936"/>
                <a:gd name="connsiteY69" fmla="*/ 29868 h 389677"/>
                <a:gd name="connsiteX70" fmla="*/ 57347 w 375936"/>
                <a:gd name="connsiteY70" fmla="*/ 29868 h 389677"/>
                <a:gd name="connsiteX71" fmla="*/ 57464 w 375936"/>
                <a:gd name="connsiteY71" fmla="*/ 27487 h 389677"/>
                <a:gd name="connsiteX72" fmla="*/ 64375 w 375936"/>
                <a:gd name="connsiteY72" fmla="*/ 27487 h 389677"/>
                <a:gd name="connsiteX73" fmla="*/ 64609 w 375936"/>
                <a:gd name="connsiteY73" fmla="*/ 22725 h 389677"/>
                <a:gd name="connsiteX74" fmla="*/ 89606 w 375936"/>
                <a:gd name="connsiteY74" fmla="*/ 22725 h 389677"/>
                <a:gd name="connsiteX75" fmla="*/ 144145 w 375936"/>
                <a:gd name="connsiteY75" fmla="*/ 11363 h 389677"/>
                <a:gd name="connsiteX76" fmla="*/ 160052 w 375936"/>
                <a:gd name="connsiteY76" fmla="*/ 22725 h 389677"/>
                <a:gd name="connsiteX77" fmla="*/ 182777 w 375936"/>
                <a:gd name="connsiteY77" fmla="*/ 11363 h 389677"/>
                <a:gd name="connsiteX78" fmla="*/ 191867 w 375936"/>
                <a:gd name="connsiteY78" fmla="*/ 11363 h 38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75936" h="389677">
                  <a:moveTo>
                    <a:pt x="214591" y="0"/>
                  </a:moveTo>
                  <a:lnTo>
                    <a:pt x="219136" y="4545"/>
                  </a:lnTo>
                  <a:lnTo>
                    <a:pt x="235044" y="31815"/>
                  </a:lnTo>
                  <a:lnTo>
                    <a:pt x="241861" y="43177"/>
                  </a:lnTo>
                  <a:lnTo>
                    <a:pt x="250951" y="65902"/>
                  </a:lnTo>
                  <a:lnTo>
                    <a:pt x="294128" y="106806"/>
                  </a:lnTo>
                  <a:lnTo>
                    <a:pt x="310035" y="113624"/>
                  </a:lnTo>
                  <a:lnTo>
                    <a:pt x="310035" y="124986"/>
                  </a:lnTo>
                  <a:lnTo>
                    <a:pt x="321397" y="149983"/>
                  </a:lnTo>
                  <a:lnTo>
                    <a:pt x="353212" y="156800"/>
                  </a:lnTo>
                  <a:lnTo>
                    <a:pt x="375936" y="172708"/>
                  </a:lnTo>
                  <a:lnTo>
                    <a:pt x="368328" y="177146"/>
                  </a:lnTo>
                  <a:lnTo>
                    <a:pt x="368791" y="177470"/>
                  </a:lnTo>
                  <a:lnTo>
                    <a:pt x="365824" y="179201"/>
                  </a:lnTo>
                  <a:lnTo>
                    <a:pt x="373555" y="184613"/>
                  </a:lnTo>
                  <a:lnTo>
                    <a:pt x="365947" y="189051"/>
                  </a:lnTo>
                  <a:lnTo>
                    <a:pt x="366410" y="189375"/>
                  </a:lnTo>
                  <a:lnTo>
                    <a:pt x="354350" y="196410"/>
                  </a:lnTo>
                  <a:lnTo>
                    <a:pt x="354504" y="196518"/>
                  </a:lnTo>
                  <a:lnTo>
                    <a:pt x="316125" y="218906"/>
                  </a:lnTo>
                  <a:lnTo>
                    <a:pt x="287202" y="243697"/>
                  </a:lnTo>
                  <a:lnTo>
                    <a:pt x="275839" y="270966"/>
                  </a:lnTo>
                  <a:lnTo>
                    <a:pt x="266750" y="286874"/>
                  </a:lnTo>
                  <a:lnTo>
                    <a:pt x="261755" y="287873"/>
                  </a:lnTo>
                  <a:lnTo>
                    <a:pt x="259605" y="291636"/>
                  </a:lnTo>
                  <a:lnTo>
                    <a:pt x="255766" y="292404"/>
                  </a:lnTo>
                  <a:lnTo>
                    <a:pt x="254844" y="294017"/>
                  </a:lnTo>
                  <a:lnTo>
                    <a:pt x="249849" y="295016"/>
                  </a:lnTo>
                  <a:lnTo>
                    <a:pt x="247699" y="298779"/>
                  </a:lnTo>
                  <a:lnTo>
                    <a:pt x="241572" y="300005"/>
                  </a:lnTo>
                  <a:lnTo>
                    <a:pt x="239480" y="307326"/>
                  </a:lnTo>
                  <a:lnTo>
                    <a:pt x="232663" y="318688"/>
                  </a:lnTo>
                  <a:lnTo>
                    <a:pt x="226232" y="322261"/>
                  </a:lnTo>
                  <a:lnTo>
                    <a:pt x="225518" y="323450"/>
                  </a:lnTo>
                  <a:lnTo>
                    <a:pt x="214089" y="329799"/>
                  </a:lnTo>
                  <a:lnTo>
                    <a:pt x="213612" y="330593"/>
                  </a:lnTo>
                  <a:lnTo>
                    <a:pt x="193159" y="341955"/>
                  </a:lnTo>
                  <a:lnTo>
                    <a:pt x="161345" y="341955"/>
                  </a:lnTo>
                  <a:lnTo>
                    <a:pt x="145438" y="330593"/>
                  </a:lnTo>
                  <a:lnTo>
                    <a:pt x="129531" y="326048"/>
                  </a:lnTo>
                  <a:lnTo>
                    <a:pt x="128500" y="326564"/>
                  </a:lnTo>
                  <a:lnTo>
                    <a:pt x="121312" y="339140"/>
                  </a:lnTo>
                  <a:lnTo>
                    <a:pt x="105405" y="350503"/>
                  </a:lnTo>
                  <a:lnTo>
                    <a:pt x="82680" y="373227"/>
                  </a:lnTo>
                  <a:lnTo>
                    <a:pt x="79821" y="373704"/>
                  </a:lnTo>
                  <a:lnTo>
                    <a:pt x="75535" y="377989"/>
                  </a:lnTo>
                  <a:lnTo>
                    <a:pt x="72679" y="378465"/>
                  </a:lnTo>
                  <a:lnTo>
                    <a:pt x="70774" y="380370"/>
                  </a:lnTo>
                  <a:lnTo>
                    <a:pt x="67915" y="380847"/>
                  </a:lnTo>
                  <a:lnTo>
                    <a:pt x="63629" y="385132"/>
                  </a:lnTo>
                  <a:lnTo>
                    <a:pt x="36360" y="389677"/>
                  </a:lnTo>
                  <a:lnTo>
                    <a:pt x="31815" y="373770"/>
                  </a:lnTo>
                  <a:lnTo>
                    <a:pt x="36360" y="346500"/>
                  </a:lnTo>
                  <a:lnTo>
                    <a:pt x="9090" y="310141"/>
                  </a:lnTo>
                  <a:lnTo>
                    <a:pt x="0" y="303324"/>
                  </a:lnTo>
                  <a:lnTo>
                    <a:pt x="0" y="185155"/>
                  </a:lnTo>
                  <a:lnTo>
                    <a:pt x="2381" y="185155"/>
                  </a:lnTo>
                  <a:lnTo>
                    <a:pt x="2381" y="173250"/>
                  </a:lnTo>
                  <a:lnTo>
                    <a:pt x="9526" y="173250"/>
                  </a:lnTo>
                  <a:lnTo>
                    <a:pt x="9526" y="168488"/>
                  </a:lnTo>
                  <a:lnTo>
                    <a:pt x="14287" y="168488"/>
                  </a:lnTo>
                  <a:lnTo>
                    <a:pt x="14287" y="166107"/>
                  </a:lnTo>
                  <a:lnTo>
                    <a:pt x="21432" y="166107"/>
                  </a:lnTo>
                  <a:lnTo>
                    <a:pt x="21432" y="161345"/>
                  </a:lnTo>
                  <a:lnTo>
                    <a:pt x="37531" y="161345"/>
                  </a:lnTo>
                  <a:lnTo>
                    <a:pt x="43177" y="46535"/>
                  </a:lnTo>
                  <a:lnTo>
                    <a:pt x="44973" y="46535"/>
                  </a:lnTo>
                  <a:lnTo>
                    <a:pt x="45558" y="34630"/>
                  </a:lnTo>
                  <a:lnTo>
                    <a:pt x="52469" y="34630"/>
                  </a:lnTo>
                  <a:lnTo>
                    <a:pt x="52703" y="29868"/>
                  </a:lnTo>
                  <a:lnTo>
                    <a:pt x="57347" y="29868"/>
                  </a:lnTo>
                  <a:lnTo>
                    <a:pt x="57464" y="27487"/>
                  </a:lnTo>
                  <a:lnTo>
                    <a:pt x="64375" y="27487"/>
                  </a:lnTo>
                  <a:lnTo>
                    <a:pt x="64609" y="22725"/>
                  </a:lnTo>
                  <a:lnTo>
                    <a:pt x="89606" y="22725"/>
                  </a:lnTo>
                  <a:lnTo>
                    <a:pt x="144145" y="11363"/>
                  </a:lnTo>
                  <a:lnTo>
                    <a:pt x="160052" y="22725"/>
                  </a:lnTo>
                  <a:lnTo>
                    <a:pt x="182777" y="11363"/>
                  </a:lnTo>
                  <a:lnTo>
                    <a:pt x="191867" y="11363"/>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70" name="Freeform 46"/>
            <p:cNvSpPr>
              <a:spLocks/>
            </p:cNvSpPr>
            <p:nvPr/>
          </p:nvSpPr>
          <p:spPr bwMode="auto">
            <a:xfrm>
              <a:off x="5091751" y="4341016"/>
              <a:ext cx="214398" cy="214373"/>
            </a:xfrm>
            <a:custGeom>
              <a:avLst/>
              <a:gdLst>
                <a:gd name="connsiteX0" fmla="*/ 194965 w 285864"/>
                <a:gd name="connsiteY0" fmla="*/ 0 h 285831"/>
                <a:gd name="connsiteX1" fmla="*/ 194965 w 285864"/>
                <a:gd name="connsiteY1" fmla="*/ 15908 h 285831"/>
                <a:gd name="connsiteX2" fmla="*/ 226780 w 285864"/>
                <a:gd name="connsiteY2" fmla="*/ 15908 h 285831"/>
                <a:gd name="connsiteX3" fmla="*/ 242687 w 285864"/>
                <a:gd name="connsiteY3" fmla="*/ 20452 h 285831"/>
                <a:gd name="connsiteX4" fmla="*/ 249505 w 285864"/>
                <a:gd name="connsiteY4" fmla="*/ 31815 h 285831"/>
                <a:gd name="connsiteX5" fmla="*/ 269957 w 285864"/>
                <a:gd name="connsiteY5" fmla="*/ 31815 h 285831"/>
                <a:gd name="connsiteX6" fmla="*/ 285864 w 285864"/>
                <a:gd name="connsiteY6" fmla="*/ 43177 h 285831"/>
                <a:gd name="connsiteX7" fmla="*/ 285864 w 285864"/>
                <a:gd name="connsiteY7" fmla="*/ 95444 h 285831"/>
                <a:gd name="connsiteX8" fmla="*/ 281319 w 285864"/>
                <a:gd name="connsiteY8" fmla="*/ 122713 h 285831"/>
                <a:gd name="connsiteX9" fmla="*/ 281319 w 285864"/>
                <a:gd name="connsiteY9" fmla="*/ 149983 h 285831"/>
                <a:gd name="connsiteX10" fmla="*/ 285864 w 285864"/>
                <a:gd name="connsiteY10" fmla="*/ 161345 h 285831"/>
                <a:gd name="connsiteX11" fmla="*/ 281319 w 285864"/>
                <a:gd name="connsiteY11" fmla="*/ 181797 h 285831"/>
                <a:gd name="connsiteX12" fmla="*/ 279505 w 285864"/>
                <a:gd name="connsiteY12" fmla="*/ 183611 h 285831"/>
                <a:gd name="connsiteX13" fmla="*/ 274969 w 285864"/>
                <a:gd name="connsiteY13" fmla="*/ 204022 h 285831"/>
                <a:gd name="connsiteX14" fmla="*/ 270424 w 285864"/>
                <a:gd name="connsiteY14" fmla="*/ 208567 h 285831"/>
                <a:gd name="connsiteX15" fmla="*/ 259062 w 285864"/>
                <a:gd name="connsiteY15" fmla="*/ 235837 h 285831"/>
                <a:gd name="connsiteX16" fmla="*/ 220430 w 285864"/>
                <a:gd name="connsiteY16" fmla="*/ 285831 h 285831"/>
                <a:gd name="connsiteX17" fmla="*/ 199978 w 285864"/>
                <a:gd name="connsiteY17" fmla="*/ 279014 h 285831"/>
                <a:gd name="connsiteX18" fmla="*/ 188615 w 285864"/>
                <a:gd name="connsiteY18" fmla="*/ 285831 h 285831"/>
                <a:gd name="connsiteX19" fmla="*/ 172708 w 285864"/>
                <a:gd name="connsiteY19" fmla="*/ 274469 h 285831"/>
                <a:gd name="connsiteX20" fmla="*/ 156801 w 285864"/>
                <a:gd name="connsiteY20" fmla="*/ 274469 h 285831"/>
                <a:gd name="connsiteX21" fmla="*/ 134076 w 285864"/>
                <a:gd name="connsiteY21" fmla="*/ 258562 h 285831"/>
                <a:gd name="connsiteX22" fmla="*/ 102261 w 285864"/>
                <a:gd name="connsiteY22" fmla="*/ 251744 h 285831"/>
                <a:gd name="connsiteX23" fmla="*/ 90899 w 285864"/>
                <a:gd name="connsiteY23" fmla="*/ 226747 h 285831"/>
                <a:gd name="connsiteX24" fmla="*/ 90899 w 285864"/>
                <a:gd name="connsiteY24" fmla="*/ 215385 h 285831"/>
                <a:gd name="connsiteX25" fmla="*/ 74992 w 285864"/>
                <a:gd name="connsiteY25" fmla="*/ 208567 h 285831"/>
                <a:gd name="connsiteX26" fmla="*/ 31815 w 285864"/>
                <a:gd name="connsiteY26" fmla="*/ 167663 h 285831"/>
                <a:gd name="connsiteX27" fmla="*/ 27270 w 285864"/>
                <a:gd name="connsiteY27" fmla="*/ 144938 h 285831"/>
                <a:gd name="connsiteX28" fmla="*/ 15908 w 285864"/>
                <a:gd name="connsiteY28" fmla="*/ 140393 h 285831"/>
                <a:gd name="connsiteX29" fmla="*/ 0 w 285864"/>
                <a:gd name="connsiteY29" fmla="*/ 106306 h 285831"/>
                <a:gd name="connsiteX30" fmla="*/ 18052 w 285864"/>
                <a:gd name="connsiteY30" fmla="*/ 109157 h 285831"/>
                <a:gd name="connsiteX31" fmla="*/ 6350 w 285864"/>
                <a:gd name="connsiteY31" fmla="*/ 84081 h 285831"/>
                <a:gd name="connsiteX32" fmla="*/ 49527 w 285864"/>
                <a:gd name="connsiteY32" fmla="*/ 90899 h 285831"/>
                <a:gd name="connsiteX33" fmla="*/ 60890 w 285864"/>
                <a:gd name="connsiteY33" fmla="*/ 90899 h 285831"/>
                <a:gd name="connsiteX34" fmla="*/ 76797 w 285864"/>
                <a:gd name="connsiteY34" fmla="*/ 90899 h 285831"/>
                <a:gd name="connsiteX35" fmla="*/ 92704 w 285864"/>
                <a:gd name="connsiteY35" fmla="*/ 68174 h 285831"/>
                <a:gd name="connsiteX36" fmla="*/ 124519 w 285864"/>
                <a:gd name="connsiteY36" fmla="*/ 36360 h 285831"/>
                <a:gd name="connsiteX37" fmla="*/ 140426 w 285864"/>
                <a:gd name="connsiteY37" fmla="*/ 31815 h 285831"/>
                <a:gd name="connsiteX38" fmla="*/ 140426 w 285864"/>
                <a:gd name="connsiteY38" fmla="*/ 20452 h 285831"/>
                <a:gd name="connsiteX39" fmla="*/ 163151 w 285864"/>
                <a:gd name="connsiteY39" fmla="*/ 4545 h 28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5864" h="285831">
                  <a:moveTo>
                    <a:pt x="194965" y="0"/>
                  </a:moveTo>
                  <a:lnTo>
                    <a:pt x="194965" y="15908"/>
                  </a:lnTo>
                  <a:lnTo>
                    <a:pt x="226780" y="15908"/>
                  </a:lnTo>
                  <a:lnTo>
                    <a:pt x="242687" y="20452"/>
                  </a:lnTo>
                  <a:lnTo>
                    <a:pt x="249505" y="31815"/>
                  </a:lnTo>
                  <a:lnTo>
                    <a:pt x="269957" y="31815"/>
                  </a:lnTo>
                  <a:lnTo>
                    <a:pt x="285864" y="43177"/>
                  </a:lnTo>
                  <a:lnTo>
                    <a:pt x="285864" y="95444"/>
                  </a:lnTo>
                  <a:lnTo>
                    <a:pt x="281319" y="122713"/>
                  </a:lnTo>
                  <a:lnTo>
                    <a:pt x="281319" y="149983"/>
                  </a:lnTo>
                  <a:lnTo>
                    <a:pt x="285864" y="161345"/>
                  </a:lnTo>
                  <a:lnTo>
                    <a:pt x="281319" y="181797"/>
                  </a:lnTo>
                  <a:lnTo>
                    <a:pt x="279505" y="183611"/>
                  </a:lnTo>
                  <a:lnTo>
                    <a:pt x="274969" y="204022"/>
                  </a:lnTo>
                  <a:lnTo>
                    <a:pt x="270424" y="208567"/>
                  </a:lnTo>
                  <a:lnTo>
                    <a:pt x="259062" y="235837"/>
                  </a:lnTo>
                  <a:lnTo>
                    <a:pt x="220430" y="285831"/>
                  </a:lnTo>
                  <a:lnTo>
                    <a:pt x="199978" y="279014"/>
                  </a:lnTo>
                  <a:lnTo>
                    <a:pt x="188615" y="285831"/>
                  </a:lnTo>
                  <a:lnTo>
                    <a:pt x="172708" y="274469"/>
                  </a:lnTo>
                  <a:lnTo>
                    <a:pt x="156801" y="274469"/>
                  </a:lnTo>
                  <a:lnTo>
                    <a:pt x="134076" y="258562"/>
                  </a:lnTo>
                  <a:lnTo>
                    <a:pt x="102261" y="251744"/>
                  </a:lnTo>
                  <a:lnTo>
                    <a:pt x="90899" y="226747"/>
                  </a:lnTo>
                  <a:lnTo>
                    <a:pt x="90899" y="215385"/>
                  </a:lnTo>
                  <a:lnTo>
                    <a:pt x="74992" y="208567"/>
                  </a:lnTo>
                  <a:lnTo>
                    <a:pt x="31815" y="167663"/>
                  </a:lnTo>
                  <a:lnTo>
                    <a:pt x="27270" y="144938"/>
                  </a:lnTo>
                  <a:lnTo>
                    <a:pt x="15908" y="140393"/>
                  </a:lnTo>
                  <a:lnTo>
                    <a:pt x="0" y="106306"/>
                  </a:lnTo>
                  <a:lnTo>
                    <a:pt x="18052" y="109157"/>
                  </a:lnTo>
                  <a:lnTo>
                    <a:pt x="6350" y="84081"/>
                  </a:lnTo>
                  <a:lnTo>
                    <a:pt x="49527" y="90899"/>
                  </a:lnTo>
                  <a:lnTo>
                    <a:pt x="60890" y="90899"/>
                  </a:lnTo>
                  <a:lnTo>
                    <a:pt x="76797" y="90899"/>
                  </a:lnTo>
                  <a:lnTo>
                    <a:pt x="92704" y="68174"/>
                  </a:lnTo>
                  <a:lnTo>
                    <a:pt x="124519" y="36360"/>
                  </a:lnTo>
                  <a:lnTo>
                    <a:pt x="140426" y="31815"/>
                  </a:lnTo>
                  <a:lnTo>
                    <a:pt x="140426" y="20452"/>
                  </a:lnTo>
                  <a:lnTo>
                    <a:pt x="163151" y="454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71" name="Freeform 351"/>
            <p:cNvSpPr>
              <a:spLocks noEditPoints="1"/>
            </p:cNvSpPr>
            <p:nvPr/>
          </p:nvSpPr>
          <p:spPr bwMode="auto">
            <a:xfrm>
              <a:off x="4846325" y="4543296"/>
              <a:ext cx="455061" cy="398818"/>
            </a:xfrm>
            <a:custGeom>
              <a:avLst/>
              <a:gdLst>
                <a:gd name="T0" fmla="*/ 220 w 267"/>
                <a:gd name="T1" fmla="*/ 0 h 234"/>
                <a:gd name="T2" fmla="*/ 234 w 267"/>
                <a:gd name="T3" fmla="*/ 2 h 234"/>
                <a:gd name="T4" fmla="*/ 248 w 267"/>
                <a:gd name="T5" fmla="*/ 28 h 234"/>
                <a:gd name="T6" fmla="*/ 251 w 267"/>
                <a:gd name="T7" fmla="*/ 59 h 234"/>
                <a:gd name="T8" fmla="*/ 244 w 267"/>
                <a:gd name="T9" fmla="*/ 64 h 234"/>
                <a:gd name="T10" fmla="*/ 239 w 267"/>
                <a:gd name="T11" fmla="*/ 68 h 234"/>
                <a:gd name="T12" fmla="*/ 234 w 267"/>
                <a:gd name="T13" fmla="*/ 83 h 234"/>
                <a:gd name="T14" fmla="*/ 253 w 267"/>
                <a:gd name="T15" fmla="*/ 90 h 234"/>
                <a:gd name="T16" fmla="*/ 267 w 267"/>
                <a:gd name="T17" fmla="*/ 83 h 234"/>
                <a:gd name="T18" fmla="*/ 263 w 267"/>
                <a:gd name="T19" fmla="*/ 111 h 234"/>
                <a:gd name="T20" fmla="*/ 246 w 267"/>
                <a:gd name="T21" fmla="*/ 128 h 234"/>
                <a:gd name="T22" fmla="*/ 237 w 267"/>
                <a:gd name="T23" fmla="*/ 139 h 234"/>
                <a:gd name="T24" fmla="*/ 222 w 267"/>
                <a:gd name="T25" fmla="*/ 163 h 234"/>
                <a:gd name="T26" fmla="*/ 194 w 267"/>
                <a:gd name="T27" fmla="*/ 194 h 234"/>
                <a:gd name="T28" fmla="*/ 163 w 267"/>
                <a:gd name="T29" fmla="*/ 211 h 234"/>
                <a:gd name="T30" fmla="*/ 154 w 267"/>
                <a:gd name="T31" fmla="*/ 218 h 234"/>
                <a:gd name="T32" fmla="*/ 135 w 267"/>
                <a:gd name="T33" fmla="*/ 218 h 234"/>
                <a:gd name="T34" fmla="*/ 109 w 267"/>
                <a:gd name="T35" fmla="*/ 218 h 234"/>
                <a:gd name="T36" fmla="*/ 85 w 267"/>
                <a:gd name="T37" fmla="*/ 225 h 234"/>
                <a:gd name="T38" fmla="*/ 61 w 267"/>
                <a:gd name="T39" fmla="*/ 234 h 234"/>
                <a:gd name="T40" fmla="*/ 47 w 267"/>
                <a:gd name="T41" fmla="*/ 227 h 234"/>
                <a:gd name="T42" fmla="*/ 35 w 267"/>
                <a:gd name="T43" fmla="*/ 218 h 234"/>
                <a:gd name="T44" fmla="*/ 31 w 267"/>
                <a:gd name="T45" fmla="*/ 215 h 234"/>
                <a:gd name="T46" fmla="*/ 26 w 267"/>
                <a:gd name="T47" fmla="*/ 192 h 234"/>
                <a:gd name="T48" fmla="*/ 31 w 267"/>
                <a:gd name="T49" fmla="*/ 173 h 234"/>
                <a:gd name="T50" fmla="*/ 14 w 267"/>
                <a:gd name="T51" fmla="*/ 139 h 234"/>
                <a:gd name="T52" fmla="*/ 0 w 267"/>
                <a:gd name="T53" fmla="*/ 116 h 234"/>
                <a:gd name="T54" fmla="*/ 14 w 267"/>
                <a:gd name="T55" fmla="*/ 111 h 234"/>
                <a:gd name="T56" fmla="*/ 26 w 267"/>
                <a:gd name="T57" fmla="*/ 121 h 234"/>
                <a:gd name="T58" fmla="*/ 45 w 267"/>
                <a:gd name="T59" fmla="*/ 123 h 234"/>
                <a:gd name="T60" fmla="*/ 59 w 267"/>
                <a:gd name="T61" fmla="*/ 47 h 234"/>
                <a:gd name="T62" fmla="*/ 73 w 267"/>
                <a:gd name="T63" fmla="*/ 66 h 234"/>
                <a:gd name="T64" fmla="*/ 76 w 267"/>
                <a:gd name="T65" fmla="*/ 85 h 234"/>
                <a:gd name="T66" fmla="*/ 95 w 267"/>
                <a:gd name="T67" fmla="*/ 73 h 234"/>
                <a:gd name="T68" fmla="*/ 106 w 267"/>
                <a:gd name="T69" fmla="*/ 61 h 234"/>
                <a:gd name="T70" fmla="*/ 121 w 267"/>
                <a:gd name="T71" fmla="*/ 59 h 234"/>
                <a:gd name="T72" fmla="*/ 142 w 267"/>
                <a:gd name="T73" fmla="*/ 64 h 234"/>
                <a:gd name="T74" fmla="*/ 154 w 267"/>
                <a:gd name="T75" fmla="*/ 54 h 234"/>
                <a:gd name="T76" fmla="*/ 166 w 267"/>
                <a:gd name="T77" fmla="*/ 45 h 234"/>
                <a:gd name="T78" fmla="*/ 175 w 267"/>
                <a:gd name="T79" fmla="*/ 26 h 234"/>
                <a:gd name="T80" fmla="*/ 213 w 267"/>
                <a:gd name="T81" fmla="*/ 0 h 234"/>
                <a:gd name="T82" fmla="*/ 192 w 267"/>
                <a:gd name="T83" fmla="*/ 121 h 234"/>
                <a:gd name="T84" fmla="*/ 182 w 267"/>
                <a:gd name="T85" fmla="*/ 128 h 234"/>
                <a:gd name="T86" fmla="*/ 187 w 267"/>
                <a:gd name="T87" fmla="*/ 154 h 234"/>
                <a:gd name="T88" fmla="*/ 194 w 267"/>
                <a:gd name="T89" fmla="*/ 147 h 234"/>
                <a:gd name="T90" fmla="*/ 206 w 267"/>
                <a:gd name="T91" fmla="*/ 137 h 234"/>
                <a:gd name="T92" fmla="*/ 206 w 267"/>
                <a:gd name="T93" fmla="*/ 123 h 234"/>
                <a:gd name="T94" fmla="*/ 192 w 267"/>
                <a:gd name="T95" fmla="*/ 12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7" h="234">
                  <a:moveTo>
                    <a:pt x="220" y="0"/>
                  </a:moveTo>
                  <a:lnTo>
                    <a:pt x="220" y="0"/>
                  </a:lnTo>
                  <a:lnTo>
                    <a:pt x="227" y="2"/>
                  </a:lnTo>
                  <a:lnTo>
                    <a:pt x="234" y="2"/>
                  </a:lnTo>
                  <a:lnTo>
                    <a:pt x="241" y="2"/>
                  </a:lnTo>
                  <a:lnTo>
                    <a:pt x="248" y="28"/>
                  </a:lnTo>
                  <a:lnTo>
                    <a:pt x="253" y="40"/>
                  </a:lnTo>
                  <a:lnTo>
                    <a:pt x="251" y="59"/>
                  </a:lnTo>
                  <a:lnTo>
                    <a:pt x="253" y="66"/>
                  </a:lnTo>
                  <a:lnTo>
                    <a:pt x="244" y="64"/>
                  </a:lnTo>
                  <a:lnTo>
                    <a:pt x="239" y="64"/>
                  </a:lnTo>
                  <a:lnTo>
                    <a:pt x="239" y="68"/>
                  </a:lnTo>
                  <a:lnTo>
                    <a:pt x="234" y="76"/>
                  </a:lnTo>
                  <a:lnTo>
                    <a:pt x="234" y="83"/>
                  </a:lnTo>
                  <a:lnTo>
                    <a:pt x="244" y="92"/>
                  </a:lnTo>
                  <a:lnTo>
                    <a:pt x="253" y="90"/>
                  </a:lnTo>
                  <a:lnTo>
                    <a:pt x="255" y="83"/>
                  </a:lnTo>
                  <a:lnTo>
                    <a:pt x="267" y="83"/>
                  </a:lnTo>
                  <a:lnTo>
                    <a:pt x="265" y="95"/>
                  </a:lnTo>
                  <a:lnTo>
                    <a:pt x="263" y="111"/>
                  </a:lnTo>
                  <a:lnTo>
                    <a:pt x="258" y="118"/>
                  </a:lnTo>
                  <a:lnTo>
                    <a:pt x="246" y="128"/>
                  </a:lnTo>
                  <a:lnTo>
                    <a:pt x="244" y="132"/>
                  </a:lnTo>
                  <a:lnTo>
                    <a:pt x="237" y="139"/>
                  </a:lnTo>
                  <a:lnTo>
                    <a:pt x="232" y="149"/>
                  </a:lnTo>
                  <a:lnTo>
                    <a:pt x="222" y="163"/>
                  </a:lnTo>
                  <a:lnTo>
                    <a:pt x="206" y="182"/>
                  </a:lnTo>
                  <a:lnTo>
                    <a:pt x="194" y="194"/>
                  </a:lnTo>
                  <a:lnTo>
                    <a:pt x="182" y="203"/>
                  </a:lnTo>
                  <a:lnTo>
                    <a:pt x="163" y="211"/>
                  </a:lnTo>
                  <a:lnTo>
                    <a:pt x="156" y="211"/>
                  </a:lnTo>
                  <a:lnTo>
                    <a:pt x="154" y="218"/>
                  </a:lnTo>
                  <a:lnTo>
                    <a:pt x="144" y="215"/>
                  </a:lnTo>
                  <a:lnTo>
                    <a:pt x="135" y="218"/>
                  </a:lnTo>
                  <a:lnTo>
                    <a:pt x="118" y="215"/>
                  </a:lnTo>
                  <a:lnTo>
                    <a:pt x="109" y="218"/>
                  </a:lnTo>
                  <a:lnTo>
                    <a:pt x="102" y="215"/>
                  </a:lnTo>
                  <a:lnTo>
                    <a:pt x="85" y="225"/>
                  </a:lnTo>
                  <a:lnTo>
                    <a:pt x="71" y="225"/>
                  </a:lnTo>
                  <a:lnTo>
                    <a:pt x="61" y="234"/>
                  </a:lnTo>
                  <a:lnTo>
                    <a:pt x="54" y="234"/>
                  </a:lnTo>
                  <a:lnTo>
                    <a:pt x="47" y="227"/>
                  </a:lnTo>
                  <a:lnTo>
                    <a:pt x="43" y="227"/>
                  </a:lnTo>
                  <a:lnTo>
                    <a:pt x="35" y="218"/>
                  </a:lnTo>
                  <a:lnTo>
                    <a:pt x="33" y="222"/>
                  </a:lnTo>
                  <a:lnTo>
                    <a:pt x="31" y="215"/>
                  </a:lnTo>
                  <a:lnTo>
                    <a:pt x="31" y="203"/>
                  </a:lnTo>
                  <a:lnTo>
                    <a:pt x="26" y="192"/>
                  </a:lnTo>
                  <a:lnTo>
                    <a:pt x="31" y="187"/>
                  </a:lnTo>
                  <a:lnTo>
                    <a:pt x="31" y="173"/>
                  </a:lnTo>
                  <a:lnTo>
                    <a:pt x="21" y="156"/>
                  </a:lnTo>
                  <a:lnTo>
                    <a:pt x="14" y="139"/>
                  </a:lnTo>
                  <a:lnTo>
                    <a:pt x="12" y="139"/>
                  </a:lnTo>
                  <a:lnTo>
                    <a:pt x="0" y="116"/>
                  </a:lnTo>
                  <a:lnTo>
                    <a:pt x="9" y="106"/>
                  </a:lnTo>
                  <a:lnTo>
                    <a:pt x="14" y="111"/>
                  </a:lnTo>
                  <a:lnTo>
                    <a:pt x="19" y="121"/>
                  </a:lnTo>
                  <a:lnTo>
                    <a:pt x="26" y="121"/>
                  </a:lnTo>
                  <a:lnTo>
                    <a:pt x="35" y="125"/>
                  </a:lnTo>
                  <a:lnTo>
                    <a:pt x="45" y="123"/>
                  </a:lnTo>
                  <a:lnTo>
                    <a:pt x="59" y="113"/>
                  </a:lnTo>
                  <a:lnTo>
                    <a:pt x="59" y="47"/>
                  </a:lnTo>
                  <a:lnTo>
                    <a:pt x="61" y="50"/>
                  </a:lnTo>
                  <a:lnTo>
                    <a:pt x="73" y="66"/>
                  </a:lnTo>
                  <a:lnTo>
                    <a:pt x="71" y="78"/>
                  </a:lnTo>
                  <a:lnTo>
                    <a:pt x="76" y="85"/>
                  </a:lnTo>
                  <a:lnTo>
                    <a:pt x="85" y="83"/>
                  </a:lnTo>
                  <a:lnTo>
                    <a:pt x="95" y="73"/>
                  </a:lnTo>
                  <a:lnTo>
                    <a:pt x="102" y="68"/>
                  </a:lnTo>
                  <a:lnTo>
                    <a:pt x="106" y="61"/>
                  </a:lnTo>
                  <a:lnTo>
                    <a:pt x="114" y="57"/>
                  </a:lnTo>
                  <a:lnTo>
                    <a:pt x="121" y="59"/>
                  </a:lnTo>
                  <a:lnTo>
                    <a:pt x="130" y="64"/>
                  </a:lnTo>
                  <a:lnTo>
                    <a:pt x="142" y="64"/>
                  </a:lnTo>
                  <a:lnTo>
                    <a:pt x="151" y="59"/>
                  </a:lnTo>
                  <a:lnTo>
                    <a:pt x="154" y="54"/>
                  </a:lnTo>
                  <a:lnTo>
                    <a:pt x="156" y="45"/>
                  </a:lnTo>
                  <a:lnTo>
                    <a:pt x="166" y="45"/>
                  </a:lnTo>
                  <a:lnTo>
                    <a:pt x="170" y="38"/>
                  </a:lnTo>
                  <a:lnTo>
                    <a:pt x="175" y="26"/>
                  </a:lnTo>
                  <a:lnTo>
                    <a:pt x="189" y="14"/>
                  </a:lnTo>
                  <a:lnTo>
                    <a:pt x="213" y="0"/>
                  </a:lnTo>
                  <a:lnTo>
                    <a:pt x="220" y="0"/>
                  </a:lnTo>
                  <a:moveTo>
                    <a:pt x="192" y="121"/>
                  </a:moveTo>
                  <a:lnTo>
                    <a:pt x="192" y="121"/>
                  </a:lnTo>
                  <a:lnTo>
                    <a:pt x="182" y="128"/>
                  </a:lnTo>
                  <a:lnTo>
                    <a:pt x="173" y="139"/>
                  </a:lnTo>
                  <a:lnTo>
                    <a:pt x="187" y="154"/>
                  </a:lnTo>
                  <a:lnTo>
                    <a:pt x="192" y="151"/>
                  </a:lnTo>
                  <a:lnTo>
                    <a:pt x="194" y="147"/>
                  </a:lnTo>
                  <a:lnTo>
                    <a:pt x="203" y="144"/>
                  </a:lnTo>
                  <a:lnTo>
                    <a:pt x="206" y="137"/>
                  </a:lnTo>
                  <a:lnTo>
                    <a:pt x="210" y="128"/>
                  </a:lnTo>
                  <a:lnTo>
                    <a:pt x="206" y="123"/>
                  </a:lnTo>
                  <a:lnTo>
                    <a:pt x="199" y="116"/>
                  </a:lnTo>
                  <a:lnTo>
                    <a:pt x="192" y="121"/>
                  </a:lnTo>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2" name="Freeform 48"/>
            <p:cNvSpPr>
              <a:spLocks/>
            </p:cNvSpPr>
            <p:nvPr/>
          </p:nvSpPr>
          <p:spPr bwMode="auto">
            <a:xfrm>
              <a:off x="4721907" y="4384384"/>
              <a:ext cx="366435" cy="370333"/>
            </a:xfrm>
            <a:custGeom>
              <a:avLst/>
              <a:gdLst>
                <a:gd name="connsiteX0" fmla="*/ 379218 w 488580"/>
                <a:gd name="connsiteY0" fmla="*/ 46740 h 493777"/>
                <a:gd name="connsiteX1" fmla="*/ 363595 w 488580"/>
                <a:gd name="connsiteY1" fmla="*/ 49995 h 493777"/>
                <a:gd name="connsiteX2" fmla="*/ 338598 w 488580"/>
                <a:gd name="connsiteY2" fmla="*/ 49995 h 493777"/>
                <a:gd name="connsiteX3" fmla="*/ 338513 w 488580"/>
                <a:gd name="connsiteY3" fmla="*/ 51719 h 493777"/>
                <a:gd name="connsiteX4" fmla="*/ 354505 w 488580"/>
                <a:gd name="connsiteY4" fmla="*/ 52918 h 493777"/>
                <a:gd name="connsiteX5" fmla="*/ 36360 w 488580"/>
                <a:gd name="connsiteY5" fmla="*/ 0 h 493777"/>
                <a:gd name="connsiteX6" fmla="*/ 59084 w 488580"/>
                <a:gd name="connsiteY6" fmla="*/ 6817 h 493777"/>
                <a:gd name="connsiteX7" fmla="*/ 79537 w 488580"/>
                <a:gd name="connsiteY7" fmla="*/ 22725 h 493777"/>
                <a:gd name="connsiteX8" fmla="*/ 90899 w 488580"/>
                <a:gd name="connsiteY8" fmla="*/ 15908 h 493777"/>
                <a:gd name="connsiteX9" fmla="*/ 236337 w 488580"/>
                <a:gd name="connsiteY9" fmla="*/ 15908 h 493777"/>
                <a:gd name="connsiteX10" fmla="*/ 263606 w 488580"/>
                <a:gd name="connsiteY10" fmla="*/ 31815 h 493777"/>
                <a:gd name="connsiteX11" fmla="*/ 354505 w 488580"/>
                <a:gd name="connsiteY11" fmla="*/ 38632 h 493777"/>
                <a:gd name="connsiteX12" fmla="*/ 418134 w 488580"/>
                <a:gd name="connsiteY12" fmla="*/ 22725 h 493777"/>
                <a:gd name="connsiteX13" fmla="*/ 449948 w 488580"/>
                <a:gd name="connsiteY13" fmla="*/ 15908 h 493777"/>
                <a:gd name="connsiteX14" fmla="*/ 472673 w 488580"/>
                <a:gd name="connsiteY14" fmla="*/ 15908 h 493777"/>
                <a:gd name="connsiteX15" fmla="*/ 488580 w 488580"/>
                <a:gd name="connsiteY15" fmla="*/ 27270 h 493777"/>
                <a:gd name="connsiteX16" fmla="*/ 478580 w 488580"/>
                <a:gd name="connsiteY16" fmla="*/ 34413 h 493777"/>
                <a:gd name="connsiteX17" fmla="*/ 488580 w 488580"/>
                <a:gd name="connsiteY17" fmla="*/ 41556 h 493777"/>
                <a:gd name="connsiteX18" fmla="*/ 472673 w 488580"/>
                <a:gd name="connsiteY18" fmla="*/ 52918 h 493777"/>
                <a:gd name="connsiteX19" fmla="*/ 461311 w 488580"/>
                <a:gd name="connsiteY19" fmla="*/ 52918 h 493777"/>
                <a:gd name="connsiteX20" fmla="*/ 434041 w 488580"/>
                <a:gd name="connsiteY20" fmla="*/ 68826 h 493777"/>
                <a:gd name="connsiteX21" fmla="*/ 418134 w 488580"/>
                <a:gd name="connsiteY21" fmla="*/ 52918 h 493777"/>
                <a:gd name="connsiteX22" fmla="*/ 363595 w 488580"/>
                <a:gd name="connsiteY22" fmla="*/ 64281 h 493777"/>
                <a:gd name="connsiteX23" fmla="*/ 338598 w 488580"/>
                <a:gd name="connsiteY23" fmla="*/ 64281 h 493777"/>
                <a:gd name="connsiteX24" fmla="*/ 331780 w 488580"/>
                <a:gd name="connsiteY24" fmla="*/ 202901 h 493777"/>
                <a:gd name="connsiteX25" fmla="*/ 299966 w 488580"/>
                <a:gd name="connsiteY25" fmla="*/ 202901 h 493777"/>
                <a:gd name="connsiteX26" fmla="*/ 299966 w 488580"/>
                <a:gd name="connsiteY26" fmla="*/ 306784 h 493777"/>
                <a:gd name="connsiteX27" fmla="*/ 299966 w 488580"/>
                <a:gd name="connsiteY27" fmla="*/ 321070 h 493777"/>
                <a:gd name="connsiteX28" fmla="*/ 299966 w 488580"/>
                <a:gd name="connsiteY28" fmla="*/ 456767 h 493777"/>
                <a:gd name="connsiteX29" fmla="*/ 299966 w 488580"/>
                <a:gd name="connsiteY29" fmla="*/ 471053 h 493777"/>
                <a:gd name="connsiteX30" fmla="*/ 263606 w 488580"/>
                <a:gd name="connsiteY30" fmla="*/ 493777 h 493777"/>
                <a:gd name="connsiteX31" fmla="*/ 245426 w 488580"/>
                <a:gd name="connsiteY31" fmla="*/ 493777 h 493777"/>
                <a:gd name="connsiteX32" fmla="*/ 224974 w 488580"/>
                <a:gd name="connsiteY32" fmla="*/ 489232 h 493777"/>
                <a:gd name="connsiteX33" fmla="*/ 204522 w 488580"/>
                <a:gd name="connsiteY33" fmla="*/ 489232 h 493777"/>
                <a:gd name="connsiteX34" fmla="*/ 197705 w 488580"/>
                <a:gd name="connsiteY34" fmla="*/ 466508 h 493777"/>
                <a:gd name="connsiteX35" fmla="*/ 186342 w 488580"/>
                <a:gd name="connsiteY35" fmla="*/ 455145 h 493777"/>
                <a:gd name="connsiteX36" fmla="*/ 165890 w 488580"/>
                <a:gd name="connsiteY36" fmla="*/ 477870 h 493777"/>
                <a:gd name="connsiteX37" fmla="*/ 138621 w 488580"/>
                <a:gd name="connsiteY37" fmla="*/ 446055 h 493777"/>
                <a:gd name="connsiteX38" fmla="*/ 122713 w 488580"/>
                <a:gd name="connsiteY38" fmla="*/ 411968 h 493777"/>
                <a:gd name="connsiteX39" fmla="*/ 118168 w 488580"/>
                <a:gd name="connsiteY39" fmla="*/ 375609 h 493777"/>
                <a:gd name="connsiteX40" fmla="*/ 106806 w 488580"/>
                <a:gd name="connsiteY40" fmla="*/ 348339 h 493777"/>
                <a:gd name="connsiteX41" fmla="*/ 95444 w 488580"/>
                <a:gd name="connsiteY41" fmla="*/ 284710 h 493777"/>
                <a:gd name="connsiteX42" fmla="*/ 95444 w 488580"/>
                <a:gd name="connsiteY42" fmla="*/ 270424 h 493777"/>
                <a:gd name="connsiteX43" fmla="*/ 95444 w 488580"/>
                <a:gd name="connsiteY43" fmla="*/ 234716 h 493777"/>
                <a:gd name="connsiteX44" fmla="*/ 90899 w 488580"/>
                <a:gd name="connsiteY44" fmla="*/ 214264 h 493777"/>
                <a:gd name="connsiteX45" fmla="*/ 74992 w 488580"/>
                <a:gd name="connsiteY45" fmla="*/ 198356 h 493777"/>
                <a:gd name="connsiteX46" fmla="*/ 59084 w 488580"/>
                <a:gd name="connsiteY46" fmla="*/ 166542 h 493777"/>
                <a:gd name="connsiteX47" fmla="*/ 36360 w 488580"/>
                <a:gd name="connsiteY47" fmla="*/ 123365 h 493777"/>
                <a:gd name="connsiteX48" fmla="*/ 31815 w 488580"/>
                <a:gd name="connsiteY48" fmla="*/ 96095 h 493777"/>
                <a:gd name="connsiteX49" fmla="*/ 0 w 488580"/>
                <a:gd name="connsiteY49" fmla="*/ 64281 h 493777"/>
                <a:gd name="connsiteX50" fmla="*/ 0 w 488580"/>
                <a:gd name="connsiteY50" fmla="*/ 49995 h 493777"/>
                <a:gd name="connsiteX51" fmla="*/ 0 w 488580"/>
                <a:gd name="connsiteY51" fmla="*/ 30194 h 493777"/>
                <a:gd name="connsiteX52" fmla="*/ 0 w 488580"/>
                <a:gd name="connsiteY52" fmla="*/ 15908 h 493777"/>
                <a:gd name="connsiteX53" fmla="*/ 15908 w 488580"/>
                <a:gd name="connsiteY53" fmla="*/ 6817 h 49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88580" h="493777">
                  <a:moveTo>
                    <a:pt x="379218" y="46740"/>
                  </a:moveTo>
                  <a:lnTo>
                    <a:pt x="363595" y="49995"/>
                  </a:lnTo>
                  <a:lnTo>
                    <a:pt x="338598" y="49995"/>
                  </a:lnTo>
                  <a:lnTo>
                    <a:pt x="338513" y="51719"/>
                  </a:lnTo>
                  <a:lnTo>
                    <a:pt x="354505" y="52918"/>
                  </a:lnTo>
                  <a:close/>
                  <a:moveTo>
                    <a:pt x="36360" y="0"/>
                  </a:moveTo>
                  <a:lnTo>
                    <a:pt x="59084" y="6817"/>
                  </a:lnTo>
                  <a:lnTo>
                    <a:pt x="79537" y="22725"/>
                  </a:lnTo>
                  <a:lnTo>
                    <a:pt x="90899" y="15908"/>
                  </a:lnTo>
                  <a:lnTo>
                    <a:pt x="236337" y="15908"/>
                  </a:lnTo>
                  <a:lnTo>
                    <a:pt x="263606" y="31815"/>
                  </a:lnTo>
                  <a:lnTo>
                    <a:pt x="354505" y="38632"/>
                  </a:lnTo>
                  <a:lnTo>
                    <a:pt x="418134" y="22725"/>
                  </a:lnTo>
                  <a:lnTo>
                    <a:pt x="449948" y="15908"/>
                  </a:lnTo>
                  <a:lnTo>
                    <a:pt x="472673" y="15908"/>
                  </a:lnTo>
                  <a:lnTo>
                    <a:pt x="488580" y="27270"/>
                  </a:lnTo>
                  <a:lnTo>
                    <a:pt x="478580" y="34413"/>
                  </a:lnTo>
                  <a:lnTo>
                    <a:pt x="488580" y="41556"/>
                  </a:lnTo>
                  <a:lnTo>
                    <a:pt x="472673" y="52918"/>
                  </a:lnTo>
                  <a:lnTo>
                    <a:pt x="461311" y="52918"/>
                  </a:lnTo>
                  <a:lnTo>
                    <a:pt x="434041" y="68826"/>
                  </a:lnTo>
                  <a:lnTo>
                    <a:pt x="418134" y="52918"/>
                  </a:lnTo>
                  <a:lnTo>
                    <a:pt x="363595" y="64281"/>
                  </a:lnTo>
                  <a:lnTo>
                    <a:pt x="338598" y="64281"/>
                  </a:lnTo>
                  <a:lnTo>
                    <a:pt x="331780" y="202901"/>
                  </a:lnTo>
                  <a:lnTo>
                    <a:pt x="299966" y="202901"/>
                  </a:lnTo>
                  <a:lnTo>
                    <a:pt x="299966" y="306784"/>
                  </a:lnTo>
                  <a:lnTo>
                    <a:pt x="299966" y="321070"/>
                  </a:lnTo>
                  <a:lnTo>
                    <a:pt x="299966" y="456767"/>
                  </a:lnTo>
                  <a:lnTo>
                    <a:pt x="299966" y="471053"/>
                  </a:lnTo>
                  <a:lnTo>
                    <a:pt x="263606" y="493777"/>
                  </a:lnTo>
                  <a:lnTo>
                    <a:pt x="245426" y="493777"/>
                  </a:lnTo>
                  <a:lnTo>
                    <a:pt x="224974" y="489232"/>
                  </a:lnTo>
                  <a:lnTo>
                    <a:pt x="204522" y="489232"/>
                  </a:lnTo>
                  <a:lnTo>
                    <a:pt x="197705" y="466508"/>
                  </a:lnTo>
                  <a:lnTo>
                    <a:pt x="186342" y="455145"/>
                  </a:lnTo>
                  <a:lnTo>
                    <a:pt x="165890" y="477870"/>
                  </a:lnTo>
                  <a:lnTo>
                    <a:pt x="138621" y="446055"/>
                  </a:lnTo>
                  <a:lnTo>
                    <a:pt x="122713" y="411968"/>
                  </a:lnTo>
                  <a:lnTo>
                    <a:pt x="118168" y="375609"/>
                  </a:lnTo>
                  <a:lnTo>
                    <a:pt x="106806" y="348339"/>
                  </a:lnTo>
                  <a:lnTo>
                    <a:pt x="95444" y="284710"/>
                  </a:lnTo>
                  <a:lnTo>
                    <a:pt x="95444" y="270424"/>
                  </a:lnTo>
                  <a:lnTo>
                    <a:pt x="95444" y="234716"/>
                  </a:lnTo>
                  <a:lnTo>
                    <a:pt x="90899" y="214264"/>
                  </a:lnTo>
                  <a:lnTo>
                    <a:pt x="74992" y="198356"/>
                  </a:lnTo>
                  <a:lnTo>
                    <a:pt x="59084" y="166542"/>
                  </a:lnTo>
                  <a:lnTo>
                    <a:pt x="36360" y="123365"/>
                  </a:lnTo>
                  <a:lnTo>
                    <a:pt x="31815" y="96095"/>
                  </a:lnTo>
                  <a:lnTo>
                    <a:pt x="0" y="64281"/>
                  </a:lnTo>
                  <a:lnTo>
                    <a:pt x="0" y="49995"/>
                  </a:lnTo>
                  <a:lnTo>
                    <a:pt x="0" y="30194"/>
                  </a:lnTo>
                  <a:lnTo>
                    <a:pt x="0" y="15908"/>
                  </a:lnTo>
                  <a:lnTo>
                    <a:pt x="15908" y="681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73" name="Freeform 49"/>
            <p:cNvSpPr>
              <a:spLocks/>
            </p:cNvSpPr>
            <p:nvPr/>
          </p:nvSpPr>
          <p:spPr bwMode="auto">
            <a:xfrm>
              <a:off x="4733838" y="3776176"/>
              <a:ext cx="530379" cy="514958"/>
            </a:xfrm>
            <a:custGeom>
              <a:avLst/>
              <a:gdLst>
                <a:gd name="connsiteX0" fmla="*/ 493125 w 707172"/>
                <a:gd name="connsiteY0" fmla="*/ 0 h 686611"/>
                <a:gd name="connsiteX1" fmla="*/ 520395 w 707172"/>
                <a:gd name="connsiteY1" fmla="*/ 6817 h 686611"/>
                <a:gd name="connsiteX2" fmla="*/ 543120 w 707172"/>
                <a:gd name="connsiteY2" fmla="*/ 6817 h 686611"/>
                <a:gd name="connsiteX3" fmla="*/ 559027 w 707172"/>
                <a:gd name="connsiteY3" fmla="*/ 0 h 686611"/>
                <a:gd name="connsiteX4" fmla="*/ 564385 w 707172"/>
                <a:gd name="connsiteY4" fmla="*/ 8930 h 686611"/>
                <a:gd name="connsiteX5" fmla="*/ 568552 w 707172"/>
                <a:gd name="connsiteY5" fmla="*/ 7144 h 686611"/>
                <a:gd name="connsiteX6" fmla="*/ 585802 w 707172"/>
                <a:gd name="connsiteY6" fmla="*/ 35894 h 686611"/>
                <a:gd name="connsiteX7" fmla="*/ 595386 w 707172"/>
                <a:gd name="connsiteY7" fmla="*/ 38632 h 686611"/>
                <a:gd name="connsiteX8" fmla="*/ 606749 w 707172"/>
                <a:gd name="connsiteY8" fmla="*/ 27270 h 686611"/>
                <a:gd name="connsiteX9" fmla="*/ 622656 w 707172"/>
                <a:gd name="connsiteY9" fmla="*/ 34087 h 686611"/>
                <a:gd name="connsiteX10" fmla="*/ 645381 w 707172"/>
                <a:gd name="connsiteY10" fmla="*/ 22725 h 686611"/>
                <a:gd name="connsiteX11" fmla="*/ 650672 w 707172"/>
                <a:gd name="connsiteY11" fmla="*/ 31985 h 686611"/>
                <a:gd name="connsiteX12" fmla="*/ 654906 w 707172"/>
                <a:gd name="connsiteY12" fmla="*/ 29869 h 686611"/>
                <a:gd name="connsiteX13" fmla="*/ 663995 w 707172"/>
                <a:gd name="connsiteY13" fmla="*/ 45776 h 686611"/>
                <a:gd name="connsiteX14" fmla="*/ 698082 w 707172"/>
                <a:gd name="connsiteY14" fmla="*/ 73046 h 686611"/>
                <a:gd name="connsiteX15" fmla="*/ 691797 w 707172"/>
                <a:gd name="connsiteY15" fmla="*/ 106571 h 686611"/>
                <a:gd name="connsiteX16" fmla="*/ 697647 w 707172"/>
                <a:gd name="connsiteY16" fmla="*/ 109079 h 686611"/>
                <a:gd name="connsiteX17" fmla="*/ 696242 w 707172"/>
                <a:gd name="connsiteY17" fmla="*/ 111538 h 686611"/>
                <a:gd name="connsiteX18" fmla="*/ 707172 w 707172"/>
                <a:gd name="connsiteY18" fmla="*/ 116223 h 686611"/>
                <a:gd name="connsiteX19" fmla="*/ 698082 w 707172"/>
                <a:gd name="connsiteY19" fmla="*/ 132130 h 686611"/>
                <a:gd name="connsiteX20" fmla="*/ 679903 w 707172"/>
                <a:gd name="connsiteY20" fmla="*/ 143492 h 686611"/>
                <a:gd name="connsiteX21" fmla="*/ 670813 w 707172"/>
                <a:gd name="connsiteY21" fmla="*/ 159399 h 686611"/>
                <a:gd name="connsiteX22" fmla="*/ 659450 w 707172"/>
                <a:gd name="connsiteY22" fmla="*/ 179852 h 686611"/>
                <a:gd name="connsiteX23" fmla="*/ 659450 w 707172"/>
                <a:gd name="connsiteY23" fmla="*/ 207121 h 686611"/>
                <a:gd name="connsiteX24" fmla="*/ 648088 w 707172"/>
                <a:gd name="connsiteY24" fmla="*/ 218483 h 686611"/>
                <a:gd name="connsiteX25" fmla="*/ 648088 w 707172"/>
                <a:gd name="connsiteY25" fmla="*/ 245753 h 686611"/>
                <a:gd name="connsiteX26" fmla="*/ 636726 w 707172"/>
                <a:gd name="connsiteY26" fmla="*/ 254843 h 686611"/>
                <a:gd name="connsiteX27" fmla="*/ 636726 w 707172"/>
                <a:gd name="connsiteY27" fmla="*/ 282112 h 686611"/>
                <a:gd name="connsiteX28" fmla="*/ 632181 w 707172"/>
                <a:gd name="connsiteY28" fmla="*/ 282112 h 686611"/>
                <a:gd name="connsiteX29" fmla="*/ 627636 w 707172"/>
                <a:gd name="connsiteY29" fmla="*/ 304837 h 686611"/>
                <a:gd name="connsiteX30" fmla="*/ 636726 w 707172"/>
                <a:gd name="connsiteY30" fmla="*/ 320744 h 686611"/>
                <a:gd name="connsiteX31" fmla="*/ 636726 w 707172"/>
                <a:gd name="connsiteY31" fmla="*/ 363921 h 686611"/>
                <a:gd name="connsiteX32" fmla="*/ 643543 w 707172"/>
                <a:gd name="connsiteY32" fmla="*/ 395736 h 686611"/>
                <a:gd name="connsiteX33" fmla="*/ 643543 w 707172"/>
                <a:gd name="connsiteY33" fmla="*/ 416188 h 686611"/>
                <a:gd name="connsiteX34" fmla="*/ 648088 w 707172"/>
                <a:gd name="connsiteY34" fmla="*/ 438913 h 686611"/>
                <a:gd name="connsiteX35" fmla="*/ 670813 w 707172"/>
                <a:gd name="connsiteY35" fmla="*/ 459365 h 686611"/>
                <a:gd name="connsiteX36" fmla="*/ 691265 w 707172"/>
                <a:gd name="connsiteY36" fmla="*/ 502542 h 686611"/>
                <a:gd name="connsiteX37" fmla="*/ 675358 w 707172"/>
                <a:gd name="connsiteY37" fmla="*/ 502542 h 686611"/>
                <a:gd name="connsiteX38" fmla="*/ 627636 w 707172"/>
                <a:gd name="connsiteY38" fmla="*/ 509359 h 686611"/>
                <a:gd name="connsiteX39" fmla="*/ 616274 w 707172"/>
                <a:gd name="connsiteY39" fmla="*/ 513904 h 686611"/>
                <a:gd name="connsiteX40" fmla="*/ 604911 w 707172"/>
                <a:gd name="connsiteY40" fmla="*/ 534356 h 686611"/>
                <a:gd name="connsiteX41" fmla="*/ 616274 w 707172"/>
                <a:gd name="connsiteY41" fmla="*/ 552536 h 686611"/>
                <a:gd name="connsiteX42" fmla="*/ 611729 w 707172"/>
                <a:gd name="connsiteY42" fmla="*/ 593440 h 686611"/>
                <a:gd name="connsiteX43" fmla="*/ 605461 w 707172"/>
                <a:gd name="connsiteY43" fmla="*/ 628958 h 686611"/>
                <a:gd name="connsiteX44" fmla="*/ 606749 w 707172"/>
                <a:gd name="connsiteY44" fmla="*/ 629473 h 686611"/>
                <a:gd name="connsiteX45" fmla="*/ 613568 w 707172"/>
                <a:gd name="connsiteY45" fmla="*/ 635535 h 686611"/>
                <a:gd name="connsiteX46" fmla="*/ 616274 w 707172"/>
                <a:gd name="connsiteY46" fmla="*/ 636617 h 686611"/>
                <a:gd name="connsiteX47" fmla="*/ 628089 w 707172"/>
                <a:gd name="connsiteY47" fmla="*/ 647120 h 686611"/>
                <a:gd name="connsiteX48" fmla="*/ 638563 w 707172"/>
                <a:gd name="connsiteY48" fmla="*/ 640835 h 686611"/>
                <a:gd name="connsiteX49" fmla="*/ 640615 w 707172"/>
                <a:gd name="connsiteY49" fmla="*/ 652463 h 686611"/>
                <a:gd name="connsiteX50" fmla="*/ 648088 w 707172"/>
                <a:gd name="connsiteY50" fmla="*/ 647979 h 686611"/>
                <a:gd name="connsiteX51" fmla="*/ 654906 w 707172"/>
                <a:gd name="connsiteY51" fmla="*/ 686611 h 686611"/>
                <a:gd name="connsiteX52" fmla="*/ 620819 w 707172"/>
                <a:gd name="connsiteY52" fmla="*/ 686611 h 686611"/>
                <a:gd name="connsiteX53" fmla="*/ 617961 w 707172"/>
                <a:gd name="connsiteY53" fmla="*/ 679467 h 686611"/>
                <a:gd name="connsiteX54" fmla="*/ 611294 w 707172"/>
                <a:gd name="connsiteY54" fmla="*/ 679467 h 686611"/>
                <a:gd name="connsiteX55" fmla="*/ 602204 w 707172"/>
                <a:gd name="connsiteY55" fmla="*/ 656743 h 686611"/>
                <a:gd name="connsiteX56" fmla="*/ 592964 w 707172"/>
                <a:gd name="connsiteY56" fmla="*/ 647503 h 686611"/>
                <a:gd name="connsiteX57" fmla="*/ 568552 w 707172"/>
                <a:gd name="connsiteY57" fmla="*/ 643434 h 686611"/>
                <a:gd name="connsiteX58" fmla="*/ 564046 w 707172"/>
                <a:gd name="connsiteY58" fmla="*/ 637127 h 686611"/>
                <a:gd name="connsiteX59" fmla="*/ 559027 w 707172"/>
                <a:gd name="connsiteY59" fmla="*/ 636290 h 686611"/>
                <a:gd name="connsiteX60" fmla="*/ 553833 w 707172"/>
                <a:gd name="connsiteY60" fmla="*/ 629019 h 686611"/>
                <a:gd name="connsiteX61" fmla="*/ 536737 w 707172"/>
                <a:gd name="connsiteY61" fmla="*/ 636617 h 686611"/>
                <a:gd name="connsiteX62" fmla="*/ 509468 w 707172"/>
                <a:gd name="connsiteY62" fmla="*/ 632072 h 686611"/>
                <a:gd name="connsiteX63" fmla="*/ 502800 w 707172"/>
                <a:gd name="connsiteY63" fmla="*/ 625404 h 686611"/>
                <a:gd name="connsiteX64" fmla="*/ 499943 w 707172"/>
                <a:gd name="connsiteY64" fmla="*/ 624928 h 686611"/>
                <a:gd name="connsiteX65" fmla="*/ 490584 w 707172"/>
                <a:gd name="connsiteY65" fmla="*/ 615569 h 686611"/>
                <a:gd name="connsiteX66" fmla="*/ 470836 w 707172"/>
                <a:gd name="connsiteY66" fmla="*/ 611620 h 686611"/>
                <a:gd name="connsiteX67" fmla="*/ 454929 w 707172"/>
                <a:gd name="connsiteY67" fmla="*/ 611620 h 686611"/>
                <a:gd name="connsiteX68" fmla="*/ 452071 w 707172"/>
                <a:gd name="connsiteY68" fmla="*/ 604476 h 686611"/>
                <a:gd name="connsiteX69" fmla="*/ 445404 w 707172"/>
                <a:gd name="connsiteY69" fmla="*/ 604476 h 686611"/>
                <a:gd name="connsiteX70" fmla="*/ 443716 w 707172"/>
                <a:gd name="connsiteY70" fmla="*/ 600258 h 686611"/>
                <a:gd name="connsiteX71" fmla="*/ 439021 w 707172"/>
                <a:gd name="connsiteY71" fmla="*/ 600258 h 686611"/>
                <a:gd name="connsiteX72" fmla="*/ 423114 w 707172"/>
                <a:gd name="connsiteY72" fmla="*/ 600258 h 686611"/>
                <a:gd name="connsiteX73" fmla="*/ 400389 w 707172"/>
                <a:gd name="connsiteY73" fmla="*/ 604802 h 686611"/>
                <a:gd name="connsiteX74" fmla="*/ 384482 w 707172"/>
                <a:gd name="connsiteY74" fmla="*/ 604802 h 686611"/>
                <a:gd name="connsiteX75" fmla="*/ 375392 w 707172"/>
                <a:gd name="connsiteY75" fmla="*/ 604802 h 686611"/>
                <a:gd name="connsiteX76" fmla="*/ 375392 w 707172"/>
                <a:gd name="connsiteY76" fmla="*/ 597658 h 686611"/>
                <a:gd name="connsiteX77" fmla="*/ 374957 w 707172"/>
                <a:gd name="connsiteY77" fmla="*/ 597658 h 686611"/>
                <a:gd name="connsiteX78" fmla="*/ 365867 w 707172"/>
                <a:gd name="connsiteY78" fmla="*/ 597658 h 686611"/>
                <a:gd name="connsiteX79" fmla="*/ 365867 w 707172"/>
                <a:gd name="connsiteY79" fmla="*/ 554482 h 686611"/>
                <a:gd name="connsiteX80" fmla="*/ 354505 w 707172"/>
                <a:gd name="connsiteY80" fmla="*/ 538574 h 686611"/>
                <a:gd name="connsiteX81" fmla="*/ 347688 w 707172"/>
                <a:gd name="connsiteY81" fmla="*/ 518122 h 686611"/>
                <a:gd name="connsiteX82" fmla="*/ 354505 w 707172"/>
                <a:gd name="connsiteY82" fmla="*/ 495398 h 686611"/>
                <a:gd name="connsiteX83" fmla="*/ 347688 w 707172"/>
                <a:gd name="connsiteY83" fmla="*/ 479490 h 686611"/>
                <a:gd name="connsiteX84" fmla="*/ 347688 w 707172"/>
                <a:gd name="connsiteY84" fmla="*/ 466182 h 686611"/>
                <a:gd name="connsiteX85" fmla="*/ 316308 w 707172"/>
                <a:gd name="connsiteY85" fmla="*/ 466182 h 686611"/>
                <a:gd name="connsiteX86" fmla="*/ 316308 w 707172"/>
                <a:gd name="connsiteY86" fmla="*/ 459038 h 686611"/>
                <a:gd name="connsiteX87" fmla="*/ 306783 w 707172"/>
                <a:gd name="connsiteY87" fmla="*/ 459038 h 686611"/>
                <a:gd name="connsiteX88" fmla="*/ 306783 w 707172"/>
                <a:gd name="connsiteY88" fmla="*/ 454820 h 686611"/>
                <a:gd name="connsiteX89" fmla="*/ 298128 w 707172"/>
                <a:gd name="connsiteY89" fmla="*/ 454820 h 686611"/>
                <a:gd name="connsiteX90" fmla="*/ 293583 w 707172"/>
                <a:gd name="connsiteY90" fmla="*/ 459365 h 686611"/>
                <a:gd name="connsiteX91" fmla="*/ 273131 w 707172"/>
                <a:gd name="connsiteY91" fmla="*/ 459365 h 686611"/>
                <a:gd name="connsiteX92" fmla="*/ 261769 w 707172"/>
                <a:gd name="connsiteY92" fmla="*/ 482089 h 686611"/>
                <a:gd name="connsiteX93" fmla="*/ 257224 w 707172"/>
                <a:gd name="connsiteY93" fmla="*/ 493452 h 686611"/>
                <a:gd name="connsiteX94" fmla="*/ 239044 w 707172"/>
                <a:gd name="connsiteY94" fmla="*/ 486634 h 686611"/>
                <a:gd name="connsiteX95" fmla="*/ 223137 w 707172"/>
                <a:gd name="connsiteY95" fmla="*/ 493452 h 686611"/>
                <a:gd name="connsiteX96" fmla="*/ 202685 w 707172"/>
                <a:gd name="connsiteY96" fmla="*/ 493452 h 686611"/>
                <a:gd name="connsiteX97" fmla="*/ 196434 w 707172"/>
                <a:gd name="connsiteY97" fmla="*/ 486308 h 686611"/>
                <a:gd name="connsiteX98" fmla="*/ 193160 w 707172"/>
                <a:gd name="connsiteY98" fmla="*/ 486308 h 686611"/>
                <a:gd name="connsiteX99" fmla="*/ 177253 w 707172"/>
                <a:gd name="connsiteY99" fmla="*/ 468128 h 686611"/>
                <a:gd name="connsiteX100" fmla="*/ 170435 w 707172"/>
                <a:gd name="connsiteY100" fmla="*/ 459038 h 686611"/>
                <a:gd name="connsiteX101" fmla="*/ 161345 w 707172"/>
                <a:gd name="connsiteY101" fmla="*/ 431769 h 686611"/>
                <a:gd name="connsiteX102" fmla="*/ 153426 w 707172"/>
                <a:gd name="connsiteY102" fmla="*/ 415929 h 686611"/>
                <a:gd name="connsiteX103" fmla="*/ 52702 w 707172"/>
                <a:gd name="connsiteY103" fmla="*/ 411643 h 686611"/>
                <a:gd name="connsiteX104" fmla="*/ 36795 w 707172"/>
                <a:gd name="connsiteY104" fmla="*/ 416188 h 686611"/>
                <a:gd name="connsiteX105" fmla="*/ 29977 w 707172"/>
                <a:gd name="connsiteY105" fmla="*/ 416188 h 686611"/>
                <a:gd name="connsiteX106" fmla="*/ 14070 w 707172"/>
                <a:gd name="connsiteY106" fmla="*/ 423005 h 686611"/>
                <a:gd name="connsiteX107" fmla="*/ 10237 w 707172"/>
                <a:gd name="connsiteY107" fmla="*/ 413422 h 686611"/>
                <a:gd name="connsiteX108" fmla="*/ 4545 w 707172"/>
                <a:gd name="connsiteY108" fmla="*/ 415861 h 686611"/>
                <a:gd name="connsiteX109" fmla="*/ 0 w 707172"/>
                <a:gd name="connsiteY109" fmla="*/ 404499 h 686611"/>
                <a:gd name="connsiteX110" fmla="*/ 4545 w 707172"/>
                <a:gd name="connsiteY110" fmla="*/ 399954 h 686611"/>
                <a:gd name="connsiteX111" fmla="*/ 9090 w 707172"/>
                <a:gd name="connsiteY111" fmla="*/ 384047 h 686611"/>
                <a:gd name="connsiteX112" fmla="*/ 15908 w 707172"/>
                <a:gd name="connsiteY112" fmla="*/ 372684 h 686611"/>
                <a:gd name="connsiteX113" fmla="*/ 27270 w 707172"/>
                <a:gd name="connsiteY113" fmla="*/ 365867 h 686611"/>
                <a:gd name="connsiteX114" fmla="*/ 36360 w 707172"/>
                <a:gd name="connsiteY114" fmla="*/ 372684 h 686611"/>
                <a:gd name="connsiteX115" fmla="*/ 47722 w 707172"/>
                <a:gd name="connsiteY115" fmla="*/ 356777 h 686611"/>
                <a:gd name="connsiteX116" fmla="*/ 68174 w 707172"/>
                <a:gd name="connsiteY116" fmla="*/ 356777 h 686611"/>
                <a:gd name="connsiteX117" fmla="*/ 73532 w 707172"/>
                <a:gd name="connsiteY117" fmla="*/ 363921 h 686611"/>
                <a:gd name="connsiteX118" fmla="*/ 77699 w 707172"/>
                <a:gd name="connsiteY118" fmla="*/ 363921 h 686611"/>
                <a:gd name="connsiteX119" fmla="*/ 82568 w 707172"/>
                <a:gd name="connsiteY119" fmla="*/ 370413 h 686611"/>
                <a:gd name="connsiteX120" fmla="*/ 86354 w 707172"/>
                <a:gd name="connsiteY120" fmla="*/ 372684 h 686611"/>
                <a:gd name="connsiteX121" fmla="*/ 106806 w 707172"/>
                <a:gd name="connsiteY121" fmla="*/ 349960 h 686611"/>
                <a:gd name="connsiteX122" fmla="*/ 129531 w 707172"/>
                <a:gd name="connsiteY122" fmla="*/ 334053 h 686611"/>
                <a:gd name="connsiteX123" fmla="*/ 138621 w 707172"/>
                <a:gd name="connsiteY123" fmla="*/ 324963 h 686611"/>
                <a:gd name="connsiteX124" fmla="*/ 138621 w 707172"/>
                <a:gd name="connsiteY124" fmla="*/ 290876 h 686611"/>
                <a:gd name="connsiteX125" fmla="*/ 149983 w 707172"/>
                <a:gd name="connsiteY125" fmla="*/ 254516 h 686611"/>
                <a:gd name="connsiteX126" fmla="*/ 170435 w 707172"/>
                <a:gd name="connsiteY126" fmla="*/ 238609 h 686611"/>
                <a:gd name="connsiteX127" fmla="*/ 193160 w 707172"/>
                <a:gd name="connsiteY127" fmla="*/ 222702 h 686611"/>
                <a:gd name="connsiteX128" fmla="*/ 197705 w 707172"/>
                <a:gd name="connsiteY128" fmla="*/ 204522 h 686611"/>
                <a:gd name="connsiteX129" fmla="*/ 197705 w 707172"/>
                <a:gd name="connsiteY129" fmla="*/ 195432 h 686611"/>
                <a:gd name="connsiteX130" fmla="*/ 209067 w 707172"/>
                <a:gd name="connsiteY130" fmla="*/ 184070 h 686611"/>
                <a:gd name="connsiteX131" fmla="*/ 204522 w 707172"/>
                <a:gd name="connsiteY131" fmla="*/ 161345 h 686611"/>
                <a:gd name="connsiteX132" fmla="*/ 209067 w 707172"/>
                <a:gd name="connsiteY132" fmla="*/ 129531 h 686611"/>
                <a:gd name="connsiteX133" fmla="*/ 213612 w 707172"/>
                <a:gd name="connsiteY133" fmla="*/ 102261 h 686611"/>
                <a:gd name="connsiteX134" fmla="*/ 224974 w 707172"/>
                <a:gd name="connsiteY134" fmla="*/ 86354 h 686611"/>
                <a:gd name="connsiteX135" fmla="*/ 229519 w 707172"/>
                <a:gd name="connsiteY135" fmla="*/ 65902 h 686611"/>
                <a:gd name="connsiteX136" fmla="*/ 229519 w 707172"/>
                <a:gd name="connsiteY136" fmla="*/ 38632 h 686611"/>
                <a:gd name="connsiteX137" fmla="*/ 247699 w 707172"/>
                <a:gd name="connsiteY137" fmla="*/ 18180 h 686611"/>
                <a:gd name="connsiteX138" fmla="*/ 268151 w 707172"/>
                <a:gd name="connsiteY138" fmla="*/ 6817 h 686611"/>
                <a:gd name="connsiteX139" fmla="*/ 295421 w 707172"/>
                <a:gd name="connsiteY139" fmla="*/ 22725 h 686611"/>
                <a:gd name="connsiteX140" fmla="*/ 322690 w 707172"/>
                <a:gd name="connsiteY140" fmla="*/ 34087 h 686611"/>
                <a:gd name="connsiteX141" fmla="*/ 347688 w 707172"/>
                <a:gd name="connsiteY141" fmla="*/ 38632 h 686611"/>
                <a:gd name="connsiteX142" fmla="*/ 374957 w 707172"/>
                <a:gd name="connsiteY142" fmla="*/ 43177 h 686611"/>
                <a:gd name="connsiteX143" fmla="*/ 386319 w 707172"/>
                <a:gd name="connsiteY143" fmla="*/ 22725 h 686611"/>
                <a:gd name="connsiteX144" fmla="*/ 390864 w 707172"/>
                <a:gd name="connsiteY144" fmla="*/ 18180 h 686611"/>
                <a:gd name="connsiteX145" fmla="*/ 409044 w 707172"/>
                <a:gd name="connsiteY145" fmla="*/ 22725 h 686611"/>
                <a:gd name="connsiteX146" fmla="*/ 445404 w 707172"/>
                <a:gd name="connsiteY146" fmla="*/ 6817 h 686611"/>
                <a:gd name="connsiteX147" fmla="*/ 461311 w 707172"/>
                <a:gd name="connsiteY147" fmla="*/ 11363 h 686611"/>
                <a:gd name="connsiteX148" fmla="*/ 472673 w 707172"/>
                <a:gd name="connsiteY148" fmla="*/ 11363 h 686611"/>
                <a:gd name="connsiteX149" fmla="*/ 477218 w 707172"/>
                <a:gd name="connsiteY149" fmla="*/ 6817 h 686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707172" h="686611">
                  <a:moveTo>
                    <a:pt x="493125" y="0"/>
                  </a:moveTo>
                  <a:lnTo>
                    <a:pt x="520395" y="6817"/>
                  </a:lnTo>
                  <a:lnTo>
                    <a:pt x="543120" y="6817"/>
                  </a:lnTo>
                  <a:lnTo>
                    <a:pt x="559027" y="0"/>
                  </a:lnTo>
                  <a:lnTo>
                    <a:pt x="564385" y="8930"/>
                  </a:lnTo>
                  <a:lnTo>
                    <a:pt x="568552" y="7144"/>
                  </a:lnTo>
                  <a:lnTo>
                    <a:pt x="585802" y="35894"/>
                  </a:lnTo>
                  <a:lnTo>
                    <a:pt x="595386" y="38632"/>
                  </a:lnTo>
                  <a:lnTo>
                    <a:pt x="606749" y="27270"/>
                  </a:lnTo>
                  <a:lnTo>
                    <a:pt x="622656" y="34087"/>
                  </a:lnTo>
                  <a:lnTo>
                    <a:pt x="645381" y="22725"/>
                  </a:lnTo>
                  <a:lnTo>
                    <a:pt x="650672" y="31985"/>
                  </a:lnTo>
                  <a:lnTo>
                    <a:pt x="654906" y="29869"/>
                  </a:lnTo>
                  <a:lnTo>
                    <a:pt x="663995" y="45776"/>
                  </a:lnTo>
                  <a:lnTo>
                    <a:pt x="698082" y="73046"/>
                  </a:lnTo>
                  <a:lnTo>
                    <a:pt x="691797" y="106571"/>
                  </a:lnTo>
                  <a:lnTo>
                    <a:pt x="697647" y="109079"/>
                  </a:lnTo>
                  <a:lnTo>
                    <a:pt x="696242" y="111538"/>
                  </a:lnTo>
                  <a:lnTo>
                    <a:pt x="707172" y="116223"/>
                  </a:lnTo>
                  <a:lnTo>
                    <a:pt x="698082" y="132130"/>
                  </a:lnTo>
                  <a:lnTo>
                    <a:pt x="679903" y="143492"/>
                  </a:lnTo>
                  <a:lnTo>
                    <a:pt x="670813" y="159399"/>
                  </a:lnTo>
                  <a:lnTo>
                    <a:pt x="659450" y="179852"/>
                  </a:lnTo>
                  <a:lnTo>
                    <a:pt x="659450" y="207121"/>
                  </a:lnTo>
                  <a:lnTo>
                    <a:pt x="648088" y="218483"/>
                  </a:lnTo>
                  <a:lnTo>
                    <a:pt x="648088" y="245753"/>
                  </a:lnTo>
                  <a:lnTo>
                    <a:pt x="636726" y="254843"/>
                  </a:lnTo>
                  <a:lnTo>
                    <a:pt x="636726" y="282112"/>
                  </a:lnTo>
                  <a:lnTo>
                    <a:pt x="632181" y="282112"/>
                  </a:lnTo>
                  <a:lnTo>
                    <a:pt x="627636" y="304837"/>
                  </a:lnTo>
                  <a:lnTo>
                    <a:pt x="636726" y="320744"/>
                  </a:lnTo>
                  <a:lnTo>
                    <a:pt x="636726" y="363921"/>
                  </a:lnTo>
                  <a:lnTo>
                    <a:pt x="643543" y="395736"/>
                  </a:lnTo>
                  <a:lnTo>
                    <a:pt x="643543" y="416188"/>
                  </a:lnTo>
                  <a:lnTo>
                    <a:pt x="648088" y="438913"/>
                  </a:lnTo>
                  <a:lnTo>
                    <a:pt x="670813" y="459365"/>
                  </a:lnTo>
                  <a:lnTo>
                    <a:pt x="691265" y="502542"/>
                  </a:lnTo>
                  <a:lnTo>
                    <a:pt x="675358" y="502542"/>
                  </a:lnTo>
                  <a:lnTo>
                    <a:pt x="627636" y="509359"/>
                  </a:lnTo>
                  <a:lnTo>
                    <a:pt x="616274" y="513904"/>
                  </a:lnTo>
                  <a:lnTo>
                    <a:pt x="604911" y="534356"/>
                  </a:lnTo>
                  <a:lnTo>
                    <a:pt x="616274" y="552536"/>
                  </a:lnTo>
                  <a:lnTo>
                    <a:pt x="611729" y="593440"/>
                  </a:lnTo>
                  <a:lnTo>
                    <a:pt x="605461" y="628958"/>
                  </a:lnTo>
                  <a:lnTo>
                    <a:pt x="606749" y="629473"/>
                  </a:lnTo>
                  <a:lnTo>
                    <a:pt x="613568" y="635535"/>
                  </a:lnTo>
                  <a:lnTo>
                    <a:pt x="616274" y="636617"/>
                  </a:lnTo>
                  <a:lnTo>
                    <a:pt x="628089" y="647120"/>
                  </a:lnTo>
                  <a:lnTo>
                    <a:pt x="638563" y="640835"/>
                  </a:lnTo>
                  <a:lnTo>
                    <a:pt x="640615" y="652463"/>
                  </a:lnTo>
                  <a:lnTo>
                    <a:pt x="648088" y="647979"/>
                  </a:lnTo>
                  <a:lnTo>
                    <a:pt x="654906" y="686611"/>
                  </a:lnTo>
                  <a:lnTo>
                    <a:pt x="620819" y="686611"/>
                  </a:lnTo>
                  <a:lnTo>
                    <a:pt x="617961" y="679467"/>
                  </a:lnTo>
                  <a:lnTo>
                    <a:pt x="611294" y="679467"/>
                  </a:lnTo>
                  <a:lnTo>
                    <a:pt x="602204" y="656743"/>
                  </a:lnTo>
                  <a:lnTo>
                    <a:pt x="592964" y="647503"/>
                  </a:lnTo>
                  <a:lnTo>
                    <a:pt x="568552" y="643434"/>
                  </a:lnTo>
                  <a:lnTo>
                    <a:pt x="564046" y="637127"/>
                  </a:lnTo>
                  <a:lnTo>
                    <a:pt x="559027" y="636290"/>
                  </a:lnTo>
                  <a:lnTo>
                    <a:pt x="553833" y="629019"/>
                  </a:lnTo>
                  <a:lnTo>
                    <a:pt x="536737" y="636617"/>
                  </a:lnTo>
                  <a:lnTo>
                    <a:pt x="509468" y="632072"/>
                  </a:lnTo>
                  <a:lnTo>
                    <a:pt x="502800" y="625404"/>
                  </a:lnTo>
                  <a:lnTo>
                    <a:pt x="499943" y="624928"/>
                  </a:lnTo>
                  <a:lnTo>
                    <a:pt x="490584" y="615569"/>
                  </a:lnTo>
                  <a:lnTo>
                    <a:pt x="470836" y="611620"/>
                  </a:lnTo>
                  <a:lnTo>
                    <a:pt x="454929" y="611620"/>
                  </a:lnTo>
                  <a:lnTo>
                    <a:pt x="452071" y="604476"/>
                  </a:lnTo>
                  <a:lnTo>
                    <a:pt x="445404" y="604476"/>
                  </a:lnTo>
                  <a:lnTo>
                    <a:pt x="443716" y="600258"/>
                  </a:lnTo>
                  <a:lnTo>
                    <a:pt x="439021" y="600258"/>
                  </a:lnTo>
                  <a:lnTo>
                    <a:pt x="423114" y="600258"/>
                  </a:lnTo>
                  <a:lnTo>
                    <a:pt x="400389" y="604802"/>
                  </a:lnTo>
                  <a:lnTo>
                    <a:pt x="384482" y="604802"/>
                  </a:lnTo>
                  <a:lnTo>
                    <a:pt x="375392" y="604802"/>
                  </a:lnTo>
                  <a:lnTo>
                    <a:pt x="375392" y="597658"/>
                  </a:lnTo>
                  <a:lnTo>
                    <a:pt x="374957" y="597658"/>
                  </a:lnTo>
                  <a:lnTo>
                    <a:pt x="365867" y="597658"/>
                  </a:lnTo>
                  <a:lnTo>
                    <a:pt x="365867" y="554482"/>
                  </a:lnTo>
                  <a:lnTo>
                    <a:pt x="354505" y="538574"/>
                  </a:lnTo>
                  <a:lnTo>
                    <a:pt x="347688" y="518122"/>
                  </a:lnTo>
                  <a:lnTo>
                    <a:pt x="354505" y="495398"/>
                  </a:lnTo>
                  <a:lnTo>
                    <a:pt x="347688" y="479490"/>
                  </a:lnTo>
                  <a:lnTo>
                    <a:pt x="347688" y="466182"/>
                  </a:lnTo>
                  <a:lnTo>
                    <a:pt x="316308" y="466182"/>
                  </a:lnTo>
                  <a:lnTo>
                    <a:pt x="316308" y="459038"/>
                  </a:lnTo>
                  <a:lnTo>
                    <a:pt x="306783" y="459038"/>
                  </a:lnTo>
                  <a:lnTo>
                    <a:pt x="306783" y="454820"/>
                  </a:lnTo>
                  <a:lnTo>
                    <a:pt x="298128" y="454820"/>
                  </a:lnTo>
                  <a:lnTo>
                    <a:pt x="293583" y="459365"/>
                  </a:lnTo>
                  <a:lnTo>
                    <a:pt x="273131" y="459365"/>
                  </a:lnTo>
                  <a:lnTo>
                    <a:pt x="261769" y="482089"/>
                  </a:lnTo>
                  <a:lnTo>
                    <a:pt x="257224" y="493452"/>
                  </a:lnTo>
                  <a:lnTo>
                    <a:pt x="239044" y="486634"/>
                  </a:lnTo>
                  <a:lnTo>
                    <a:pt x="223137" y="493452"/>
                  </a:lnTo>
                  <a:lnTo>
                    <a:pt x="202685" y="493452"/>
                  </a:lnTo>
                  <a:lnTo>
                    <a:pt x="196434" y="486308"/>
                  </a:lnTo>
                  <a:lnTo>
                    <a:pt x="193160" y="486308"/>
                  </a:lnTo>
                  <a:lnTo>
                    <a:pt x="177253" y="468128"/>
                  </a:lnTo>
                  <a:lnTo>
                    <a:pt x="170435" y="459038"/>
                  </a:lnTo>
                  <a:lnTo>
                    <a:pt x="161345" y="431769"/>
                  </a:lnTo>
                  <a:lnTo>
                    <a:pt x="153426" y="415929"/>
                  </a:lnTo>
                  <a:lnTo>
                    <a:pt x="52702" y="411643"/>
                  </a:lnTo>
                  <a:lnTo>
                    <a:pt x="36795" y="416188"/>
                  </a:lnTo>
                  <a:lnTo>
                    <a:pt x="29977" y="416188"/>
                  </a:lnTo>
                  <a:lnTo>
                    <a:pt x="14070" y="423005"/>
                  </a:lnTo>
                  <a:lnTo>
                    <a:pt x="10237" y="413422"/>
                  </a:lnTo>
                  <a:lnTo>
                    <a:pt x="4545" y="415861"/>
                  </a:lnTo>
                  <a:lnTo>
                    <a:pt x="0" y="404499"/>
                  </a:lnTo>
                  <a:lnTo>
                    <a:pt x="4545" y="399954"/>
                  </a:lnTo>
                  <a:lnTo>
                    <a:pt x="9090" y="384047"/>
                  </a:lnTo>
                  <a:lnTo>
                    <a:pt x="15908" y="372684"/>
                  </a:lnTo>
                  <a:lnTo>
                    <a:pt x="27270" y="365867"/>
                  </a:lnTo>
                  <a:lnTo>
                    <a:pt x="36360" y="372684"/>
                  </a:lnTo>
                  <a:lnTo>
                    <a:pt x="47722" y="356777"/>
                  </a:lnTo>
                  <a:lnTo>
                    <a:pt x="68174" y="356777"/>
                  </a:lnTo>
                  <a:lnTo>
                    <a:pt x="73532" y="363921"/>
                  </a:lnTo>
                  <a:lnTo>
                    <a:pt x="77699" y="363921"/>
                  </a:lnTo>
                  <a:lnTo>
                    <a:pt x="82568" y="370413"/>
                  </a:lnTo>
                  <a:lnTo>
                    <a:pt x="86354" y="372684"/>
                  </a:lnTo>
                  <a:lnTo>
                    <a:pt x="106806" y="349960"/>
                  </a:lnTo>
                  <a:lnTo>
                    <a:pt x="129531" y="334053"/>
                  </a:lnTo>
                  <a:lnTo>
                    <a:pt x="138621" y="324963"/>
                  </a:lnTo>
                  <a:lnTo>
                    <a:pt x="138621" y="290876"/>
                  </a:lnTo>
                  <a:lnTo>
                    <a:pt x="149983" y="254516"/>
                  </a:lnTo>
                  <a:lnTo>
                    <a:pt x="170435" y="238609"/>
                  </a:lnTo>
                  <a:lnTo>
                    <a:pt x="193160" y="222702"/>
                  </a:lnTo>
                  <a:lnTo>
                    <a:pt x="197705" y="204522"/>
                  </a:lnTo>
                  <a:lnTo>
                    <a:pt x="197705" y="195432"/>
                  </a:lnTo>
                  <a:lnTo>
                    <a:pt x="209067" y="184070"/>
                  </a:lnTo>
                  <a:lnTo>
                    <a:pt x="204522" y="161345"/>
                  </a:lnTo>
                  <a:lnTo>
                    <a:pt x="209067" y="129531"/>
                  </a:lnTo>
                  <a:lnTo>
                    <a:pt x="213612" y="102261"/>
                  </a:lnTo>
                  <a:lnTo>
                    <a:pt x="224974" y="86354"/>
                  </a:lnTo>
                  <a:lnTo>
                    <a:pt x="229519" y="65902"/>
                  </a:lnTo>
                  <a:lnTo>
                    <a:pt x="229519" y="38632"/>
                  </a:lnTo>
                  <a:lnTo>
                    <a:pt x="247699" y="18180"/>
                  </a:lnTo>
                  <a:lnTo>
                    <a:pt x="268151" y="6817"/>
                  </a:lnTo>
                  <a:lnTo>
                    <a:pt x="295421" y="22725"/>
                  </a:lnTo>
                  <a:lnTo>
                    <a:pt x="322690" y="34087"/>
                  </a:lnTo>
                  <a:lnTo>
                    <a:pt x="347688" y="38632"/>
                  </a:lnTo>
                  <a:lnTo>
                    <a:pt x="374957" y="43177"/>
                  </a:lnTo>
                  <a:lnTo>
                    <a:pt x="386319" y="22725"/>
                  </a:lnTo>
                  <a:lnTo>
                    <a:pt x="390864" y="18180"/>
                  </a:lnTo>
                  <a:lnTo>
                    <a:pt x="409044" y="22725"/>
                  </a:lnTo>
                  <a:lnTo>
                    <a:pt x="445404" y="6817"/>
                  </a:lnTo>
                  <a:lnTo>
                    <a:pt x="461311" y="11363"/>
                  </a:lnTo>
                  <a:lnTo>
                    <a:pt x="472673" y="11363"/>
                  </a:lnTo>
                  <a:lnTo>
                    <a:pt x="477218" y="681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74" name="Freeform 8"/>
            <p:cNvSpPr>
              <a:spLocks noEditPoints="1"/>
            </p:cNvSpPr>
            <p:nvPr/>
          </p:nvSpPr>
          <p:spPr bwMode="auto">
            <a:xfrm>
              <a:off x="4716795" y="4038646"/>
              <a:ext cx="347687" cy="380070"/>
            </a:xfrm>
            <a:custGeom>
              <a:avLst/>
              <a:gdLst>
                <a:gd name="T0" fmla="*/ 76 w 204"/>
                <a:gd name="T1" fmla="*/ 24 h 223"/>
                <a:gd name="T2" fmla="*/ 85 w 204"/>
                <a:gd name="T3" fmla="*/ 45 h 223"/>
                <a:gd name="T4" fmla="*/ 95 w 204"/>
                <a:gd name="T5" fmla="*/ 60 h 223"/>
                <a:gd name="T6" fmla="*/ 111 w 204"/>
                <a:gd name="T7" fmla="*/ 55 h 223"/>
                <a:gd name="T8" fmla="*/ 123 w 204"/>
                <a:gd name="T9" fmla="*/ 55 h 223"/>
                <a:gd name="T10" fmla="*/ 137 w 204"/>
                <a:gd name="T11" fmla="*/ 45 h 223"/>
                <a:gd name="T12" fmla="*/ 147 w 204"/>
                <a:gd name="T13" fmla="*/ 41 h 223"/>
                <a:gd name="T14" fmla="*/ 163 w 204"/>
                <a:gd name="T15" fmla="*/ 48 h 223"/>
                <a:gd name="T16" fmla="*/ 168 w 204"/>
                <a:gd name="T17" fmla="*/ 64 h 223"/>
                <a:gd name="T18" fmla="*/ 166 w 204"/>
                <a:gd name="T19" fmla="*/ 83 h 223"/>
                <a:gd name="T20" fmla="*/ 171 w 204"/>
                <a:gd name="T21" fmla="*/ 109 h 223"/>
                <a:gd name="T22" fmla="*/ 182 w 204"/>
                <a:gd name="T23" fmla="*/ 107 h 223"/>
                <a:gd name="T24" fmla="*/ 199 w 204"/>
                <a:gd name="T25" fmla="*/ 107 h 223"/>
                <a:gd name="T26" fmla="*/ 199 w 204"/>
                <a:gd name="T27" fmla="*/ 119 h 223"/>
                <a:gd name="T28" fmla="*/ 201 w 204"/>
                <a:gd name="T29" fmla="*/ 133 h 223"/>
                <a:gd name="T30" fmla="*/ 168 w 204"/>
                <a:gd name="T31" fmla="*/ 140 h 223"/>
                <a:gd name="T32" fmla="*/ 178 w 204"/>
                <a:gd name="T33" fmla="*/ 206 h 223"/>
                <a:gd name="T34" fmla="*/ 159 w 204"/>
                <a:gd name="T35" fmla="*/ 223 h 223"/>
                <a:gd name="T36" fmla="*/ 107 w 204"/>
                <a:gd name="T37" fmla="*/ 211 h 223"/>
                <a:gd name="T38" fmla="*/ 38 w 204"/>
                <a:gd name="T39" fmla="*/ 213 h 223"/>
                <a:gd name="T40" fmla="*/ 19 w 204"/>
                <a:gd name="T41" fmla="*/ 206 h 223"/>
                <a:gd name="T42" fmla="*/ 3 w 204"/>
                <a:gd name="T43" fmla="*/ 211 h 223"/>
                <a:gd name="T44" fmla="*/ 3 w 204"/>
                <a:gd name="T45" fmla="*/ 187 h 223"/>
                <a:gd name="T46" fmla="*/ 10 w 204"/>
                <a:gd name="T47" fmla="*/ 164 h 223"/>
                <a:gd name="T48" fmla="*/ 19 w 204"/>
                <a:gd name="T49" fmla="*/ 142 h 223"/>
                <a:gd name="T50" fmla="*/ 33 w 204"/>
                <a:gd name="T51" fmla="*/ 123 h 223"/>
                <a:gd name="T52" fmla="*/ 33 w 204"/>
                <a:gd name="T53" fmla="*/ 102 h 223"/>
                <a:gd name="T54" fmla="*/ 24 w 204"/>
                <a:gd name="T55" fmla="*/ 88 h 223"/>
                <a:gd name="T56" fmla="*/ 22 w 204"/>
                <a:gd name="T57" fmla="*/ 74 h 223"/>
                <a:gd name="T58" fmla="*/ 22 w 204"/>
                <a:gd name="T59" fmla="*/ 52 h 223"/>
                <a:gd name="T60" fmla="*/ 10 w 204"/>
                <a:gd name="T61" fmla="*/ 31 h 223"/>
                <a:gd name="T62" fmla="*/ 19 w 204"/>
                <a:gd name="T63" fmla="*/ 26 h 223"/>
                <a:gd name="T64" fmla="*/ 29 w 204"/>
                <a:gd name="T65" fmla="*/ 24 h 223"/>
                <a:gd name="T66" fmla="*/ 12 w 204"/>
                <a:gd name="T67" fmla="*/ 22 h 223"/>
                <a:gd name="T68" fmla="*/ 10 w 204"/>
                <a:gd name="T69" fmla="*/ 22 h 223"/>
                <a:gd name="T70" fmla="*/ 12 w 204"/>
                <a:gd name="T71" fmla="*/ 5 h 223"/>
                <a:gd name="T72" fmla="*/ 24 w 204"/>
                <a:gd name="T73" fmla="*/ 7 h 223"/>
                <a:gd name="T74" fmla="*/ 14 w 204"/>
                <a:gd name="T75" fmla="*/ 1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4" h="223">
                  <a:moveTo>
                    <a:pt x="76" y="24"/>
                  </a:moveTo>
                  <a:lnTo>
                    <a:pt x="76" y="24"/>
                  </a:lnTo>
                  <a:lnTo>
                    <a:pt x="81" y="36"/>
                  </a:lnTo>
                  <a:lnTo>
                    <a:pt x="85" y="45"/>
                  </a:lnTo>
                  <a:lnTo>
                    <a:pt x="90" y="52"/>
                  </a:lnTo>
                  <a:lnTo>
                    <a:pt x="95" y="60"/>
                  </a:lnTo>
                  <a:lnTo>
                    <a:pt x="107" y="57"/>
                  </a:lnTo>
                  <a:lnTo>
                    <a:pt x="111" y="55"/>
                  </a:lnTo>
                  <a:lnTo>
                    <a:pt x="121" y="57"/>
                  </a:lnTo>
                  <a:lnTo>
                    <a:pt x="123" y="55"/>
                  </a:lnTo>
                  <a:lnTo>
                    <a:pt x="126" y="45"/>
                  </a:lnTo>
                  <a:lnTo>
                    <a:pt x="137" y="45"/>
                  </a:lnTo>
                  <a:lnTo>
                    <a:pt x="137" y="41"/>
                  </a:lnTo>
                  <a:lnTo>
                    <a:pt x="147" y="41"/>
                  </a:lnTo>
                  <a:lnTo>
                    <a:pt x="145" y="48"/>
                  </a:lnTo>
                  <a:lnTo>
                    <a:pt x="163" y="48"/>
                  </a:lnTo>
                  <a:lnTo>
                    <a:pt x="163" y="57"/>
                  </a:lnTo>
                  <a:lnTo>
                    <a:pt x="168" y="64"/>
                  </a:lnTo>
                  <a:lnTo>
                    <a:pt x="166" y="74"/>
                  </a:lnTo>
                  <a:lnTo>
                    <a:pt x="166" y="83"/>
                  </a:lnTo>
                  <a:lnTo>
                    <a:pt x="173" y="90"/>
                  </a:lnTo>
                  <a:lnTo>
                    <a:pt x="171" y="109"/>
                  </a:lnTo>
                  <a:lnTo>
                    <a:pt x="175" y="107"/>
                  </a:lnTo>
                  <a:lnTo>
                    <a:pt x="182" y="107"/>
                  </a:lnTo>
                  <a:lnTo>
                    <a:pt x="192" y="104"/>
                  </a:lnTo>
                  <a:lnTo>
                    <a:pt x="199" y="107"/>
                  </a:lnTo>
                  <a:lnTo>
                    <a:pt x="201" y="112"/>
                  </a:lnTo>
                  <a:lnTo>
                    <a:pt x="199" y="119"/>
                  </a:lnTo>
                  <a:lnTo>
                    <a:pt x="204" y="128"/>
                  </a:lnTo>
                  <a:lnTo>
                    <a:pt x="201" y="133"/>
                  </a:lnTo>
                  <a:lnTo>
                    <a:pt x="201" y="140"/>
                  </a:lnTo>
                  <a:lnTo>
                    <a:pt x="168" y="140"/>
                  </a:lnTo>
                  <a:lnTo>
                    <a:pt x="166" y="192"/>
                  </a:lnTo>
                  <a:lnTo>
                    <a:pt x="178" y="206"/>
                  </a:lnTo>
                  <a:lnTo>
                    <a:pt x="190" y="216"/>
                  </a:lnTo>
                  <a:lnTo>
                    <a:pt x="159" y="223"/>
                  </a:lnTo>
                  <a:lnTo>
                    <a:pt x="119" y="220"/>
                  </a:lnTo>
                  <a:lnTo>
                    <a:pt x="107" y="211"/>
                  </a:lnTo>
                  <a:lnTo>
                    <a:pt x="43" y="213"/>
                  </a:lnTo>
                  <a:lnTo>
                    <a:pt x="38" y="213"/>
                  </a:lnTo>
                  <a:lnTo>
                    <a:pt x="29" y="206"/>
                  </a:lnTo>
                  <a:lnTo>
                    <a:pt x="19" y="206"/>
                  </a:lnTo>
                  <a:lnTo>
                    <a:pt x="10" y="209"/>
                  </a:lnTo>
                  <a:lnTo>
                    <a:pt x="3" y="211"/>
                  </a:lnTo>
                  <a:lnTo>
                    <a:pt x="0" y="202"/>
                  </a:lnTo>
                  <a:lnTo>
                    <a:pt x="3" y="187"/>
                  </a:lnTo>
                  <a:lnTo>
                    <a:pt x="7" y="171"/>
                  </a:lnTo>
                  <a:lnTo>
                    <a:pt x="10" y="164"/>
                  </a:lnTo>
                  <a:lnTo>
                    <a:pt x="14" y="149"/>
                  </a:lnTo>
                  <a:lnTo>
                    <a:pt x="19" y="142"/>
                  </a:lnTo>
                  <a:lnTo>
                    <a:pt x="26" y="133"/>
                  </a:lnTo>
                  <a:lnTo>
                    <a:pt x="33" y="123"/>
                  </a:lnTo>
                  <a:lnTo>
                    <a:pt x="33" y="114"/>
                  </a:lnTo>
                  <a:lnTo>
                    <a:pt x="33" y="102"/>
                  </a:lnTo>
                  <a:lnTo>
                    <a:pt x="29" y="97"/>
                  </a:lnTo>
                  <a:lnTo>
                    <a:pt x="24" y="88"/>
                  </a:lnTo>
                  <a:lnTo>
                    <a:pt x="22" y="78"/>
                  </a:lnTo>
                  <a:lnTo>
                    <a:pt x="22" y="74"/>
                  </a:lnTo>
                  <a:lnTo>
                    <a:pt x="26" y="69"/>
                  </a:lnTo>
                  <a:lnTo>
                    <a:pt x="22" y="52"/>
                  </a:lnTo>
                  <a:lnTo>
                    <a:pt x="19" y="41"/>
                  </a:lnTo>
                  <a:lnTo>
                    <a:pt x="10" y="31"/>
                  </a:lnTo>
                  <a:lnTo>
                    <a:pt x="12" y="29"/>
                  </a:lnTo>
                  <a:lnTo>
                    <a:pt x="19" y="26"/>
                  </a:lnTo>
                  <a:lnTo>
                    <a:pt x="24" y="26"/>
                  </a:lnTo>
                  <a:lnTo>
                    <a:pt x="29" y="24"/>
                  </a:lnTo>
                  <a:lnTo>
                    <a:pt x="76" y="24"/>
                  </a:lnTo>
                  <a:close/>
                  <a:moveTo>
                    <a:pt x="12" y="22"/>
                  </a:moveTo>
                  <a:lnTo>
                    <a:pt x="12" y="22"/>
                  </a:lnTo>
                  <a:lnTo>
                    <a:pt x="10" y="22"/>
                  </a:lnTo>
                  <a:lnTo>
                    <a:pt x="5" y="10"/>
                  </a:lnTo>
                  <a:lnTo>
                    <a:pt x="12" y="5"/>
                  </a:lnTo>
                  <a:lnTo>
                    <a:pt x="17" y="0"/>
                  </a:lnTo>
                  <a:lnTo>
                    <a:pt x="24" y="7"/>
                  </a:lnTo>
                  <a:lnTo>
                    <a:pt x="17" y="10"/>
                  </a:lnTo>
                  <a:lnTo>
                    <a:pt x="14" y="15"/>
                  </a:lnTo>
                  <a:lnTo>
                    <a:pt x="12" y="2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5" name="Freeform 51"/>
            <p:cNvSpPr>
              <a:spLocks/>
            </p:cNvSpPr>
            <p:nvPr/>
          </p:nvSpPr>
          <p:spPr bwMode="auto">
            <a:xfrm>
              <a:off x="4701455" y="3817080"/>
              <a:ext cx="208094" cy="245589"/>
            </a:xfrm>
            <a:custGeom>
              <a:avLst/>
              <a:gdLst>
                <a:gd name="connsiteX0" fmla="*/ 224974 w 277458"/>
                <a:gd name="connsiteY0" fmla="*/ 0 h 327452"/>
                <a:gd name="connsiteX1" fmla="*/ 247699 w 277458"/>
                <a:gd name="connsiteY1" fmla="*/ 6818 h 327452"/>
                <a:gd name="connsiteX2" fmla="*/ 272696 w 277458"/>
                <a:gd name="connsiteY2" fmla="*/ 11363 h 327452"/>
                <a:gd name="connsiteX3" fmla="*/ 271864 w 277458"/>
                <a:gd name="connsiteY3" fmla="*/ 15108 h 327452"/>
                <a:gd name="connsiteX4" fmla="*/ 277458 w 277458"/>
                <a:gd name="connsiteY4" fmla="*/ 16125 h 327452"/>
                <a:gd name="connsiteX5" fmla="*/ 272913 w 277458"/>
                <a:gd name="connsiteY5" fmla="*/ 36577 h 327452"/>
                <a:gd name="connsiteX6" fmla="*/ 261551 w 277458"/>
                <a:gd name="connsiteY6" fmla="*/ 52484 h 327452"/>
                <a:gd name="connsiteX7" fmla="*/ 257006 w 277458"/>
                <a:gd name="connsiteY7" fmla="*/ 79754 h 327452"/>
                <a:gd name="connsiteX8" fmla="*/ 252461 w 277458"/>
                <a:gd name="connsiteY8" fmla="*/ 111568 h 327452"/>
                <a:gd name="connsiteX9" fmla="*/ 257006 w 277458"/>
                <a:gd name="connsiteY9" fmla="*/ 134293 h 327452"/>
                <a:gd name="connsiteX10" fmla="*/ 245644 w 277458"/>
                <a:gd name="connsiteY10" fmla="*/ 145655 h 327452"/>
                <a:gd name="connsiteX11" fmla="*/ 245644 w 277458"/>
                <a:gd name="connsiteY11" fmla="*/ 154745 h 327452"/>
                <a:gd name="connsiteX12" fmla="*/ 241099 w 277458"/>
                <a:gd name="connsiteY12" fmla="*/ 172925 h 327452"/>
                <a:gd name="connsiteX13" fmla="*/ 218374 w 277458"/>
                <a:gd name="connsiteY13" fmla="*/ 188832 h 327452"/>
                <a:gd name="connsiteX14" fmla="*/ 202467 w 277458"/>
                <a:gd name="connsiteY14" fmla="*/ 204739 h 327452"/>
                <a:gd name="connsiteX15" fmla="*/ 186560 w 277458"/>
                <a:gd name="connsiteY15" fmla="*/ 241099 h 327452"/>
                <a:gd name="connsiteX16" fmla="*/ 186560 w 277458"/>
                <a:gd name="connsiteY16" fmla="*/ 275186 h 327452"/>
                <a:gd name="connsiteX17" fmla="*/ 177470 w 277458"/>
                <a:gd name="connsiteY17" fmla="*/ 284275 h 327452"/>
                <a:gd name="connsiteX18" fmla="*/ 154745 w 277458"/>
                <a:gd name="connsiteY18" fmla="*/ 300183 h 327452"/>
                <a:gd name="connsiteX19" fmla="*/ 134293 w 277458"/>
                <a:gd name="connsiteY19" fmla="*/ 322907 h 327452"/>
                <a:gd name="connsiteX20" fmla="*/ 122931 w 277458"/>
                <a:gd name="connsiteY20" fmla="*/ 316090 h 327452"/>
                <a:gd name="connsiteX21" fmla="*/ 120333 w 277458"/>
                <a:gd name="connsiteY21" fmla="*/ 312626 h 327452"/>
                <a:gd name="connsiteX22" fmla="*/ 118169 w 277458"/>
                <a:gd name="connsiteY22" fmla="*/ 311328 h 327452"/>
                <a:gd name="connsiteX23" fmla="*/ 114923 w 277458"/>
                <a:gd name="connsiteY23" fmla="*/ 307000 h 327452"/>
                <a:gd name="connsiteX24" fmla="*/ 100206 w 277458"/>
                <a:gd name="connsiteY24" fmla="*/ 307000 h 327452"/>
                <a:gd name="connsiteX25" fmla="*/ 84299 w 277458"/>
                <a:gd name="connsiteY25" fmla="*/ 322907 h 327452"/>
                <a:gd name="connsiteX26" fmla="*/ 80489 w 277458"/>
                <a:gd name="connsiteY26" fmla="*/ 317193 h 327452"/>
                <a:gd name="connsiteX27" fmla="*/ 79537 w 277458"/>
                <a:gd name="connsiteY27" fmla="*/ 318145 h 327452"/>
                <a:gd name="connsiteX28" fmla="*/ 77190 w 277458"/>
                <a:gd name="connsiteY28" fmla="*/ 314625 h 327452"/>
                <a:gd name="connsiteX29" fmla="*/ 63846 w 277458"/>
                <a:gd name="connsiteY29" fmla="*/ 307000 h 327452"/>
                <a:gd name="connsiteX30" fmla="*/ 52484 w 277458"/>
                <a:gd name="connsiteY30" fmla="*/ 311545 h 327452"/>
                <a:gd name="connsiteX31" fmla="*/ 36577 w 277458"/>
                <a:gd name="connsiteY31" fmla="*/ 327452 h 327452"/>
                <a:gd name="connsiteX32" fmla="*/ 32132 w 277458"/>
                <a:gd name="connsiteY32" fmla="*/ 322373 h 327452"/>
                <a:gd name="connsiteX33" fmla="*/ 31815 w 277458"/>
                <a:gd name="connsiteY33" fmla="*/ 322690 h 327452"/>
                <a:gd name="connsiteX34" fmla="*/ 0 w 277458"/>
                <a:gd name="connsiteY34" fmla="*/ 286331 h 327452"/>
                <a:gd name="connsiteX35" fmla="*/ 31815 w 277458"/>
                <a:gd name="connsiteY35" fmla="*/ 263606 h 327452"/>
                <a:gd name="connsiteX36" fmla="*/ 15908 w 277458"/>
                <a:gd name="connsiteY36" fmla="*/ 236337 h 327452"/>
                <a:gd name="connsiteX37" fmla="*/ 31815 w 277458"/>
                <a:gd name="connsiteY37" fmla="*/ 231792 h 327452"/>
                <a:gd name="connsiteX38" fmla="*/ 52267 w 277458"/>
                <a:gd name="connsiteY38" fmla="*/ 227247 h 327452"/>
                <a:gd name="connsiteX39" fmla="*/ 52267 w 277458"/>
                <a:gd name="connsiteY39" fmla="*/ 209067 h 327452"/>
                <a:gd name="connsiteX40" fmla="*/ 74992 w 277458"/>
                <a:gd name="connsiteY40" fmla="*/ 227247 h 327452"/>
                <a:gd name="connsiteX41" fmla="*/ 106806 w 277458"/>
                <a:gd name="connsiteY41" fmla="*/ 227247 h 327452"/>
                <a:gd name="connsiteX42" fmla="*/ 118169 w 277458"/>
                <a:gd name="connsiteY42" fmla="*/ 209067 h 327452"/>
                <a:gd name="connsiteX43" fmla="*/ 122713 w 277458"/>
                <a:gd name="connsiteY43" fmla="*/ 188615 h 327452"/>
                <a:gd name="connsiteX44" fmla="*/ 118169 w 277458"/>
                <a:gd name="connsiteY44" fmla="*/ 156800 h 327452"/>
                <a:gd name="connsiteX45" fmla="*/ 102261 w 277458"/>
                <a:gd name="connsiteY45" fmla="*/ 134076 h 327452"/>
                <a:gd name="connsiteX46" fmla="*/ 117251 w 277458"/>
                <a:gd name="connsiteY46" fmla="*/ 93389 h 327452"/>
                <a:gd name="connsiteX47" fmla="*/ 111568 w 277458"/>
                <a:gd name="connsiteY47" fmla="*/ 91116 h 327452"/>
                <a:gd name="connsiteX48" fmla="*/ 84299 w 277458"/>
                <a:gd name="connsiteY48" fmla="*/ 95661 h 327452"/>
                <a:gd name="connsiteX49" fmla="*/ 83108 w 277458"/>
                <a:gd name="connsiteY49" fmla="*/ 90303 h 327452"/>
                <a:gd name="connsiteX50" fmla="*/ 79537 w 277458"/>
                <a:gd name="connsiteY50" fmla="*/ 90899 h 327452"/>
                <a:gd name="connsiteX51" fmla="*/ 74992 w 277458"/>
                <a:gd name="connsiteY51" fmla="*/ 70447 h 327452"/>
                <a:gd name="connsiteX52" fmla="*/ 74992 w 277458"/>
                <a:gd name="connsiteY52" fmla="*/ 54539 h 327452"/>
                <a:gd name="connsiteX53" fmla="*/ 122713 w 277458"/>
                <a:gd name="connsiteY53" fmla="*/ 54539 h 327452"/>
                <a:gd name="connsiteX54" fmla="*/ 149983 w 277458"/>
                <a:gd name="connsiteY54" fmla="*/ 65902 h 327452"/>
                <a:gd name="connsiteX55" fmla="*/ 177253 w 277458"/>
                <a:gd name="connsiteY55" fmla="*/ 74992 h 327452"/>
                <a:gd name="connsiteX56" fmla="*/ 181798 w 277458"/>
                <a:gd name="connsiteY56" fmla="*/ 54539 h 327452"/>
                <a:gd name="connsiteX57" fmla="*/ 204522 w 277458"/>
                <a:gd name="connsiteY57" fmla="*/ 22725 h 32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77458" h="327452">
                  <a:moveTo>
                    <a:pt x="224974" y="0"/>
                  </a:moveTo>
                  <a:lnTo>
                    <a:pt x="247699" y="6818"/>
                  </a:lnTo>
                  <a:lnTo>
                    <a:pt x="272696" y="11363"/>
                  </a:lnTo>
                  <a:lnTo>
                    <a:pt x="271864" y="15108"/>
                  </a:lnTo>
                  <a:lnTo>
                    <a:pt x="277458" y="16125"/>
                  </a:lnTo>
                  <a:lnTo>
                    <a:pt x="272913" y="36577"/>
                  </a:lnTo>
                  <a:lnTo>
                    <a:pt x="261551" y="52484"/>
                  </a:lnTo>
                  <a:lnTo>
                    <a:pt x="257006" y="79754"/>
                  </a:lnTo>
                  <a:lnTo>
                    <a:pt x="252461" y="111568"/>
                  </a:lnTo>
                  <a:lnTo>
                    <a:pt x="257006" y="134293"/>
                  </a:lnTo>
                  <a:lnTo>
                    <a:pt x="245644" y="145655"/>
                  </a:lnTo>
                  <a:lnTo>
                    <a:pt x="245644" y="154745"/>
                  </a:lnTo>
                  <a:lnTo>
                    <a:pt x="241099" y="172925"/>
                  </a:lnTo>
                  <a:lnTo>
                    <a:pt x="218374" y="188832"/>
                  </a:lnTo>
                  <a:lnTo>
                    <a:pt x="202467" y="204739"/>
                  </a:lnTo>
                  <a:lnTo>
                    <a:pt x="186560" y="241099"/>
                  </a:lnTo>
                  <a:lnTo>
                    <a:pt x="186560" y="275186"/>
                  </a:lnTo>
                  <a:lnTo>
                    <a:pt x="177470" y="284275"/>
                  </a:lnTo>
                  <a:lnTo>
                    <a:pt x="154745" y="300183"/>
                  </a:lnTo>
                  <a:lnTo>
                    <a:pt x="134293" y="322907"/>
                  </a:lnTo>
                  <a:lnTo>
                    <a:pt x="122931" y="316090"/>
                  </a:lnTo>
                  <a:lnTo>
                    <a:pt x="120333" y="312626"/>
                  </a:lnTo>
                  <a:lnTo>
                    <a:pt x="118169" y="311328"/>
                  </a:lnTo>
                  <a:lnTo>
                    <a:pt x="114923" y="307000"/>
                  </a:lnTo>
                  <a:lnTo>
                    <a:pt x="100206" y="307000"/>
                  </a:lnTo>
                  <a:lnTo>
                    <a:pt x="84299" y="322907"/>
                  </a:lnTo>
                  <a:lnTo>
                    <a:pt x="80489" y="317193"/>
                  </a:lnTo>
                  <a:lnTo>
                    <a:pt x="79537" y="318145"/>
                  </a:lnTo>
                  <a:lnTo>
                    <a:pt x="77190" y="314625"/>
                  </a:lnTo>
                  <a:lnTo>
                    <a:pt x="63846" y="307000"/>
                  </a:lnTo>
                  <a:lnTo>
                    <a:pt x="52484" y="311545"/>
                  </a:lnTo>
                  <a:lnTo>
                    <a:pt x="36577" y="327452"/>
                  </a:lnTo>
                  <a:lnTo>
                    <a:pt x="32132" y="322373"/>
                  </a:lnTo>
                  <a:lnTo>
                    <a:pt x="31815" y="322690"/>
                  </a:lnTo>
                  <a:lnTo>
                    <a:pt x="0" y="286331"/>
                  </a:lnTo>
                  <a:lnTo>
                    <a:pt x="31815" y="263606"/>
                  </a:lnTo>
                  <a:lnTo>
                    <a:pt x="15908" y="236337"/>
                  </a:lnTo>
                  <a:lnTo>
                    <a:pt x="31815" y="231792"/>
                  </a:lnTo>
                  <a:lnTo>
                    <a:pt x="52267" y="227247"/>
                  </a:lnTo>
                  <a:lnTo>
                    <a:pt x="52267" y="209067"/>
                  </a:lnTo>
                  <a:lnTo>
                    <a:pt x="74992" y="227247"/>
                  </a:lnTo>
                  <a:lnTo>
                    <a:pt x="106806" y="227247"/>
                  </a:lnTo>
                  <a:lnTo>
                    <a:pt x="118169" y="209067"/>
                  </a:lnTo>
                  <a:lnTo>
                    <a:pt x="122713" y="188615"/>
                  </a:lnTo>
                  <a:lnTo>
                    <a:pt x="118169" y="156800"/>
                  </a:lnTo>
                  <a:lnTo>
                    <a:pt x="102261" y="134076"/>
                  </a:lnTo>
                  <a:lnTo>
                    <a:pt x="117251" y="93389"/>
                  </a:lnTo>
                  <a:lnTo>
                    <a:pt x="111568" y="91116"/>
                  </a:lnTo>
                  <a:lnTo>
                    <a:pt x="84299" y="95661"/>
                  </a:lnTo>
                  <a:lnTo>
                    <a:pt x="83108" y="90303"/>
                  </a:lnTo>
                  <a:lnTo>
                    <a:pt x="79537" y="90899"/>
                  </a:lnTo>
                  <a:lnTo>
                    <a:pt x="74992" y="70447"/>
                  </a:lnTo>
                  <a:lnTo>
                    <a:pt x="74992" y="54539"/>
                  </a:lnTo>
                  <a:lnTo>
                    <a:pt x="122713" y="54539"/>
                  </a:lnTo>
                  <a:lnTo>
                    <a:pt x="149983" y="65902"/>
                  </a:lnTo>
                  <a:lnTo>
                    <a:pt x="177253" y="74992"/>
                  </a:lnTo>
                  <a:lnTo>
                    <a:pt x="181798" y="54539"/>
                  </a:lnTo>
                  <a:lnTo>
                    <a:pt x="204522" y="2272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76" name="Freeform 52"/>
            <p:cNvSpPr>
              <a:spLocks/>
            </p:cNvSpPr>
            <p:nvPr/>
          </p:nvSpPr>
          <p:spPr bwMode="auto">
            <a:xfrm>
              <a:off x="4652030" y="3857985"/>
              <a:ext cx="57948" cy="39363"/>
            </a:xfrm>
            <a:custGeom>
              <a:avLst/>
              <a:gdLst>
                <a:gd name="connsiteX0" fmla="*/ 18180 w 77264"/>
                <a:gd name="connsiteY0" fmla="*/ 0 h 52484"/>
                <a:gd name="connsiteX1" fmla="*/ 77264 w 77264"/>
                <a:gd name="connsiteY1" fmla="*/ 0 h 52484"/>
                <a:gd name="connsiteX2" fmla="*/ 77264 w 77264"/>
                <a:gd name="connsiteY2" fmla="*/ 4762 h 52484"/>
                <a:gd name="connsiteX3" fmla="*/ 77264 w 77264"/>
                <a:gd name="connsiteY3" fmla="*/ 43177 h 52484"/>
                <a:gd name="connsiteX4" fmla="*/ 77264 w 77264"/>
                <a:gd name="connsiteY4" fmla="*/ 47939 h 52484"/>
                <a:gd name="connsiteX5" fmla="*/ 22725 w 77264"/>
                <a:gd name="connsiteY5" fmla="*/ 47939 h 52484"/>
                <a:gd name="connsiteX6" fmla="*/ 6818 w 77264"/>
                <a:gd name="connsiteY6" fmla="*/ 52484 h 52484"/>
                <a:gd name="connsiteX7" fmla="*/ 0 w 77264"/>
                <a:gd name="connsiteY7" fmla="*/ 41122 h 52484"/>
                <a:gd name="connsiteX8" fmla="*/ 1299 w 77264"/>
                <a:gd name="connsiteY8" fmla="*/ 38524 h 52484"/>
                <a:gd name="connsiteX9" fmla="*/ 0 w 77264"/>
                <a:gd name="connsiteY9" fmla="*/ 36360 h 5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264" h="52484">
                  <a:moveTo>
                    <a:pt x="18180" y="0"/>
                  </a:moveTo>
                  <a:lnTo>
                    <a:pt x="77264" y="0"/>
                  </a:lnTo>
                  <a:lnTo>
                    <a:pt x="77264" y="4762"/>
                  </a:lnTo>
                  <a:lnTo>
                    <a:pt x="77264" y="43177"/>
                  </a:lnTo>
                  <a:lnTo>
                    <a:pt x="77264" y="47939"/>
                  </a:lnTo>
                  <a:lnTo>
                    <a:pt x="22725" y="47939"/>
                  </a:lnTo>
                  <a:lnTo>
                    <a:pt x="6818" y="52484"/>
                  </a:lnTo>
                  <a:lnTo>
                    <a:pt x="0" y="41122"/>
                  </a:lnTo>
                  <a:lnTo>
                    <a:pt x="1299" y="38524"/>
                  </a:lnTo>
                  <a:lnTo>
                    <a:pt x="0" y="3636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77" name="Freeform 53"/>
            <p:cNvSpPr>
              <a:spLocks/>
            </p:cNvSpPr>
            <p:nvPr/>
          </p:nvSpPr>
          <p:spPr bwMode="auto">
            <a:xfrm>
              <a:off x="4640099" y="3857984"/>
              <a:ext cx="153392" cy="174089"/>
            </a:xfrm>
            <a:custGeom>
              <a:avLst/>
              <a:gdLst>
                <a:gd name="connsiteX0" fmla="*/ 93171 w 204522"/>
                <a:gd name="connsiteY0" fmla="*/ 0 h 232118"/>
                <a:gd name="connsiteX1" fmla="*/ 109079 w 204522"/>
                <a:gd name="connsiteY1" fmla="*/ 0 h 232118"/>
                <a:gd name="connsiteX2" fmla="*/ 129531 w 204522"/>
                <a:gd name="connsiteY2" fmla="*/ 0 h 232118"/>
                <a:gd name="connsiteX3" fmla="*/ 152256 w 204522"/>
                <a:gd name="connsiteY3" fmla="*/ 0 h 232118"/>
                <a:gd name="connsiteX4" fmla="*/ 156800 w 204522"/>
                <a:gd name="connsiteY4" fmla="*/ 0 h 232118"/>
                <a:gd name="connsiteX5" fmla="*/ 156800 w 204522"/>
                <a:gd name="connsiteY5" fmla="*/ 7143 h 232118"/>
                <a:gd name="connsiteX6" fmla="*/ 156800 w 204522"/>
                <a:gd name="connsiteY6" fmla="*/ 15908 h 232118"/>
                <a:gd name="connsiteX7" fmla="*/ 161345 w 204522"/>
                <a:gd name="connsiteY7" fmla="*/ 31815 h 232118"/>
                <a:gd name="connsiteX8" fmla="*/ 188615 w 204522"/>
                <a:gd name="connsiteY8" fmla="*/ 31815 h 232118"/>
                <a:gd name="connsiteX9" fmla="*/ 199977 w 204522"/>
                <a:gd name="connsiteY9" fmla="*/ 36360 h 232118"/>
                <a:gd name="connsiteX10" fmla="*/ 197684 w 204522"/>
                <a:gd name="connsiteY10" fmla="*/ 42585 h 232118"/>
                <a:gd name="connsiteX11" fmla="*/ 199977 w 204522"/>
                <a:gd name="connsiteY11" fmla="*/ 43503 h 232118"/>
                <a:gd name="connsiteX12" fmla="*/ 185794 w 204522"/>
                <a:gd name="connsiteY12" fmla="*/ 82000 h 232118"/>
                <a:gd name="connsiteX13" fmla="*/ 199977 w 204522"/>
                <a:gd name="connsiteY13" fmla="*/ 102262 h 232118"/>
                <a:gd name="connsiteX14" fmla="*/ 204522 w 204522"/>
                <a:gd name="connsiteY14" fmla="*/ 129531 h 232118"/>
                <a:gd name="connsiteX15" fmla="*/ 203901 w 204522"/>
                <a:gd name="connsiteY15" fmla="*/ 132947 h 232118"/>
                <a:gd name="connsiteX16" fmla="*/ 204522 w 204522"/>
                <a:gd name="connsiteY16" fmla="*/ 136674 h 232118"/>
                <a:gd name="connsiteX17" fmla="*/ 199977 w 204522"/>
                <a:gd name="connsiteY17" fmla="*/ 161672 h 232118"/>
                <a:gd name="connsiteX18" fmla="*/ 188615 w 204522"/>
                <a:gd name="connsiteY18" fmla="*/ 179851 h 232118"/>
                <a:gd name="connsiteX19" fmla="*/ 156800 w 204522"/>
                <a:gd name="connsiteY19" fmla="*/ 179851 h 232118"/>
                <a:gd name="connsiteX20" fmla="*/ 134076 w 204522"/>
                <a:gd name="connsiteY20" fmla="*/ 161672 h 232118"/>
                <a:gd name="connsiteX21" fmla="*/ 134076 w 204522"/>
                <a:gd name="connsiteY21" fmla="*/ 172708 h 232118"/>
                <a:gd name="connsiteX22" fmla="*/ 134076 w 204522"/>
                <a:gd name="connsiteY22" fmla="*/ 179851 h 232118"/>
                <a:gd name="connsiteX23" fmla="*/ 113624 w 204522"/>
                <a:gd name="connsiteY23" fmla="*/ 179851 h 232118"/>
                <a:gd name="connsiteX24" fmla="*/ 100841 w 204522"/>
                <a:gd name="connsiteY24" fmla="*/ 187155 h 232118"/>
                <a:gd name="connsiteX25" fmla="*/ 113624 w 204522"/>
                <a:gd name="connsiteY25" fmla="*/ 209068 h 232118"/>
                <a:gd name="connsiteX26" fmla="*/ 110398 w 204522"/>
                <a:gd name="connsiteY26" fmla="*/ 210681 h 232118"/>
                <a:gd name="connsiteX27" fmla="*/ 113624 w 204522"/>
                <a:gd name="connsiteY27" fmla="*/ 216211 h 232118"/>
                <a:gd name="connsiteX28" fmla="*/ 81809 w 204522"/>
                <a:gd name="connsiteY28" fmla="*/ 232118 h 232118"/>
                <a:gd name="connsiteX29" fmla="*/ 49995 w 204522"/>
                <a:gd name="connsiteY29" fmla="*/ 200304 h 232118"/>
                <a:gd name="connsiteX30" fmla="*/ 22725 w 204522"/>
                <a:gd name="connsiteY30" fmla="*/ 168489 h 232118"/>
                <a:gd name="connsiteX31" fmla="*/ 0 w 204522"/>
                <a:gd name="connsiteY31" fmla="*/ 129857 h 232118"/>
                <a:gd name="connsiteX32" fmla="*/ 0 w 204522"/>
                <a:gd name="connsiteY32" fmla="*/ 122714 h 232118"/>
                <a:gd name="connsiteX33" fmla="*/ 0 w 204522"/>
                <a:gd name="connsiteY33" fmla="*/ 120767 h 232118"/>
                <a:gd name="connsiteX34" fmla="*/ 0 w 204522"/>
                <a:gd name="connsiteY34" fmla="*/ 113624 h 232118"/>
                <a:gd name="connsiteX35" fmla="*/ 11363 w 204522"/>
                <a:gd name="connsiteY35" fmla="*/ 95444 h 232118"/>
                <a:gd name="connsiteX36" fmla="*/ 15908 w 204522"/>
                <a:gd name="connsiteY36" fmla="*/ 74992 h 232118"/>
                <a:gd name="connsiteX37" fmla="*/ 27270 w 204522"/>
                <a:gd name="connsiteY37" fmla="*/ 47722 h 232118"/>
                <a:gd name="connsiteX38" fmla="*/ 38632 w 204522"/>
                <a:gd name="connsiteY38" fmla="*/ 43177 h 232118"/>
                <a:gd name="connsiteX39" fmla="*/ 93171 w 204522"/>
                <a:gd name="connsiteY39" fmla="*/ 43177 h 232118"/>
                <a:gd name="connsiteX40" fmla="*/ 93171 w 204522"/>
                <a:gd name="connsiteY40" fmla="*/ 7143 h 23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4522" h="232118">
                  <a:moveTo>
                    <a:pt x="93171" y="0"/>
                  </a:moveTo>
                  <a:lnTo>
                    <a:pt x="109079" y="0"/>
                  </a:lnTo>
                  <a:lnTo>
                    <a:pt x="129531" y="0"/>
                  </a:lnTo>
                  <a:lnTo>
                    <a:pt x="152256" y="0"/>
                  </a:lnTo>
                  <a:lnTo>
                    <a:pt x="156800" y="0"/>
                  </a:lnTo>
                  <a:lnTo>
                    <a:pt x="156800" y="7143"/>
                  </a:lnTo>
                  <a:lnTo>
                    <a:pt x="156800" y="15908"/>
                  </a:lnTo>
                  <a:lnTo>
                    <a:pt x="161345" y="31815"/>
                  </a:lnTo>
                  <a:lnTo>
                    <a:pt x="188615" y="31815"/>
                  </a:lnTo>
                  <a:lnTo>
                    <a:pt x="199977" y="36360"/>
                  </a:lnTo>
                  <a:lnTo>
                    <a:pt x="197684" y="42585"/>
                  </a:lnTo>
                  <a:lnTo>
                    <a:pt x="199977" y="43503"/>
                  </a:lnTo>
                  <a:lnTo>
                    <a:pt x="185794" y="82000"/>
                  </a:lnTo>
                  <a:lnTo>
                    <a:pt x="199977" y="102262"/>
                  </a:lnTo>
                  <a:lnTo>
                    <a:pt x="204522" y="129531"/>
                  </a:lnTo>
                  <a:lnTo>
                    <a:pt x="203901" y="132947"/>
                  </a:lnTo>
                  <a:lnTo>
                    <a:pt x="204522" y="136674"/>
                  </a:lnTo>
                  <a:lnTo>
                    <a:pt x="199977" y="161672"/>
                  </a:lnTo>
                  <a:lnTo>
                    <a:pt x="188615" y="179851"/>
                  </a:lnTo>
                  <a:lnTo>
                    <a:pt x="156800" y="179851"/>
                  </a:lnTo>
                  <a:lnTo>
                    <a:pt x="134076" y="161672"/>
                  </a:lnTo>
                  <a:lnTo>
                    <a:pt x="134076" y="172708"/>
                  </a:lnTo>
                  <a:lnTo>
                    <a:pt x="134076" y="179851"/>
                  </a:lnTo>
                  <a:lnTo>
                    <a:pt x="113624" y="179851"/>
                  </a:lnTo>
                  <a:lnTo>
                    <a:pt x="100841" y="187155"/>
                  </a:lnTo>
                  <a:lnTo>
                    <a:pt x="113624" y="209068"/>
                  </a:lnTo>
                  <a:lnTo>
                    <a:pt x="110398" y="210681"/>
                  </a:lnTo>
                  <a:lnTo>
                    <a:pt x="113624" y="216211"/>
                  </a:lnTo>
                  <a:lnTo>
                    <a:pt x="81809" y="232118"/>
                  </a:lnTo>
                  <a:lnTo>
                    <a:pt x="49995" y="200304"/>
                  </a:lnTo>
                  <a:lnTo>
                    <a:pt x="22725" y="168489"/>
                  </a:lnTo>
                  <a:lnTo>
                    <a:pt x="0" y="129857"/>
                  </a:lnTo>
                  <a:lnTo>
                    <a:pt x="0" y="122714"/>
                  </a:lnTo>
                  <a:lnTo>
                    <a:pt x="0" y="120767"/>
                  </a:lnTo>
                  <a:lnTo>
                    <a:pt x="0" y="113624"/>
                  </a:lnTo>
                  <a:lnTo>
                    <a:pt x="11363" y="95444"/>
                  </a:lnTo>
                  <a:lnTo>
                    <a:pt x="15908" y="74992"/>
                  </a:lnTo>
                  <a:lnTo>
                    <a:pt x="27270" y="47722"/>
                  </a:lnTo>
                  <a:lnTo>
                    <a:pt x="38632" y="43177"/>
                  </a:lnTo>
                  <a:lnTo>
                    <a:pt x="93171" y="43177"/>
                  </a:lnTo>
                  <a:lnTo>
                    <a:pt x="93171" y="7143"/>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78" name="Freeform 54"/>
            <p:cNvSpPr>
              <a:spLocks/>
            </p:cNvSpPr>
            <p:nvPr/>
          </p:nvSpPr>
          <p:spPr bwMode="auto">
            <a:xfrm>
              <a:off x="4793490" y="3610855"/>
              <a:ext cx="363189" cy="256060"/>
            </a:xfrm>
            <a:custGeom>
              <a:avLst/>
              <a:gdLst>
                <a:gd name="connsiteX0" fmla="*/ 311328 w 484252"/>
                <a:gd name="connsiteY0" fmla="*/ 0 h 341413"/>
                <a:gd name="connsiteX1" fmla="*/ 315843 w 484252"/>
                <a:gd name="connsiteY1" fmla="*/ 12042 h 341413"/>
                <a:gd name="connsiteX2" fmla="*/ 316090 w 484252"/>
                <a:gd name="connsiteY2" fmla="*/ 11905 h 341413"/>
                <a:gd name="connsiteX3" fmla="*/ 318695 w 484252"/>
                <a:gd name="connsiteY3" fmla="*/ 18852 h 341413"/>
                <a:gd name="connsiteX4" fmla="*/ 338597 w 484252"/>
                <a:gd name="connsiteY4" fmla="*/ 43177 h 341413"/>
                <a:gd name="connsiteX5" fmla="*/ 338597 w 484252"/>
                <a:gd name="connsiteY5" fmla="*/ 49262 h 341413"/>
                <a:gd name="connsiteX6" fmla="*/ 343359 w 484252"/>
                <a:gd name="connsiteY6" fmla="*/ 55082 h 341413"/>
                <a:gd name="connsiteX7" fmla="*/ 343359 w 484252"/>
                <a:gd name="connsiteY7" fmla="*/ 66445 h 341413"/>
                <a:gd name="connsiteX8" fmla="*/ 338815 w 484252"/>
                <a:gd name="connsiteY8" fmla="*/ 82352 h 341413"/>
                <a:gd name="connsiteX9" fmla="*/ 338815 w 484252"/>
                <a:gd name="connsiteY9" fmla="*/ 85211 h 341413"/>
                <a:gd name="connsiteX10" fmla="*/ 349960 w 484252"/>
                <a:gd name="connsiteY10" fmla="*/ 93171 h 341413"/>
                <a:gd name="connsiteX11" fmla="*/ 377229 w 484252"/>
                <a:gd name="connsiteY11" fmla="*/ 109079 h 341413"/>
                <a:gd name="connsiteX12" fmla="*/ 393137 w 484252"/>
                <a:gd name="connsiteY12" fmla="*/ 124986 h 341413"/>
                <a:gd name="connsiteX13" fmla="*/ 393137 w 484252"/>
                <a:gd name="connsiteY13" fmla="*/ 132129 h 341413"/>
                <a:gd name="connsiteX14" fmla="*/ 397899 w 484252"/>
                <a:gd name="connsiteY14" fmla="*/ 136891 h 341413"/>
                <a:gd name="connsiteX15" fmla="*/ 397899 w 484252"/>
                <a:gd name="connsiteY15" fmla="*/ 139920 h 341413"/>
                <a:gd name="connsiteX16" fmla="*/ 420406 w 484252"/>
                <a:gd name="connsiteY16" fmla="*/ 156801 h 341413"/>
                <a:gd name="connsiteX17" fmla="*/ 436313 w 484252"/>
                <a:gd name="connsiteY17" fmla="*/ 172708 h 341413"/>
                <a:gd name="connsiteX18" fmla="*/ 447676 w 484252"/>
                <a:gd name="connsiteY18" fmla="*/ 195433 h 341413"/>
                <a:gd name="connsiteX19" fmla="*/ 472673 w 484252"/>
                <a:gd name="connsiteY19" fmla="*/ 211340 h 341413"/>
                <a:gd name="connsiteX20" fmla="*/ 479490 w 484252"/>
                <a:gd name="connsiteY20" fmla="*/ 220430 h 341413"/>
                <a:gd name="connsiteX21" fmla="*/ 473011 w 484252"/>
                <a:gd name="connsiteY21" fmla="*/ 220430 h 341413"/>
                <a:gd name="connsiteX22" fmla="*/ 477435 w 484252"/>
                <a:gd name="connsiteY22" fmla="*/ 223245 h 341413"/>
                <a:gd name="connsiteX23" fmla="*/ 484252 w 484252"/>
                <a:gd name="connsiteY23" fmla="*/ 232335 h 341413"/>
                <a:gd name="connsiteX24" fmla="*/ 472890 w 484252"/>
                <a:gd name="connsiteY24" fmla="*/ 232335 h 341413"/>
                <a:gd name="connsiteX25" fmla="*/ 445620 w 484252"/>
                <a:gd name="connsiteY25" fmla="*/ 232335 h 341413"/>
                <a:gd name="connsiteX26" fmla="*/ 418351 w 484252"/>
                <a:gd name="connsiteY26" fmla="*/ 227790 h 341413"/>
                <a:gd name="connsiteX27" fmla="*/ 409261 w 484252"/>
                <a:gd name="connsiteY27" fmla="*/ 232335 h 341413"/>
                <a:gd name="connsiteX28" fmla="*/ 397899 w 484252"/>
                <a:gd name="connsiteY28" fmla="*/ 243697 h 341413"/>
                <a:gd name="connsiteX29" fmla="*/ 386536 w 484252"/>
                <a:gd name="connsiteY29" fmla="*/ 243697 h 341413"/>
                <a:gd name="connsiteX30" fmla="*/ 370629 w 484252"/>
                <a:gd name="connsiteY30" fmla="*/ 239152 h 341413"/>
                <a:gd name="connsiteX31" fmla="*/ 334270 w 484252"/>
                <a:gd name="connsiteY31" fmla="*/ 255059 h 341413"/>
                <a:gd name="connsiteX32" fmla="*/ 316090 w 484252"/>
                <a:gd name="connsiteY32" fmla="*/ 250514 h 341413"/>
                <a:gd name="connsiteX33" fmla="*/ 311545 w 484252"/>
                <a:gd name="connsiteY33" fmla="*/ 255059 h 341413"/>
                <a:gd name="connsiteX34" fmla="*/ 300183 w 484252"/>
                <a:gd name="connsiteY34" fmla="*/ 275512 h 341413"/>
                <a:gd name="connsiteX35" fmla="*/ 272913 w 484252"/>
                <a:gd name="connsiteY35" fmla="*/ 266422 h 341413"/>
                <a:gd name="connsiteX36" fmla="*/ 247916 w 484252"/>
                <a:gd name="connsiteY36" fmla="*/ 266422 h 341413"/>
                <a:gd name="connsiteX37" fmla="*/ 220646 w 484252"/>
                <a:gd name="connsiteY37" fmla="*/ 250514 h 341413"/>
                <a:gd name="connsiteX38" fmla="*/ 193377 w 484252"/>
                <a:gd name="connsiteY38" fmla="*/ 239152 h 341413"/>
                <a:gd name="connsiteX39" fmla="*/ 172925 w 484252"/>
                <a:gd name="connsiteY39" fmla="*/ 250514 h 341413"/>
                <a:gd name="connsiteX40" fmla="*/ 154745 w 484252"/>
                <a:gd name="connsiteY40" fmla="*/ 270967 h 341413"/>
                <a:gd name="connsiteX41" fmla="*/ 154745 w 484252"/>
                <a:gd name="connsiteY41" fmla="*/ 293691 h 341413"/>
                <a:gd name="connsiteX42" fmla="*/ 129748 w 484252"/>
                <a:gd name="connsiteY42" fmla="*/ 293691 h 341413"/>
                <a:gd name="connsiteX43" fmla="*/ 107023 w 484252"/>
                <a:gd name="connsiteY43" fmla="*/ 286874 h 341413"/>
                <a:gd name="connsiteX44" fmla="*/ 86571 w 484252"/>
                <a:gd name="connsiteY44" fmla="*/ 302781 h 341413"/>
                <a:gd name="connsiteX45" fmla="*/ 63846 w 484252"/>
                <a:gd name="connsiteY45" fmla="*/ 341413 h 341413"/>
                <a:gd name="connsiteX46" fmla="*/ 59301 w 484252"/>
                <a:gd name="connsiteY46" fmla="*/ 330051 h 341413"/>
                <a:gd name="connsiteX47" fmla="*/ 59301 w 484252"/>
                <a:gd name="connsiteY47" fmla="*/ 329139 h 341413"/>
                <a:gd name="connsiteX48" fmla="*/ 59084 w 484252"/>
                <a:gd name="connsiteY48" fmla="*/ 329508 h 341413"/>
                <a:gd name="connsiteX49" fmla="*/ 54539 w 484252"/>
                <a:gd name="connsiteY49" fmla="*/ 318146 h 341413"/>
                <a:gd name="connsiteX50" fmla="*/ 54539 w 484252"/>
                <a:gd name="connsiteY50" fmla="*/ 309382 h 341413"/>
                <a:gd name="connsiteX51" fmla="*/ 43394 w 484252"/>
                <a:gd name="connsiteY51" fmla="*/ 298236 h 341413"/>
                <a:gd name="connsiteX52" fmla="*/ 32032 w 484252"/>
                <a:gd name="connsiteY52" fmla="*/ 282329 h 341413"/>
                <a:gd name="connsiteX53" fmla="*/ 27487 w 484252"/>
                <a:gd name="connsiteY53" fmla="*/ 270967 h 341413"/>
                <a:gd name="connsiteX54" fmla="*/ 11580 w 484252"/>
                <a:gd name="connsiteY54" fmla="*/ 250514 h 341413"/>
                <a:gd name="connsiteX55" fmla="*/ 11580 w 484252"/>
                <a:gd name="connsiteY55" fmla="*/ 244732 h 341413"/>
                <a:gd name="connsiteX56" fmla="*/ 6818 w 484252"/>
                <a:gd name="connsiteY56" fmla="*/ 238609 h 341413"/>
                <a:gd name="connsiteX57" fmla="*/ 6818 w 484252"/>
                <a:gd name="connsiteY57" fmla="*/ 228041 h 341413"/>
                <a:gd name="connsiteX58" fmla="*/ 4762 w 484252"/>
                <a:gd name="connsiteY58" fmla="*/ 223245 h 341413"/>
                <a:gd name="connsiteX59" fmla="*/ 4888 w 484252"/>
                <a:gd name="connsiteY59" fmla="*/ 222743 h 341413"/>
                <a:gd name="connsiteX60" fmla="*/ 0 w 484252"/>
                <a:gd name="connsiteY60" fmla="*/ 211340 h 341413"/>
                <a:gd name="connsiteX61" fmla="*/ 6818 w 484252"/>
                <a:gd name="connsiteY61" fmla="*/ 184070 h 341413"/>
                <a:gd name="connsiteX62" fmla="*/ 15908 w 484252"/>
                <a:gd name="connsiteY62" fmla="*/ 179525 h 341413"/>
                <a:gd name="connsiteX63" fmla="*/ 31815 w 484252"/>
                <a:gd name="connsiteY63" fmla="*/ 140893 h 341413"/>
                <a:gd name="connsiteX64" fmla="*/ 65902 w 484252"/>
                <a:gd name="connsiteY64" fmla="*/ 136348 h 341413"/>
                <a:gd name="connsiteX65" fmla="*/ 70447 w 484252"/>
                <a:gd name="connsiteY65" fmla="*/ 129531 h 341413"/>
                <a:gd name="connsiteX66" fmla="*/ 74992 w 484252"/>
                <a:gd name="connsiteY66" fmla="*/ 129531 h 341413"/>
                <a:gd name="connsiteX67" fmla="*/ 86354 w 484252"/>
                <a:gd name="connsiteY67" fmla="*/ 136348 h 341413"/>
                <a:gd name="connsiteX68" fmla="*/ 134076 w 484252"/>
                <a:gd name="connsiteY68" fmla="*/ 124986 h 341413"/>
                <a:gd name="connsiteX69" fmla="*/ 145438 w 484252"/>
                <a:gd name="connsiteY69" fmla="*/ 109079 h 341413"/>
                <a:gd name="connsiteX70" fmla="*/ 167883 w 484252"/>
                <a:gd name="connsiteY70" fmla="*/ 97856 h 341413"/>
                <a:gd name="connsiteX71" fmla="*/ 166107 w 484252"/>
                <a:gd name="connsiteY71" fmla="*/ 93714 h 341413"/>
                <a:gd name="connsiteX72" fmla="*/ 166398 w 484252"/>
                <a:gd name="connsiteY72" fmla="*/ 93598 h 341413"/>
                <a:gd name="connsiteX73" fmla="*/ 161345 w 484252"/>
                <a:gd name="connsiteY73" fmla="*/ 81809 h 341413"/>
                <a:gd name="connsiteX74" fmla="*/ 172708 w 484252"/>
                <a:gd name="connsiteY74" fmla="*/ 77264 h 341413"/>
                <a:gd name="connsiteX75" fmla="*/ 209067 w 484252"/>
                <a:gd name="connsiteY75" fmla="*/ 81809 h 341413"/>
                <a:gd name="connsiteX76" fmla="*/ 243154 w 484252"/>
                <a:gd name="connsiteY76" fmla="*/ 65902 h 341413"/>
                <a:gd name="connsiteX77" fmla="*/ 268151 w 484252"/>
                <a:gd name="connsiteY77" fmla="*/ 22725 h 341413"/>
                <a:gd name="connsiteX78" fmla="*/ 290876 w 484252"/>
                <a:gd name="connsiteY78" fmla="*/ 11362 h 34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84252" h="341413">
                  <a:moveTo>
                    <a:pt x="311328" y="0"/>
                  </a:moveTo>
                  <a:lnTo>
                    <a:pt x="315843" y="12042"/>
                  </a:lnTo>
                  <a:lnTo>
                    <a:pt x="316090" y="11905"/>
                  </a:lnTo>
                  <a:lnTo>
                    <a:pt x="318695" y="18852"/>
                  </a:lnTo>
                  <a:lnTo>
                    <a:pt x="338597" y="43177"/>
                  </a:lnTo>
                  <a:lnTo>
                    <a:pt x="338597" y="49262"/>
                  </a:lnTo>
                  <a:lnTo>
                    <a:pt x="343359" y="55082"/>
                  </a:lnTo>
                  <a:lnTo>
                    <a:pt x="343359" y="66445"/>
                  </a:lnTo>
                  <a:lnTo>
                    <a:pt x="338815" y="82352"/>
                  </a:lnTo>
                  <a:lnTo>
                    <a:pt x="338815" y="85211"/>
                  </a:lnTo>
                  <a:lnTo>
                    <a:pt x="349960" y="93171"/>
                  </a:lnTo>
                  <a:lnTo>
                    <a:pt x="377229" y="109079"/>
                  </a:lnTo>
                  <a:lnTo>
                    <a:pt x="393137" y="124986"/>
                  </a:lnTo>
                  <a:lnTo>
                    <a:pt x="393137" y="132129"/>
                  </a:lnTo>
                  <a:lnTo>
                    <a:pt x="397899" y="136891"/>
                  </a:lnTo>
                  <a:lnTo>
                    <a:pt x="397899" y="139920"/>
                  </a:lnTo>
                  <a:lnTo>
                    <a:pt x="420406" y="156801"/>
                  </a:lnTo>
                  <a:lnTo>
                    <a:pt x="436313" y="172708"/>
                  </a:lnTo>
                  <a:lnTo>
                    <a:pt x="447676" y="195433"/>
                  </a:lnTo>
                  <a:lnTo>
                    <a:pt x="472673" y="211340"/>
                  </a:lnTo>
                  <a:lnTo>
                    <a:pt x="479490" y="220430"/>
                  </a:lnTo>
                  <a:lnTo>
                    <a:pt x="473011" y="220430"/>
                  </a:lnTo>
                  <a:lnTo>
                    <a:pt x="477435" y="223245"/>
                  </a:lnTo>
                  <a:lnTo>
                    <a:pt x="484252" y="232335"/>
                  </a:lnTo>
                  <a:lnTo>
                    <a:pt x="472890" y="232335"/>
                  </a:lnTo>
                  <a:lnTo>
                    <a:pt x="445620" y="232335"/>
                  </a:lnTo>
                  <a:lnTo>
                    <a:pt x="418351" y="227790"/>
                  </a:lnTo>
                  <a:lnTo>
                    <a:pt x="409261" y="232335"/>
                  </a:lnTo>
                  <a:lnTo>
                    <a:pt x="397899" y="243697"/>
                  </a:lnTo>
                  <a:lnTo>
                    <a:pt x="386536" y="243697"/>
                  </a:lnTo>
                  <a:lnTo>
                    <a:pt x="370629" y="239152"/>
                  </a:lnTo>
                  <a:lnTo>
                    <a:pt x="334270" y="255059"/>
                  </a:lnTo>
                  <a:lnTo>
                    <a:pt x="316090" y="250514"/>
                  </a:lnTo>
                  <a:lnTo>
                    <a:pt x="311545" y="255059"/>
                  </a:lnTo>
                  <a:lnTo>
                    <a:pt x="300183" y="275512"/>
                  </a:lnTo>
                  <a:lnTo>
                    <a:pt x="272913" y="266422"/>
                  </a:lnTo>
                  <a:lnTo>
                    <a:pt x="247916" y="266422"/>
                  </a:lnTo>
                  <a:lnTo>
                    <a:pt x="220646" y="250514"/>
                  </a:lnTo>
                  <a:lnTo>
                    <a:pt x="193377" y="239152"/>
                  </a:lnTo>
                  <a:lnTo>
                    <a:pt x="172925" y="250514"/>
                  </a:lnTo>
                  <a:lnTo>
                    <a:pt x="154745" y="270967"/>
                  </a:lnTo>
                  <a:lnTo>
                    <a:pt x="154745" y="293691"/>
                  </a:lnTo>
                  <a:lnTo>
                    <a:pt x="129748" y="293691"/>
                  </a:lnTo>
                  <a:lnTo>
                    <a:pt x="107023" y="286874"/>
                  </a:lnTo>
                  <a:lnTo>
                    <a:pt x="86571" y="302781"/>
                  </a:lnTo>
                  <a:lnTo>
                    <a:pt x="63846" y="341413"/>
                  </a:lnTo>
                  <a:lnTo>
                    <a:pt x="59301" y="330051"/>
                  </a:lnTo>
                  <a:lnTo>
                    <a:pt x="59301" y="329139"/>
                  </a:lnTo>
                  <a:lnTo>
                    <a:pt x="59084" y="329508"/>
                  </a:lnTo>
                  <a:lnTo>
                    <a:pt x="54539" y="318146"/>
                  </a:lnTo>
                  <a:lnTo>
                    <a:pt x="54539" y="309382"/>
                  </a:lnTo>
                  <a:lnTo>
                    <a:pt x="43394" y="298236"/>
                  </a:lnTo>
                  <a:lnTo>
                    <a:pt x="32032" y="282329"/>
                  </a:lnTo>
                  <a:lnTo>
                    <a:pt x="27487" y="270967"/>
                  </a:lnTo>
                  <a:lnTo>
                    <a:pt x="11580" y="250514"/>
                  </a:lnTo>
                  <a:lnTo>
                    <a:pt x="11580" y="244732"/>
                  </a:lnTo>
                  <a:lnTo>
                    <a:pt x="6818" y="238609"/>
                  </a:lnTo>
                  <a:lnTo>
                    <a:pt x="6818" y="228041"/>
                  </a:lnTo>
                  <a:lnTo>
                    <a:pt x="4762" y="223245"/>
                  </a:lnTo>
                  <a:lnTo>
                    <a:pt x="4888" y="222743"/>
                  </a:lnTo>
                  <a:lnTo>
                    <a:pt x="0" y="211340"/>
                  </a:lnTo>
                  <a:lnTo>
                    <a:pt x="6818" y="184070"/>
                  </a:lnTo>
                  <a:lnTo>
                    <a:pt x="15908" y="179525"/>
                  </a:lnTo>
                  <a:lnTo>
                    <a:pt x="31815" y="140893"/>
                  </a:lnTo>
                  <a:lnTo>
                    <a:pt x="65902" y="136348"/>
                  </a:lnTo>
                  <a:lnTo>
                    <a:pt x="70447" y="129531"/>
                  </a:lnTo>
                  <a:lnTo>
                    <a:pt x="74992" y="129531"/>
                  </a:lnTo>
                  <a:lnTo>
                    <a:pt x="86354" y="136348"/>
                  </a:lnTo>
                  <a:lnTo>
                    <a:pt x="134076" y="124986"/>
                  </a:lnTo>
                  <a:lnTo>
                    <a:pt x="145438" y="109079"/>
                  </a:lnTo>
                  <a:lnTo>
                    <a:pt x="167883" y="97856"/>
                  </a:lnTo>
                  <a:lnTo>
                    <a:pt x="166107" y="93714"/>
                  </a:lnTo>
                  <a:lnTo>
                    <a:pt x="166398" y="93598"/>
                  </a:lnTo>
                  <a:lnTo>
                    <a:pt x="161345" y="81809"/>
                  </a:lnTo>
                  <a:lnTo>
                    <a:pt x="172708" y="77264"/>
                  </a:lnTo>
                  <a:lnTo>
                    <a:pt x="209067" y="81809"/>
                  </a:lnTo>
                  <a:lnTo>
                    <a:pt x="243154" y="65902"/>
                  </a:lnTo>
                  <a:lnTo>
                    <a:pt x="268151" y="22725"/>
                  </a:lnTo>
                  <a:lnTo>
                    <a:pt x="290876" y="1136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79" name="Freeform 55"/>
            <p:cNvSpPr>
              <a:spLocks/>
            </p:cNvSpPr>
            <p:nvPr/>
          </p:nvSpPr>
          <p:spPr bwMode="auto">
            <a:xfrm>
              <a:off x="4633281" y="3563133"/>
              <a:ext cx="208094" cy="313763"/>
            </a:xfrm>
            <a:custGeom>
              <a:avLst/>
              <a:gdLst>
                <a:gd name="connsiteX0" fmla="*/ 220430 w 277458"/>
                <a:gd name="connsiteY0" fmla="*/ 0 h 418350"/>
                <a:gd name="connsiteX1" fmla="*/ 223583 w 277458"/>
                <a:gd name="connsiteY1" fmla="*/ 5406 h 418350"/>
                <a:gd name="connsiteX2" fmla="*/ 225192 w 277458"/>
                <a:gd name="connsiteY2" fmla="*/ 4762 h 418350"/>
                <a:gd name="connsiteX3" fmla="*/ 241099 w 277458"/>
                <a:gd name="connsiteY3" fmla="*/ 32032 h 418350"/>
                <a:gd name="connsiteX4" fmla="*/ 241099 w 277458"/>
                <a:gd name="connsiteY4" fmla="*/ 52484 h 418350"/>
                <a:gd name="connsiteX5" fmla="*/ 241099 w 277458"/>
                <a:gd name="connsiteY5" fmla="*/ 79753 h 418350"/>
                <a:gd name="connsiteX6" fmla="*/ 257006 w 277458"/>
                <a:gd name="connsiteY6" fmla="*/ 111568 h 418350"/>
                <a:gd name="connsiteX7" fmla="*/ 241099 w 277458"/>
                <a:gd name="connsiteY7" fmla="*/ 111568 h 418350"/>
                <a:gd name="connsiteX8" fmla="*/ 229736 w 277458"/>
                <a:gd name="connsiteY8" fmla="*/ 118385 h 418350"/>
                <a:gd name="connsiteX9" fmla="*/ 207012 w 277458"/>
                <a:gd name="connsiteY9" fmla="*/ 111568 h 418350"/>
                <a:gd name="connsiteX10" fmla="*/ 202467 w 277458"/>
                <a:gd name="connsiteY10" fmla="*/ 127475 h 418350"/>
                <a:gd name="connsiteX11" fmla="*/ 220430 w 277458"/>
                <a:gd name="connsiteY11" fmla="*/ 145438 h 418350"/>
                <a:gd name="connsiteX12" fmla="*/ 236337 w 277458"/>
                <a:gd name="connsiteY12" fmla="*/ 149983 h 418350"/>
                <a:gd name="connsiteX13" fmla="*/ 237395 w 277458"/>
                <a:gd name="connsiteY13" fmla="*/ 153687 h 418350"/>
                <a:gd name="connsiteX14" fmla="*/ 241099 w 277458"/>
                <a:gd name="connsiteY14" fmla="*/ 154745 h 418350"/>
                <a:gd name="connsiteX15" fmla="*/ 245644 w 277458"/>
                <a:gd name="connsiteY15" fmla="*/ 170652 h 418350"/>
                <a:gd name="connsiteX16" fmla="*/ 257006 w 277458"/>
                <a:gd name="connsiteY16" fmla="*/ 197921 h 418350"/>
                <a:gd name="connsiteX17" fmla="*/ 250189 w 277458"/>
                <a:gd name="connsiteY17" fmla="*/ 209284 h 418350"/>
                <a:gd name="connsiteX18" fmla="*/ 234281 w 277458"/>
                <a:gd name="connsiteY18" fmla="*/ 247916 h 418350"/>
                <a:gd name="connsiteX19" fmla="*/ 225192 w 277458"/>
                <a:gd name="connsiteY19" fmla="*/ 252461 h 418350"/>
                <a:gd name="connsiteX20" fmla="*/ 218374 w 277458"/>
                <a:gd name="connsiteY20" fmla="*/ 279730 h 418350"/>
                <a:gd name="connsiteX21" fmla="*/ 225192 w 277458"/>
                <a:gd name="connsiteY21" fmla="*/ 295637 h 418350"/>
                <a:gd name="connsiteX22" fmla="*/ 225192 w 277458"/>
                <a:gd name="connsiteY22" fmla="*/ 307000 h 418350"/>
                <a:gd name="connsiteX23" fmla="*/ 241099 w 277458"/>
                <a:gd name="connsiteY23" fmla="*/ 327452 h 418350"/>
                <a:gd name="connsiteX24" fmla="*/ 245644 w 277458"/>
                <a:gd name="connsiteY24" fmla="*/ 338814 h 418350"/>
                <a:gd name="connsiteX25" fmla="*/ 255753 w 277458"/>
                <a:gd name="connsiteY25" fmla="*/ 357011 h 418350"/>
                <a:gd name="connsiteX26" fmla="*/ 268151 w 277458"/>
                <a:gd name="connsiteY26" fmla="*/ 365867 h 418350"/>
                <a:gd name="connsiteX27" fmla="*/ 268151 w 277458"/>
                <a:gd name="connsiteY27" fmla="*/ 367227 h 418350"/>
                <a:gd name="connsiteX28" fmla="*/ 272913 w 277458"/>
                <a:gd name="connsiteY28" fmla="*/ 370629 h 418350"/>
                <a:gd name="connsiteX29" fmla="*/ 272913 w 277458"/>
                <a:gd name="connsiteY29" fmla="*/ 386536 h 418350"/>
                <a:gd name="connsiteX30" fmla="*/ 277458 w 277458"/>
                <a:gd name="connsiteY30" fmla="*/ 397898 h 418350"/>
                <a:gd name="connsiteX31" fmla="*/ 272913 w 277458"/>
                <a:gd name="connsiteY31" fmla="*/ 418350 h 418350"/>
                <a:gd name="connsiteX32" fmla="*/ 245644 w 277458"/>
                <a:gd name="connsiteY32" fmla="*/ 409260 h 418350"/>
                <a:gd name="connsiteX33" fmla="*/ 218374 w 277458"/>
                <a:gd name="connsiteY33" fmla="*/ 397898 h 418350"/>
                <a:gd name="connsiteX34" fmla="*/ 170652 w 277458"/>
                <a:gd name="connsiteY34" fmla="*/ 397898 h 418350"/>
                <a:gd name="connsiteX35" fmla="*/ 166107 w 277458"/>
                <a:gd name="connsiteY35" fmla="*/ 397898 h 418350"/>
                <a:gd name="connsiteX36" fmla="*/ 143383 w 277458"/>
                <a:gd name="connsiteY36" fmla="*/ 397898 h 418350"/>
                <a:gd name="connsiteX37" fmla="*/ 122931 w 277458"/>
                <a:gd name="connsiteY37" fmla="*/ 397898 h 418350"/>
                <a:gd name="connsiteX38" fmla="*/ 107023 w 277458"/>
                <a:gd name="connsiteY38" fmla="*/ 397898 h 418350"/>
                <a:gd name="connsiteX39" fmla="*/ 47939 w 277458"/>
                <a:gd name="connsiteY39" fmla="*/ 397898 h 418350"/>
                <a:gd name="connsiteX40" fmla="*/ 48733 w 277458"/>
                <a:gd name="connsiteY40" fmla="*/ 393136 h 418350"/>
                <a:gd name="connsiteX41" fmla="*/ 43177 w 277458"/>
                <a:gd name="connsiteY41" fmla="*/ 393136 h 418350"/>
                <a:gd name="connsiteX42" fmla="*/ 47722 w 277458"/>
                <a:gd name="connsiteY42" fmla="*/ 365867 h 418350"/>
                <a:gd name="connsiteX43" fmla="*/ 34196 w 277458"/>
                <a:gd name="connsiteY43" fmla="*/ 342679 h 418350"/>
                <a:gd name="connsiteX44" fmla="*/ 20670 w 277458"/>
                <a:gd name="connsiteY44" fmla="*/ 338814 h 418350"/>
                <a:gd name="connsiteX45" fmla="*/ 17617 w 277458"/>
                <a:gd name="connsiteY45" fmla="*/ 334541 h 418350"/>
                <a:gd name="connsiteX46" fmla="*/ 15908 w 277458"/>
                <a:gd name="connsiteY46" fmla="*/ 334052 h 418350"/>
                <a:gd name="connsiteX47" fmla="*/ 4545 w 277458"/>
                <a:gd name="connsiteY47" fmla="*/ 318145 h 418350"/>
                <a:gd name="connsiteX48" fmla="*/ 0 w 277458"/>
                <a:gd name="connsiteY48" fmla="*/ 311327 h 418350"/>
                <a:gd name="connsiteX49" fmla="*/ 0 w 277458"/>
                <a:gd name="connsiteY49" fmla="*/ 302238 h 418350"/>
                <a:gd name="connsiteX50" fmla="*/ 9090 w 277458"/>
                <a:gd name="connsiteY50" fmla="*/ 274968 h 418350"/>
                <a:gd name="connsiteX51" fmla="*/ 24997 w 277458"/>
                <a:gd name="connsiteY51" fmla="*/ 243154 h 418350"/>
                <a:gd name="connsiteX52" fmla="*/ 36360 w 277458"/>
                <a:gd name="connsiteY52" fmla="*/ 243154 h 418350"/>
                <a:gd name="connsiteX53" fmla="*/ 59084 w 277458"/>
                <a:gd name="connsiteY53" fmla="*/ 215884 h 418350"/>
                <a:gd name="connsiteX54" fmla="*/ 68174 w 277458"/>
                <a:gd name="connsiteY54" fmla="*/ 215884 h 418350"/>
                <a:gd name="connsiteX55" fmla="*/ 90899 w 277458"/>
                <a:gd name="connsiteY55" fmla="*/ 231791 h 418350"/>
                <a:gd name="connsiteX56" fmla="*/ 118169 w 277458"/>
                <a:gd name="connsiteY56" fmla="*/ 220429 h 418350"/>
                <a:gd name="connsiteX57" fmla="*/ 122713 w 277458"/>
                <a:gd name="connsiteY57" fmla="*/ 204522 h 418350"/>
                <a:gd name="connsiteX58" fmla="*/ 127258 w 277458"/>
                <a:gd name="connsiteY58" fmla="*/ 188615 h 418350"/>
                <a:gd name="connsiteX59" fmla="*/ 134076 w 277458"/>
                <a:gd name="connsiteY59" fmla="*/ 165890 h 418350"/>
                <a:gd name="connsiteX60" fmla="*/ 154528 w 277458"/>
                <a:gd name="connsiteY60" fmla="*/ 156800 h 418350"/>
                <a:gd name="connsiteX61" fmla="*/ 161345 w 277458"/>
                <a:gd name="connsiteY61" fmla="*/ 129531 h 418350"/>
                <a:gd name="connsiteX62" fmla="*/ 170435 w 277458"/>
                <a:gd name="connsiteY62" fmla="*/ 118168 h 418350"/>
                <a:gd name="connsiteX63" fmla="*/ 177253 w 277458"/>
                <a:gd name="connsiteY63" fmla="*/ 102261 h 418350"/>
                <a:gd name="connsiteX64" fmla="*/ 181798 w 277458"/>
                <a:gd name="connsiteY64" fmla="*/ 74991 h 418350"/>
                <a:gd name="connsiteX65" fmla="*/ 213612 w 277458"/>
                <a:gd name="connsiteY65" fmla="*/ 47722 h 418350"/>
                <a:gd name="connsiteX66" fmla="*/ 213612 w 277458"/>
                <a:gd name="connsiteY66" fmla="*/ 38632 h 418350"/>
                <a:gd name="connsiteX67" fmla="*/ 219651 w 277458"/>
                <a:gd name="connsiteY67" fmla="*/ 28568 h 418350"/>
                <a:gd name="connsiteX68" fmla="*/ 207012 w 277458"/>
                <a:gd name="connsiteY68" fmla="*/ 20669 h 418350"/>
                <a:gd name="connsiteX69" fmla="*/ 207791 w 277458"/>
                <a:gd name="connsiteY69" fmla="*/ 19371 h 418350"/>
                <a:gd name="connsiteX70" fmla="*/ 202250 w 277458"/>
                <a:gd name="connsiteY70" fmla="*/ 15907 h 418350"/>
                <a:gd name="connsiteX71" fmla="*/ 209067 w 277458"/>
                <a:gd name="connsiteY71" fmla="*/ 4545 h 41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77458" h="418350">
                  <a:moveTo>
                    <a:pt x="220430" y="0"/>
                  </a:moveTo>
                  <a:lnTo>
                    <a:pt x="223583" y="5406"/>
                  </a:lnTo>
                  <a:lnTo>
                    <a:pt x="225192" y="4762"/>
                  </a:lnTo>
                  <a:lnTo>
                    <a:pt x="241099" y="32032"/>
                  </a:lnTo>
                  <a:lnTo>
                    <a:pt x="241099" y="52484"/>
                  </a:lnTo>
                  <a:lnTo>
                    <a:pt x="241099" y="79753"/>
                  </a:lnTo>
                  <a:lnTo>
                    <a:pt x="257006" y="111568"/>
                  </a:lnTo>
                  <a:lnTo>
                    <a:pt x="241099" y="111568"/>
                  </a:lnTo>
                  <a:lnTo>
                    <a:pt x="229736" y="118385"/>
                  </a:lnTo>
                  <a:lnTo>
                    <a:pt x="207012" y="111568"/>
                  </a:lnTo>
                  <a:lnTo>
                    <a:pt x="202467" y="127475"/>
                  </a:lnTo>
                  <a:lnTo>
                    <a:pt x="220430" y="145438"/>
                  </a:lnTo>
                  <a:lnTo>
                    <a:pt x="236337" y="149983"/>
                  </a:lnTo>
                  <a:lnTo>
                    <a:pt x="237395" y="153687"/>
                  </a:lnTo>
                  <a:lnTo>
                    <a:pt x="241099" y="154745"/>
                  </a:lnTo>
                  <a:lnTo>
                    <a:pt x="245644" y="170652"/>
                  </a:lnTo>
                  <a:lnTo>
                    <a:pt x="257006" y="197921"/>
                  </a:lnTo>
                  <a:lnTo>
                    <a:pt x="250189" y="209284"/>
                  </a:lnTo>
                  <a:lnTo>
                    <a:pt x="234281" y="247916"/>
                  </a:lnTo>
                  <a:lnTo>
                    <a:pt x="225192" y="252461"/>
                  </a:lnTo>
                  <a:lnTo>
                    <a:pt x="218374" y="279730"/>
                  </a:lnTo>
                  <a:lnTo>
                    <a:pt x="225192" y="295637"/>
                  </a:lnTo>
                  <a:lnTo>
                    <a:pt x="225192" y="307000"/>
                  </a:lnTo>
                  <a:lnTo>
                    <a:pt x="241099" y="327452"/>
                  </a:lnTo>
                  <a:lnTo>
                    <a:pt x="245644" y="338814"/>
                  </a:lnTo>
                  <a:lnTo>
                    <a:pt x="255753" y="357011"/>
                  </a:lnTo>
                  <a:lnTo>
                    <a:pt x="268151" y="365867"/>
                  </a:lnTo>
                  <a:lnTo>
                    <a:pt x="268151" y="367227"/>
                  </a:lnTo>
                  <a:lnTo>
                    <a:pt x="272913" y="370629"/>
                  </a:lnTo>
                  <a:lnTo>
                    <a:pt x="272913" y="386536"/>
                  </a:lnTo>
                  <a:lnTo>
                    <a:pt x="277458" y="397898"/>
                  </a:lnTo>
                  <a:lnTo>
                    <a:pt x="272913" y="418350"/>
                  </a:lnTo>
                  <a:lnTo>
                    <a:pt x="245644" y="409260"/>
                  </a:lnTo>
                  <a:lnTo>
                    <a:pt x="218374" y="397898"/>
                  </a:lnTo>
                  <a:lnTo>
                    <a:pt x="170652" y="397898"/>
                  </a:lnTo>
                  <a:lnTo>
                    <a:pt x="166107" y="397898"/>
                  </a:lnTo>
                  <a:lnTo>
                    <a:pt x="143383" y="397898"/>
                  </a:lnTo>
                  <a:lnTo>
                    <a:pt x="122931" y="397898"/>
                  </a:lnTo>
                  <a:lnTo>
                    <a:pt x="107023" y="397898"/>
                  </a:lnTo>
                  <a:lnTo>
                    <a:pt x="47939" y="397898"/>
                  </a:lnTo>
                  <a:lnTo>
                    <a:pt x="48733" y="393136"/>
                  </a:lnTo>
                  <a:lnTo>
                    <a:pt x="43177" y="393136"/>
                  </a:lnTo>
                  <a:lnTo>
                    <a:pt x="47722" y="365867"/>
                  </a:lnTo>
                  <a:lnTo>
                    <a:pt x="34196" y="342679"/>
                  </a:lnTo>
                  <a:lnTo>
                    <a:pt x="20670" y="338814"/>
                  </a:lnTo>
                  <a:lnTo>
                    <a:pt x="17617" y="334541"/>
                  </a:lnTo>
                  <a:lnTo>
                    <a:pt x="15908" y="334052"/>
                  </a:lnTo>
                  <a:lnTo>
                    <a:pt x="4545" y="318145"/>
                  </a:lnTo>
                  <a:lnTo>
                    <a:pt x="0" y="311327"/>
                  </a:lnTo>
                  <a:lnTo>
                    <a:pt x="0" y="302238"/>
                  </a:lnTo>
                  <a:lnTo>
                    <a:pt x="9090" y="274968"/>
                  </a:lnTo>
                  <a:lnTo>
                    <a:pt x="24997" y="243154"/>
                  </a:lnTo>
                  <a:lnTo>
                    <a:pt x="36360" y="243154"/>
                  </a:lnTo>
                  <a:lnTo>
                    <a:pt x="59084" y="215884"/>
                  </a:lnTo>
                  <a:lnTo>
                    <a:pt x="68174" y="215884"/>
                  </a:lnTo>
                  <a:lnTo>
                    <a:pt x="90899" y="231791"/>
                  </a:lnTo>
                  <a:lnTo>
                    <a:pt x="118169" y="220429"/>
                  </a:lnTo>
                  <a:lnTo>
                    <a:pt x="122713" y="204522"/>
                  </a:lnTo>
                  <a:lnTo>
                    <a:pt x="127258" y="188615"/>
                  </a:lnTo>
                  <a:lnTo>
                    <a:pt x="134076" y="165890"/>
                  </a:lnTo>
                  <a:lnTo>
                    <a:pt x="154528" y="156800"/>
                  </a:lnTo>
                  <a:lnTo>
                    <a:pt x="161345" y="129531"/>
                  </a:lnTo>
                  <a:lnTo>
                    <a:pt x="170435" y="118168"/>
                  </a:lnTo>
                  <a:lnTo>
                    <a:pt x="177253" y="102261"/>
                  </a:lnTo>
                  <a:lnTo>
                    <a:pt x="181798" y="74991"/>
                  </a:lnTo>
                  <a:lnTo>
                    <a:pt x="213612" y="47722"/>
                  </a:lnTo>
                  <a:lnTo>
                    <a:pt x="213612" y="38632"/>
                  </a:lnTo>
                  <a:lnTo>
                    <a:pt x="219651" y="28568"/>
                  </a:lnTo>
                  <a:lnTo>
                    <a:pt x="207012" y="20669"/>
                  </a:lnTo>
                  <a:lnTo>
                    <a:pt x="207791" y="19371"/>
                  </a:lnTo>
                  <a:lnTo>
                    <a:pt x="202250" y="15907"/>
                  </a:lnTo>
                  <a:lnTo>
                    <a:pt x="209067" y="454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80" name="Freeform 56"/>
            <p:cNvSpPr>
              <a:spLocks/>
            </p:cNvSpPr>
            <p:nvPr/>
          </p:nvSpPr>
          <p:spPr bwMode="auto">
            <a:xfrm>
              <a:off x="4471367" y="3534159"/>
              <a:ext cx="332592" cy="274727"/>
            </a:xfrm>
            <a:custGeom>
              <a:avLst/>
              <a:gdLst>
                <a:gd name="connsiteX0" fmla="*/ 102261 w 443456"/>
                <a:gd name="connsiteY0" fmla="*/ 0 h 366302"/>
                <a:gd name="connsiteX1" fmla="*/ 138621 w 443456"/>
                <a:gd name="connsiteY1" fmla="*/ 18180 h 366302"/>
                <a:gd name="connsiteX2" fmla="*/ 149983 w 443456"/>
                <a:gd name="connsiteY2" fmla="*/ 27270 h 366302"/>
                <a:gd name="connsiteX3" fmla="*/ 165890 w 443456"/>
                <a:gd name="connsiteY3" fmla="*/ 27270 h 366302"/>
                <a:gd name="connsiteX4" fmla="*/ 188615 w 443456"/>
                <a:gd name="connsiteY4" fmla="*/ 22725 h 366302"/>
                <a:gd name="connsiteX5" fmla="*/ 231792 w 443456"/>
                <a:gd name="connsiteY5" fmla="*/ 38632 h 366302"/>
                <a:gd name="connsiteX6" fmla="*/ 252244 w 443456"/>
                <a:gd name="connsiteY6" fmla="*/ 38632 h 366302"/>
                <a:gd name="connsiteX7" fmla="*/ 274968 w 443456"/>
                <a:gd name="connsiteY7" fmla="*/ 22725 h 366302"/>
                <a:gd name="connsiteX8" fmla="*/ 295420 w 443456"/>
                <a:gd name="connsiteY8" fmla="*/ 27270 h 366302"/>
                <a:gd name="connsiteX9" fmla="*/ 299965 w 443456"/>
                <a:gd name="connsiteY9" fmla="*/ 18180 h 366302"/>
                <a:gd name="connsiteX10" fmla="*/ 322690 w 443456"/>
                <a:gd name="connsiteY10" fmla="*/ 22725 h 366302"/>
                <a:gd name="connsiteX11" fmla="*/ 354505 w 443456"/>
                <a:gd name="connsiteY11" fmla="*/ 34087 h 366302"/>
                <a:gd name="connsiteX12" fmla="*/ 381774 w 443456"/>
                <a:gd name="connsiteY12" fmla="*/ 11363 h 366302"/>
                <a:gd name="connsiteX13" fmla="*/ 393136 w 443456"/>
                <a:gd name="connsiteY13" fmla="*/ 11363 h 366302"/>
                <a:gd name="connsiteX14" fmla="*/ 397648 w 443456"/>
                <a:gd name="connsiteY14" fmla="*/ 20887 h 366302"/>
                <a:gd name="connsiteX15" fmla="*/ 400279 w 443456"/>
                <a:gd name="connsiteY15" fmla="*/ 20887 h 366302"/>
                <a:gd name="connsiteX16" fmla="*/ 416220 w 443456"/>
                <a:gd name="connsiteY16" fmla="*/ 54540 h 366302"/>
                <a:gd name="connsiteX17" fmla="*/ 418134 w 443456"/>
                <a:gd name="connsiteY17" fmla="*/ 54540 h 366302"/>
                <a:gd name="connsiteX18" fmla="*/ 436313 w 443456"/>
                <a:gd name="connsiteY18" fmla="*/ 65902 h 366302"/>
                <a:gd name="connsiteX19" fmla="*/ 434105 w 443456"/>
                <a:gd name="connsiteY19" fmla="*/ 69582 h 366302"/>
                <a:gd name="connsiteX20" fmla="*/ 443456 w 443456"/>
                <a:gd name="connsiteY20" fmla="*/ 75426 h 366302"/>
                <a:gd name="connsiteX21" fmla="*/ 436639 w 443456"/>
                <a:gd name="connsiteY21" fmla="*/ 86788 h 366302"/>
                <a:gd name="connsiteX22" fmla="*/ 436639 w 443456"/>
                <a:gd name="connsiteY22" fmla="*/ 95878 h 366302"/>
                <a:gd name="connsiteX23" fmla="*/ 404824 w 443456"/>
                <a:gd name="connsiteY23" fmla="*/ 123148 h 366302"/>
                <a:gd name="connsiteX24" fmla="*/ 400279 w 443456"/>
                <a:gd name="connsiteY24" fmla="*/ 150417 h 366302"/>
                <a:gd name="connsiteX25" fmla="*/ 393462 w 443456"/>
                <a:gd name="connsiteY25" fmla="*/ 166325 h 366302"/>
                <a:gd name="connsiteX26" fmla="*/ 384372 w 443456"/>
                <a:gd name="connsiteY26" fmla="*/ 177687 h 366302"/>
                <a:gd name="connsiteX27" fmla="*/ 377555 w 443456"/>
                <a:gd name="connsiteY27" fmla="*/ 204957 h 366302"/>
                <a:gd name="connsiteX28" fmla="*/ 357103 w 443456"/>
                <a:gd name="connsiteY28" fmla="*/ 214047 h 366302"/>
                <a:gd name="connsiteX29" fmla="*/ 350285 w 443456"/>
                <a:gd name="connsiteY29" fmla="*/ 236771 h 366302"/>
                <a:gd name="connsiteX30" fmla="*/ 345740 w 443456"/>
                <a:gd name="connsiteY30" fmla="*/ 252679 h 366302"/>
                <a:gd name="connsiteX31" fmla="*/ 341195 w 443456"/>
                <a:gd name="connsiteY31" fmla="*/ 268586 h 366302"/>
                <a:gd name="connsiteX32" fmla="*/ 313926 w 443456"/>
                <a:gd name="connsiteY32" fmla="*/ 279948 h 366302"/>
                <a:gd name="connsiteX33" fmla="*/ 291201 w 443456"/>
                <a:gd name="connsiteY33" fmla="*/ 264041 h 366302"/>
                <a:gd name="connsiteX34" fmla="*/ 282111 w 443456"/>
                <a:gd name="connsiteY34" fmla="*/ 264041 h 366302"/>
                <a:gd name="connsiteX35" fmla="*/ 259387 w 443456"/>
                <a:gd name="connsiteY35" fmla="*/ 284493 h 366302"/>
                <a:gd name="connsiteX36" fmla="*/ 248024 w 443456"/>
                <a:gd name="connsiteY36" fmla="*/ 284493 h 366302"/>
                <a:gd name="connsiteX37" fmla="*/ 232117 w 443456"/>
                <a:gd name="connsiteY37" fmla="*/ 323125 h 366302"/>
                <a:gd name="connsiteX38" fmla="*/ 223027 w 443456"/>
                <a:gd name="connsiteY38" fmla="*/ 350395 h 366302"/>
                <a:gd name="connsiteX39" fmla="*/ 179850 w 443456"/>
                <a:gd name="connsiteY39" fmla="*/ 359485 h 366302"/>
                <a:gd name="connsiteX40" fmla="*/ 168488 w 443456"/>
                <a:gd name="connsiteY40" fmla="*/ 359485 h 366302"/>
                <a:gd name="connsiteX41" fmla="*/ 152581 w 443456"/>
                <a:gd name="connsiteY41" fmla="*/ 366302 h 366302"/>
                <a:gd name="connsiteX42" fmla="*/ 125311 w 443456"/>
                <a:gd name="connsiteY42" fmla="*/ 366302 h 366302"/>
                <a:gd name="connsiteX43" fmla="*/ 104859 w 443456"/>
                <a:gd name="connsiteY43" fmla="*/ 343578 h 366302"/>
                <a:gd name="connsiteX44" fmla="*/ 103628 w 443456"/>
                <a:gd name="connsiteY44" fmla="*/ 340622 h 366302"/>
                <a:gd name="connsiteX45" fmla="*/ 97716 w 443456"/>
                <a:gd name="connsiteY45" fmla="*/ 334054 h 366302"/>
                <a:gd name="connsiteX46" fmla="*/ 88360 w 443456"/>
                <a:gd name="connsiteY46" fmla="*/ 311599 h 366302"/>
                <a:gd name="connsiteX47" fmla="*/ 66227 w 443456"/>
                <a:gd name="connsiteY47" fmla="*/ 291311 h 366302"/>
                <a:gd name="connsiteX48" fmla="*/ 38958 w 443456"/>
                <a:gd name="connsiteY48" fmla="*/ 291311 h 366302"/>
                <a:gd name="connsiteX49" fmla="*/ 7143 w 443456"/>
                <a:gd name="connsiteY49" fmla="*/ 291311 h 366302"/>
                <a:gd name="connsiteX50" fmla="*/ 7143 w 443456"/>
                <a:gd name="connsiteY50" fmla="*/ 281787 h 366302"/>
                <a:gd name="connsiteX51" fmla="*/ 0 w 443456"/>
                <a:gd name="connsiteY51" fmla="*/ 281787 h 366302"/>
                <a:gd name="connsiteX52" fmla="*/ 0 w 443456"/>
                <a:gd name="connsiteY52" fmla="*/ 227247 h 366302"/>
                <a:gd name="connsiteX53" fmla="*/ 0 w 443456"/>
                <a:gd name="connsiteY53" fmla="*/ 199978 h 366302"/>
                <a:gd name="connsiteX54" fmla="*/ 4545 w 443456"/>
                <a:gd name="connsiteY54" fmla="*/ 179525 h 366302"/>
                <a:gd name="connsiteX55" fmla="*/ 15907 w 443456"/>
                <a:gd name="connsiteY55" fmla="*/ 168163 h 366302"/>
                <a:gd name="connsiteX56" fmla="*/ 38632 w 443456"/>
                <a:gd name="connsiteY56" fmla="*/ 140893 h 366302"/>
                <a:gd name="connsiteX57" fmla="*/ 31815 w 443456"/>
                <a:gd name="connsiteY57" fmla="*/ 129531 h 366302"/>
                <a:gd name="connsiteX58" fmla="*/ 43177 w 443456"/>
                <a:gd name="connsiteY58" fmla="*/ 120441 h 366302"/>
                <a:gd name="connsiteX59" fmla="*/ 31815 w 443456"/>
                <a:gd name="connsiteY59" fmla="*/ 97717 h 366302"/>
                <a:gd name="connsiteX60" fmla="*/ 31815 w 443456"/>
                <a:gd name="connsiteY60" fmla="*/ 81809 h 366302"/>
                <a:gd name="connsiteX61" fmla="*/ 38632 w 443456"/>
                <a:gd name="connsiteY61" fmla="*/ 49995 h 366302"/>
                <a:gd name="connsiteX62" fmla="*/ 47722 w 443456"/>
                <a:gd name="connsiteY62" fmla="*/ 34087 h 366302"/>
                <a:gd name="connsiteX63" fmla="*/ 54539 w 443456"/>
                <a:gd name="connsiteY63" fmla="*/ 11363 h 366302"/>
                <a:gd name="connsiteX64" fmla="*/ 59084 w 443456"/>
                <a:gd name="connsiteY64" fmla="*/ 6817 h 36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43456" h="366302">
                  <a:moveTo>
                    <a:pt x="102261" y="0"/>
                  </a:moveTo>
                  <a:lnTo>
                    <a:pt x="138621" y="18180"/>
                  </a:lnTo>
                  <a:lnTo>
                    <a:pt x="149983" y="27270"/>
                  </a:lnTo>
                  <a:lnTo>
                    <a:pt x="165890" y="27270"/>
                  </a:lnTo>
                  <a:lnTo>
                    <a:pt x="188615" y="22725"/>
                  </a:lnTo>
                  <a:lnTo>
                    <a:pt x="231792" y="38632"/>
                  </a:lnTo>
                  <a:lnTo>
                    <a:pt x="252244" y="38632"/>
                  </a:lnTo>
                  <a:lnTo>
                    <a:pt x="274968" y="22725"/>
                  </a:lnTo>
                  <a:lnTo>
                    <a:pt x="295420" y="27270"/>
                  </a:lnTo>
                  <a:lnTo>
                    <a:pt x="299965" y="18180"/>
                  </a:lnTo>
                  <a:lnTo>
                    <a:pt x="322690" y="22725"/>
                  </a:lnTo>
                  <a:lnTo>
                    <a:pt x="354505" y="34087"/>
                  </a:lnTo>
                  <a:lnTo>
                    <a:pt x="381774" y="11363"/>
                  </a:lnTo>
                  <a:lnTo>
                    <a:pt x="393136" y="11363"/>
                  </a:lnTo>
                  <a:lnTo>
                    <a:pt x="397648" y="20887"/>
                  </a:lnTo>
                  <a:lnTo>
                    <a:pt x="400279" y="20887"/>
                  </a:lnTo>
                  <a:lnTo>
                    <a:pt x="416220" y="54540"/>
                  </a:lnTo>
                  <a:lnTo>
                    <a:pt x="418134" y="54540"/>
                  </a:lnTo>
                  <a:lnTo>
                    <a:pt x="436313" y="65902"/>
                  </a:lnTo>
                  <a:lnTo>
                    <a:pt x="434105" y="69582"/>
                  </a:lnTo>
                  <a:lnTo>
                    <a:pt x="443456" y="75426"/>
                  </a:lnTo>
                  <a:lnTo>
                    <a:pt x="436639" y="86788"/>
                  </a:lnTo>
                  <a:lnTo>
                    <a:pt x="436639" y="95878"/>
                  </a:lnTo>
                  <a:lnTo>
                    <a:pt x="404824" y="123148"/>
                  </a:lnTo>
                  <a:lnTo>
                    <a:pt x="400279" y="150417"/>
                  </a:lnTo>
                  <a:lnTo>
                    <a:pt x="393462" y="166325"/>
                  </a:lnTo>
                  <a:lnTo>
                    <a:pt x="384372" y="177687"/>
                  </a:lnTo>
                  <a:lnTo>
                    <a:pt x="377555" y="204957"/>
                  </a:lnTo>
                  <a:lnTo>
                    <a:pt x="357103" y="214047"/>
                  </a:lnTo>
                  <a:lnTo>
                    <a:pt x="350285" y="236771"/>
                  </a:lnTo>
                  <a:lnTo>
                    <a:pt x="345740" y="252679"/>
                  </a:lnTo>
                  <a:lnTo>
                    <a:pt x="341195" y="268586"/>
                  </a:lnTo>
                  <a:lnTo>
                    <a:pt x="313926" y="279948"/>
                  </a:lnTo>
                  <a:lnTo>
                    <a:pt x="291201" y="264041"/>
                  </a:lnTo>
                  <a:lnTo>
                    <a:pt x="282111" y="264041"/>
                  </a:lnTo>
                  <a:lnTo>
                    <a:pt x="259387" y="284493"/>
                  </a:lnTo>
                  <a:lnTo>
                    <a:pt x="248024" y="284493"/>
                  </a:lnTo>
                  <a:lnTo>
                    <a:pt x="232117" y="323125"/>
                  </a:lnTo>
                  <a:lnTo>
                    <a:pt x="223027" y="350395"/>
                  </a:lnTo>
                  <a:lnTo>
                    <a:pt x="179850" y="359485"/>
                  </a:lnTo>
                  <a:lnTo>
                    <a:pt x="168488" y="359485"/>
                  </a:lnTo>
                  <a:lnTo>
                    <a:pt x="152581" y="366302"/>
                  </a:lnTo>
                  <a:lnTo>
                    <a:pt x="125311" y="366302"/>
                  </a:lnTo>
                  <a:lnTo>
                    <a:pt x="104859" y="343578"/>
                  </a:lnTo>
                  <a:lnTo>
                    <a:pt x="103628" y="340622"/>
                  </a:lnTo>
                  <a:lnTo>
                    <a:pt x="97716" y="334054"/>
                  </a:lnTo>
                  <a:lnTo>
                    <a:pt x="88360" y="311599"/>
                  </a:lnTo>
                  <a:lnTo>
                    <a:pt x="66227" y="291311"/>
                  </a:lnTo>
                  <a:lnTo>
                    <a:pt x="38958" y="291311"/>
                  </a:lnTo>
                  <a:lnTo>
                    <a:pt x="7143" y="291311"/>
                  </a:lnTo>
                  <a:lnTo>
                    <a:pt x="7143" y="281787"/>
                  </a:lnTo>
                  <a:lnTo>
                    <a:pt x="0" y="281787"/>
                  </a:lnTo>
                  <a:lnTo>
                    <a:pt x="0" y="227247"/>
                  </a:lnTo>
                  <a:lnTo>
                    <a:pt x="0" y="199978"/>
                  </a:lnTo>
                  <a:lnTo>
                    <a:pt x="4545" y="179525"/>
                  </a:lnTo>
                  <a:lnTo>
                    <a:pt x="15907" y="168163"/>
                  </a:lnTo>
                  <a:lnTo>
                    <a:pt x="38632" y="140893"/>
                  </a:lnTo>
                  <a:lnTo>
                    <a:pt x="31815" y="129531"/>
                  </a:lnTo>
                  <a:lnTo>
                    <a:pt x="43177" y="120441"/>
                  </a:lnTo>
                  <a:lnTo>
                    <a:pt x="31815" y="97717"/>
                  </a:lnTo>
                  <a:lnTo>
                    <a:pt x="31815" y="81809"/>
                  </a:lnTo>
                  <a:lnTo>
                    <a:pt x="38632" y="49995"/>
                  </a:lnTo>
                  <a:lnTo>
                    <a:pt x="47722" y="34087"/>
                  </a:lnTo>
                  <a:lnTo>
                    <a:pt x="54539" y="11363"/>
                  </a:lnTo>
                  <a:lnTo>
                    <a:pt x="59084" y="681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81" name="Freeform 57"/>
            <p:cNvSpPr>
              <a:spLocks/>
            </p:cNvSpPr>
            <p:nvPr/>
          </p:nvSpPr>
          <p:spPr bwMode="auto">
            <a:xfrm>
              <a:off x="4418533" y="3583585"/>
              <a:ext cx="88789" cy="168731"/>
            </a:xfrm>
            <a:custGeom>
              <a:avLst/>
              <a:gdLst>
                <a:gd name="connsiteX0" fmla="*/ 59084 w 118385"/>
                <a:gd name="connsiteY0" fmla="*/ 0 h 224975"/>
                <a:gd name="connsiteX1" fmla="*/ 63846 w 118385"/>
                <a:gd name="connsiteY1" fmla="*/ 0 h 224975"/>
                <a:gd name="connsiteX2" fmla="*/ 74991 w 118385"/>
                <a:gd name="connsiteY2" fmla="*/ 0 h 224975"/>
                <a:gd name="connsiteX3" fmla="*/ 79753 w 118385"/>
                <a:gd name="connsiteY3" fmla="*/ 0 h 224975"/>
                <a:gd name="connsiteX4" fmla="*/ 107023 w 118385"/>
                <a:gd name="connsiteY4" fmla="*/ 20453 h 224975"/>
                <a:gd name="connsiteX5" fmla="*/ 107023 w 118385"/>
                <a:gd name="connsiteY5" fmla="*/ 31815 h 224975"/>
                <a:gd name="connsiteX6" fmla="*/ 118385 w 118385"/>
                <a:gd name="connsiteY6" fmla="*/ 54540 h 224975"/>
                <a:gd name="connsiteX7" fmla="*/ 107023 w 118385"/>
                <a:gd name="connsiteY7" fmla="*/ 70447 h 224975"/>
                <a:gd name="connsiteX8" fmla="*/ 113840 w 118385"/>
                <a:gd name="connsiteY8" fmla="*/ 79537 h 224975"/>
                <a:gd name="connsiteX9" fmla="*/ 91116 w 118385"/>
                <a:gd name="connsiteY9" fmla="*/ 102262 h 224975"/>
                <a:gd name="connsiteX10" fmla="*/ 79753 w 118385"/>
                <a:gd name="connsiteY10" fmla="*/ 113624 h 224975"/>
                <a:gd name="connsiteX11" fmla="*/ 75209 w 118385"/>
                <a:gd name="connsiteY11" fmla="*/ 138621 h 224975"/>
                <a:gd name="connsiteX12" fmla="*/ 75209 w 118385"/>
                <a:gd name="connsiteY12" fmla="*/ 161346 h 224975"/>
                <a:gd name="connsiteX13" fmla="*/ 75209 w 118385"/>
                <a:gd name="connsiteY13" fmla="*/ 220430 h 224975"/>
                <a:gd name="connsiteX14" fmla="*/ 43394 w 118385"/>
                <a:gd name="connsiteY14" fmla="*/ 224975 h 224975"/>
                <a:gd name="connsiteX15" fmla="*/ 43230 w 118385"/>
                <a:gd name="connsiteY15" fmla="*/ 224318 h 224975"/>
                <a:gd name="connsiteX16" fmla="*/ 38632 w 118385"/>
                <a:gd name="connsiteY16" fmla="*/ 224975 h 224975"/>
                <a:gd name="connsiteX17" fmla="*/ 31815 w 118385"/>
                <a:gd name="connsiteY17" fmla="*/ 197706 h 224975"/>
                <a:gd name="connsiteX18" fmla="*/ 31815 w 118385"/>
                <a:gd name="connsiteY18" fmla="*/ 113624 h 224975"/>
                <a:gd name="connsiteX19" fmla="*/ 22725 w 118385"/>
                <a:gd name="connsiteY19" fmla="*/ 106807 h 224975"/>
                <a:gd name="connsiteX20" fmla="*/ 22725 w 118385"/>
                <a:gd name="connsiteY20" fmla="*/ 86354 h 224975"/>
                <a:gd name="connsiteX21" fmla="*/ 11363 w 118385"/>
                <a:gd name="connsiteY21" fmla="*/ 74992 h 224975"/>
                <a:gd name="connsiteX22" fmla="*/ 0 w 118385"/>
                <a:gd name="connsiteY22" fmla="*/ 63630 h 224975"/>
                <a:gd name="connsiteX23" fmla="*/ 6818 w 118385"/>
                <a:gd name="connsiteY23" fmla="*/ 43177 h 224975"/>
                <a:gd name="connsiteX24" fmla="*/ 11580 w 118385"/>
                <a:gd name="connsiteY24" fmla="*/ 43177 h 224975"/>
                <a:gd name="connsiteX25" fmla="*/ 15907 w 118385"/>
                <a:gd name="connsiteY25" fmla="*/ 43177 h 224975"/>
                <a:gd name="connsiteX26" fmla="*/ 22725 w 118385"/>
                <a:gd name="connsiteY26" fmla="*/ 27270 h 224975"/>
                <a:gd name="connsiteX27" fmla="*/ 43177 w 118385"/>
                <a:gd name="connsiteY27" fmla="*/ 20453 h 224975"/>
                <a:gd name="connsiteX28" fmla="*/ 49994 w 118385"/>
                <a:gd name="connsiteY28" fmla="*/ 11363 h 22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8385" h="224975">
                  <a:moveTo>
                    <a:pt x="59084" y="0"/>
                  </a:moveTo>
                  <a:lnTo>
                    <a:pt x="63846" y="0"/>
                  </a:lnTo>
                  <a:lnTo>
                    <a:pt x="74991" y="0"/>
                  </a:lnTo>
                  <a:lnTo>
                    <a:pt x="79753" y="0"/>
                  </a:lnTo>
                  <a:lnTo>
                    <a:pt x="107023" y="20453"/>
                  </a:lnTo>
                  <a:lnTo>
                    <a:pt x="107023" y="31815"/>
                  </a:lnTo>
                  <a:lnTo>
                    <a:pt x="118385" y="54540"/>
                  </a:lnTo>
                  <a:lnTo>
                    <a:pt x="107023" y="70447"/>
                  </a:lnTo>
                  <a:lnTo>
                    <a:pt x="113840" y="79537"/>
                  </a:lnTo>
                  <a:lnTo>
                    <a:pt x="91116" y="102262"/>
                  </a:lnTo>
                  <a:lnTo>
                    <a:pt x="79753" y="113624"/>
                  </a:lnTo>
                  <a:lnTo>
                    <a:pt x="75209" y="138621"/>
                  </a:lnTo>
                  <a:lnTo>
                    <a:pt x="75209" y="161346"/>
                  </a:lnTo>
                  <a:lnTo>
                    <a:pt x="75209" y="220430"/>
                  </a:lnTo>
                  <a:lnTo>
                    <a:pt x="43394" y="224975"/>
                  </a:lnTo>
                  <a:lnTo>
                    <a:pt x="43230" y="224318"/>
                  </a:lnTo>
                  <a:lnTo>
                    <a:pt x="38632" y="224975"/>
                  </a:lnTo>
                  <a:lnTo>
                    <a:pt x="31815" y="197706"/>
                  </a:lnTo>
                  <a:lnTo>
                    <a:pt x="31815" y="113624"/>
                  </a:lnTo>
                  <a:lnTo>
                    <a:pt x="22725" y="106807"/>
                  </a:lnTo>
                  <a:lnTo>
                    <a:pt x="22725" y="86354"/>
                  </a:lnTo>
                  <a:lnTo>
                    <a:pt x="11363" y="74992"/>
                  </a:lnTo>
                  <a:lnTo>
                    <a:pt x="0" y="63630"/>
                  </a:lnTo>
                  <a:lnTo>
                    <a:pt x="6818" y="43177"/>
                  </a:lnTo>
                  <a:lnTo>
                    <a:pt x="11580" y="43177"/>
                  </a:lnTo>
                  <a:lnTo>
                    <a:pt x="15907" y="43177"/>
                  </a:lnTo>
                  <a:lnTo>
                    <a:pt x="22725" y="27270"/>
                  </a:lnTo>
                  <a:lnTo>
                    <a:pt x="43177" y="20453"/>
                  </a:lnTo>
                  <a:lnTo>
                    <a:pt x="49994" y="11363"/>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82" name="Freeform 58"/>
            <p:cNvSpPr>
              <a:spLocks/>
            </p:cNvSpPr>
            <p:nvPr/>
          </p:nvSpPr>
          <p:spPr bwMode="auto">
            <a:xfrm>
              <a:off x="4394672" y="3615967"/>
              <a:ext cx="58193" cy="141461"/>
            </a:xfrm>
            <a:custGeom>
              <a:avLst/>
              <a:gdLst>
                <a:gd name="connsiteX0" fmla="*/ 0 w 77590"/>
                <a:gd name="connsiteY0" fmla="*/ 0 h 188615"/>
                <a:gd name="connsiteX1" fmla="*/ 7143 w 77590"/>
                <a:gd name="connsiteY1" fmla="*/ 0 h 188615"/>
                <a:gd name="connsiteX2" fmla="*/ 38632 w 77590"/>
                <a:gd name="connsiteY2" fmla="*/ 0 h 188615"/>
                <a:gd name="connsiteX3" fmla="*/ 45775 w 77590"/>
                <a:gd name="connsiteY3" fmla="*/ 0 h 188615"/>
                <a:gd name="connsiteX4" fmla="*/ 38958 w 77590"/>
                <a:gd name="connsiteY4" fmla="*/ 20452 h 188615"/>
                <a:gd name="connsiteX5" fmla="*/ 50320 w 77590"/>
                <a:gd name="connsiteY5" fmla="*/ 31815 h 188615"/>
                <a:gd name="connsiteX6" fmla="*/ 61683 w 77590"/>
                <a:gd name="connsiteY6" fmla="*/ 43177 h 188615"/>
                <a:gd name="connsiteX7" fmla="*/ 61683 w 77590"/>
                <a:gd name="connsiteY7" fmla="*/ 63629 h 188615"/>
                <a:gd name="connsiteX8" fmla="*/ 70773 w 77590"/>
                <a:gd name="connsiteY8" fmla="*/ 70447 h 188615"/>
                <a:gd name="connsiteX9" fmla="*/ 66228 w 77590"/>
                <a:gd name="connsiteY9" fmla="*/ 154528 h 188615"/>
                <a:gd name="connsiteX10" fmla="*/ 77590 w 77590"/>
                <a:gd name="connsiteY10" fmla="*/ 177253 h 188615"/>
                <a:gd name="connsiteX11" fmla="*/ 50320 w 77590"/>
                <a:gd name="connsiteY11" fmla="*/ 188615 h 188615"/>
                <a:gd name="connsiteX12" fmla="*/ 48219 w 77590"/>
                <a:gd name="connsiteY12" fmla="*/ 186514 h 188615"/>
                <a:gd name="connsiteX13" fmla="*/ 43177 w 77590"/>
                <a:gd name="connsiteY13" fmla="*/ 188615 h 188615"/>
                <a:gd name="connsiteX14" fmla="*/ 31815 w 77590"/>
                <a:gd name="connsiteY14" fmla="*/ 177253 h 188615"/>
                <a:gd name="connsiteX15" fmla="*/ 22725 w 77590"/>
                <a:gd name="connsiteY15" fmla="*/ 149983 h 188615"/>
                <a:gd name="connsiteX16" fmla="*/ 22725 w 77590"/>
                <a:gd name="connsiteY16" fmla="*/ 134076 h 188615"/>
                <a:gd name="connsiteX17" fmla="*/ 27270 w 77590"/>
                <a:gd name="connsiteY17" fmla="*/ 95444 h 188615"/>
                <a:gd name="connsiteX18" fmla="*/ 15908 w 77590"/>
                <a:gd name="connsiteY18" fmla="*/ 86354 h 188615"/>
                <a:gd name="connsiteX19" fmla="*/ 15908 w 77590"/>
                <a:gd name="connsiteY19" fmla="*/ 59084 h 188615"/>
                <a:gd name="connsiteX20" fmla="*/ 15908 w 77590"/>
                <a:gd name="connsiteY20" fmla="*/ 31815 h 188615"/>
                <a:gd name="connsiteX21" fmla="*/ 0 w 77590"/>
                <a:gd name="connsiteY21" fmla="*/ 11363 h 18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590" h="188615">
                  <a:moveTo>
                    <a:pt x="0" y="0"/>
                  </a:moveTo>
                  <a:lnTo>
                    <a:pt x="7143" y="0"/>
                  </a:lnTo>
                  <a:lnTo>
                    <a:pt x="38632" y="0"/>
                  </a:lnTo>
                  <a:lnTo>
                    <a:pt x="45775" y="0"/>
                  </a:lnTo>
                  <a:lnTo>
                    <a:pt x="38958" y="20452"/>
                  </a:lnTo>
                  <a:lnTo>
                    <a:pt x="50320" y="31815"/>
                  </a:lnTo>
                  <a:lnTo>
                    <a:pt x="61683" y="43177"/>
                  </a:lnTo>
                  <a:lnTo>
                    <a:pt x="61683" y="63629"/>
                  </a:lnTo>
                  <a:lnTo>
                    <a:pt x="70773" y="70447"/>
                  </a:lnTo>
                  <a:lnTo>
                    <a:pt x="66228" y="154528"/>
                  </a:lnTo>
                  <a:lnTo>
                    <a:pt x="77590" y="177253"/>
                  </a:lnTo>
                  <a:lnTo>
                    <a:pt x="50320" y="188615"/>
                  </a:lnTo>
                  <a:lnTo>
                    <a:pt x="48219" y="186514"/>
                  </a:lnTo>
                  <a:lnTo>
                    <a:pt x="43177" y="188615"/>
                  </a:lnTo>
                  <a:lnTo>
                    <a:pt x="31815" y="177253"/>
                  </a:lnTo>
                  <a:lnTo>
                    <a:pt x="22725" y="149983"/>
                  </a:lnTo>
                  <a:lnTo>
                    <a:pt x="22725" y="134076"/>
                  </a:lnTo>
                  <a:lnTo>
                    <a:pt x="27270" y="95444"/>
                  </a:lnTo>
                  <a:lnTo>
                    <a:pt x="15908" y="86354"/>
                  </a:lnTo>
                  <a:lnTo>
                    <a:pt x="15908" y="59084"/>
                  </a:lnTo>
                  <a:lnTo>
                    <a:pt x="15908" y="31815"/>
                  </a:lnTo>
                  <a:lnTo>
                    <a:pt x="0" y="11363"/>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83" name="Freeform 59"/>
            <p:cNvSpPr>
              <a:spLocks/>
            </p:cNvSpPr>
            <p:nvPr/>
          </p:nvSpPr>
          <p:spPr bwMode="auto">
            <a:xfrm>
              <a:off x="4306046" y="3615967"/>
              <a:ext cx="122795" cy="173843"/>
            </a:xfrm>
            <a:custGeom>
              <a:avLst/>
              <a:gdLst>
                <a:gd name="connsiteX0" fmla="*/ 74992 w 163727"/>
                <a:gd name="connsiteY0" fmla="*/ 0 h 231791"/>
                <a:gd name="connsiteX1" fmla="*/ 75468 w 163727"/>
                <a:gd name="connsiteY1" fmla="*/ 136 h 231791"/>
                <a:gd name="connsiteX2" fmla="*/ 77373 w 163727"/>
                <a:gd name="connsiteY2" fmla="*/ 0 h 231791"/>
                <a:gd name="connsiteX3" fmla="*/ 91891 w 163727"/>
                <a:gd name="connsiteY3" fmla="*/ 4148 h 231791"/>
                <a:gd name="connsiteX4" fmla="*/ 102262 w 163727"/>
                <a:gd name="connsiteY4" fmla="*/ 0 h 231791"/>
                <a:gd name="connsiteX5" fmla="*/ 104643 w 163727"/>
                <a:gd name="connsiteY5" fmla="*/ 0 h 231791"/>
                <a:gd name="connsiteX6" fmla="*/ 122714 w 163727"/>
                <a:gd name="connsiteY6" fmla="*/ 0 h 231791"/>
                <a:gd name="connsiteX7" fmla="*/ 125095 w 163727"/>
                <a:gd name="connsiteY7" fmla="*/ 0 h 231791"/>
                <a:gd name="connsiteX8" fmla="*/ 120550 w 163727"/>
                <a:gd name="connsiteY8" fmla="*/ 11363 h 231791"/>
                <a:gd name="connsiteX9" fmla="*/ 136457 w 163727"/>
                <a:gd name="connsiteY9" fmla="*/ 31815 h 231791"/>
                <a:gd name="connsiteX10" fmla="*/ 136457 w 163727"/>
                <a:gd name="connsiteY10" fmla="*/ 59084 h 231791"/>
                <a:gd name="connsiteX11" fmla="*/ 143275 w 163727"/>
                <a:gd name="connsiteY11" fmla="*/ 86354 h 231791"/>
                <a:gd name="connsiteX12" fmla="*/ 147820 w 163727"/>
                <a:gd name="connsiteY12" fmla="*/ 102261 h 231791"/>
                <a:gd name="connsiteX13" fmla="*/ 143275 w 163727"/>
                <a:gd name="connsiteY13" fmla="*/ 134075 h 231791"/>
                <a:gd name="connsiteX14" fmla="*/ 147820 w 163727"/>
                <a:gd name="connsiteY14" fmla="*/ 149983 h 231791"/>
                <a:gd name="connsiteX15" fmla="*/ 152365 w 163727"/>
                <a:gd name="connsiteY15" fmla="*/ 177252 h 231791"/>
                <a:gd name="connsiteX16" fmla="*/ 163727 w 163727"/>
                <a:gd name="connsiteY16" fmla="*/ 188614 h 231791"/>
                <a:gd name="connsiteX17" fmla="*/ 104643 w 163727"/>
                <a:gd name="connsiteY17" fmla="*/ 209067 h 231791"/>
                <a:gd name="connsiteX18" fmla="*/ 84190 w 163727"/>
                <a:gd name="connsiteY18" fmla="*/ 220429 h 231791"/>
                <a:gd name="connsiteX19" fmla="*/ 50103 w 163727"/>
                <a:gd name="connsiteY19" fmla="*/ 231791 h 231791"/>
                <a:gd name="connsiteX20" fmla="*/ 48954 w 163727"/>
                <a:gd name="connsiteY20" fmla="*/ 231381 h 231791"/>
                <a:gd name="connsiteX21" fmla="*/ 47722 w 163727"/>
                <a:gd name="connsiteY21" fmla="*/ 231791 h 231791"/>
                <a:gd name="connsiteX22" fmla="*/ 15908 w 163727"/>
                <a:gd name="connsiteY22" fmla="*/ 220429 h 231791"/>
                <a:gd name="connsiteX23" fmla="*/ 15908 w 163727"/>
                <a:gd name="connsiteY23" fmla="*/ 209067 h 231791"/>
                <a:gd name="connsiteX24" fmla="*/ 0 w 163727"/>
                <a:gd name="connsiteY24" fmla="*/ 177252 h 231791"/>
                <a:gd name="connsiteX25" fmla="*/ 11363 w 163727"/>
                <a:gd name="connsiteY25" fmla="*/ 134075 h 231791"/>
                <a:gd name="connsiteX26" fmla="*/ 27270 w 163727"/>
                <a:gd name="connsiteY26" fmla="*/ 106806 h 231791"/>
                <a:gd name="connsiteX27" fmla="*/ 15908 w 163727"/>
                <a:gd name="connsiteY27" fmla="*/ 52267 h 231791"/>
                <a:gd name="connsiteX28" fmla="*/ 11363 w 163727"/>
                <a:gd name="connsiteY28" fmla="*/ 27270 h 231791"/>
                <a:gd name="connsiteX29" fmla="*/ 11363 w 163727"/>
                <a:gd name="connsiteY29" fmla="*/ 4545 h 23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727" h="231791">
                  <a:moveTo>
                    <a:pt x="74992" y="0"/>
                  </a:moveTo>
                  <a:lnTo>
                    <a:pt x="75468" y="136"/>
                  </a:lnTo>
                  <a:lnTo>
                    <a:pt x="77373" y="0"/>
                  </a:lnTo>
                  <a:lnTo>
                    <a:pt x="91891" y="4148"/>
                  </a:lnTo>
                  <a:lnTo>
                    <a:pt x="102262" y="0"/>
                  </a:lnTo>
                  <a:lnTo>
                    <a:pt x="104643" y="0"/>
                  </a:lnTo>
                  <a:lnTo>
                    <a:pt x="122714" y="0"/>
                  </a:lnTo>
                  <a:lnTo>
                    <a:pt x="125095" y="0"/>
                  </a:lnTo>
                  <a:lnTo>
                    <a:pt x="120550" y="11363"/>
                  </a:lnTo>
                  <a:lnTo>
                    <a:pt x="136457" y="31815"/>
                  </a:lnTo>
                  <a:lnTo>
                    <a:pt x="136457" y="59084"/>
                  </a:lnTo>
                  <a:lnTo>
                    <a:pt x="143275" y="86354"/>
                  </a:lnTo>
                  <a:lnTo>
                    <a:pt x="147820" y="102261"/>
                  </a:lnTo>
                  <a:lnTo>
                    <a:pt x="143275" y="134075"/>
                  </a:lnTo>
                  <a:lnTo>
                    <a:pt x="147820" y="149983"/>
                  </a:lnTo>
                  <a:lnTo>
                    <a:pt x="152365" y="177252"/>
                  </a:lnTo>
                  <a:lnTo>
                    <a:pt x="163727" y="188614"/>
                  </a:lnTo>
                  <a:lnTo>
                    <a:pt x="104643" y="209067"/>
                  </a:lnTo>
                  <a:lnTo>
                    <a:pt x="84190" y="220429"/>
                  </a:lnTo>
                  <a:lnTo>
                    <a:pt x="50103" y="231791"/>
                  </a:lnTo>
                  <a:lnTo>
                    <a:pt x="48954" y="231381"/>
                  </a:lnTo>
                  <a:lnTo>
                    <a:pt x="47722" y="231791"/>
                  </a:lnTo>
                  <a:lnTo>
                    <a:pt x="15908" y="220429"/>
                  </a:lnTo>
                  <a:lnTo>
                    <a:pt x="15908" y="209067"/>
                  </a:lnTo>
                  <a:lnTo>
                    <a:pt x="0" y="177252"/>
                  </a:lnTo>
                  <a:lnTo>
                    <a:pt x="11363" y="134075"/>
                  </a:lnTo>
                  <a:lnTo>
                    <a:pt x="27270" y="106806"/>
                  </a:lnTo>
                  <a:lnTo>
                    <a:pt x="15908" y="52267"/>
                  </a:lnTo>
                  <a:lnTo>
                    <a:pt x="11363" y="27270"/>
                  </a:lnTo>
                  <a:lnTo>
                    <a:pt x="11363" y="454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84" name="Freeform 60"/>
            <p:cNvSpPr>
              <a:spLocks/>
            </p:cNvSpPr>
            <p:nvPr/>
          </p:nvSpPr>
          <p:spPr bwMode="auto">
            <a:xfrm>
              <a:off x="4246394" y="3498368"/>
              <a:ext cx="214993" cy="167515"/>
            </a:xfrm>
            <a:custGeom>
              <a:avLst/>
              <a:gdLst>
                <a:gd name="connsiteX0" fmla="*/ 181798 w 286657"/>
                <a:gd name="connsiteY0" fmla="*/ 0 h 223353"/>
                <a:gd name="connsiteX1" fmla="*/ 193160 w 286657"/>
                <a:gd name="connsiteY1" fmla="*/ 11362 h 223353"/>
                <a:gd name="connsiteX2" fmla="*/ 213613 w 286657"/>
                <a:gd name="connsiteY2" fmla="*/ 6817 h 223353"/>
                <a:gd name="connsiteX3" fmla="*/ 213613 w 286657"/>
                <a:gd name="connsiteY3" fmla="*/ 22691 h 223353"/>
                <a:gd name="connsiteX4" fmla="*/ 220756 w 286657"/>
                <a:gd name="connsiteY4" fmla="*/ 21104 h 223353"/>
                <a:gd name="connsiteX5" fmla="*/ 220756 w 286657"/>
                <a:gd name="connsiteY5" fmla="*/ 41556 h 223353"/>
                <a:gd name="connsiteX6" fmla="*/ 220756 w 286657"/>
                <a:gd name="connsiteY6" fmla="*/ 51749 h 223353"/>
                <a:gd name="connsiteX7" fmla="*/ 236337 w 286657"/>
                <a:gd name="connsiteY7" fmla="*/ 70447 h 223353"/>
                <a:gd name="connsiteX8" fmla="*/ 236337 w 286657"/>
                <a:gd name="connsiteY8" fmla="*/ 76161 h 223353"/>
                <a:gd name="connsiteX9" fmla="*/ 243480 w 286657"/>
                <a:gd name="connsiteY9" fmla="*/ 84733 h 223353"/>
                <a:gd name="connsiteX10" fmla="*/ 243480 w 286657"/>
                <a:gd name="connsiteY10" fmla="*/ 88234 h 223353"/>
                <a:gd name="connsiteX11" fmla="*/ 279514 w 286657"/>
                <a:gd name="connsiteY11" fmla="*/ 97716 h 223353"/>
                <a:gd name="connsiteX12" fmla="*/ 279514 w 286657"/>
                <a:gd name="connsiteY12" fmla="*/ 110123 h 223353"/>
                <a:gd name="connsiteX13" fmla="*/ 286657 w 286657"/>
                <a:gd name="connsiteY13" fmla="*/ 112002 h 223353"/>
                <a:gd name="connsiteX14" fmla="*/ 286657 w 286657"/>
                <a:gd name="connsiteY14" fmla="*/ 132455 h 223353"/>
                <a:gd name="connsiteX15" fmla="*/ 279840 w 286657"/>
                <a:gd name="connsiteY15" fmla="*/ 148362 h 223353"/>
                <a:gd name="connsiteX16" fmla="*/ 259388 w 286657"/>
                <a:gd name="connsiteY16" fmla="*/ 148362 h 223353"/>
                <a:gd name="connsiteX17" fmla="*/ 252570 w 286657"/>
                <a:gd name="connsiteY17" fmla="*/ 164269 h 223353"/>
                <a:gd name="connsiteX18" fmla="*/ 243480 w 286657"/>
                <a:gd name="connsiteY18" fmla="*/ 171086 h 223353"/>
                <a:gd name="connsiteX19" fmla="*/ 209393 w 286657"/>
                <a:gd name="connsiteY19" fmla="*/ 171086 h 223353"/>
                <a:gd name="connsiteX20" fmla="*/ 188941 w 286657"/>
                <a:gd name="connsiteY20" fmla="*/ 164269 h 223353"/>
                <a:gd name="connsiteX21" fmla="*/ 177579 w 286657"/>
                <a:gd name="connsiteY21" fmla="*/ 171086 h 223353"/>
                <a:gd name="connsiteX22" fmla="*/ 161671 w 286657"/>
                <a:gd name="connsiteY22" fmla="*/ 171086 h 223353"/>
                <a:gd name="connsiteX23" fmla="*/ 102587 w 286657"/>
                <a:gd name="connsiteY23" fmla="*/ 171086 h 223353"/>
                <a:gd name="connsiteX24" fmla="*/ 98042 w 286657"/>
                <a:gd name="connsiteY24" fmla="*/ 191539 h 223353"/>
                <a:gd name="connsiteX25" fmla="*/ 102587 w 286657"/>
                <a:gd name="connsiteY25" fmla="*/ 218808 h 223353"/>
                <a:gd name="connsiteX26" fmla="*/ 75317 w 286657"/>
                <a:gd name="connsiteY26" fmla="*/ 214263 h 223353"/>
                <a:gd name="connsiteX27" fmla="*/ 59410 w 286657"/>
                <a:gd name="connsiteY27" fmla="*/ 214263 h 223353"/>
                <a:gd name="connsiteX28" fmla="*/ 48048 w 286657"/>
                <a:gd name="connsiteY28" fmla="*/ 223353 h 223353"/>
                <a:gd name="connsiteX29" fmla="*/ 32140 w 286657"/>
                <a:gd name="connsiteY29" fmla="*/ 214263 h 223353"/>
                <a:gd name="connsiteX30" fmla="*/ 27595 w 286657"/>
                <a:gd name="connsiteY30" fmla="*/ 202901 h 223353"/>
                <a:gd name="connsiteX31" fmla="*/ 7143 w 286657"/>
                <a:gd name="connsiteY31" fmla="*/ 198356 h 223353"/>
                <a:gd name="connsiteX32" fmla="*/ 7143 w 286657"/>
                <a:gd name="connsiteY32" fmla="*/ 185658 h 223353"/>
                <a:gd name="connsiteX33" fmla="*/ 0 w 286657"/>
                <a:gd name="connsiteY33" fmla="*/ 184070 h 223353"/>
                <a:gd name="connsiteX34" fmla="*/ 0 w 286657"/>
                <a:gd name="connsiteY34" fmla="*/ 156800 h 223353"/>
                <a:gd name="connsiteX35" fmla="*/ 9090 w 286657"/>
                <a:gd name="connsiteY35" fmla="*/ 145438 h 223353"/>
                <a:gd name="connsiteX36" fmla="*/ 9090 w 286657"/>
                <a:gd name="connsiteY36" fmla="*/ 129531 h 223353"/>
                <a:gd name="connsiteX37" fmla="*/ 36360 w 286657"/>
                <a:gd name="connsiteY37" fmla="*/ 97716 h 223353"/>
                <a:gd name="connsiteX38" fmla="*/ 40905 w 286657"/>
                <a:gd name="connsiteY38" fmla="*/ 74992 h 223353"/>
                <a:gd name="connsiteX39" fmla="*/ 52267 w 286657"/>
                <a:gd name="connsiteY39" fmla="*/ 65902 h 223353"/>
                <a:gd name="connsiteX40" fmla="*/ 68174 w 286657"/>
                <a:gd name="connsiteY40" fmla="*/ 70447 h 223353"/>
                <a:gd name="connsiteX41" fmla="*/ 84082 w 286657"/>
                <a:gd name="connsiteY41" fmla="*/ 59084 h 223353"/>
                <a:gd name="connsiteX42" fmla="*/ 90899 w 286657"/>
                <a:gd name="connsiteY42" fmla="*/ 47722 h 223353"/>
                <a:gd name="connsiteX43" fmla="*/ 118169 w 286657"/>
                <a:gd name="connsiteY43" fmla="*/ 38632 h 223353"/>
                <a:gd name="connsiteX44" fmla="*/ 127259 w 286657"/>
                <a:gd name="connsiteY44" fmla="*/ 22725 h 223353"/>
                <a:gd name="connsiteX45" fmla="*/ 161346 w 286657"/>
                <a:gd name="connsiteY45" fmla="*/ 6817 h 223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86657" h="223353">
                  <a:moveTo>
                    <a:pt x="181798" y="0"/>
                  </a:moveTo>
                  <a:lnTo>
                    <a:pt x="193160" y="11362"/>
                  </a:lnTo>
                  <a:lnTo>
                    <a:pt x="213613" y="6817"/>
                  </a:lnTo>
                  <a:lnTo>
                    <a:pt x="213613" y="22691"/>
                  </a:lnTo>
                  <a:lnTo>
                    <a:pt x="220756" y="21104"/>
                  </a:lnTo>
                  <a:lnTo>
                    <a:pt x="220756" y="41556"/>
                  </a:lnTo>
                  <a:lnTo>
                    <a:pt x="220756" y="51749"/>
                  </a:lnTo>
                  <a:lnTo>
                    <a:pt x="236337" y="70447"/>
                  </a:lnTo>
                  <a:lnTo>
                    <a:pt x="236337" y="76161"/>
                  </a:lnTo>
                  <a:lnTo>
                    <a:pt x="243480" y="84733"/>
                  </a:lnTo>
                  <a:lnTo>
                    <a:pt x="243480" y="88234"/>
                  </a:lnTo>
                  <a:lnTo>
                    <a:pt x="279514" y="97716"/>
                  </a:lnTo>
                  <a:lnTo>
                    <a:pt x="279514" y="110123"/>
                  </a:lnTo>
                  <a:lnTo>
                    <a:pt x="286657" y="112002"/>
                  </a:lnTo>
                  <a:lnTo>
                    <a:pt x="286657" y="132455"/>
                  </a:lnTo>
                  <a:lnTo>
                    <a:pt x="279840" y="148362"/>
                  </a:lnTo>
                  <a:lnTo>
                    <a:pt x="259388" y="148362"/>
                  </a:lnTo>
                  <a:lnTo>
                    <a:pt x="252570" y="164269"/>
                  </a:lnTo>
                  <a:lnTo>
                    <a:pt x="243480" y="171086"/>
                  </a:lnTo>
                  <a:lnTo>
                    <a:pt x="209393" y="171086"/>
                  </a:lnTo>
                  <a:lnTo>
                    <a:pt x="188941" y="164269"/>
                  </a:lnTo>
                  <a:lnTo>
                    <a:pt x="177579" y="171086"/>
                  </a:lnTo>
                  <a:lnTo>
                    <a:pt x="161671" y="171086"/>
                  </a:lnTo>
                  <a:lnTo>
                    <a:pt x="102587" y="171086"/>
                  </a:lnTo>
                  <a:lnTo>
                    <a:pt x="98042" y="191539"/>
                  </a:lnTo>
                  <a:lnTo>
                    <a:pt x="102587" y="218808"/>
                  </a:lnTo>
                  <a:lnTo>
                    <a:pt x="75317" y="214263"/>
                  </a:lnTo>
                  <a:lnTo>
                    <a:pt x="59410" y="214263"/>
                  </a:lnTo>
                  <a:lnTo>
                    <a:pt x="48048" y="223353"/>
                  </a:lnTo>
                  <a:lnTo>
                    <a:pt x="32140" y="214263"/>
                  </a:lnTo>
                  <a:lnTo>
                    <a:pt x="27595" y="202901"/>
                  </a:lnTo>
                  <a:lnTo>
                    <a:pt x="7143" y="198356"/>
                  </a:lnTo>
                  <a:lnTo>
                    <a:pt x="7143" y="185658"/>
                  </a:lnTo>
                  <a:lnTo>
                    <a:pt x="0" y="184070"/>
                  </a:lnTo>
                  <a:lnTo>
                    <a:pt x="0" y="156800"/>
                  </a:lnTo>
                  <a:lnTo>
                    <a:pt x="9090" y="145438"/>
                  </a:lnTo>
                  <a:lnTo>
                    <a:pt x="9090" y="129531"/>
                  </a:lnTo>
                  <a:lnTo>
                    <a:pt x="36360" y="97716"/>
                  </a:lnTo>
                  <a:lnTo>
                    <a:pt x="40905" y="74992"/>
                  </a:lnTo>
                  <a:lnTo>
                    <a:pt x="52267" y="65902"/>
                  </a:lnTo>
                  <a:lnTo>
                    <a:pt x="68174" y="70447"/>
                  </a:lnTo>
                  <a:lnTo>
                    <a:pt x="84082" y="59084"/>
                  </a:lnTo>
                  <a:lnTo>
                    <a:pt x="90899" y="47722"/>
                  </a:lnTo>
                  <a:lnTo>
                    <a:pt x="118169" y="38632"/>
                  </a:lnTo>
                  <a:lnTo>
                    <a:pt x="127259" y="22725"/>
                  </a:lnTo>
                  <a:lnTo>
                    <a:pt x="161346" y="681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85" name="Freeform 61"/>
            <p:cNvSpPr>
              <a:spLocks/>
            </p:cNvSpPr>
            <p:nvPr/>
          </p:nvSpPr>
          <p:spPr bwMode="auto">
            <a:xfrm>
              <a:off x="4905976" y="2591654"/>
              <a:ext cx="59979" cy="63062"/>
            </a:xfrm>
            <a:custGeom>
              <a:avLst/>
              <a:gdLst>
                <a:gd name="connsiteX0" fmla="*/ 27270 w 79972"/>
                <a:gd name="connsiteY0" fmla="*/ 0 h 84082"/>
                <a:gd name="connsiteX1" fmla="*/ 32562 w 79972"/>
                <a:gd name="connsiteY1" fmla="*/ 4234 h 84082"/>
                <a:gd name="connsiteX2" fmla="*/ 36795 w 79972"/>
                <a:gd name="connsiteY2" fmla="*/ 0 h 84082"/>
                <a:gd name="connsiteX3" fmla="*/ 48157 w 79972"/>
                <a:gd name="connsiteY3" fmla="*/ 9090 h 84082"/>
                <a:gd name="connsiteX4" fmla="*/ 52702 w 79972"/>
                <a:gd name="connsiteY4" fmla="*/ 15908 h 84082"/>
                <a:gd name="connsiteX5" fmla="*/ 64065 w 79972"/>
                <a:gd name="connsiteY5" fmla="*/ 20453 h 84082"/>
                <a:gd name="connsiteX6" fmla="*/ 79972 w 79972"/>
                <a:gd name="connsiteY6" fmla="*/ 31815 h 84082"/>
                <a:gd name="connsiteX7" fmla="*/ 75427 w 79972"/>
                <a:gd name="connsiteY7" fmla="*/ 36360 h 84082"/>
                <a:gd name="connsiteX8" fmla="*/ 68610 w 79972"/>
                <a:gd name="connsiteY8" fmla="*/ 47722 h 84082"/>
                <a:gd name="connsiteX9" fmla="*/ 59520 w 79972"/>
                <a:gd name="connsiteY9" fmla="*/ 52267 h 84082"/>
                <a:gd name="connsiteX10" fmla="*/ 59520 w 79972"/>
                <a:gd name="connsiteY10" fmla="*/ 46997 h 84082"/>
                <a:gd name="connsiteX11" fmla="*/ 59085 w 79972"/>
                <a:gd name="connsiteY11" fmla="*/ 47722 h 84082"/>
                <a:gd name="connsiteX12" fmla="*/ 52307 w 79972"/>
                <a:gd name="connsiteY12" fmla="*/ 51111 h 84082"/>
                <a:gd name="connsiteX13" fmla="*/ 36795 w 79972"/>
                <a:gd name="connsiteY13" fmla="*/ 68175 h 84082"/>
                <a:gd name="connsiteX14" fmla="*/ 43613 w 79972"/>
                <a:gd name="connsiteY14" fmla="*/ 84082 h 84082"/>
                <a:gd name="connsiteX15" fmla="*/ 32250 w 79972"/>
                <a:gd name="connsiteY15" fmla="*/ 79537 h 84082"/>
                <a:gd name="connsiteX16" fmla="*/ 31974 w 79972"/>
                <a:gd name="connsiteY16" fmla="*/ 79151 h 84082"/>
                <a:gd name="connsiteX17" fmla="*/ 34088 w 79972"/>
                <a:gd name="connsiteY17" fmla="*/ 84082 h 84082"/>
                <a:gd name="connsiteX18" fmla="*/ 22725 w 79972"/>
                <a:gd name="connsiteY18" fmla="*/ 79537 h 84082"/>
                <a:gd name="connsiteX19" fmla="*/ 11363 w 79972"/>
                <a:gd name="connsiteY19" fmla="*/ 63630 h 84082"/>
                <a:gd name="connsiteX20" fmla="*/ 0 w 79972"/>
                <a:gd name="connsiteY20" fmla="*/ 52267 h 84082"/>
                <a:gd name="connsiteX21" fmla="*/ 0 w 79972"/>
                <a:gd name="connsiteY21" fmla="*/ 43177 h 84082"/>
                <a:gd name="connsiteX22" fmla="*/ 6817 w 79972"/>
                <a:gd name="connsiteY22" fmla="*/ 15908 h 84082"/>
                <a:gd name="connsiteX23" fmla="*/ 22725 w 79972"/>
                <a:gd name="connsiteY23" fmla="*/ 4545 h 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9972" h="84082">
                  <a:moveTo>
                    <a:pt x="27270" y="0"/>
                  </a:moveTo>
                  <a:lnTo>
                    <a:pt x="32562" y="4234"/>
                  </a:lnTo>
                  <a:lnTo>
                    <a:pt x="36795" y="0"/>
                  </a:lnTo>
                  <a:lnTo>
                    <a:pt x="48157" y="9090"/>
                  </a:lnTo>
                  <a:lnTo>
                    <a:pt x="52702" y="15908"/>
                  </a:lnTo>
                  <a:lnTo>
                    <a:pt x="64065" y="20453"/>
                  </a:lnTo>
                  <a:lnTo>
                    <a:pt x="79972" y="31815"/>
                  </a:lnTo>
                  <a:lnTo>
                    <a:pt x="75427" y="36360"/>
                  </a:lnTo>
                  <a:lnTo>
                    <a:pt x="68610" y="47722"/>
                  </a:lnTo>
                  <a:lnTo>
                    <a:pt x="59520" y="52267"/>
                  </a:lnTo>
                  <a:lnTo>
                    <a:pt x="59520" y="46997"/>
                  </a:lnTo>
                  <a:lnTo>
                    <a:pt x="59085" y="47722"/>
                  </a:lnTo>
                  <a:lnTo>
                    <a:pt x="52307" y="51111"/>
                  </a:lnTo>
                  <a:lnTo>
                    <a:pt x="36795" y="68175"/>
                  </a:lnTo>
                  <a:lnTo>
                    <a:pt x="43613" y="84082"/>
                  </a:lnTo>
                  <a:lnTo>
                    <a:pt x="32250" y="79537"/>
                  </a:lnTo>
                  <a:lnTo>
                    <a:pt x="31974" y="79151"/>
                  </a:lnTo>
                  <a:lnTo>
                    <a:pt x="34088" y="84082"/>
                  </a:lnTo>
                  <a:lnTo>
                    <a:pt x="22725" y="79537"/>
                  </a:lnTo>
                  <a:lnTo>
                    <a:pt x="11363" y="63630"/>
                  </a:lnTo>
                  <a:lnTo>
                    <a:pt x="0" y="52267"/>
                  </a:lnTo>
                  <a:lnTo>
                    <a:pt x="0" y="43177"/>
                  </a:lnTo>
                  <a:lnTo>
                    <a:pt x="6817" y="15908"/>
                  </a:lnTo>
                  <a:lnTo>
                    <a:pt x="22725" y="454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86" name="Freeform 62"/>
            <p:cNvSpPr>
              <a:spLocks/>
            </p:cNvSpPr>
            <p:nvPr/>
          </p:nvSpPr>
          <p:spPr bwMode="auto">
            <a:xfrm>
              <a:off x="4912467" y="2489393"/>
              <a:ext cx="119631" cy="149983"/>
            </a:xfrm>
            <a:custGeom>
              <a:avLst/>
              <a:gdLst>
                <a:gd name="connsiteX0" fmla="*/ 24997 w 159508"/>
                <a:gd name="connsiteY0" fmla="*/ 0 h 199977"/>
                <a:gd name="connsiteX1" fmla="*/ 34522 w 159508"/>
                <a:gd name="connsiteY1" fmla="*/ 0 h 199977"/>
                <a:gd name="connsiteX2" fmla="*/ 47722 w 159508"/>
                <a:gd name="connsiteY2" fmla="*/ 0 h 199977"/>
                <a:gd name="connsiteX3" fmla="*/ 57247 w 159508"/>
                <a:gd name="connsiteY3" fmla="*/ 0 h 199977"/>
                <a:gd name="connsiteX4" fmla="*/ 77699 w 159508"/>
                <a:gd name="connsiteY4" fmla="*/ 22725 h 199977"/>
                <a:gd name="connsiteX5" fmla="*/ 77699 w 159508"/>
                <a:gd name="connsiteY5" fmla="*/ 38632 h 199977"/>
                <a:gd name="connsiteX6" fmla="*/ 104969 w 159508"/>
                <a:gd name="connsiteY6" fmla="*/ 54539 h 199977"/>
                <a:gd name="connsiteX7" fmla="*/ 104969 w 159508"/>
                <a:gd name="connsiteY7" fmla="*/ 70447 h 199977"/>
                <a:gd name="connsiteX8" fmla="*/ 122091 w 159508"/>
                <a:gd name="connsiteY8" fmla="*/ 82432 h 199977"/>
                <a:gd name="connsiteX9" fmla="*/ 127259 w 159508"/>
                <a:gd name="connsiteY9" fmla="*/ 77264 h 199977"/>
                <a:gd name="connsiteX10" fmla="*/ 134062 w 159508"/>
                <a:gd name="connsiteY10" fmla="*/ 79985 h 199977"/>
                <a:gd name="connsiteX11" fmla="*/ 136784 w 159508"/>
                <a:gd name="connsiteY11" fmla="*/ 77264 h 199977"/>
                <a:gd name="connsiteX12" fmla="*/ 148146 w 159508"/>
                <a:gd name="connsiteY12" fmla="*/ 81809 h 199977"/>
                <a:gd name="connsiteX13" fmla="*/ 136784 w 159508"/>
                <a:gd name="connsiteY13" fmla="*/ 93171 h 199977"/>
                <a:gd name="connsiteX14" fmla="*/ 148146 w 159508"/>
                <a:gd name="connsiteY14" fmla="*/ 102261 h 199977"/>
                <a:gd name="connsiteX15" fmla="*/ 136784 w 159508"/>
                <a:gd name="connsiteY15" fmla="*/ 113623 h 199977"/>
                <a:gd name="connsiteX16" fmla="*/ 136784 w 159508"/>
                <a:gd name="connsiteY16" fmla="*/ 129531 h 199977"/>
                <a:gd name="connsiteX17" fmla="*/ 159508 w 159508"/>
                <a:gd name="connsiteY17" fmla="*/ 152255 h 199977"/>
                <a:gd name="connsiteX18" fmla="*/ 143601 w 159508"/>
                <a:gd name="connsiteY18" fmla="*/ 168163 h 199977"/>
                <a:gd name="connsiteX19" fmla="*/ 136784 w 159508"/>
                <a:gd name="connsiteY19" fmla="*/ 184070 h 199977"/>
                <a:gd name="connsiteX20" fmla="*/ 143601 w 159508"/>
                <a:gd name="connsiteY20" fmla="*/ 188615 h 199977"/>
                <a:gd name="connsiteX21" fmla="*/ 136784 w 159508"/>
                <a:gd name="connsiteY21" fmla="*/ 199977 h 199977"/>
                <a:gd name="connsiteX22" fmla="*/ 127259 w 159508"/>
                <a:gd name="connsiteY22" fmla="*/ 199977 h 199977"/>
                <a:gd name="connsiteX23" fmla="*/ 120876 w 159508"/>
                <a:gd name="connsiteY23" fmla="*/ 199977 h 199977"/>
                <a:gd name="connsiteX24" fmla="*/ 111351 w 159508"/>
                <a:gd name="connsiteY24" fmla="*/ 199977 h 199977"/>
                <a:gd name="connsiteX25" fmla="*/ 104969 w 159508"/>
                <a:gd name="connsiteY25" fmla="*/ 199977 h 199977"/>
                <a:gd name="connsiteX26" fmla="*/ 95444 w 159508"/>
                <a:gd name="connsiteY26" fmla="*/ 199977 h 199977"/>
                <a:gd name="connsiteX27" fmla="*/ 99989 w 159508"/>
                <a:gd name="connsiteY27" fmla="*/ 188615 h 199977"/>
                <a:gd name="connsiteX28" fmla="*/ 106806 w 159508"/>
                <a:gd name="connsiteY28" fmla="*/ 179525 h 199977"/>
                <a:gd name="connsiteX29" fmla="*/ 99989 w 159508"/>
                <a:gd name="connsiteY29" fmla="*/ 179525 h 199977"/>
                <a:gd name="connsiteX30" fmla="*/ 90899 w 159508"/>
                <a:gd name="connsiteY30" fmla="*/ 172708 h 199977"/>
                <a:gd name="connsiteX31" fmla="*/ 84082 w 159508"/>
                <a:gd name="connsiteY31" fmla="*/ 168163 h 199977"/>
                <a:gd name="connsiteX32" fmla="*/ 79537 w 159508"/>
                <a:gd name="connsiteY32" fmla="*/ 161345 h 199977"/>
                <a:gd name="connsiteX33" fmla="*/ 74992 w 159508"/>
                <a:gd name="connsiteY33" fmla="*/ 156800 h 199977"/>
                <a:gd name="connsiteX34" fmla="*/ 72357 w 159508"/>
                <a:gd name="connsiteY34" fmla="*/ 155044 h 199977"/>
                <a:gd name="connsiteX35" fmla="*/ 68609 w 159508"/>
                <a:gd name="connsiteY35" fmla="*/ 168163 h 199977"/>
                <a:gd name="connsiteX36" fmla="*/ 57247 w 159508"/>
                <a:gd name="connsiteY36" fmla="*/ 172708 h 199977"/>
                <a:gd name="connsiteX37" fmla="*/ 61792 w 159508"/>
                <a:gd name="connsiteY37" fmla="*/ 168163 h 199977"/>
                <a:gd name="connsiteX38" fmla="*/ 59543 w 159508"/>
                <a:gd name="connsiteY38" fmla="*/ 166556 h 199977"/>
                <a:gd name="connsiteX39" fmla="*/ 59084 w 159508"/>
                <a:gd name="connsiteY39" fmla="*/ 168163 h 199977"/>
                <a:gd name="connsiteX40" fmla="*/ 47722 w 159508"/>
                <a:gd name="connsiteY40" fmla="*/ 172708 h 199977"/>
                <a:gd name="connsiteX41" fmla="*/ 52267 w 159508"/>
                <a:gd name="connsiteY41" fmla="*/ 168163 h 199977"/>
                <a:gd name="connsiteX42" fmla="*/ 36360 w 159508"/>
                <a:gd name="connsiteY42" fmla="*/ 156800 h 199977"/>
                <a:gd name="connsiteX43" fmla="*/ 24997 w 159508"/>
                <a:gd name="connsiteY43" fmla="*/ 152255 h 199977"/>
                <a:gd name="connsiteX44" fmla="*/ 20452 w 159508"/>
                <a:gd name="connsiteY44" fmla="*/ 145438 h 199977"/>
                <a:gd name="connsiteX45" fmla="*/ 9090 w 159508"/>
                <a:gd name="connsiteY45" fmla="*/ 136348 h 199977"/>
                <a:gd name="connsiteX46" fmla="*/ 18615 w 159508"/>
                <a:gd name="connsiteY46" fmla="*/ 136348 h 199977"/>
                <a:gd name="connsiteX47" fmla="*/ 20452 w 159508"/>
                <a:gd name="connsiteY47" fmla="*/ 136348 h 199977"/>
                <a:gd name="connsiteX48" fmla="*/ 24997 w 159508"/>
                <a:gd name="connsiteY48" fmla="*/ 109078 h 199977"/>
                <a:gd name="connsiteX49" fmla="*/ 9090 w 159508"/>
                <a:gd name="connsiteY49" fmla="*/ 93171 h 199977"/>
                <a:gd name="connsiteX50" fmla="*/ 15908 w 159508"/>
                <a:gd name="connsiteY50" fmla="*/ 70447 h 199977"/>
                <a:gd name="connsiteX51" fmla="*/ 14070 w 159508"/>
                <a:gd name="connsiteY51" fmla="*/ 70447 h 199977"/>
                <a:gd name="connsiteX52" fmla="*/ 4545 w 159508"/>
                <a:gd name="connsiteY52" fmla="*/ 70447 h 199977"/>
                <a:gd name="connsiteX53" fmla="*/ 15908 w 159508"/>
                <a:gd name="connsiteY53" fmla="*/ 49994 h 199977"/>
                <a:gd name="connsiteX54" fmla="*/ 4545 w 159508"/>
                <a:gd name="connsiteY54" fmla="*/ 34087 h 199977"/>
                <a:gd name="connsiteX55" fmla="*/ 0 w 159508"/>
                <a:gd name="connsiteY55" fmla="*/ 11362 h 19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59508" h="199977">
                  <a:moveTo>
                    <a:pt x="24997" y="0"/>
                  </a:moveTo>
                  <a:lnTo>
                    <a:pt x="34522" y="0"/>
                  </a:lnTo>
                  <a:lnTo>
                    <a:pt x="47722" y="0"/>
                  </a:lnTo>
                  <a:lnTo>
                    <a:pt x="57247" y="0"/>
                  </a:lnTo>
                  <a:lnTo>
                    <a:pt x="77699" y="22725"/>
                  </a:lnTo>
                  <a:lnTo>
                    <a:pt x="77699" y="38632"/>
                  </a:lnTo>
                  <a:lnTo>
                    <a:pt x="104969" y="54539"/>
                  </a:lnTo>
                  <a:lnTo>
                    <a:pt x="104969" y="70447"/>
                  </a:lnTo>
                  <a:lnTo>
                    <a:pt x="122091" y="82432"/>
                  </a:lnTo>
                  <a:lnTo>
                    <a:pt x="127259" y="77264"/>
                  </a:lnTo>
                  <a:lnTo>
                    <a:pt x="134062" y="79985"/>
                  </a:lnTo>
                  <a:lnTo>
                    <a:pt x="136784" y="77264"/>
                  </a:lnTo>
                  <a:lnTo>
                    <a:pt x="148146" y="81809"/>
                  </a:lnTo>
                  <a:lnTo>
                    <a:pt x="136784" y="93171"/>
                  </a:lnTo>
                  <a:lnTo>
                    <a:pt x="148146" y="102261"/>
                  </a:lnTo>
                  <a:lnTo>
                    <a:pt x="136784" y="113623"/>
                  </a:lnTo>
                  <a:lnTo>
                    <a:pt x="136784" y="129531"/>
                  </a:lnTo>
                  <a:lnTo>
                    <a:pt x="159508" y="152255"/>
                  </a:lnTo>
                  <a:lnTo>
                    <a:pt x="143601" y="168163"/>
                  </a:lnTo>
                  <a:lnTo>
                    <a:pt x="136784" y="184070"/>
                  </a:lnTo>
                  <a:lnTo>
                    <a:pt x="143601" y="188615"/>
                  </a:lnTo>
                  <a:lnTo>
                    <a:pt x="136784" y="199977"/>
                  </a:lnTo>
                  <a:lnTo>
                    <a:pt x="127259" y="199977"/>
                  </a:lnTo>
                  <a:lnTo>
                    <a:pt x="120876" y="199977"/>
                  </a:lnTo>
                  <a:lnTo>
                    <a:pt x="111351" y="199977"/>
                  </a:lnTo>
                  <a:lnTo>
                    <a:pt x="104969" y="199977"/>
                  </a:lnTo>
                  <a:lnTo>
                    <a:pt x="95444" y="199977"/>
                  </a:lnTo>
                  <a:lnTo>
                    <a:pt x="99989" y="188615"/>
                  </a:lnTo>
                  <a:lnTo>
                    <a:pt x="106806" y="179525"/>
                  </a:lnTo>
                  <a:lnTo>
                    <a:pt x="99989" y="179525"/>
                  </a:lnTo>
                  <a:lnTo>
                    <a:pt x="90899" y="172708"/>
                  </a:lnTo>
                  <a:lnTo>
                    <a:pt x="84082" y="168163"/>
                  </a:lnTo>
                  <a:lnTo>
                    <a:pt x="79537" y="161345"/>
                  </a:lnTo>
                  <a:lnTo>
                    <a:pt x="74992" y="156800"/>
                  </a:lnTo>
                  <a:lnTo>
                    <a:pt x="72357" y="155044"/>
                  </a:lnTo>
                  <a:lnTo>
                    <a:pt x="68609" y="168163"/>
                  </a:lnTo>
                  <a:lnTo>
                    <a:pt x="57247" y="172708"/>
                  </a:lnTo>
                  <a:lnTo>
                    <a:pt x="61792" y="168163"/>
                  </a:lnTo>
                  <a:lnTo>
                    <a:pt x="59543" y="166556"/>
                  </a:lnTo>
                  <a:lnTo>
                    <a:pt x="59084" y="168163"/>
                  </a:lnTo>
                  <a:lnTo>
                    <a:pt x="47722" y="172708"/>
                  </a:lnTo>
                  <a:lnTo>
                    <a:pt x="52267" y="168163"/>
                  </a:lnTo>
                  <a:lnTo>
                    <a:pt x="36360" y="156800"/>
                  </a:lnTo>
                  <a:lnTo>
                    <a:pt x="24997" y="152255"/>
                  </a:lnTo>
                  <a:lnTo>
                    <a:pt x="20452" y="145438"/>
                  </a:lnTo>
                  <a:lnTo>
                    <a:pt x="9090" y="136348"/>
                  </a:lnTo>
                  <a:lnTo>
                    <a:pt x="18615" y="136348"/>
                  </a:lnTo>
                  <a:lnTo>
                    <a:pt x="20452" y="136348"/>
                  </a:lnTo>
                  <a:lnTo>
                    <a:pt x="24997" y="109078"/>
                  </a:lnTo>
                  <a:lnTo>
                    <a:pt x="9090" y="93171"/>
                  </a:lnTo>
                  <a:lnTo>
                    <a:pt x="15908" y="70447"/>
                  </a:lnTo>
                  <a:lnTo>
                    <a:pt x="14070" y="70447"/>
                  </a:lnTo>
                  <a:lnTo>
                    <a:pt x="4545" y="70447"/>
                  </a:lnTo>
                  <a:lnTo>
                    <a:pt x="15908" y="49994"/>
                  </a:lnTo>
                  <a:lnTo>
                    <a:pt x="4545" y="34087"/>
                  </a:lnTo>
                  <a:lnTo>
                    <a:pt x="0" y="1136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87" name="Freeform 63"/>
            <p:cNvSpPr>
              <a:spLocks/>
            </p:cNvSpPr>
            <p:nvPr/>
          </p:nvSpPr>
          <p:spPr bwMode="auto">
            <a:xfrm>
              <a:off x="5035507" y="2049672"/>
              <a:ext cx="267827" cy="226679"/>
            </a:xfrm>
            <a:custGeom>
              <a:avLst/>
              <a:gdLst>
                <a:gd name="connsiteX0" fmla="*/ 184079 w 357103"/>
                <a:gd name="connsiteY0" fmla="*/ 0 h 302238"/>
                <a:gd name="connsiteX1" fmla="*/ 188461 w 357103"/>
                <a:gd name="connsiteY1" fmla="*/ 1949 h 302238"/>
                <a:gd name="connsiteX2" fmla="*/ 191223 w 357103"/>
                <a:gd name="connsiteY2" fmla="*/ 0 h 302238"/>
                <a:gd name="connsiteX3" fmla="*/ 232133 w 357103"/>
                <a:gd name="connsiteY3" fmla="*/ 18195 h 302238"/>
                <a:gd name="connsiteX4" fmla="*/ 237816 w 357103"/>
                <a:gd name="connsiteY4" fmla="*/ 31502 h 302238"/>
                <a:gd name="connsiteX5" fmla="*/ 247701 w 357103"/>
                <a:gd name="connsiteY5" fmla="*/ 27262 h 302238"/>
                <a:gd name="connsiteX6" fmla="*/ 251939 w 357103"/>
                <a:gd name="connsiteY6" fmla="*/ 28508 h 302238"/>
                <a:gd name="connsiteX7" fmla="*/ 254845 w 357103"/>
                <a:gd name="connsiteY7" fmla="*/ 27262 h 302238"/>
                <a:gd name="connsiteX8" fmla="*/ 293481 w 357103"/>
                <a:gd name="connsiteY8" fmla="*/ 38626 h 302238"/>
                <a:gd name="connsiteX9" fmla="*/ 298030 w 357103"/>
                <a:gd name="connsiteY9" fmla="*/ 70452 h 302238"/>
                <a:gd name="connsiteX10" fmla="*/ 286656 w 357103"/>
                <a:gd name="connsiteY10" fmla="*/ 86350 h 302238"/>
                <a:gd name="connsiteX11" fmla="*/ 313918 w 357103"/>
                <a:gd name="connsiteY11" fmla="*/ 129539 h 302238"/>
                <a:gd name="connsiteX12" fmla="*/ 325292 w 357103"/>
                <a:gd name="connsiteY12" fmla="*/ 140903 h 302238"/>
                <a:gd name="connsiteX13" fmla="*/ 325292 w 357103"/>
                <a:gd name="connsiteY13" fmla="*/ 152268 h 302238"/>
                <a:gd name="connsiteX14" fmla="*/ 345730 w 357103"/>
                <a:gd name="connsiteY14" fmla="*/ 161335 h 302238"/>
                <a:gd name="connsiteX15" fmla="*/ 357103 w 357103"/>
                <a:gd name="connsiteY15" fmla="*/ 179530 h 302238"/>
                <a:gd name="connsiteX16" fmla="*/ 345730 w 357103"/>
                <a:gd name="connsiteY16" fmla="*/ 195427 h 302238"/>
                <a:gd name="connsiteX17" fmla="*/ 335336 w 357103"/>
                <a:gd name="connsiteY17" fmla="*/ 202923 h 302238"/>
                <a:gd name="connsiteX18" fmla="*/ 329159 w 357103"/>
                <a:gd name="connsiteY18" fmla="*/ 202225 h 302238"/>
                <a:gd name="connsiteX19" fmla="*/ 328192 w 357103"/>
                <a:gd name="connsiteY19" fmla="*/ 202923 h 302238"/>
                <a:gd name="connsiteX20" fmla="*/ 310162 w 357103"/>
                <a:gd name="connsiteY20" fmla="*/ 200887 h 302238"/>
                <a:gd name="connsiteX21" fmla="*/ 316403 w 357103"/>
                <a:gd name="connsiteY21" fmla="*/ 207940 h 302238"/>
                <a:gd name="connsiteX22" fmla="*/ 323437 w 357103"/>
                <a:gd name="connsiteY22" fmla="*/ 215889 h 302238"/>
                <a:gd name="connsiteX23" fmla="*/ 325292 w 357103"/>
                <a:gd name="connsiteY23" fmla="*/ 254515 h 302238"/>
                <a:gd name="connsiteX24" fmla="*/ 293481 w 357103"/>
                <a:gd name="connsiteY24" fmla="*/ 259048 h 302238"/>
                <a:gd name="connsiteX25" fmla="*/ 282107 w 357103"/>
                <a:gd name="connsiteY25" fmla="*/ 274976 h 302238"/>
                <a:gd name="connsiteX26" fmla="*/ 282107 w 357103"/>
                <a:gd name="connsiteY26" fmla="*/ 302238 h 302238"/>
                <a:gd name="connsiteX27" fmla="*/ 274963 w 357103"/>
                <a:gd name="connsiteY27" fmla="*/ 300200 h 302238"/>
                <a:gd name="connsiteX28" fmla="*/ 274963 w 357103"/>
                <a:gd name="connsiteY28" fmla="*/ 302238 h 302238"/>
                <a:gd name="connsiteX29" fmla="*/ 259075 w 357103"/>
                <a:gd name="connsiteY29" fmla="*/ 297705 h 302238"/>
                <a:gd name="connsiteX30" fmla="*/ 232133 w 357103"/>
                <a:gd name="connsiteY30" fmla="*/ 297705 h 302238"/>
                <a:gd name="connsiteX31" fmla="*/ 224989 w 357103"/>
                <a:gd name="connsiteY31" fmla="*/ 297705 h 302238"/>
                <a:gd name="connsiteX32" fmla="*/ 218488 w 357103"/>
                <a:gd name="connsiteY32" fmla="*/ 289585 h 302238"/>
                <a:gd name="connsiteX33" fmla="*/ 207111 w 357103"/>
                <a:gd name="connsiteY33" fmla="*/ 297705 h 302238"/>
                <a:gd name="connsiteX34" fmla="*/ 204139 w 357103"/>
                <a:gd name="connsiteY34" fmla="*/ 294727 h 302238"/>
                <a:gd name="connsiteX35" fmla="*/ 199967 w 357103"/>
                <a:gd name="connsiteY35" fmla="*/ 297705 h 302238"/>
                <a:gd name="connsiteX36" fmla="*/ 188628 w 357103"/>
                <a:gd name="connsiteY36" fmla="*/ 286340 h 302238"/>
                <a:gd name="connsiteX37" fmla="*/ 168475 w 357103"/>
                <a:gd name="connsiteY37" fmla="*/ 286340 h 302238"/>
                <a:gd name="connsiteX38" fmla="*/ 161331 w 357103"/>
                <a:gd name="connsiteY38" fmla="*/ 286340 h 302238"/>
                <a:gd name="connsiteX39" fmla="*/ 118181 w 357103"/>
                <a:gd name="connsiteY39" fmla="*/ 274976 h 302238"/>
                <a:gd name="connsiteX40" fmla="*/ 81821 w 357103"/>
                <a:gd name="connsiteY40" fmla="*/ 270412 h 302238"/>
                <a:gd name="connsiteX41" fmla="*/ 61668 w 357103"/>
                <a:gd name="connsiteY41" fmla="*/ 270412 h 302238"/>
                <a:gd name="connsiteX42" fmla="*/ 38956 w 357103"/>
                <a:gd name="connsiteY42" fmla="*/ 286340 h 302238"/>
                <a:gd name="connsiteX43" fmla="*/ 31812 w 357103"/>
                <a:gd name="connsiteY43" fmla="*/ 286340 h 302238"/>
                <a:gd name="connsiteX44" fmla="*/ 23067 w 357103"/>
                <a:gd name="connsiteY44" fmla="*/ 286340 h 302238"/>
                <a:gd name="connsiteX45" fmla="*/ 15923 w 357103"/>
                <a:gd name="connsiteY45" fmla="*/ 286340 h 302238"/>
                <a:gd name="connsiteX46" fmla="*/ 11374 w 357103"/>
                <a:gd name="connsiteY46" fmla="*/ 259048 h 302238"/>
                <a:gd name="connsiteX47" fmla="*/ 0 w 357103"/>
                <a:gd name="connsiteY47" fmla="*/ 231786 h 302238"/>
                <a:gd name="connsiteX48" fmla="*/ 27262 w 357103"/>
                <a:gd name="connsiteY48" fmla="*/ 220422 h 302238"/>
                <a:gd name="connsiteX49" fmla="*/ 27262 w 357103"/>
                <a:gd name="connsiteY49" fmla="*/ 195427 h 302238"/>
                <a:gd name="connsiteX50" fmla="*/ 15923 w 357103"/>
                <a:gd name="connsiteY50" fmla="*/ 172699 h 302238"/>
                <a:gd name="connsiteX51" fmla="*/ 11374 w 357103"/>
                <a:gd name="connsiteY51" fmla="*/ 145437 h 302238"/>
                <a:gd name="connsiteX52" fmla="*/ 18518 w 357103"/>
                <a:gd name="connsiteY52" fmla="*/ 145437 h 302238"/>
                <a:gd name="connsiteX53" fmla="*/ 47735 w 357103"/>
                <a:gd name="connsiteY53" fmla="*/ 145437 h 302238"/>
                <a:gd name="connsiteX54" fmla="*/ 86370 w 357103"/>
                <a:gd name="connsiteY54" fmla="*/ 124976 h 302238"/>
                <a:gd name="connsiteX55" fmla="*/ 97709 w 357103"/>
                <a:gd name="connsiteY55" fmla="*/ 86350 h 302238"/>
                <a:gd name="connsiteX56" fmla="*/ 129520 w 357103"/>
                <a:gd name="connsiteY56" fmla="*/ 65888 h 302238"/>
                <a:gd name="connsiteX57" fmla="*/ 124971 w 357103"/>
                <a:gd name="connsiteY57" fmla="*/ 38626 h 302238"/>
                <a:gd name="connsiteX58" fmla="*/ 145443 w 357103"/>
                <a:gd name="connsiteY58" fmla="*/ 27262 h 302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57103" h="302238">
                  <a:moveTo>
                    <a:pt x="184079" y="0"/>
                  </a:moveTo>
                  <a:lnTo>
                    <a:pt x="188461" y="1949"/>
                  </a:lnTo>
                  <a:lnTo>
                    <a:pt x="191223" y="0"/>
                  </a:lnTo>
                  <a:lnTo>
                    <a:pt x="232133" y="18195"/>
                  </a:lnTo>
                  <a:lnTo>
                    <a:pt x="237816" y="31502"/>
                  </a:lnTo>
                  <a:lnTo>
                    <a:pt x="247701" y="27262"/>
                  </a:lnTo>
                  <a:lnTo>
                    <a:pt x="251939" y="28508"/>
                  </a:lnTo>
                  <a:lnTo>
                    <a:pt x="254845" y="27262"/>
                  </a:lnTo>
                  <a:lnTo>
                    <a:pt x="293481" y="38626"/>
                  </a:lnTo>
                  <a:cubicBezTo>
                    <a:pt x="294986" y="49235"/>
                    <a:pt x="296525" y="59843"/>
                    <a:pt x="298030" y="70452"/>
                  </a:cubicBezTo>
                  <a:lnTo>
                    <a:pt x="286656" y="86350"/>
                  </a:lnTo>
                  <a:lnTo>
                    <a:pt x="313918" y="129539"/>
                  </a:lnTo>
                  <a:lnTo>
                    <a:pt x="325292" y="140903"/>
                  </a:lnTo>
                  <a:lnTo>
                    <a:pt x="325292" y="152268"/>
                  </a:lnTo>
                  <a:lnTo>
                    <a:pt x="345730" y="161335"/>
                  </a:lnTo>
                  <a:lnTo>
                    <a:pt x="357103" y="179530"/>
                  </a:lnTo>
                  <a:lnTo>
                    <a:pt x="345730" y="195427"/>
                  </a:lnTo>
                  <a:lnTo>
                    <a:pt x="335336" y="202923"/>
                  </a:lnTo>
                  <a:lnTo>
                    <a:pt x="329159" y="202225"/>
                  </a:lnTo>
                  <a:lnTo>
                    <a:pt x="328192" y="202923"/>
                  </a:lnTo>
                  <a:lnTo>
                    <a:pt x="310162" y="200887"/>
                  </a:lnTo>
                  <a:lnTo>
                    <a:pt x="316403" y="207940"/>
                  </a:lnTo>
                  <a:cubicBezTo>
                    <a:pt x="319544" y="210592"/>
                    <a:pt x="322685" y="213244"/>
                    <a:pt x="323437" y="215889"/>
                  </a:cubicBezTo>
                  <a:cubicBezTo>
                    <a:pt x="327217" y="228764"/>
                    <a:pt x="321512" y="241639"/>
                    <a:pt x="325292" y="254515"/>
                  </a:cubicBezTo>
                  <a:lnTo>
                    <a:pt x="293481" y="259048"/>
                  </a:lnTo>
                  <a:lnTo>
                    <a:pt x="282107" y="274976"/>
                  </a:lnTo>
                  <a:lnTo>
                    <a:pt x="282107" y="302238"/>
                  </a:lnTo>
                  <a:lnTo>
                    <a:pt x="274963" y="300200"/>
                  </a:lnTo>
                  <a:lnTo>
                    <a:pt x="274963" y="302238"/>
                  </a:lnTo>
                  <a:lnTo>
                    <a:pt x="259075" y="297705"/>
                  </a:lnTo>
                  <a:lnTo>
                    <a:pt x="232133" y="297705"/>
                  </a:lnTo>
                  <a:lnTo>
                    <a:pt x="224989" y="297705"/>
                  </a:lnTo>
                  <a:lnTo>
                    <a:pt x="218488" y="289585"/>
                  </a:lnTo>
                  <a:lnTo>
                    <a:pt x="207111" y="297705"/>
                  </a:lnTo>
                  <a:lnTo>
                    <a:pt x="204139" y="294727"/>
                  </a:lnTo>
                  <a:lnTo>
                    <a:pt x="199967" y="297705"/>
                  </a:lnTo>
                  <a:lnTo>
                    <a:pt x="188628" y="286340"/>
                  </a:lnTo>
                  <a:lnTo>
                    <a:pt x="168475" y="286340"/>
                  </a:lnTo>
                  <a:lnTo>
                    <a:pt x="161331" y="286340"/>
                  </a:lnTo>
                  <a:lnTo>
                    <a:pt x="118181" y="274976"/>
                  </a:lnTo>
                  <a:lnTo>
                    <a:pt x="81821" y="270412"/>
                  </a:lnTo>
                  <a:lnTo>
                    <a:pt x="61668" y="270412"/>
                  </a:lnTo>
                  <a:lnTo>
                    <a:pt x="38956" y="286340"/>
                  </a:lnTo>
                  <a:lnTo>
                    <a:pt x="31812" y="286340"/>
                  </a:lnTo>
                  <a:lnTo>
                    <a:pt x="23067" y="286340"/>
                  </a:lnTo>
                  <a:lnTo>
                    <a:pt x="15923" y="286340"/>
                  </a:lnTo>
                  <a:cubicBezTo>
                    <a:pt x="14419" y="277243"/>
                    <a:pt x="12879" y="268146"/>
                    <a:pt x="11374" y="259048"/>
                  </a:cubicBezTo>
                  <a:cubicBezTo>
                    <a:pt x="7594" y="249951"/>
                    <a:pt x="3779" y="240884"/>
                    <a:pt x="0" y="231786"/>
                  </a:cubicBezTo>
                  <a:lnTo>
                    <a:pt x="27262" y="220422"/>
                  </a:lnTo>
                  <a:lnTo>
                    <a:pt x="27262" y="195427"/>
                  </a:lnTo>
                  <a:lnTo>
                    <a:pt x="15923" y="172699"/>
                  </a:lnTo>
                  <a:cubicBezTo>
                    <a:pt x="14419" y="163602"/>
                    <a:pt x="12879" y="154534"/>
                    <a:pt x="11374" y="145437"/>
                  </a:cubicBezTo>
                  <a:lnTo>
                    <a:pt x="18518" y="145437"/>
                  </a:lnTo>
                  <a:lnTo>
                    <a:pt x="47735" y="145437"/>
                  </a:lnTo>
                  <a:lnTo>
                    <a:pt x="86370" y="124976"/>
                  </a:lnTo>
                  <a:lnTo>
                    <a:pt x="97709" y="86350"/>
                  </a:lnTo>
                  <a:lnTo>
                    <a:pt x="129520" y="65888"/>
                  </a:lnTo>
                  <a:cubicBezTo>
                    <a:pt x="128015" y="56791"/>
                    <a:pt x="126475" y="47724"/>
                    <a:pt x="124971" y="38626"/>
                  </a:cubicBezTo>
                  <a:lnTo>
                    <a:pt x="145443" y="2726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88" name="Freeform 64"/>
            <p:cNvSpPr>
              <a:spLocks/>
            </p:cNvSpPr>
            <p:nvPr/>
          </p:nvSpPr>
          <p:spPr bwMode="auto">
            <a:xfrm>
              <a:off x="5132655" y="2395573"/>
              <a:ext cx="95606" cy="122795"/>
            </a:xfrm>
            <a:custGeom>
              <a:avLst/>
              <a:gdLst>
                <a:gd name="connsiteX0" fmla="*/ 36577 w 127475"/>
                <a:gd name="connsiteY0" fmla="*/ 0 h 163727"/>
                <a:gd name="connsiteX1" fmla="*/ 63846 w 127475"/>
                <a:gd name="connsiteY1" fmla="*/ 15907 h 163727"/>
                <a:gd name="connsiteX2" fmla="*/ 79754 w 127475"/>
                <a:gd name="connsiteY2" fmla="*/ 20452 h 163727"/>
                <a:gd name="connsiteX3" fmla="*/ 95661 w 127475"/>
                <a:gd name="connsiteY3" fmla="*/ 31815 h 163727"/>
                <a:gd name="connsiteX4" fmla="*/ 91116 w 127475"/>
                <a:gd name="connsiteY4" fmla="*/ 54540 h 163727"/>
                <a:gd name="connsiteX5" fmla="*/ 107023 w 127475"/>
                <a:gd name="connsiteY5" fmla="*/ 59085 h 163727"/>
                <a:gd name="connsiteX6" fmla="*/ 111568 w 127475"/>
                <a:gd name="connsiteY6" fmla="*/ 86354 h 163727"/>
                <a:gd name="connsiteX7" fmla="*/ 122930 w 127475"/>
                <a:gd name="connsiteY7" fmla="*/ 97717 h 163727"/>
                <a:gd name="connsiteX8" fmla="*/ 122930 w 127475"/>
                <a:gd name="connsiteY8" fmla="*/ 102262 h 163727"/>
                <a:gd name="connsiteX9" fmla="*/ 127475 w 127475"/>
                <a:gd name="connsiteY9" fmla="*/ 106807 h 163727"/>
                <a:gd name="connsiteX10" fmla="*/ 118385 w 127475"/>
                <a:gd name="connsiteY10" fmla="*/ 113624 h 163727"/>
                <a:gd name="connsiteX11" fmla="*/ 116798 w 127475"/>
                <a:gd name="connsiteY11" fmla="*/ 113624 h 163727"/>
                <a:gd name="connsiteX12" fmla="*/ 113623 w 127475"/>
                <a:gd name="connsiteY12" fmla="*/ 116005 h 163727"/>
                <a:gd name="connsiteX13" fmla="*/ 90899 w 127475"/>
                <a:gd name="connsiteY13" fmla="*/ 116005 h 163727"/>
                <a:gd name="connsiteX14" fmla="*/ 86354 w 127475"/>
                <a:gd name="connsiteY14" fmla="*/ 109188 h 163727"/>
                <a:gd name="connsiteX15" fmla="*/ 85727 w 127475"/>
                <a:gd name="connsiteY15" fmla="*/ 109188 h 163727"/>
                <a:gd name="connsiteX16" fmla="*/ 91116 w 127475"/>
                <a:gd name="connsiteY16" fmla="*/ 118169 h 163727"/>
                <a:gd name="connsiteX17" fmla="*/ 79754 w 127475"/>
                <a:gd name="connsiteY17" fmla="*/ 134076 h 163727"/>
                <a:gd name="connsiteX18" fmla="*/ 68391 w 127475"/>
                <a:gd name="connsiteY18" fmla="*/ 156801 h 163727"/>
                <a:gd name="connsiteX19" fmla="*/ 63846 w 127475"/>
                <a:gd name="connsiteY19" fmla="*/ 161346 h 163727"/>
                <a:gd name="connsiteX20" fmla="*/ 63146 w 127475"/>
                <a:gd name="connsiteY20" fmla="*/ 159665 h 163727"/>
                <a:gd name="connsiteX21" fmla="*/ 59084 w 127475"/>
                <a:gd name="connsiteY21" fmla="*/ 163727 h 163727"/>
                <a:gd name="connsiteX22" fmla="*/ 47722 w 127475"/>
                <a:gd name="connsiteY22" fmla="*/ 136457 h 163727"/>
                <a:gd name="connsiteX23" fmla="*/ 54539 w 127475"/>
                <a:gd name="connsiteY23" fmla="*/ 116005 h 163727"/>
                <a:gd name="connsiteX24" fmla="*/ 54539 w 127475"/>
                <a:gd name="connsiteY24" fmla="*/ 88735 h 163727"/>
                <a:gd name="connsiteX25" fmla="*/ 31815 w 127475"/>
                <a:gd name="connsiteY25" fmla="*/ 61466 h 163727"/>
                <a:gd name="connsiteX26" fmla="*/ 20452 w 127475"/>
                <a:gd name="connsiteY26" fmla="*/ 41013 h 163727"/>
                <a:gd name="connsiteX27" fmla="*/ 4545 w 127475"/>
                <a:gd name="connsiteY27" fmla="*/ 22833 h 163727"/>
                <a:gd name="connsiteX28" fmla="*/ 0 w 127475"/>
                <a:gd name="connsiteY28" fmla="*/ 18288 h 163727"/>
                <a:gd name="connsiteX29" fmla="*/ 4545 w 127475"/>
                <a:gd name="connsiteY29" fmla="*/ 6926 h 163727"/>
                <a:gd name="connsiteX30" fmla="*/ 8627 w 127475"/>
                <a:gd name="connsiteY30" fmla="*/ 6246 h 163727"/>
                <a:gd name="connsiteX31" fmla="*/ 9307 w 127475"/>
                <a:gd name="connsiteY31" fmla="*/ 4545 h 16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7475" h="163727">
                  <a:moveTo>
                    <a:pt x="36577" y="0"/>
                  </a:moveTo>
                  <a:lnTo>
                    <a:pt x="63846" y="15907"/>
                  </a:lnTo>
                  <a:lnTo>
                    <a:pt x="79754" y="20452"/>
                  </a:lnTo>
                  <a:lnTo>
                    <a:pt x="95661" y="31815"/>
                  </a:lnTo>
                  <a:lnTo>
                    <a:pt x="91116" y="54540"/>
                  </a:lnTo>
                  <a:lnTo>
                    <a:pt x="107023" y="59085"/>
                  </a:lnTo>
                  <a:lnTo>
                    <a:pt x="111568" y="86354"/>
                  </a:lnTo>
                  <a:lnTo>
                    <a:pt x="122930" y="97717"/>
                  </a:lnTo>
                  <a:lnTo>
                    <a:pt x="122930" y="102262"/>
                  </a:lnTo>
                  <a:lnTo>
                    <a:pt x="127475" y="106807"/>
                  </a:lnTo>
                  <a:lnTo>
                    <a:pt x="118385" y="113624"/>
                  </a:lnTo>
                  <a:lnTo>
                    <a:pt x="116798" y="113624"/>
                  </a:lnTo>
                  <a:lnTo>
                    <a:pt x="113623" y="116005"/>
                  </a:lnTo>
                  <a:lnTo>
                    <a:pt x="90899" y="116005"/>
                  </a:lnTo>
                  <a:lnTo>
                    <a:pt x="86354" y="109188"/>
                  </a:lnTo>
                  <a:lnTo>
                    <a:pt x="85727" y="109188"/>
                  </a:lnTo>
                  <a:lnTo>
                    <a:pt x="91116" y="118169"/>
                  </a:lnTo>
                  <a:lnTo>
                    <a:pt x="79754" y="134076"/>
                  </a:lnTo>
                  <a:lnTo>
                    <a:pt x="68391" y="156801"/>
                  </a:lnTo>
                  <a:lnTo>
                    <a:pt x="63846" y="161346"/>
                  </a:lnTo>
                  <a:lnTo>
                    <a:pt x="63146" y="159665"/>
                  </a:lnTo>
                  <a:lnTo>
                    <a:pt x="59084" y="163727"/>
                  </a:lnTo>
                  <a:lnTo>
                    <a:pt x="47722" y="136457"/>
                  </a:lnTo>
                  <a:lnTo>
                    <a:pt x="54539" y="116005"/>
                  </a:lnTo>
                  <a:lnTo>
                    <a:pt x="54539" y="88735"/>
                  </a:lnTo>
                  <a:lnTo>
                    <a:pt x="31815" y="61466"/>
                  </a:lnTo>
                  <a:lnTo>
                    <a:pt x="20452" y="41013"/>
                  </a:lnTo>
                  <a:lnTo>
                    <a:pt x="4545" y="22833"/>
                  </a:lnTo>
                  <a:lnTo>
                    <a:pt x="0" y="18288"/>
                  </a:lnTo>
                  <a:lnTo>
                    <a:pt x="4545" y="6926"/>
                  </a:lnTo>
                  <a:lnTo>
                    <a:pt x="8627" y="6246"/>
                  </a:lnTo>
                  <a:lnTo>
                    <a:pt x="9307" y="454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89" name="Freeform 65"/>
            <p:cNvSpPr>
              <a:spLocks/>
            </p:cNvSpPr>
            <p:nvPr/>
          </p:nvSpPr>
          <p:spPr bwMode="auto">
            <a:xfrm>
              <a:off x="4953617" y="2405717"/>
              <a:ext cx="259144" cy="180824"/>
            </a:xfrm>
            <a:custGeom>
              <a:avLst/>
              <a:gdLst>
                <a:gd name="connsiteX0" fmla="*/ 220430 w 345525"/>
                <a:gd name="connsiteY0" fmla="*/ 0 h 241098"/>
                <a:gd name="connsiteX1" fmla="*/ 231792 w 345525"/>
                <a:gd name="connsiteY1" fmla="*/ 0 h 241098"/>
                <a:gd name="connsiteX2" fmla="*/ 240882 w 345525"/>
                <a:gd name="connsiteY2" fmla="*/ 4545 h 241098"/>
                <a:gd name="connsiteX3" fmla="*/ 256789 w 345525"/>
                <a:gd name="connsiteY3" fmla="*/ 22725 h 241098"/>
                <a:gd name="connsiteX4" fmla="*/ 268152 w 345525"/>
                <a:gd name="connsiteY4" fmla="*/ 43177 h 241098"/>
                <a:gd name="connsiteX5" fmla="*/ 290876 w 345525"/>
                <a:gd name="connsiteY5" fmla="*/ 74991 h 241098"/>
                <a:gd name="connsiteX6" fmla="*/ 290876 w 345525"/>
                <a:gd name="connsiteY6" fmla="*/ 76419 h 241098"/>
                <a:gd name="connsiteX7" fmla="*/ 293258 w 345525"/>
                <a:gd name="connsiteY7" fmla="*/ 79753 h 241098"/>
                <a:gd name="connsiteX8" fmla="*/ 293258 w 345525"/>
                <a:gd name="connsiteY8" fmla="*/ 102478 h 241098"/>
                <a:gd name="connsiteX9" fmla="*/ 286441 w 345525"/>
                <a:gd name="connsiteY9" fmla="*/ 122930 h 241098"/>
                <a:gd name="connsiteX10" fmla="*/ 292138 w 345525"/>
                <a:gd name="connsiteY10" fmla="*/ 145718 h 241098"/>
                <a:gd name="connsiteX11" fmla="*/ 311329 w 345525"/>
                <a:gd name="connsiteY11" fmla="*/ 149983 h 241098"/>
                <a:gd name="connsiteX12" fmla="*/ 327236 w 345525"/>
                <a:gd name="connsiteY12" fmla="*/ 145438 h 241098"/>
                <a:gd name="connsiteX13" fmla="*/ 343143 w 345525"/>
                <a:gd name="connsiteY13" fmla="*/ 156800 h 241098"/>
                <a:gd name="connsiteX14" fmla="*/ 343143 w 345525"/>
                <a:gd name="connsiteY14" fmla="*/ 159860 h 241098"/>
                <a:gd name="connsiteX15" fmla="*/ 345525 w 345525"/>
                <a:gd name="connsiteY15" fmla="*/ 161562 h 241098"/>
                <a:gd name="connsiteX16" fmla="*/ 345525 w 345525"/>
                <a:gd name="connsiteY16" fmla="*/ 170652 h 241098"/>
                <a:gd name="connsiteX17" fmla="*/ 329618 w 345525"/>
                <a:gd name="connsiteY17" fmla="*/ 182014 h 241098"/>
                <a:gd name="connsiteX18" fmla="*/ 318256 w 345525"/>
                <a:gd name="connsiteY18" fmla="*/ 177469 h 241098"/>
                <a:gd name="connsiteX19" fmla="*/ 309166 w 345525"/>
                <a:gd name="connsiteY19" fmla="*/ 241098 h 241098"/>
                <a:gd name="connsiteX20" fmla="*/ 286441 w 345525"/>
                <a:gd name="connsiteY20" fmla="*/ 236553 h 241098"/>
                <a:gd name="connsiteX21" fmla="*/ 259171 w 345525"/>
                <a:gd name="connsiteY21" fmla="*/ 213829 h 241098"/>
                <a:gd name="connsiteX22" fmla="*/ 215994 w 345525"/>
                <a:gd name="connsiteY22" fmla="*/ 232008 h 241098"/>
                <a:gd name="connsiteX23" fmla="*/ 195542 w 345525"/>
                <a:gd name="connsiteY23" fmla="*/ 241098 h 241098"/>
                <a:gd name="connsiteX24" fmla="*/ 141003 w 345525"/>
                <a:gd name="connsiteY24" fmla="*/ 241098 h 241098"/>
                <a:gd name="connsiteX25" fmla="*/ 116006 w 345525"/>
                <a:gd name="connsiteY25" fmla="*/ 232008 h 241098"/>
                <a:gd name="connsiteX26" fmla="*/ 104643 w 345525"/>
                <a:gd name="connsiteY26" fmla="*/ 236553 h 241098"/>
                <a:gd name="connsiteX27" fmla="*/ 102262 w 345525"/>
                <a:gd name="connsiteY27" fmla="*/ 231791 h 241098"/>
                <a:gd name="connsiteX28" fmla="*/ 102261 w 345525"/>
                <a:gd name="connsiteY28" fmla="*/ 231791 h 241098"/>
                <a:gd name="connsiteX29" fmla="*/ 93280 w 345525"/>
                <a:gd name="connsiteY29" fmla="*/ 213827 h 241098"/>
                <a:gd name="connsiteX30" fmla="*/ 81919 w 345525"/>
                <a:gd name="connsiteY30" fmla="*/ 204739 h 241098"/>
                <a:gd name="connsiteX31" fmla="*/ 83959 w 345525"/>
                <a:gd name="connsiteY31" fmla="*/ 203514 h 241098"/>
                <a:gd name="connsiteX32" fmla="*/ 79537 w 345525"/>
                <a:gd name="connsiteY32" fmla="*/ 199977 h 241098"/>
                <a:gd name="connsiteX33" fmla="*/ 87090 w 345525"/>
                <a:gd name="connsiteY33" fmla="*/ 195445 h 241098"/>
                <a:gd name="connsiteX34" fmla="*/ 81919 w 345525"/>
                <a:gd name="connsiteY34" fmla="*/ 193376 h 241098"/>
                <a:gd name="connsiteX35" fmla="*/ 72829 w 345525"/>
                <a:gd name="connsiteY35" fmla="*/ 204739 h 241098"/>
                <a:gd name="connsiteX36" fmla="*/ 50104 w 345525"/>
                <a:gd name="connsiteY36" fmla="*/ 188832 h 241098"/>
                <a:gd name="connsiteX37" fmla="*/ 50104 w 345525"/>
                <a:gd name="connsiteY37" fmla="*/ 185737 h 241098"/>
                <a:gd name="connsiteX38" fmla="*/ 47722 w 345525"/>
                <a:gd name="connsiteY38" fmla="*/ 184070 h 241098"/>
                <a:gd name="connsiteX39" fmla="*/ 47722 w 345525"/>
                <a:gd name="connsiteY39" fmla="*/ 164717 h 241098"/>
                <a:gd name="connsiteX40" fmla="*/ 22834 w 345525"/>
                <a:gd name="connsiteY40" fmla="*/ 150200 h 241098"/>
                <a:gd name="connsiteX41" fmla="*/ 22834 w 345525"/>
                <a:gd name="connsiteY41" fmla="*/ 146827 h 241098"/>
                <a:gd name="connsiteX42" fmla="*/ 20452 w 345525"/>
                <a:gd name="connsiteY42" fmla="*/ 145438 h 241098"/>
                <a:gd name="connsiteX43" fmla="*/ 20452 w 345525"/>
                <a:gd name="connsiteY43" fmla="*/ 132440 h 241098"/>
                <a:gd name="connsiteX44" fmla="*/ 2382 w 345525"/>
                <a:gd name="connsiteY44" fmla="*/ 118385 h 241098"/>
                <a:gd name="connsiteX45" fmla="*/ 4818 w 345525"/>
                <a:gd name="connsiteY45" fmla="*/ 117370 h 241098"/>
                <a:gd name="connsiteX46" fmla="*/ 0 w 345525"/>
                <a:gd name="connsiteY46" fmla="*/ 113623 h 241098"/>
                <a:gd name="connsiteX47" fmla="*/ 27270 w 345525"/>
                <a:gd name="connsiteY47" fmla="*/ 102261 h 241098"/>
                <a:gd name="connsiteX48" fmla="*/ 52267 w 345525"/>
                <a:gd name="connsiteY48" fmla="*/ 63629 h 241098"/>
                <a:gd name="connsiteX49" fmla="*/ 63629 w 345525"/>
                <a:gd name="connsiteY49" fmla="*/ 27270 h 241098"/>
                <a:gd name="connsiteX50" fmla="*/ 90899 w 345525"/>
                <a:gd name="connsiteY50" fmla="*/ 15907 h 241098"/>
                <a:gd name="connsiteX51" fmla="*/ 106806 w 345525"/>
                <a:gd name="connsiteY51" fmla="*/ 4545 h 241098"/>
                <a:gd name="connsiteX52" fmla="*/ 129531 w 345525"/>
                <a:gd name="connsiteY52" fmla="*/ 11362 h 241098"/>
                <a:gd name="connsiteX53" fmla="*/ 149983 w 345525"/>
                <a:gd name="connsiteY53" fmla="*/ 11362 h 241098"/>
                <a:gd name="connsiteX54" fmla="*/ 165891 w 345525"/>
                <a:gd name="connsiteY54" fmla="*/ 27270 h 241098"/>
                <a:gd name="connsiteX55" fmla="*/ 181798 w 345525"/>
                <a:gd name="connsiteY55" fmla="*/ 15907 h 241098"/>
                <a:gd name="connsiteX56" fmla="*/ 209068 w 345525"/>
                <a:gd name="connsiteY56" fmla="*/ 11362 h 24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45525" h="241098">
                  <a:moveTo>
                    <a:pt x="220430" y="0"/>
                  </a:moveTo>
                  <a:lnTo>
                    <a:pt x="231792" y="0"/>
                  </a:lnTo>
                  <a:lnTo>
                    <a:pt x="240882" y="4545"/>
                  </a:lnTo>
                  <a:lnTo>
                    <a:pt x="256789" y="22725"/>
                  </a:lnTo>
                  <a:lnTo>
                    <a:pt x="268152" y="43177"/>
                  </a:lnTo>
                  <a:lnTo>
                    <a:pt x="290876" y="74991"/>
                  </a:lnTo>
                  <a:lnTo>
                    <a:pt x="290876" y="76419"/>
                  </a:lnTo>
                  <a:lnTo>
                    <a:pt x="293258" y="79753"/>
                  </a:lnTo>
                  <a:lnTo>
                    <a:pt x="293258" y="102478"/>
                  </a:lnTo>
                  <a:lnTo>
                    <a:pt x="286441" y="122930"/>
                  </a:lnTo>
                  <a:lnTo>
                    <a:pt x="292138" y="145718"/>
                  </a:lnTo>
                  <a:lnTo>
                    <a:pt x="311329" y="149983"/>
                  </a:lnTo>
                  <a:lnTo>
                    <a:pt x="327236" y="145438"/>
                  </a:lnTo>
                  <a:lnTo>
                    <a:pt x="343143" y="156800"/>
                  </a:lnTo>
                  <a:lnTo>
                    <a:pt x="343143" y="159860"/>
                  </a:lnTo>
                  <a:lnTo>
                    <a:pt x="345525" y="161562"/>
                  </a:lnTo>
                  <a:lnTo>
                    <a:pt x="345525" y="170652"/>
                  </a:lnTo>
                  <a:lnTo>
                    <a:pt x="329618" y="182014"/>
                  </a:lnTo>
                  <a:lnTo>
                    <a:pt x="318256" y="177469"/>
                  </a:lnTo>
                  <a:lnTo>
                    <a:pt x="309166" y="241098"/>
                  </a:lnTo>
                  <a:lnTo>
                    <a:pt x="286441" y="236553"/>
                  </a:lnTo>
                  <a:lnTo>
                    <a:pt x="259171" y="213829"/>
                  </a:lnTo>
                  <a:lnTo>
                    <a:pt x="215994" y="232008"/>
                  </a:lnTo>
                  <a:lnTo>
                    <a:pt x="195542" y="241098"/>
                  </a:lnTo>
                  <a:lnTo>
                    <a:pt x="141003" y="241098"/>
                  </a:lnTo>
                  <a:lnTo>
                    <a:pt x="116006" y="232008"/>
                  </a:lnTo>
                  <a:lnTo>
                    <a:pt x="104643" y="236553"/>
                  </a:lnTo>
                  <a:lnTo>
                    <a:pt x="102262" y="231791"/>
                  </a:lnTo>
                  <a:lnTo>
                    <a:pt x="102261" y="231791"/>
                  </a:lnTo>
                  <a:lnTo>
                    <a:pt x="93280" y="213827"/>
                  </a:lnTo>
                  <a:lnTo>
                    <a:pt x="81919" y="204739"/>
                  </a:lnTo>
                  <a:lnTo>
                    <a:pt x="83959" y="203514"/>
                  </a:lnTo>
                  <a:lnTo>
                    <a:pt x="79537" y="199977"/>
                  </a:lnTo>
                  <a:lnTo>
                    <a:pt x="87090" y="195445"/>
                  </a:lnTo>
                  <a:lnTo>
                    <a:pt x="81919" y="193376"/>
                  </a:lnTo>
                  <a:lnTo>
                    <a:pt x="72829" y="204739"/>
                  </a:lnTo>
                  <a:lnTo>
                    <a:pt x="50104" y="188832"/>
                  </a:lnTo>
                  <a:lnTo>
                    <a:pt x="50104" y="185737"/>
                  </a:lnTo>
                  <a:lnTo>
                    <a:pt x="47722" y="184070"/>
                  </a:lnTo>
                  <a:lnTo>
                    <a:pt x="47722" y="164717"/>
                  </a:lnTo>
                  <a:lnTo>
                    <a:pt x="22834" y="150200"/>
                  </a:lnTo>
                  <a:lnTo>
                    <a:pt x="22834" y="146827"/>
                  </a:lnTo>
                  <a:lnTo>
                    <a:pt x="20452" y="145438"/>
                  </a:lnTo>
                  <a:lnTo>
                    <a:pt x="20452" y="132440"/>
                  </a:lnTo>
                  <a:lnTo>
                    <a:pt x="2382" y="118385"/>
                  </a:lnTo>
                  <a:lnTo>
                    <a:pt x="4818" y="117370"/>
                  </a:lnTo>
                  <a:lnTo>
                    <a:pt x="0" y="113623"/>
                  </a:lnTo>
                  <a:lnTo>
                    <a:pt x="27270" y="102261"/>
                  </a:lnTo>
                  <a:lnTo>
                    <a:pt x="52267" y="63629"/>
                  </a:lnTo>
                  <a:lnTo>
                    <a:pt x="63629" y="27270"/>
                  </a:lnTo>
                  <a:lnTo>
                    <a:pt x="90899" y="15907"/>
                  </a:lnTo>
                  <a:lnTo>
                    <a:pt x="106806" y="4545"/>
                  </a:lnTo>
                  <a:lnTo>
                    <a:pt x="129531" y="11362"/>
                  </a:lnTo>
                  <a:lnTo>
                    <a:pt x="149983" y="11362"/>
                  </a:lnTo>
                  <a:lnTo>
                    <a:pt x="165891" y="27270"/>
                  </a:lnTo>
                  <a:lnTo>
                    <a:pt x="181798" y="15907"/>
                  </a:lnTo>
                  <a:lnTo>
                    <a:pt x="209068" y="1136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90" name="Freeform 66"/>
            <p:cNvSpPr>
              <a:spLocks/>
            </p:cNvSpPr>
            <p:nvPr/>
          </p:nvSpPr>
          <p:spPr bwMode="auto">
            <a:xfrm>
              <a:off x="4784969" y="2114435"/>
              <a:ext cx="279758" cy="262634"/>
            </a:xfrm>
            <a:custGeom>
              <a:avLst/>
              <a:gdLst>
                <a:gd name="connsiteX0" fmla="*/ 129531 w 373011"/>
                <a:gd name="connsiteY0" fmla="*/ 0 h 350178"/>
                <a:gd name="connsiteX1" fmla="*/ 133947 w 373011"/>
                <a:gd name="connsiteY1" fmla="*/ 1299 h 350178"/>
                <a:gd name="connsiteX2" fmla="*/ 136675 w 373011"/>
                <a:gd name="connsiteY2" fmla="*/ 0 h 350178"/>
                <a:gd name="connsiteX3" fmla="*/ 175307 w 373011"/>
                <a:gd name="connsiteY3" fmla="*/ 11362 h 350178"/>
                <a:gd name="connsiteX4" fmla="*/ 175307 w 373011"/>
                <a:gd name="connsiteY4" fmla="*/ 16125 h 350178"/>
                <a:gd name="connsiteX5" fmla="*/ 175307 w 373011"/>
                <a:gd name="connsiteY5" fmla="*/ 27270 h 350178"/>
                <a:gd name="connsiteX6" fmla="*/ 204522 w 373011"/>
                <a:gd name="connsiteY6" fmla="*/ 27270 h 350178"/>
                <a:gd name="connsiteX7" fmla="*/ 211666 w 373011"/>
                <a:gd name="connsiteY7" fmla="*/ 27270 h 350178"/>
                <a:gd name="connsiteX8" fmla="*/ 254843 w 373011"/>
                <a:gd name="connsiteY8" fmla="*/ 34087 h 350178"/>
                <a:gd name="connsiteX9" fmla="*/ 318145 w 373011"/>
                <a:gd name="connsiteY9" fmla="*/ 34087 h 350178"/>
                <a:gd name="connsiteX10" fmla="*/ 325289 w 373011"/>
                <a:gd name="connsiteY10" fmla="*/ 34087 h 350178"/>
                <a:gd name="connsiteX11" fmla="*/ 348014 w 373011"/>
                <a:gd name="connsiteY11" fmla="*/ 43177 h 350178"/>
                <a:gd name="connsiteX12" fmla="*/ 352559 w 373011"/>
                <a:gd name="connsiteY12" fmla="*/ 59084 h 350178"/>
                <a:gd name="connsiteX13" fmla="*/ 352559 w 373011"/>
                <a:gd name="connsiteY13" fmla="*/ 63847 h 350178"/>
                <a:gd name="connsiteX14" fmla="*/ 352559 w 373011"/>
                <a:gd name="connsiteY14" fmla="*/ 86354 h 350178"/>
                <a:gd name="connsiteX15" fmla="*/ 363921 w 373011"/>
                <a:gd name="connsiteY15" fmla="*/ 109079 h 350178"/>
                <a:gd name="connsiteX16" fmla="*/ 363921 w 373011"/>
                <a:gd name="connsiteY16" fmla="*/ 113842 h 350178"/>
                <a:gd name="connsiteX17" fmla="*/ 363921 w 373011"/>
                <a:gd name="connsiteY17" fmla="*/ 134076 h 350178"/>
                <a:gd name="connsiteX18" fmla="*/ 363921 w 373011"/>
                <a:gd name="connsiteY18" fmla="*/ 138839 h 350178"/>
                <a:gd name="connsiteX19" fmla="*/ 342840 w 373011"/>
                <a:gd name="connsiteY19" fmla="*/ 149380 h 350178"/>
                <a:gd name="connsiteX20" fmla="*/ 352559 w 373011"/>
                <a:gd name="connsiteY20" fmla="*/ 172708 h 350178"/>
                <a:gd name="connsiteX21" fmla="*/ 352559 w 373011"/>
                <a:gd name="connsiteY21" fmla="*/ 177471 h 350178"/>
                <a:gd name="connsiteX22" fmla="*/ 352559 w 373011"/>
                <a:gd name="connsiteY22" fmla="*/ 199977 h 350178"/>
                <a:gd name="connsiteX23" fmla="*/ 373011 w 373011"/>
                <a:gd name="connsiteY23" fmla="*/ 254516 h 350178"/>
                <a:gd name="connsiteX24" fmla="*/ 372239 w 373011"/>
                <a:gd name="connsiteY24" fmla="*/ 257219 h 350178"/>
                <a:gd name="connsiteX25" fmla="*/ 373011 w 373011"/>
                <a:gd name="connsiteY25" fmla="*/ 259279 h 350178"/>
                <a:gd name="connsiteX26" fmla="*/ 368466 w 373011"/>
                <a:gd name="connsiteY26" fmla="*/ 275187 h 350178"/>
                <a:gd name="connsiteX27" fmla="*/ 352559 w 373011"/>
                <a:gd name="connsiteY27" fmla="*/ 279732 h 350178"/>
                <a:gd name="connsiteX28" fmla="*/ 321478 w 373011"/>
                <a:gd name="connsiteY28" fmla="*/ 326354 h 350178"/>
                <a:gd name="connsiteX29" fmla="*/ 325289 w 373011"/>
                <a:gd name="connsiteY29" fmla="*/ 345415 h 350178"/>
                <a:gd name="connsiteX30" fmla="*/ 324337 w 373011"/>
                <a:gd name="connsiteY30" fmla="*/ 345415 h 350178"/>
                <a:gd name="connsiteX31" fmla="*/ 325289 w 373011"/>
                <a:gd name="connsiteY31" fmla="*/ 350178 h 350178"/>
                <a:gd name="connsiteX32" fmla="*/ 320745 w 373011"/>
                <a:gd name="connsiteY32" fmla="*/ 350178 h 350178"/>
                <a:gd name="connsiteX33" fmla="*/ 317799 w 373011"/>
                <a:gd name="connsiteY33" fmla="*/ 348445 h 350178"/>
                <a:gd name="connsiteX34" fmla="*/ 318145 w 373011"/>
                <a:gd name="connsiteY34" fmla="*/ 350178 h 350178"/>
                <a:gd name="connsiteX35" fmla="*/ 313601 w 373011"/>
                <a:gd name="connsiteY35" fmla="*/ 350178 h 350178"/>
                <a:gd name="connsiteX36" fmla="*/ 277099 w 373011"/>
                <a:gd name="connsiteY36" fmla="*/ 328707 h 350178"/>
                <a:gd name="connsiteX37" fmla="*/ 254843 w 373011"/>
                <a:gd name="connsiteY37" fmla="*/ 334271 h 350178"/>
                <a:gd name="connsiteX38" fmla="*/ 252211 w 373011"/>
                <a:gd name="connsiteY38" fmla="*/ 333143 h 350178"/>
                <a:gd name="connsiteX39" fmla="*/ 247699 w 373011"/>
                <a:gd name="connsiteY39" fmla="*/ 334271 h 350178"/>
                <a:gd name="connsiteX40" fmla="*/ 235825 w 373011"/>
                <a:gd name="connsiteY40" fmla="*/ 329182 h 350178"/>
                <a:gd name="connsiteX41" fmla="*/ 218484 w 373011"/>
                <a:gd name="connsiteY41" fmla="*/ 338816 h 350178"/>
                <a:gd name="connsiteX42" fmla="*/ 215932 w 373011"/>
                <a:gd name="connsiteY42" fmla="*/ 336264 h 350178"/>
                <a:gd name="connsiteX43" fmla="*/ 211340 w 373011"/>
                <a:gd name="connsiteY43" fmla="*/ 338816 h 350178"/>
                <a:gd name="connsiteX44" fmla="*/ 197020 w 373011"/>
                <a:gd name="connsiteY44" fmla="*/ 324496 h 350178"/>
                <a:gd name="connsiteX45" fmla="*/ 186669 w 373011"/>
                <a:gd name="connsiteY45" fmla="*/ 327453 h 350178"/>
                <a:gd name="connsiteX46" fmla="*/ 184526 w 373011"/>
                <a:gd name="connsiteY46" fmla="*/ 326025 h 350178"/>
                <a:gd name="connsiteX47" fmla="*/ 179525 w 373011"/>
                <a:gd name="connsiteY47" fmla="*/ 327453 h 350178"/>
                <a:gd name="connsiteX48" fmla="*/ 172708 w 373011"/>
                <a:gd name="connsiteY48" fmla="*/ 322909 h 350178"/>
                <a:gd name="connsiteX49" fmla="*/ 156800 w 373011"/>
                <a:gd name="connsiteY49" fmla="*/ 295639 h 350178"/>
                <a:gd name="connsiteX50" fmla="*/ 136675 w 373011"/>
                <a:gd name="connsiteY50" fmla="*/ 295639 h 350178"/>
                <a:gd name="connsiteX51" fmla="*/ 129531 w 373011"/>
                <a:gd name="connsiteY51" fmla="*/ 295639 h 350178"/>
                <a:gd name="connsiteX52" fmla="*/ 129531 w 373011"/>
                <a:gd name="connsiteY52" fmla="*/ 290876 h 350178"/>
                <a:gd name="connsiteX53" fmla="*/ 129531 w 373011"/>
                <a:gd name="connsiteY53" fmla="*/ 275187 h 350178"/>
                <a:gd name="connsiteX54" fmla="*/ 108929 w 373011"/>
                <a:gd name="connsiteY54" fmla="*/ 270036 h 350178"/>
                <a:gd name="connsiteX55" fmla="*/ 104860 w 373011"/>
                <a:gd name="connsiteY55" fmla="*/ 284277 h 350178"/>
                <a:gd name="connsiteX56" fmla="*/ 98521 w 373011"/>
                <a:gd name="connsiteY56" fmla="*/ 281459 h 350178"/>
                <a:gd name="connsiteX57" fmla="*/ 97716 w 373011"/>
                <a:gd name="connsiteY57" fmla="*/ 284277 h 350178"/>
                <a:gd name="connsiteX58" fmla="*/ 77264 w 373011"/>
                <a:gd name="connsiteY58" fmla="*/ 275187 h 350178"/>
                <a:gd name="connsiteX59" fmla="*/ 78472 w 373011"/>
                <a:gd name="connsiteY59" fmla="*/ 270961 h 350178"/>
                <a:gd name="connsiteX60" fmla="*/ 77264 w 373011"/>
                <a:gd name="connsiteY60" fmla="*/ 270424 h 350178"/>
                <a:gd name="connsiteX61" fmla="*/ 80527 w 373011"/>
                <a:gd name="connsiteY61" fmla="*/ 259004 h 350178"/>
                <a:gd name="connsiteX62" fmla="*/ 49994 w 373011"/>
                <a:gd name="connsiteY62" fmla="*/ 252462 h 350178"/>
                <a:gd name="connsiteX63" fmla="*/ 34087 w 373011"/>
                <a:gd name="connsiteY63" fmla="*/ 232010 h 350178"/>
                <a:gd name="connsiteX64" fmla="*/ 18180 w 373011"/>
                <a:gd name="connsiteY64" fmla="*/ 193378 h 350178"/>
                <a:gd name="connsiteX65" fmla="*/ 18984 w 373011"/>
                <a:gd name="connsiteY65" fmla="*/ 190566 h 350178"/>
                <a:gd name="connsiteX66" fmla="*/ 18180 w 373011"/>
                <a:gd name="connsiteY66" fmla="*/ 188615 h 350178"/>
                <a:gd name="connsiteX67" fmla="*/ 21969 w 373011"/>
                <a:gd name="connsiteY67" fmla="*/ 175354 h 350178"/>
                <a:gd name="connsiteX68" fmla="*/ 11363 w 373011"/>
                <a:gd name="connsiteY68" fmla="*/ 145656 h 350178"/>
                <a:gd name="connsiteX69" fmla="*/ 0 w 373011"/>
                <a:gd name="connsiteY69" fmla="*/ 122931 h 350178"/>
                <a:gd name="connsiteX70" fmla="*/ 1254 w 373011"/>
                <a:gd name="connsiteY70" fmla="*/ 120675 h 350178"/>
                <a:gd name="connsiteX71" fmla="*/ 0 w 373011"/>
                <a:gd name="connsiteY71" fmla="*/ 118168 h 350178"/>
                <a:gd name="connsiteX72" fmla="*/ 10229 w 373011"/>
                <a:gd name="connsiteY72" fmla="*/ 99757 h 350178"/>
                <a:gd name="connsiteX73" fmla="*/ 0 w 373011"/>
                <a:gd name="connsiteY73" fmla="*/ 75210 h 350178"/>
                <a:gd name="connsiteX74" fmla="*/ 1444 w 373011"/>
                <a:gd name="connsiteY74" fmla="*/ 73911 h 350178"/>
                <a:gd name="connsiteX75" fmla="*/ 0 w 373011"/>
                <a:gd name="connsiteY75" fmla="*/ 70447 h 350178"/>
                <a:gd name="connsiteX76" fmla="*/ 22725 w 373011"/>
                <a:gd name="connsiteY76" fmla="*/ 49994 h 350178"/>
                <a:gd name="connsiteX77" fmla="*/ 81809 w 373011"/>
                <a:gd name="connsiteY77" fmla="*/ 22725 h 35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73011" h="350178">
                  <a:moveTo>
                    <a:pt x="129531" y="0"/>
                  </a:moveTo>
                  <a:lnTo>
                    <a:pt x="133947" y="1299"/>
                  </a:lnTo>
                  <a:lnTo>
                    <a:pt x="136675" y="0"/>
                  </a:lnTo>
                  <a:lnTo>
                    <a:pt x="175307" y="11362"/>
                  </a:lnTo>
                  <a:lnTo>
                    <a:pt x="175307" y="16125"/>
                  </a:lnTo>
                  <a:lnTo>
                    <a:pt x="175307" y="27270"/>
                  </a:lnTo>
                  <a:lnTo>
                    <a:pt x="204522" y="27270"/>
                  </a:lnTo>
                  <a:lnTo>
                    <a:pt x="211666" y="27270"/>
                  </a:lnTo>
                  <a:lnTo>
                    <a:pt x="254843" y="34087"/>
                  </a:lnTo>
                  <a:lnTo>
                    <a:pt x="318145" y="34087"/>
                  </a:lnTo>
                  <a:lnTo>
                    <a:pt x="325289" y="34087"/>
                  </a:lnTo>
                  <a:lnTo>
                    <a:pt x="348014" y="43177"/>
                  </a:lnTo>
                  <a:lnTo>
                    <a:pt x="352559" y="59084"/>
                  </a:lnTo>
                  <a:lnTo>
                    <a:pt x="352559" y="63847"/>
                  </a:lnTo>
                  <a:lnTo>
                    <a:pt x="352559" y="86354"/>
                  </a:lnTo>
                  <a:lnTo>
                    <a:pt x="363921" y="109079"/>
                  </a:lnTo>
                  <a:lnTo>
                    <a:pt x="363921" y="113842"/>
                  </a:lnTo>
                  <a:lnTo>
                    <a:pt x="363921" y="134076"/>
                  </a:lnTo>
                  <a:lnTo>
                    <a:pt x="363921" y="138839"/>
                  </a:lnTo>
                  <a:lnTo>
                    <a:pt x="342840" y="149380"/>
                  </a:lnTo>
                  <a:lnTo>
                    <a:pt x="352559" y="172708"/>
                  </a:lnTo>
                  <a:lnTo>
                    <a:pt x="352559" y="177471"/>
                  </a:lnTo>
                  <a:lnTo>
                    <a:pt x="352559" y="199977"/>
                  </a:lnTo>
                  <a:lnTo>
                    <a:pt x="373011" y="254516"/>
                  </a:lnTo>
                  <a:lnTo>
                    <a:pt x="372239" y="257219"/>
                  </a:lnTo>
                  <a:lnTo>
                    <a:pt x="373011" y="259279"/>
                  </a:lnTo>
                  <a:lnTo>
                    <a:pt x="368466" y="275187"/>
                  </a:lnTo>
                  <a:lnTo>
                    <a:pt x="352559" y="279732"/>
                  </a:lnTo>
                  <a:lnTo>
                    <a:pt x="321478" y="326354"/>
                  </a:lnTo>
                  <a:lnTo>
                    <a:pt x="325289" y="345415"/>
                  </a:lnTo>
                  <a:lnTo>
                    <a:pt x="324337" y="345415"/>
                  </a:lnTo>
                  <a:lnTo>
                    <a:pt x="325289" y="350178"/>
                  </a:lnTo>
                  <a:lnTo>
                    <a:pt x="320745" y="350178"/>
                  </a:lnTo>
                  <a:lnTo>
                    <a:pt x="317799" y="348445"/>
                  </a:lnTo>
                  <a:lnTo>
                    <a:pt x="318145" y="350178"/>
                  </a:lnTo>
                  <a:lnTo>
                    <a:pt x="313601" y="350178"/>
                  </a:lnTo>
                  <a:lnTo>
                    <a:pt x="277099" y="328707"/>
                  </a:lnTo>
                  <a:lnTo>
                    <a:pt x="254843" y="334271"/>
                  </a:lnTo>
                  <a:lnTo>
                    <a:pt x="252211" y="333143"/>
                  </a:lnTo>
                  <a:lnTo>
                    <a:pt x="247699" y="334271"/>
                  </a:lnTo>
                  <a:lnTo>
                    <a:pt x="235825" y="329182"/>
                  </a:lnTo>
                  <a:lnTo>
                    <a:pt x="218484" y="338816"/>
                  </a:lnTo>
                  <a:lnTo>
                    <a:pt x="215932" y="336264"/>
                  </a:lnTo>
                  <a:lnTo>
                    <a:pt x="211340" y="338816"/>
                  </a:lnTo>
                  <a:lnTo>
                    <a:pt x="197020" y="324496"/>
                  </a:lnTo>
                  <a:lnTo>
                    <a:pt x="186669" y="327453"/>
                  </a:lnTo>
                  <a:lnTo>
                    <a:pt x="184526" y="326025"/>
                  </a:lnTo>
                  <a:lnTo>
                    <a:pt x="179525" y="327453"/>
                  </a:lnTo>
                  <a:lnTo>
                    <a:pt x="172708" y="322909"/>
                  </a:lnTo>
                  <a:lnTo>
                    <a:pt x="156800" y="295639"/>
                  </a:lnTo>
                  <a:lnTo>
                    <a:pt x="136675" y="295639"/>
                  </a:lnTo>
                  <a:lnTo>
                    <a:pt x="129531" y="295639"/>
                  </a:lnTo>
                  <a:lnTo>
                    <a:pt x="129531" y="290876"/>
                  </a:lnTo>
                  <a:lnTo>
                    <a:pt x="129531" y="275187"/>
                  </a:lnTo>
                  <a:lnTo>
                    <a:pt x="108929" y="270036"/>
                  </a:lnTo>
                  <a:lnTo>
                    <a:pt x="104860" y="284277"/>
                  </a:lnTo>
                  <a:lnTo>
                    <a:pt x="98521" y="281459"/>
                  </a:lnTo>
                  <a:lnTo>
                    <a:pt x="97716" y="284277"/>
                  </a:lnTo>
                  <a:lnTo>
                    <a:pt x="77264" y="275187"/>
                  </a:lnTo>
                  <a:lnTo>
                    <a:pt x="78472" y="270961"/>
                  </a:lnTo>
                  <a:lnTo>
                    <a:pt x="77264" y="270424"/>
                  </a:lnTo>
                  <a:lnTo>
                    <a:pt x="80527" y="259004"/>
                  </a:lnTo>
                  <a:lnTo>
                    <a:pt x="49994" y="252462"/>
                  </a:lnTo>
                  <a:lnTo>
                    <a:pt x="34087" y="232010"/>
                  </a:lnTo>
                  <a:lnTo>
                    <a:pt x="18180" y="193378"/>
                  </a:lnTo>
                  <a:lnTo>
                    <a:pt x="18984" y="190566"/>
                  </a:lnTo>
                  <a:lnTo>
                    <a:pt x="18180" y="188615"/>
                  </a:lnTo>
                  <a:lnTo>
                    <a:pt x="21969" y="175354"/>
                  </a:lnTo>
                  <a:lnTo>
                    <a:pt x="11363" y="145656"/>
                  </a:lnTo>
                  <a:lnTo>
                    <a:pt x="0" y="122931"/>
                  </a:lnTo>
                  <a:lnTo>
                    <a:pt x="1254" y="120675"/>
                  </a:lnTo>
                  <a:lnTo>
                    <a:pt x="0" y="118168"/>
                  </a:lnTo>
                  <a:lnTo>
                    <a:pt x="10229" y="99757"/>
                  </a:lnTo>
                  <a:lnTo>
                    <a:pt x="0" y="75210"/>
                  </a:lnTo>
                  <a:lnTo>
                    <a:pt x="1444" y="73911"/>
                  </a:lnTo>
                  <a:lnTo>
                    <a:pt x="0" y="70447"/>
                  </a:lnTo>
                  <a:lnTo>
                    <a:pt x="22725" y="49994"/>
                  </a:lnTo>
                  <a:lnTo>
                    <a:pt x="81809" y="2272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91" name="Freeform 67"/>
            <p:cNvSpPr>
              <a:spLocks/>
            </p:cNvSpPr>
            <p:nvPr/>
          </p:nvSpPr>
          <p:spPr bwMode="auto">
            <a:xfrm>
              <a:off x="4268469" y="2279759"/>
              <a:ext cx="356453" cy="356210"/>
            </a:xfrm>
            <a:custGeom>
              <a:avLst/>
              <a:gdLst>
                <a:gd name="connsiteX0" fmla="*/ 263606 w 475271"/>
                <a:gd name="connsiteY0" fmla="*/ 0 h 474946"/>
                <a:gd name="connsiteX1" fmla="*/ 264121 w 475271"/>
                <a:gd name="connsiteY1" fmla="*/ 3093 h 474946"/>
                <a:gd name="connsiteX2" fmla="*/ 270750 w 475271"/>
                <a:gd name="connsiteY2" fmla="*/ 0 h 474946"/>
                <a:gd name="connsiteX3" fmla="*/ 275295 w 475271"/>
                <a:gd name="connsiteY3" fmla="*/ 27270 h 474946"/>
                <a:gd name="connsiteX4" fmla="*/ 284058 w 475271"/>
                <a:gd name="connsiteY4" fmla="*/ 27270 h 474946"/>
                <a:gd name="connsiteX5" fmla="*/ 291202 w 475271"/>
                <a:gd name="connsiteY5" fmla="*/ 27270 h 474946"/>
                <a:gd name="connsiteX6" fmla="*/ 307109 w 475271"/>
                <a:gd name="connsiteY6" fmla="*/ 49994 h 474946"/>
                <a:gd name="connsiteX7" fmla="*/ 332681 w 475271"/>
                <a:gd name="connsiteY7" fmla="*/ 73435 h 474946"/>
                <a:gd name="connsiteX8" fmla="*/ 343142 w 475271"/>
                <a:gd name="connsiteY8" fmla="*/ 70447 h 474946"/>
                <a:gd name="connsiteX9" fmla="*/ 344928 w 475271"/>
                <a:gd name="connsiteY9" fmla="*/ 71978 h 474946"/>
                <a:gd name="connsiteX10" fmla="*/ 350286 w 475271"/>
                <a:gd name="connsiteY10" fmla="*/ 70447 h 474946"/>
                <a:gd name="connsiteX11" fmla="*/ 382100 w 475271"/>
                <a:gd name="connsiteY11" fmla="*/ 97716 h 474946"/>
                <a:gd name="connsiteX12" fmla="*/ 393463 w 475271"/>
                <a:gd name="connsiteY12" fmla="*/ 102261 h 474946"/>
                <a:gd name="connsiteX13" fmla="*/ 397681 w 475271"/>
                <a:gd name="connsiteY13" fmla="*/ 102261 h 474946"/>
                <a:gd name="connsiteX14" fmla="*/ 404825 w 475271"/>
                <a:gd name="connsiteY14" fmla="*/ 102261 h 474946"/>
                <a:gd name="connsiteX15" fmla="*/ 420732 w 475271"/>
                <a:gd name="connsiteY15" fmla="*/ 113624 h 474946"/>
                <a:gd name="connsiteX16" fmla="*/ 475271 w 475271"/>
                <a:gd name="connsiteY16" fmla="*/ 124986 h 474946"/>
                <a:gd name="connsiteX17" fmla="*/ 452547 w 475271"/>
                <a:gd name="connsiteY17" fmla="*/ 161345 h 474946"/>
                <a:gd name="connsiteX18" fmla="*/ 448002 w 475271"/>
                <a:gd name="connsiteY18" fmla="*/ 204522 h 474946"/>
                <a:gd name="connsiteX19" fmla="*/ 436639 w 475271"/>
                <a:gd name="connsiteY19" fmla="*/ 211340 h 474946"/>
                <a:gd name="connsiteX20" fmla="*/ 432472 w 475271"/>
                <a:gd name="connsiteY20" fmla="*/ 209554 h 474946"/>
                <a:gd name="connsiteX21" fmla="*/ 429495 w 475271"/>
                <a:gd name="connsiteY21" fmla="*/ 211340 h 474946"/>
                <a:gd name="connsiteX22" fmla="*/ 421729 w 475271"/>
                <a:gd name="connsiteY22" fmla="*/ 208011 h 474946"/>
                <a:gd name="connsiteX23" fmla="*/ 425277 w 475271"/>
                <a:gd name="connsiteY23" fmla="*/ 220430 h 474946"/>
                <a:gd name="connsiteX24" fmla="*/ 398008 w 475271"/>
                <a:gd name="connsiteY24" fmla="*/ 247699 h 474946"/>
                <a:gd name="connsiteX25" fmla="*/ 398008 w 475271"/>
                <a:gd name="connsiteY25" fmla="*/ 269866 h 474946"/>
                <a:gd name="connsiteX26" fmla="*/ 406771 w 475271"/>
                <a:gd name="connsiteY26" fmla="*/ 263607 h 474946"/>
                <a:gd name="connsiteX27" fmla="*/ 408409 w 475271"/>
                <a:gd name="connsiteY27" fmla="*/ 267539 h 474946"/>
                <a:gd name="connsiteX28" fmla="*/ 413915 w 475271"/>
                <a:gd name="connsiteY28" fmla="*/ 263607 h 474946"/>
                <a:gd name="connsiteX29" fmla="*/ 425277 w 475271"/>
                <a:gd name="connsiteY29" fmla="*/ 290876 h 474946"/>
                <a:gd name="connsiteX30" fmla="*/ 425277 w 475271"/>
                <a:gd name="connsiteY30" fmla="*/ 302239 h 474946"/>
                <a:gd name="connsiteX31" fmla="*/ 436639 w 475271"/>
                <a:gd name="connsiteY31" fmla="*/ 322691 h 474946"/>
                <a:gd name="connsiteX32" fmla="*/ 425277 w 475271"/>
                <a:gd name="connsiteY32" fmla="*/ 338598 h 474946"/>
                <a:gd name="connsiteX33" fmla="*/ 432094 w 475271"/>
                <a:gd name="connsiteY33" fmla="*/ 381775 h 474946"/>
                <a:gd name="connsiteX34" fmla="*/ 445403 w 475271"/>
                <a:gd name="connsiteY34" fmla="*/ 381775 h 474946"/>
                <a:gd name="connsiteX35" fmla="*/ 452547 w 475271"/>
                <a:gd name="connsiteY35" fmla="*/ 381775 h 474946"/>
                <a:gd name="connsiteX36" fmla="*/ 448002 w 475271"/>
                <a:gd name="connsiteY36" fmla="*/ 409045 h 474946"/>
                <a:gd name="connsiteX37" fmla="*/ 413915 w 475271"/>
                <a:gd name="connsiteY37" fmla="*/ 436314 h 474946"/>
                <a:gd name="connsiteX38" fmla="*/ 408002 w 475271"/>
                <a:gd name="connsiteY38" fmla="*/ 435329 h 474946"/>
                <a:gd name="connsiteX39" fmla="*/ 406771 w 475271"/>
                <a:gd name="connsiteY39" fmla="*/ 436314 h 474946"/>
                <a:gd name="connsiteX40" fmla="*/ 342566 w 475271"/>
                <a:gd name="connsiteY40" fmla="*/ 425613 h 474946"/>
                <a:gd name="connsiteX41" fmla="*/ 291202 w 475271"/>
                <a:gd name="connsiteY41" fmla="*/ 436314 h 474946"/>
                <a:gd name="connsiteX42" fmla="*/ 286657 w 475271"/>
                <a:gd name="connsiteY42" fmla="*/ 468129 h 474946"/>
                <a:gd name="connsiteX43" fmla="*/ 243480 w 475271"/>
                <a:gd name="connsiteY43" fmla="*/ 474946 h 474946"/>
                <a:gd name="connsiteX44" fmla="*/ 241832 w 475271"/>
                <a:gd name="connsiteY44" fmla="*/ 474078 h 474946"/>
                <a:gd name="connsiteX45" fmla="*/ 236336 w 475271"/>
                <a:gd name="connsiteY45" fmla="*/ 474946 h 474946"/>
                <a:gd name="connsiteX46" fmla="*/ 197840 w 475271"/>
                <a:gd name="connsiteY46" fmla="*/ 454685 h 474946"/>
                <a:gd name="connsiteX47" fmla="*/ 188941 w 475271"/>
                <a:gd name="connsiteY47" fmla="*/ 463584 h 474946"/>
                <a:gd name="connsiteX48" fmla="*/ 183540 w 475271"/>
                <a:gd name="connsiteY48" fmla="*/ 461841 h 474946"/>
                <a:gd name="connsiteX49" fmla="*/ 181797 w 475271"/>
                <a:gd name="connsiteY49" fmla="*/ 463584 h 474946"/>
                <a:gd name="connsiteX50" fmla="*/ 111351 w 475271"/>
                <a:gd name="connsiteY50" fmla="*/ 440859 h 474946"/>
                <a:gd name="connsiteX51" fmla="*/ 95444 w 475271"/>
                <a:gd name="connsiteY51" fmla="*/ 420407 h 474946"/>
                <a:gd name="connsiteX52" fmla="*/ 118168 w 475271"/>
                <a:gd name="connsiteY52" fmla="*/ 388592 h 474946"/>
                <a:gd name="connsiteX53" fmla="*/ 122713 w 475271"/>
                <a:gd name="connsiteY53" fmla="*/ 286331 h 474946"/>
                <a:gd name="connsiteX54" fmla="*/ 86354 w 475271"/>
                <a:gd name="connsiteY54" fmla="*/ 231792 h 474946"/>
                <a:gd name="connsiteX55" fmla="*/ 59084 w 475271"/>
                <a:gd name="connsiteY55" fmla="*/ 204522 h 474946"/>
                <a:gd name="connsiteX56" fmla="*/ 4545 w 475271"/>
                <a:gd name="connsiteY56" fmla="*/ 184070 h 474946"/>
                <a:gd name="connsiteX57" fmla="*/ 0 w 475271"/>
                <a:gd name="connsiteY57" fmla="*/ 140893 h 474946"/>
                <a:gd name="connsiteX58" fmla="*/ 47722 w 475271"/>
                <a:gd name="connsiteY58" fmla="*/ 136348 h 474946"/>
                <a:gd name="connsiteX59" fmla="*/ 50453 w 475271"/>
                <a:gd name="connsiteY59" fmla="*/ 136769 h 474946"/>
                <a:gd name="connsiteX60" fmla="*/ 54866 w 475271"/>
                <a:gd name="connsiteY60" fmla="*/ 136348 h 474946"/>
                <a:gd name="connsiteX61" fmla="*/ 106604 w 475271"/>
                <a:gd name="connsiteY61" fmla="*/ 144308 h 474946"/>
                <a:gd name="connsiteX62" fmla="*/ 95444 w 475271"/>
                <a:gd name="connsiteY62" fmla="*/ 81809 h 474946"/>
                <a:gd name="connsiteX63" fmla="*/ 103778 w 475271"/>
                <a:gd name="connsiteY63" fmla="*/ 88477 h 474946"/>
                <a:gd name="connsiteX64" fmla="*/ 102588 w 475271"/>
                <a:gd name="connsiteY64" fmla="*/ 81809 h 474946"/>
                <a:gd name="connsiteX65" fmla="*/ 134013 w 475271"/>
                <a:gd name="connsiteY65" fmla="*/ 106949 h 474946"/>
                <a:gd name="connsiteX66" fmla="*/ 220429 w 475271"/>
                <a:gd name="connsiteY66" fmla="*/ 65902 h 474946"/>
                <a:gd name="connsiteX67" fmla="*/ 229519 w 475271"/>
                <a:gd name="connsiteY67" fmla="*/ 15907 h 47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75271" h="474946">
                  <a:moveTo>
                    <a:pt x="263606" y="0"/>
                  </a:moveTo>
                  <a:lnTo>
                    <a:pt x="264121" y="3093"/>
                  </a:lnTo>
                  <a:lnTo>
                    <a:pt x="270750" y="0"/>
                  </a:lnTo>
                  <a:lnTo>
                    <a:pt x="275295" y="27270"/>
                  </a:lnTo>
                  <a:lnTo>
                    <a:pt x="284058" y="27270"/>
                  </a:lnTo>
                  <a:lnTo>
                    <a:pt x="291202" y="27270"/>
                  </a:lnTo>
                  <a:lnTo>
                    <a:pt x="307109" y="49994"/>
                  </a:lnTo>
                  <a:lnTo>
                    <a:pt x="332681" y="73435"/>
                  </a:lnTo>
                  <a:lnTo>
                    <a:pt x="343142" y="70447"/>
                  </a:lnTo>
                  <a:lnTo>
                    <a:pt x="344928" y="71978"/>
                  </a:lnTo>
                  <a:lnTo>
                    <a:pt x="350286" y="70447"/>
                  </a:lnTo>
                  <a:lnTo>
                    <a:pt x="382100" y="97716"/>
                  </a:lnTo>
                  <a:lnTo>
                    <a:pt x="393463" y="102261"/>
                  </a:lnTo>
                  <a:lnTo>
                    <a:pt x="397681" y="102261"/>
                  </a:lnTo>
                  <a:lnTo>
                    <a:pt x="404825" y="102261"/>
                  </a:lnTo>
                  <a:lnTo>
                    <a:pt x="420732" y="113624"/>
                  </a:lnTo>
                  <a:lnTo>
                    <a:pt x="475271" y="124986"/>
                  </a:lnTo>
                  <a:lnTo>
                    <a:pt x="452547" y="161345"/>
                  </a:lnTo>
                  <a:lnTo>
                    <a:pt x="448002" y="204522"/>
                  </a:lnTo>
                  <a:lnTo>
                    <a:pt x="436639" y="211340"/>
                  </a:lnTo>
                  <a:lnTo>
                    <a:pt x="432472" y="209554"/>
                  </a:lnTo>
                  <a:lnTo>
                    <a:pt x="429495" y="211340"/>
                  </a:lnTo>
                  <a:lnTo>
                    <a:pt x="421729" y="208011"/>
                  </a:lnTo>
                  <a:lnTo>
                    <a:pt x="425277" y="220430"/>
                  </a:lnTo>
                  <a:lnTo>
                    <a:pt x="398008" y="247699"/>
                  </a:lnTo>
                  <a:lnTo>
                    <a:pt x="398008" y="269866"/>
                  </a:lnTo>
                  <a:lnTo>
                    <a:pt x="406771" y="263607"/>
                  </a:lnTo>
                  <a:lnTo>
                    <a:pt x="408409" y="267539"/>
                  </a:lnTo>
                  <a:lnTo>
                    <a:pt x="413915" y="263607"/>
                  </a:lnTo>
                  <a:lnTo>
                    <a:pt x="425277" y="290876"/>
                  </a:lnTo>
                  <a:lnTo>
                    <a:pt x="425277" y="302239"/>
                  </a:lnTo>
                  <a:lnTo>
                    <a:pt x="436639" y="322691"/>
                  </a:lnTo>
                  <a:lnTo>
                    <a:pt x="425277" y="338598"/>
                  </a:lnTo>
                  <a:lnTo>
                    <a:pt x="432094" y="381775"/>
                  </a:lnTo>
                  <a:lnTo>
                    <a:pt x="445403" y="381775"/>
                  </a:lnTo>
                  <a:lnTo>
                    <a:pt x="452547" y="381775"/>
                  </a:lnTo>
                  <a:lnTo>
                    <a:pt x="448002" y="409045"/>
                  </a:lnTo>
                  <a:lnTo>
                    <a:pt x="413915" y="436314"/>
                  </a:lnTo>
                  <a:lnTo>
                    <a:pt x="408002" y="435329"/>
                  </a:lnTo>
                  <a:lnTo>
                    <a:pt x="406771" y="436314"/>
                  </a:lnTo>
                  <a:lnTo>
                    <a:pt x="342566" y="425613"/>
                  </a:lnTo>
                  <a:lnTo>
                    <a:pt x="291202" y="436314"/>
                  </a:lnTo>
                  <a:lnTo>
                    <a:pt x="286657" y="468129"/>
                  </a:lnTo>
                  <a:lnTo>
                    <a:pt x="243480" y="474946"/>
                  </a:lnTo>
                  <a:lnTo>
                    <a:pt x="241832" y="474078"/>
                  </a:lnTo>
                  <a:lnTo>
                    <a:pt x="236336" y="474946"/>
                  </a:lnTo>
                  <a:lnTo>
                    <a:pt x="197840" y="454685"/>
                  </a:lnTo>
                  <a:lnTo>
                    <a:pt x="188941" y="463584"/>
                  </a:lnTo>
                  <a:lnTo>
                    <a:pt x="183540" y="461841"/>
                  </a:lnTo>
                  <a:lnTo>
                    <a:pt x="181797" y="463584"/>
                  </a:lnTo>
                  <a:lnTo>
                    <a:pt x="111351" y="440859"/>
                  </a:lnTo>
                  <a:lnTo>
                    <a:pt x="95444" y="420407"/>
                  </a:lnTo>
                  <a:lnTo>
                    <a:pt x="118168" y="388592"/>
                  </a:lnTo>
                  <a:lnTo>
                    <a:pt x="122713" y="286331"/>
                  </a:lnTo>
                  <a:lnTo>
                    <a:pt x="86354" y="231792"/>
                  </a:lnTo>
                  <a:lnTo>
                    <a:pt x="59084" y="204522"/>
                  </a:lnTo>
                  <a:lnTo>
                    <a:pt x="4545" y="184070"/>
                  </a:lnTo>
                  <a:lnTo>
                    <a:pt x="0" y="140893"/>
                  </a:lnTo>
                  <a:lnTo>
                    <a:pt x="47722" y="136348"/>
                  </a:lnTo>
                  <a:lnTo>
                    <a:pt x="50453" y="136769"/>
                  </a:lnTo>
                  <a:lnTo>
                    <a:pt x="54866" y="136348"/>
                  </a:lnTo>
                  <a:lnTo>
                    <a:pt x="106604" y="144308"/>
                  </a:lnTo>
                  <a:lnTo>
                    <a:pt x="95444" y="81809"/>
                  </a:lnTo>
                  <a:lnTo>
                    <a:pt x="103778" y="88477"/>
                  </a:lnTo>
                  <a:lnTo>
                    <a:pt x="102588" y="81809"/>
                  </a:lnTo>
                  <a:lnTo>
                    <a:pt x="134013" y="106949"/>
                  </a:lnTo>
                  <a:lnTo>
                    <a:pt x="220429" y="65902"/>
                  </a:lnTo>
                  <a:lnTo>
                    <a:pt x="229519" y="1590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92" name="Freeform 68"/>
            <p:cNvSpPr>
              <a:spLocks/>
            </p:cNvSpPr>
            <p:nvPr/>
          </p:nvSpPr>
          <p:spPr bwMode="auto">
            <a:xfrm>
              <a:off x="4486706" y="2179201"/>
              <a:ext cx="111143" cy="122552"/>
            </a:xfrm>
            <a:custGeom>
              <a:avLst/>
              <a:gdLst>
                <a:gd name="connsiteX0" fmla="*/ 102261 w 148190"/>
                <a:gd name="connsiteY0" fmla="*/ 0 h 163402"/>
                <a:gd name="connsiteX1" fmla="*/ 129531 w 148190"/>
                <a:gd name="connsiteY1" fmla="*/ 0 h 163402"/>
                <a:gd name="connsiteX2" fmla="*/ 132831 w 148190"/>
                <a:gd name="connsiteY2" fmla="*/ 6601 h 163402"/>
                <a:gd name="connsiteX3" fmla="*/ 136828 w 148190"/>
                <a:gd name="connsiteY3" fmla="*/ 6601 h 163402"/>
                <a:gd name="connsiteX4" fmla="*/ 148190 w 148190"/>
                <a:gd name="connsiteY4" fmla="*/ 29326 h 163402"/>
                <a:gd name="connsiteX5" fmla="*/ 136828 w 148190"/>
                <a:gd name="connsiteY5" fmla="*/ 81593 h 163402"/>
                <a:gd name="connsiteX6" fmla="*/ 125466 w 148190"/>
                <a:gd name="connsiteY6" fmla="*/ 104318 h 163402"/>
                <a:gd name="connsiteX7" fmla="*/ 105013 w 148190"/>
                <a:gd name="connsiteY7" fmla="*/ 104318 h 163402"/>
                <a:gd name="connsiteX8" fmla="*/ 109558 w 148190"/>
                <a:gd name="connsiteY8" fmla="*/ 163402 h 163402"/>
                <a:gd name="connsiteX9" fmla="*/ 93651 w 148190"/>
                <a:gd name="connsiteY9" fmla="*/ 152040 h 163402"/>
                <a:gd name="connsiteX10" fmla="*/ 88790 w 148190"/>
                <a:gd name="connsiteY10" fmla="*/ 147179 h 163402"/>
                <a:gd name="connsiteX11" fmla="*/ 86354 w 148190"/>
                <a:gd name="connsiteY11" fmla="*/ 145439 h 163402"/>
                <a:gd name="connsiteX12" fmla="*/ 65917 w 148190"/>
                <a:gd name="connsiteY12" fmla="*/ 125002 h 163402"/>
                <a:gd name="connsiteX13" fmla="*/ 34567 w 148190"/>
                <a:gd name="connsiteY13" fmla="*/ 140677 h 163402"/>
                <a:gd name="connsiteX14" fmla="*/ 7297 w 148190"/>
                <a:gd name="connsiteY14" fmla="*/ 136132 h 163402"/>
                <a:gd name="connsiteX15" fmla="*/ 13510 w 148190"/>
                <a:gd name="connsiteY15" fmla="*/ 131783 h 163402"/>
                <a:gd name="connsiteX16" fmla="*/ 0 w 148190"/>
                <a:gd name="connsiteY16" fmla="*/ 129531 h 163402"/>
                <a:gd name="connsiteX17" fmla="*/ 22725 w 148190"/>
                <a:gd name="connsiteY17" fmla="*/ 113624 h 163402"/>
                <a:gd name="connsiteX18" fmla="*/ 54539 w 148190"/>
                <a:gd name="connsiteY18" fmla="*/ 22725 h 16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8190" h="163402">
                  <a:moveTo>
                    <a:pt x="102261" y="0"/>
                  </a:moveTo>
                  <a:lnTo>
                    <a:pt x="129531" y="0"/>
                  </a:lnTo>
                  <a:lnTo>
                    <a:pt x="132831" y="6601"/>
                  </a:lnTo>
                  <a:lnTo>
                    <a:pt x="136828" y="6601"/>
                  </a:lnTo>
                  <a:lnTo>
                    <a:pt x="148190" y="29326"/>
                  </a:lnTo>
                  <a:lnTo>
                    <a:pt x="136828" y="81593"/>
                  </a:lnTo>
                  <a:lnTo>
                    <a:pt x="125466" y="104318"/>
                  </a:lnTo>
                  <a:lnTo>
                    <a:pt x="105013" y="104318"/>
                  </a:lnTo>
                  <a:lnTo>
                    <a:pt x="109558" y="163402"/>
                  </a:lnTo>
                  <a:lnTo>
                    <a:pt x="93651" y="152040"/>
                  </a:lnTo>
                  <a:lnTo>
                    <a:pt x="88790" y="147179"/>
                  </a:lnTo>
                  <a:lnTo>
                    <a:pt x="86354" y="145439"/>
                  </a:lnTo>
                  <a:lnTo>
                    <a:pt x="65917" y="125002"/>
                  </a:lnTo>
                  <a:lnTo>
                    <a:pt x="34567" y="140677"/>
                  </a:lnTo>
                  <a:lnTo>
                    <a:pt x="7297" y="136132"/>
                  </a:lnTo>
                  <a:lnTo>
                    <a:pt x="13510" y="131783"/>
                  </a:lnTo>
                  <a:lnTo>
                    <a:pt x="0" y="129531"/>
                  </a:lnTo>
                  <a:lnTo>
                    <a:pt x="22725" y="113624"/>
                  </a:lnTo>
                  <a:lnTo>
                    <a:pt x="54539" y="2272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93" name="Freeform 69"/>
            <p:cNvSpPr>
              <a:spLocks/>
            </p:cNvSpPr>
            <p:nvPr/>
          </p:nvSpPr>
          <p:spPr bwMode="auto">
            <a:xfrm>
              <a:off x="4563403" y="2426332"/>
              <a:ext cx="121010" cy="87249"/>
            </a:xfrm>
            <a:custGeom>
              <a:avLst/>
              <a:gdLst>
                <a:gd name="connsiteX0" fmla="*/ 93172 w 161346"/>
                <a:gd name="connsiteY0" fmla="*/ 0 h 116332"/>
                <a:gd name="connsiteX1" fmla="*/ 129532 w 161346"/>
                <a:gd name="connsiteY1" fmla="*/ 15908 h 116332"/>
                <a:gd name="connsiteX2" fmla="*/ 129532 w 161346"/>
                <a:gd name="connsiteY2" fmla="*/ 20453 h 116332"/>
                <a:gd name="connsiteX3" fmla="*/ 128267 w 161346"/>
                <a:gd name="connsiteY3" fmla="*/ 24879 h 116332"/>
                <a:gd name="connsiteX4" fmla="*/ 129532 w 161346"/>
                <a:gd name="connsiteY4" fmla="*/ 25433 h 116332"/>
                <a:gd name="connsiteX5" fmla="*/ 129532 w 161346"/>
                <a:gd name="connsiteY5" fmla="*/ 29978 h 116332"/>
                <a:gd name="connsiteX6" fmla="*/ 127335 w 161346"/>
                <a:gd name="connsiteY6" fmla="*/ 37665 h 116332"/>
                <a:gd name="connsiteX7" fmla="*/ 145439 w 161346"/>
                <a:gd name="connsiteY7" fmla="*/ 47722 h 116332"/>
                <a:gd name="connsiteX8" fmla="*/ 161346 w 161346"/>
                <a:gd name="connsiteY8" fmla="*/ 47722 h 116332"/>
                <a:gd name="connsiteX9" fmla="*/ 159230 w 161346"/>
                <a:gd name="connsiteY9" fmla="*/ 57247 h 116332"/>
                <a:gd name="connsiteX10" fmla="*/ 161346 w 161346"/>
                <a:gd name="connsiteY10" fmla="*/ 57247 h 116332"/>
                <a:gd name="connsiteX11" fmla="*/ 156801 w 161346"/>
                <a:gd name="connsiteY11" fmla="*/ 77700 h 116332"/>
                <a:gd name="connsiteX12" fmla="*/ 145439 w 161346"/>
                <a:gd name="connsiteY12" fmla="*/ 89062 h 116332"/>
                <a:gd name="connsiteX13" fmla="*/ 113624 w 161346"/>
                <a:gd name="connsiteY13" fmla="*/ 77700 h 116332"/>
                <a:gd name="connsiteX14" fmla="*/ 109079 w 161346"/>
                <a:gd name="connsiteY14" fmla="*/ 104970 h 116332"/>
                <a:gd name="connsiteX15" fmla="*/ 93172 w 161346"/>
                <a:gd name="connsiteY15" fmla="*/ 104970 h 116332"/>
                <a:gd name="connsiteX16" fmla="*/ 81809 w 161346"/>
                <a:gd name="connsiteY16" fmla="*/ 93607 h 116332"/>
                <a:gd name="connsiteX17" fmla="*/ 65902 w 161346"/>
                <a:gd name="connsiteY17" fmla="*/ 111787 h 116332"/>
                <a:gd name="connsiteX18" fmla="*/ 43177 w 161346"/>
                <a:gd name="connsiteY18" fmla="*/ 116332 h 116332"/>
                <a:gd name="connsiteX19" fmla="*/ 27270 w 161346"/>
                <a:gd name="connsiteY19" fmla="*/ 104970 h 116332"/>
                <a:gd name="connsiteX20" fmla="*/ 15908 w 161346"/>
                <a:gd name="connsiteY20" fmla="*/ 77700 h 116332"/>
                <a:gd name="connsiteX21" fmla="*/ 0 w 161346"/>
                <a:gd name="connsiteY21" fmla="*/ 89062 h 116332"/>
                <a:gd name="connsiteX22" fmla="*/ 0 w 161346"/>
                <a:gd name="connsiteY22" fmla="*/ 79537 h 116332"/>
                <a:gd name="connsiteX23" fmla="*/ 0 w 161346"/>
                <a:gd name="connsiteY23" fmla="*/ 61792 h 116332"/>
                <a:gd name="connsiteX24" fmla="*/ 0 w 161346"/>
                <a:gd name="connsiteY24" fmla="*/ 52267 h 116332"/>
                <a:gd name="connsiteX25" fmla="*/ 27270 w 161346"/>
                <a:gd name="connsiteY25" fmla="*/ 24998 h 116332"/>
                <a:gd name="connsiteX26" fmla="*/ 27270 w 161346"/>
                <a:gd name="connsiteY26" fmla="*/ 18615 h 116332"/>
                <a:gd name="connsiteX27" fmla="*/ 27270 w 161346"/>
                <a:gd name="connsiteY27" fmla="*/ 9090 h 116332"/>
                <a:gd name="connsiteX28" fmla="*/ 43177 w 161346"/>
                <a:gd name="connsiteY28" fmla="*/ 15908 h 116332"/>
                <a:gd name="connsiteX29" fmla="*/ 54540 w 161346"/>
                <a:gd name="connsiteY29" fmla="*/ 9090 h 116332"/>
                <a:gd name="connsiteX30" fmla="*/ 81809 w 161346"/>
                <a:gd name="connsiteY30" fmla="*/ 9090 h 11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1346" h="116332">
                  <a:moveTo>
                    <a:pt x="93172" y="0"/>
                  </a:moveTo>
                  <a:lnTo>
                    <a:pt x="129532" y="15908"/>
                  </a:lnTo>
                  <a:lnTo>
                    <a:pt x="129532" y="20453"/>
                  </a:lnTo>
                  <a:lnTo>
                    <a:pt x="128267" y="24879"/>
                  </a:lnTo>
                  <a:lnTo>
                    <a:pt x="129532" y="25433"/>
                  </a:lnTo>
                  <a:lnTo>
                    <a:pt x="129532" y="29978"/>
                  </a:lnTo>
                  <a:lnTo>
                    <a:pt x="127335" y="37665"/>
                  </a:lnTo>
                  <a:lnTo>
                    <a:pt x="145439" y="47722"/>
                  </a:lnTo>
                  <a:lnTo>
                    <a:pt x="161346" y="47722"/>
                  </a:lnTo>
                  <a:lnTo>
                    <a:pt x="159230" y="57247"/>
                  </a:lnTo>
                  <a:lnTo>
                    <a:pt x="161346" y="57247"/>
                  </a:lnTo>
                  <a:lnTo>
                    <a:pt x="156801" y="77700"/>
                  </a:lnTo>
                  <a:lnTo>
                    <a:pt x="145439" y="89062"/>
                  </a:lnTo>
                  <a:lnTo>
                    <a:pt x="113624" y="77700"/>
                  </a:lnTo>
                  <a:lnTo>
                    <a:pt x="109079" y="104970"/>
                  </a:lnTo>
                  <a:lnTo>
                    <a:pt x="93172" y="104970"/>
                  </a:lnTo>
                  <a:lnTo>
                    <a:pt x="81809" y="93607"/>
                  </a:lnTo>
                  <a:lnTo>
                    <a:pt x="65902" y="111787"/>
                  </a:lnTo>
                  <a:lnTo>
                    <a:pt x="43177" y="116332"/>
                  </a:lnTo>
                  <a:lnTo>
                    <a:pt x="27270" y="104970"/>
                  </a:lnTo>
                  <a:lnTo>
                    <a:pt x="15908" y="77700"/>
                  </a:lnTo>
                  <a:lnTo>
                    <a:pt x="0" y="89062"/>
                  </a:lnTo>
                  <a:lnTo>
                    <a:pt x="0" y="79537"/>
                  </a:lnTo>
                  <a:lnTo>
                    <a:pt x="0" y="61792"/>
                  </a:lnTo>
                  <a:lnTo>
                    <a:pt x="0" y="52267"/>
                  </a:lnTo>
                  <a:lnTo>
                    <a:pt x="27270" y="24998"/>
                  </a:lnTo>
                  <a:lnTo>
                    <a:pt x="27270" y="18615"/>
                  </a:lnTo>
                  <a:lnTo>
                    <a:pt x="27270" y="9090"/>
                  </a:lnTo>
                  <a:lnTo>
                    <a:pt x="43177" y="15908"/>
                  </a:lnTo>
                  <a:lnTo>
                    <a:pt x="54540" y="9090"/>
                  </a:lnTo>
                  <a:lnTo>
                    <a:pt x="81809" y="909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94" name="Freeform 70"/>
            <p:cNvSpPr>
              <a:spLocks/>
            </p:cNvSpPr>
            <p:nvPr/>
          </p:nvSpPr>
          <p:spPr bwMode="auto">
            <a:xfrm>
              <a:off x="4979265" y="2039283"/>
              <a:ext cx="153392" cy="119468"/>
            </a:xfrm>
            <a:custGeom>
              <a:avLst/>
              <a:gdLst>
                <a:gd name="connsiteX0" fmla="*/ 43177 w 204522"/>
                <a:gd name="connsiteY0" fmla="*/ 0 h 159290"/>
                <a:gd name="connsiteX1" fmla="*/ 102261 w 204522"/>
                <a:gd name="connsiteY1" fmla="*/ 4545 h 159290"/>
                <a:gd name="connsiteX2" fmla="*/ 140893 w 204522"/>
                <a:gd name="connsiteY2" fmla="*/ 0 h 159290"/>
                <a:gd name="connsiteX3" fmla="*/ 145438 w 204522"/>
                <a:gd name="connsiteY3" fmla="*/ 15907 h 159290"/>
                <a:gd name="connsiteX4" fmla="*/ 161345 w 204522"/>
                <a:gd name="connsiteY4" fmla="*/ 15907 h 159290"/>
                <a:gd name="connsiteX5" fmla="*/ 199977 w 204522"/>
                <a:gd name="connsiteY5" fmla="*/ 47722 h 159290"/>
                <a:gd name="connsiteX6" fmla="*/ 204522 w 204522"/>
                <a:gd name="connsiteY6" fmla="*/ 74992 h 159290"/>
                <a:gd name="connsiteX7" fmla="*/ 203805 w 204522"/>
                <a:gd name="connsiteY7" fmla="*/ 75452 h 159290"/>
                <a:gd name="connsiteX8" fmla="*/ 204522 w 204522"/>
                <a:gd name="connsiteY8" fmla="*/ 79754 h 159290"/>
                <a:gd name="connsiteX9" fmla="*/ 172708 w 204522"/>
                <a:gd name="connsiteY9" fmla="*/ 100206 h 159290"/>
                <a:gd name="connsiteX10" fmla="*/ 161345 w 204522"/>
                <a:gd name="connsiteY10" fmla="*/ 138838 h 159290"/>
                <a:gd name="connsiteX11" fmla="*/ 122713 w 204522"/>
                <a:gd name="connsiteY11" fmla="*/ 159290 h 159290"/>
                <a:gd name="connsiteX12" fmla="*/ 86354 w 204522"/>
                <a:gd name="connsiteY12" fmla="*/ 159290 h 159290"/>
                <a:gd name="connsiteX13" fmla="*/ 81809 w 204522"/>
                <a:gd name="connsiteY13" fmla="*/ 143383 h 159290"/>
                <a:gd name="connsiteX14" fmla="*/ 59084 w 204522"/>
                <a:gd name="connsiteY14" fmla="*/ 134293 h 159290"/>
                <a:gd name="connsiteX15" fmla="*/ 59084 w 204522"/>
                <a:gd name="connsiteY15" fmla="*/ 129531 h 159290"/>
                <a:gd name="connsiteX16" fmla="*/ 59084 w 204522"/>
                <a:gd name="connsiteY16" fmla="*/ 116113 h 159290"/>
                <a:gd name="connsiteX17" fmla="*/ 59084 w 204522"/>
                <a:gd name="connsiteY17" fmla="*/ 111351 h 159290"/>
                <a:gd name="connsiteX18" fmla="*/ 59084 w 204522"/>
                <a:gd name="connsiteY18" fmla="*/ 100206 h 159290"/>
                <a:gd name="connsiteX19" fmla="*/ 43177 w 204522"/>
                <a:gd name="connsiteY19" fmla="*/ 91116 h 159290"/>
                <a:gd name="connsiteX20" fmla="*/ 4545 w 204522"/>
                <a:gd name="connsiteY20" fmla="*/ 79754 h 159290"/>
                <a:gd name="connsiteX21" fmla="*/ 0 w 204522"/>
                <a:gd name="connsiteY21" fmla="*/ 25214 h 159290"/>
                <a:gd name="connsiteX22" fmla="*/ 382 w 204522"/>
                <a:gd name="connsiteY22" fmla="*/ 25034 h 159290"/>
                <a:gd name="connsiteX23" fmla="*/ 0 w 204522"/>
                <a:gd name="connsiteY23" fmla="*/ 20452 h 15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4522" h="159290">
                  <a:moveTo>
                    <a:pt x="43177" y="0"/>
                  </a:moveTo>
                  <a:lnTo>
                    <a:pt x="102261" y="4545"/>
                  </a:lnTo>
                  <a:lnTo>
                    <a:pt x="140893" y="0"/>
                  </a:lnTo>
                  <a:lnTo>
                    <a:pt x="145438" y="15907"/>
                  </a:lnTo>
                  <a:lnTo>
                    <a:pt x="161345" y="15907"/>
                  </a:lnTo>
                  <a:lnTo>
                    <a:pt x="199977" y="47722"/>
                  </a:lnTo>
                  <a:lnTo>
                    <a:pt x="204522" y="74992"/>
                  </a:lnTo>
                  <a:lnTo>
                    <a:pt x="203805" y="75452"/>
                  </a:lnTo>
                  <a:lnTo>
                    <a:pt x="204522" y="79754"/>
                  </a:lnTo>
                  <a:lnTo>
                    <a:pt x="172708" y="100206"/>
                  </a:lnTo>
                  <a:lnTo>
                    <a:pt x="161345" y="138838"/>
                  </a:lnTo>
                  <a:lnTo>
                    <a:pt x="122713" y="159290"/>
                  </a:lnTo>
                  <a:lnTo>
                    <a:pt x="86354" y="159290"/>
                  </a:lnTo>
                  <a:lnTo>
                    <a:pt x="81809" y="143383"/>
                  </a:lnTo>
                  <a:lnTo>
                    <a:pt x="59084" y="134293"/>
                  </a:lnTo>
                  <a:lnTo>
                    <a:pt x="59084" y="129531"/>
                  </a:lnTo>
                  <a:lnTo>
                    <a:pt x="59084" y="116113"/>
                  </a:lnTo>
                  <a:lnTo>
                    <a:pt x="59084" y="111351"/>
                  </a:lnTo>
                  <a:lnTo>
                    <a:pt x="59084" y="100206"/>
                  </a:lnTo>
                  <a:lnTo>
                    <a:pt x="43177" y="91116"/>
                  </a:lnTo>
                  <a:lnTo>
                    <a:pt x="4545" y="79754"/>
                  </a:lnTo>
                  <a:lnTo>
                    <a:pt x="0" y="25214"/>
                  </a:lnTo>
                  <a:lnTo>
                    <a:pt x="382" y="25034"/>
                  </a:lnTo>
                  <a:lnTo>
                    <a:pt x="0" y="2045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95" name="Freeform 71"/>
            <p:cNvSpPr>
              <a:spLocks/>
            </p:cNvSpPr>
            <p:nvPr/>
          </p:nvSpPr>
          <p:spPr bwMode="auto">
            <a:xfrm>
              <a:off x="4157768" y="2821741"/>
              <a:ext cx="570957" cy="573070"/>
            </a:xfrm>
            <a:custGeom>
              <a:avLst/>
              <a:gdLst>
                <a:gd name="connsiteX0" fmla="*/ 547664 w 761276"/>
                <a:gd name="connsiteY0" fmla="*/ 0 h 764093"/>
                <a:gd name="connsiteX1" fmla="*/ 590841 w 761276"/>
                <a:gd name="connsiteY1" fmla="*/ 0 h 764093"/>
                <a:gd name="connsiteX2" fmla="*/ 599931 w 761276"/>
                <a:gd name="connsiteY2" fmla="*/ 9090 h 764093"/>
                <a:gd name="connsiteX3" fmla="*/ 627201 w 761276"/>
                <a:gd name="connsiteY3" fmla="*/ 9090 h 764093"/>
                <a:gd name="connsiteX4" fmla="*/ 624819 w 761276"/>
                <a:gd name="connsiteY4" fmla="*/ 20997 h 764093"/>
                <a:gd name="connsiteX5" fmla="*/ 627201 w 761276"/>
                <a:gd name="connsiteY5" fmla="*/ 20997 h 764093"/>
                <a:gd name="connsiteX6" fmla="*/ 623477 w 761276"/>
                <a:gd name="connsiteY6" fmla="*/ 39616 h 764093"/>
                <a:gd name="connsiteX7" fmla="*/ 627201 w 761276"/>
                <a:gd name="connsiteY7" fmla="*/ 74991 h 764093"/>
                <a:gd name="connsiteX8" fmla="*/ 626319 w 761276"/>
                <a:gd name="connsiteY8" fmla="*/ 78519 h 764093"/>
                <a:gd name="connsiteX9" fmla="*/ 627201 w 761276"/>
                <a:gd name="connsiteY9" fmla="*/ 86898 h 764093"/>
                <a:gd name="connsiteX10" fmla="*/ 618111 w 761276"/>
                <a:gd name="connsiteY10" fmla="*/ 123258 h 764093"/>
                <a:gd name="connsiteX11" fmla="*/ 596838 w 761276"/>
                <a:gd name="connsiteY11" fmla="*/ 148785 h 764093"/>
                <a:gd name="connsiteX12" fmla="*/ 599931 w 761276"/>
                <a:gd name="connsiteY12" fmla="*/ 170435 h 764093"/>
                <a:gd name="connsiteX13" fmla="*/ 627201 w 761276"/>
                <a:gd name="connsiteY13" fmla="*/ 197705 h 764093"/>
                <a:gd name="connsiteX14" fmla="*/ 627201 w 761276"/>
                <a:gd name="connsiteY14" fmla="*/ 209067 h 764093"/>
                <a:gd name="connsiteX15" fmla="*/ 654470 w 761276"/>
                <a:gd name="connsiteY15" fmla="*/ 224974 h 764093"/>
                <a:gd name="connsiteX16" fmla="*/ 665833 w 761276"/>
                <a:gd name="connsiteY16" fmla="*/ 299966 h 764093"/>
                <a:gd name="connsiteX17" fmla="*/ 681740 w 761276"/>
                <a:gd name="connsiteY17" fmla="*/ 338597 h 764093"/>
                <a:gd name="connsiteX18" fmla="*/ 681740 w 761276"/>
                <a:gd name="connsiteY18" fmla="*/ 350504 h 764093"/>
                <a:gd name="connsiteX19" fmla="*/ 681740 w 761276"/>
                <a:gd name="connsiteY19" fmla="*/ 359050 h 764093"/>
                <a:gd name="connsiteX20" fmla="*/ 681740 w 761276"/>
                <a:gd name="connsiteY20" fmla="*/ 370957 h 764093"/>
                <a:gd name="connsiteX21" fmla="*/ 677195 w 761276"/>
                <a:gd name="connsiteY21" fmla="*/ 402771 h 764093"/>
                <a:gd name="connsiteX22" fmla="*/ 677195 w 761276"/>
                <a:gd name="connsiteY22" fmla="*/ 406771 h 764093"/>
                <a:gd name="connsiteX23" fmla="*/ 677195 w 761276"/>
                <a:gd name="connsiteY23" fmla="*/ 418678 h 764093"/>
                <a:gd name="connsiteX24" fmla="*/ 672001 w 761276"/>
                <a:gd name="connsiteY24" fmla="*/ 435991 h 764093"/>
                <a:gd name="connsiteX25" fmla="*/ 677195 w 761276"/>
                <a:gd name="connsiteY25" fmla="*/ 456766 h 764093"/>
                <a:gd name="connsiteX26" fmla="*/ 674753 w 761276"/>
                <a:gd name="connsiteY26" fmla="*/ 458903 h 764093"/>
                <a:gd name="connsiteX27" fmla="*/ 677195 w 761276"/>
                <a:gd name="connsiteY27" fmla="*/ 468673 h 764093"/>
                <a:gd name="connsiteX28" fmla="*/ 664249 w 761276"/>
                <a:gd name="connsiteY28" fmla="*/ 480001 h 764093"/>
                <a:gd name="connsiteX29" fmla="*/ 681740 w 761276"/>
                <a:gd name="connsiteY29" fmla="*/ 504488 h 764093"/>
                <a:gd name="connsiteX30" fmla="*/ 686285 w 761276"/>
                <a:gd name="connsiteY30" fmla="*/ 520395 h 764093"/>
                <a:gd name="connsiteX31" fmla="*/ 697647 w 761276"/>
                <a:gd name="connsiteY31" fmla="*/ 543119 h 764093"/>
                <a:gd name="connsiteX32" fmla="*/ 713554 w 761276"/>
                <a:gd name="connsiteY32" fmla="*/ 536302 h 764093"/>
                <a:gd name="connsiteX33" fmla="*/ 745369 w 761276"/>
                <a:gd name="connsiteY33" fmla="*/ 552209 h 764093"/>
                <a:gd name="connsiteX34" fmla="*/ 761276 w 761276"/>
                <a:gd name="connsiteY34" fmla="*/ 579479 h 764093"/>
                <a:gd name="connsiteX35" fmla="*/ 756107 w 761276"/>
                <a:gd name="connsiteY35" fmla="*/ 582525 h 764093"/>
                <a:gd name="connsiteX36" fmla="*/ 761276 w 761276"/>
                <a:gd name="connsiteY36" fmla="*/ 591386 h 764093"/>
                <a:gd name="connsiteX37" fmla="*/ 634018 w 761276"/>
                <a:gd name="connsiteY37" fmla="*/ 666377 h 764093"/>
                <a:gd name="connsiteX38" fmla="*/ 531757 w 761276"/>
                <a:gd name="connsiteY38" fmla="*/ 748186 h 764093"/>
                <a:gd name="connsiteX39" fmla="*/ 477218 w 761276"/>
                <a:gd name="connsiteY39" fmla="*/ 759548 h 764093"/>
                <a:gd name="connsiteX40" fmla="*/ 434041 w 761276"/>
                <a:gd name="connsiteY40" fmla="*/ 764093 h 764093"/>
                <a:gd name="connsiteX41" fmla="*/ 434041 w 761276"/>
                <a:gd name="connsiteY41" fmla="*/ 752186 h 764093"/>
                <a:gd name="connsiteX42" fmla="*/ 434041 w 761276"/>
                <a:gd name="connsiteY42" fmla="*/ 741369 h 764093"/>
                <a:gd name="connsiteX43" fmla="*/ 418134 w 761276"/>
                <a:gd name="connsiteY43" fmla="*/ 736824 h 764093"/>
                <a:gd name="connsiteX44" fmla="*/ 397682 w 761276"/>
                <a:gd name="connsiteY44" fmla="*/ 720916 h 764093"/>
                <a:gd name="connsiteX45" fmla="*/ 386319 w 761276"/>
                <a:gd name="connsiteY45" fmla="*/ 705009 h 764093"/>
                <a:gd name="connsiteX46" fmla="*/ 261334 w 761276"/>
                <a:gd name="connsiteY46" fmla="*/ 618655 h 764093"/>
                <a:gd name="connsiteX47" fmla="*/ 138621 w 761276"/>
                <a:gd name="connsiteY47" fmla="*/ 532302 h 764093"/>
                <a:gd name="connsiteX48" fmla="*/ 0 w 761276"/>
                <a:gd name="connsiteY48" fmla="*/ 430041 h 764093"/>
                <a:gd name="connsiteX49" fmla="*/ 0 w 761276"/>
                <a:gd name="connsiteY49" fmla="*/ 425496 h 764093"/>
                <a:gd name="connsiteX50" fmla="*/ 0 w 761276"/>
                <a:gd name="connsiteY50" fmla="*/ 418678 h 764093"/>
                <a:gd name="connsiteX51" fmla="*/ 0 w 761276"/>
                <a:gd name="connsiteY51" fmla="*/ 418134 h 764093"/>
                <a:gd name="connsiteX52" fmla="*/ 0 w 761276"/>
                <a:gd name="connsiteY52" fmla="*/ 413589 h 764093"/>
                <a:gd name="connsiteX53" fmla="*/ 0 w 761276"/>
                <a:gd name="connsiteY53" fmla="*/ 406771 h 764093"/>
                <a:gd name="connsiteX54" fmla="*/ 0 w 761276"/>
                <a:gd name="connsiteY54" fmla="*/ 370957 h 764093"/>
                <a:gd name="connsiteX55" fmla="*/ 0 w 761276"/>
                <a:gd name="connsiteY55" fmla="*/ 359050 h 764093"/>
                <a:gd name="connsiteX56" fmla="*/ 59084 w 761276"/>
                <a:gd name="connsiteY56" fmla="*/ 331780 h 764093"/>
                <a:gd name="connsiteX57" fmla="*/ 95444 w 761276"/>
                <a:gd name="connsiteY57" fmla="*/ 322690 h 764093"/>
                <a:gd name="connsiteX58" fmla="*/ 127258 w 761276"/>
                <a:gd name="connsiteY58" fmla="*/ 315873 h 764093"/>
                <a:gd name="connsiteX59" fmla="*/ 138621 w 761276"/>
                <a:gd name="connsiteY59" fmla="*/ 288603 h 764093"/>
                <a:gd name="connsiteX60" fmla="*/ 181797 w 761276"/>
                <a:gd name="connsiteY60" fmla="*/ 272696 h 764093"/>
                <a:gd name="connsiteX61" fmla="*/ 181797 w 761276"/>
                <a:gd name="connsiteY61" fmla="*/ 257333 h 764093"/>
                <a:gd name="connsiteX62" fmla="*/ 181797 w 761276"/>
                <a:gd name="connsiteY62" fmla="*/ 245426 h 764093"/>
                <a:gd name="connsiteX63" fmla="*/ 209067 w 761276"/>
                <a:gd name="connsiteY63" fmla="*/ 240881 h 764093"/>
                <a:gd name="connsiteX64" fmla="*/ 224974 w 761276"/>
                <a:gd name="connsiteY64" fmla="*/ 224974 h 764093"/>
                <a:gd name="connsiteX65" fmla="*/ 272696 w 761276"/>
                <a:gd name="connsiteY65" fmla="*/ 220429 h 764093"/>
                <a:gd name="connsiteX66" fmla="*/ 276324 w 761276"/>
                <a:gd name="connsiteY66" fmla="*/ 208336 h 764093"/>
                <a:gd name="connsiteX67" fmla="*/ 268151 w 761276"/>
                <a:gd name="connsiteY67" fmla="*/ 205067 h 764093"/>
                <a:gd name="connsiteX68" fmla="*/ 256789 w 761276"/>
                <a:gd name="connsiteY68" fmla="*/ 155072 h 764093"/>
                <a:gd name="connsiteX69" fmla="*/ 252244 w 761276"/>
                <a:gd name="connsiteY69" fmla="*/ 130075 h 764093"/>
                <a:gd name="connsiteX70" fmla="*/ 240882 w 761276"/>
                <a:gd name="connsiteY70" fmla="*/ 102806 h 764093"/>
                <a:gd name="connsiteX71" fmla="*/ 244537 w 761276"/>
                <a:gd name="connsiteY71" fmla="*/ 99672 h 764093"/>
                <a:gd name="connsiteX72" fmla="*/ 240882 w 761276"/>
                <a:gd name="connsiteY72" fmla="*/ 90899 h 764093"/>
                <a:gd name="connsiteX73" fmla="*/ 272696 w 761276"/>
                <a:gd name="connsiteY73" fmla="*/ 63629 h 764093"/>
                <a:gd name="connsiteX74" fmla="*/ 315873 w 761276"/>
                <a:gd name="connsiteY74" fmla="*/ 59084 h 764093"/>
                <a:gd name="connsiteX75" fmla="*/ 338598 w 761276"/>
                <a:gd name="connsiteY75" fmla="*/ 36360 h 764093"/>
                <a:gd name="connsiteX76" fmla="*/ 374957 w 761276"/>
                <a:gd name="connsiteY76" fmla="*/ 24997 h 764093"/>
                <a:gd name="connsiteX77" fmla="*/ 434041 w 761276"/>
                <a:gd name="connsiteY77" fmla="*/ 15907 h 764093"/>
                <a:gd name="connsiteX78" fmla="*/ 497670 w 761276"/>
                <a:gd name="connsiteY78" fmla="*/ 9090 h 764093"/>
                <a:gd name="connsiteX79" fmla="*/ 515850 w 761276"/>
                <a:gd name="connsiteY79" fmla="*/ 20452 h 764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61276" h="764093">
                  <a:moveTo>
                    <a:pt x="547664" y="0"/>
                  </a:moveTo>
                  <a:lnTo>
                    <a:pt x="590841" y="0"/>
                  </a:lnTo>
                  <a:lnTo>
                    <a:pt x="599931" y="9090"/>
                  </a:lnTo>
                  <a:lnTo>
                    <a:pt x="627201" y="9090"/>
                  </a:lnTo>
                  <a:lnTo>
                    <a:pt x="624819" y="20997"/>
                  </a:lnTo>
                  <a:lnTo>
                    <a:pt x="627201" y="20997"/>
                  </a:lnTo>
                  <a:lnTo>
                    <a:pt x="623477" y="39616"/>
                  </a:lnTo>
                  <a:lnTo>
                    <a:pt x="627201" y="74991"/>
                  </a:lnTo>
                  <a:lnTo>
                    <a:pt x="626319" y="78519"/>
                  </a:lnTo>
                  <a:lnTo>
                    <a:pt x="627201" y="86898"/>
                  </a:lnTo>
                  <a:lnTo>
                    <a:pt x="618111" y="123258"/>
                  </a:lnTo>
                  <a:lnTo>
                    <a:pt x="596838" y="148785"/>
                  </a:lnTo>
                  <a:lnTo>
                    <a:pt x="599931" y="170435"/>
                  </a:lnTo>
                  <a:lnTo>
                    <a:pt x="627201" y="197705"/>
                  </a:lnTo>
                  <a:lnTo>
                    <a:pt x="627201" y="209067"/>
                  </a:lnTo>
                  <a:lnTo>
                    <a:pt x="654470" y="224974"/>
                  </a:lnTo>
                  <a:lnTo>
                    <a:pt x="665833" y="299966"/>
                  </a:lnTo>
                  <a:lnTo>
                    <a:pt x="681740" y="338597"/>
                  </a:lnTo>
                  <a:lnTo>
                    <a:pt x="681740" y="350504"/>
                  </a:lnTo>
                  <a:lnTo>
                    <a:pt x="681740" y="359050"/>
                  </a:lnTo>
                  <a:lnTo>
                    <a:pt x="681740" y="370957"/>
                  </a:lnTo>
                  <a:lnTo>
                    <a:pt x="677195" y="402771"/>
                  </a:lnTo>
                  <a:lnTo>
                    <a:pt x="677195" y="406771"/>
                  </a:lnTo>
                  <a:lnTo>
                    <a:pt x="677195" y="418678"/>
                  </a:lnTo>
                  <a:lnTo>
                    <a:pt x="672001" y="435991"/>
                  </a:lnTo>
                  <a:lnTo>
                    <a:pt x="677195" y="456766"/>
                  </a:lnTo>
                  <a:lnTo>
                    <a:pt x="674753" y="458903"/>
                  </a:lnTo>
                  <a:lnTo>
                    <a:pt x="677195" y="468673"/>
                  </a:lnTo>
                  <a:lnTo>
                    <a:pt x="664249" y="480001"/>
                  </a:lnTo>
                  <a:lnTo>
                    <a:pt x="681740" y="504488"/>
                  </a:lnTo>
                  <a:lnTo>
                    <a:pt x="686285" y="520395"/>
                  </a:lnTo>
                  <a:lnTo>
                    <a:pt x="697647" y="543119"/>
                  </a:lnTo>
                  <a:lnTo>
                    <a:pt x="713554" y="536302"/>
                  </a:lnTo>
                  <a:lnTo>
                    <a:pt x="745369" y="552209"/>
                  </a:lnTo>
                  <a:lnTo>
                    <a:pt x="761276" y="579479"/>
                  </a:lnTo>
                  <a:lnTo>
                    <a:pt x="756107" y="582525"/>
                  </a:lnTo>
                  <a:lnTo>
                    <a:pt x="761276" y="591386"/>
                  </a:lnTo>
                  <a:lnTo>
                    <a:pt x="634018" y="666377"/>
                  </a:lnTo>
                  <a:lnTo>
                    <a:pt x="531757" y="748186"/>
                  </a:lnTo>
                  <a:lnTo>
                    <a:pt x="477218" y="759548"/>
                  </a:lnTo>
                  <a:lnTo>
                    <a:pt x="434041" y="764093"/>
                  </a:lnTo>
                  <a:lnTo>
                    <a:pt x="434041" y="752186"/>
                  </a:lnTo>
                  <a:lnTo>
                    <a:pt x="434041" y="741369"/>
                  </a:lnTo>
                  <a:lnTo>
                    <a:pt x="418134" y="736824"/>
                  </a:lnTo>
                  <a:lnTo>
                    <a:pt x="397682" y="720916"/>
                  </a:lnTo>
                  <a:lnTo>
                    <a:pt x="386319" y="705009"/>
                  </a:lnTo>
                  <a:lnTo>
                    <a:pt x="261334" y="618655"/>
                  </a:lnTo>
                  <a:lnTo>
                    <a:pt x="138621" y="532302"/>
                  </a:lnTo>
                  <a:lnTo>
                    <a:pt x="0" y="430041"/>
                  </a:lnTo>
                  <a:lnTo>
                    <a:pt x="0" y="425496"/>
                  </a:lnTo>
                  <a:lnTo>
                    <a:pt x="0" y="418678"/>
                  </a:lnTo>
                  <a:lnTo>
                    <a:pt x="0" y="418134"/>
                  </a:lnTo>
                  <a:lnTo>
                    <a:pt x="0" y="413589"/>
                  </a:lnTo>
                  <a:lnTo>
                    <a:pt x="0" y="406771"/>
                  </a:lnTo>
                  <a:lnTo>
                    <a:pt x="0" y="370957"/>
                  </a:lnTo>
                  <a:lnTo>
                    <a:pt x="0" y="359050"/>
                  </a:lnTo>
                  <a:lnTo>
                    <a:pt x="59084" y="331780"/>
                  </a:lnTo>
                  <a:lnTo>
                    <a:pt x="95444" y="322690"/>
                  </a:lnTo>
                  <a:lnTo>
                    <a:pt x="127258" y="315873"/>
                  </a:lnTo>
                  <a:lnTo>
                    <a:pt x="138621" y="288603"/>
                  </a:lnTo>
                  <a:lnTo>
                    <a:pt x="181797" y="272696"/>
                  </a:lnTo>
                  <a:lnTo>
                    <a:pt x="181797" y="257333"/>
                  </a:lnTo>
                  <a:lnTo>
                    <a:pt x="181797" y="245426"/>
                  </a:lnTo>
                  <a:lnTo>
                    <a:pt x="209067" y="240881"/>
                  </a:lnTo>
                  <a:lnTo>
                    <a:pt x="224974" y="224974"/>
                  </a:lnTo>
                  <a:lnTo>
                    <a:pt x="272696" y="220429"/>
                  </a:lnTo>
                  <a:lnTo>
                    <a:pt x="276324" y="208336"/>
                  </a:lnTo>
                  <a:lnTo>
                    <a:pt x="268151" y="205067"/>
                  </a:lnTo>
                  <a:lnTo>
                    <a:pt x="256789" y="155072"/>
                  </a:lnTo>
                  <a:lnTo>
                    <a:pt x="252244" y="130075"/>
                  </a:lnTo>
                  <a:lnTo>
                    <a:pt x="240882" y="102806"/>
                  </a:lnTo>
                  <a:lnTo>
                    <a:pt x="244537" y="99672"/>
                  </a:lnTo>
                  <a:lnTo>
                    <a:pt x="240882" y="90899"/>
                  </a:lnTo>
                  <a:lnTo>
                    <a:pt x="272696" y="63629"/>
                  </a:lnTo>
                  <a:lnTo>
                    <a:pt x="315873" y="59084"/>
                  </a:lnTo>
                  <a:lnTo>
                    <a:pt x="338598" y="36360"/>
                  </a:lnTo>
                  <a:lnTo>
                    <a:pt x="374957" y="24997"/>
                  </a:lnTo>
                  <a:lnTo>
                    <a:pt x="434041" y="15907"/>
                  </a:lnTo>
                  <a:lnTo>
                    <a:pt x="497670" y="9090"/>
                  </a:lnTo>
                  <a:lnTo>
                    <a:pt x="515850" y="2045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96" name="Freeform 72"/>
            <p:cNvSpPr>
              <a:spLocks/>
            </p:cNvSpPr>
            <p:nvPr/>
          </p:nvSpPr>
          <p:spPr bwMode="auto">
            <a:xfrm>
              <a:off x="4031647" y="3639828"/>
              <a:ext cx="88789" cy="92035"/>
            </a:xfrm>
            <a:custGeom>
              <a:avLst/>
              <a:gdLst>
                <a:gd name="connsiteX0" fmla="*/ 47722 w 118385"/>
                <a:gd name="connsiteY0" fmla="*/ 0 h 122713"/>
                <a:gd name="connsiteX1" fmla="*/ 52484 w 118385"/>
                <a:gd name="connsiteY1" fmla="*/ 0 h 122713"/>
                <a:gd name="connsiteX2" fmla="*/ 74991 w 118385"/>
                <a:gd name="connsiteY2" fmla="*/ 0 h 122713"/>
                <a:gd name="connsiteX3" fmla="*/ 79753 w 118385"/>
                <a:gd name="connsiteY3" fmla="*/ 0 h 122713"/>
                <a:gd name="connsiteX4" fmla="*/ 91116 w 118385"/>
                <a:gd name="connsiteY4" fmla="*/ 15907 h 122713"/>
                <a:gd name="connsiteX5" fmla="*/ 102478 w 118385"/>
                <a:gd name="connsiteY5" fmla="*/ 31815 h 122713"/>
                <a:gd name="connsiteX6" fmla="*/ 95661 w 118385"/>
                <a:gd name="connsiteY6" fmla="*/ 43177 h 122713"/>
                <a:gd name="connsiteX7" fmla="*/ 107023 w 118385"/>
                <a:gd name="connsiteY7" fmla="*/ 54539 h 122713"/>
                <a:gd name="connsiteX8" fmla="*/ 107023 w 118385"/>
                <a:gd name="connsiteY8" fmla="*/ 63629 h 122713"/>
                <a:gd name="connsiteX9" fmla="*/ 113623 w 118385"/>
                <a:gd name="connsiteY9" fmla="*/ 63629 h 122713"/>
                <a:gd name="connsiteX10" fmla="*/ 118385 w 118385"/>
                <a:gd name="connsiteY10" fmla="*/ 63629 h 122713"/>
                <a:gd name="connsiteX11" fmla="*/ 95661 w 118385"/>
                <a:gd name="connsiteY11" fmla="*/ 81809 h 122713"/>
                <a:gd name="connsiteX12" fmla="*/ 79753 w 118385"/>
                <a:gd name="connsiteY12" fmla="*/ 102261 h 122713"/>
                <a:gd name="connsiteX13" fmla="*/ 79753 w 118385"/>
                <a:gd name="connsiteY13" fmla="*/ 113623 h 122713"/>
                <a:gd name="connsiteX14" fmla="*/ 70664 w 118385"/>
                <a:gd name="connsiteY14" fmla="*/ 122713 h 122713"/>
                <a:gd name="connsiteX15" fmla="*/ 65902 w 118385"/>
                <a:gd name="connsiteY15" fmla="*/ 122713 h 122713"/>
                <a:gd name="connsiteX16" fmla="*/ 59301 w 118385"/>
                <a:gd name="connsiteY16" fmla="*/ 122713 h 122713"/>
                <a:gd name="connsiteX17" fmla="*/ 54539 w 118385"/>
                <a:gd name="connsiteY17" fmla="*/ 122713 h 122713"/>
                <a:gd name="connsiteX18" fmla="*/ 27270 w 118385"/>
                <a:gd name="connsiteY18" fmla="*/ 106806 h 122713"/>
                <a:gd name="connsiteX19" fmla="*/ 11363 w 118385"/>
                <a:gd name="connsiteY19" fmla="*/ 86354 h 122713"/>
                <a:gd name="connsiteX20" fmla="*/ 6818 w 118385"/>
                <a:gd name="connsiteY20" fmla="*/ 74992 h 122713"/>
                <a:gd name="connsiteX21" fmla="*/ 0 w 118385"/>
                <a:gd name="connsiteY21" fmla="*/ 43177 h 122713"/>
                <a:gd name="connsiteX22" fmla="*/ 15907 w 118385"/>
                <a:gd name="connsiteY22" fmla="*/ 31815 h 122713"/>
                <a:gd name="connsiteX23" fmla="*/ 22725 w 118385"/>
                <a:gd name="connsiteY23" fmla="*/ 20452 h 122713"/>
                <a:gd name="connsiteX24" fmla="*/ 27270 w 118385"/>
                <a:gd name="connsiteY24" fmla="*/ 11363 h 122713"/>
                <a:gd name="connsiteX25" fmla="*/ 32032 w 118385"/>
                <a:gd name="connsiteY25" fmla="*/ 11363 h 122713"/>
                <a:gd name="connsiteX26" fmla="*/ 38632 w 118385"/>
                <a:gd name="connsiteY26" fmla="*/ 11363 h 12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8385" h="122713">
                  <a:moveTo>
                    <a:pt x="47722" y="0"/>
                  </a:moveTo>
                  <a:lnTo>
                    <a:pt x="52484" y="0"/>
                  </a:lnTo>
                  <a:lnTo>
                    <a:pt x="74991" y="0"/>
                  </a:lnTo>
                  <a:lnTo>
                    <a:pt x="79753" y="0"/>
                  </a:lnTo>
                  <a:lnTo>
                    <a:pt x="91116" y="15907"/>
                  </a:lnTo>
                  <a:lnTo>
                    <a:pt x="102478" y="31815"/>
                  </a:lnTo>
                  <a:lnTo>
                    <a:pt x="95661" y="43177"/>
                  </a:lnTo>
                  <a:lnTo>
                    <a:pt x="107023" y="54539"/>
                  </a:lnTo>
                  <a:lnTo>
                    <a:pt x="107023" y="63629"/>
                  </a:lnTo>
                  <a:lnTo>
                    <a:pt x="113623" y="63629"/>
                  </a:lnTo>
                  <a:lnTo>
                    <a:pt x="118385" y="63629"/>
                  </a:lnTo>
                  <a:lnTo>
                    <a:pt x="95661" y="81809"/>
                  </a:lnTo>
                  <a:lnTo>
                    <a:pt x="79753" y="102261"/>
                  </a:lnTo>
                  <a:lnTo>
                    <a:pt x="79753" y="113623"/>
                  </a:lnTo>
                  <a:lnTo>
                    <a:pt x="70664" y="122713"/>
                  </a:lnTo>
                  <a:lnTo>
                    <a:pt x="65902" y="122713"/>
                  </a:lnTo>
                  <a:lnTo>
                    <a:pt x="59301" y="122713"/>
                  </a:lnTo>
                  <a:lnTo>
                    <a:pt x="54539" y="122713"/>
                  </a:lnTo>
                  <a:lnTo>
                    <a:pt x="27270" y="106806"/>
                  </a:lnTo>
                  <a:lnTo>
                    <a:pt x="11363" y="86354"/>
                  </a:lnTo>
                  <a:lnTo>
                    <a:pt x="6818" y="74992"/>
                  </a:lnTo>
                  <a:lnTo>
                    <a:pt x="0" y="43177"/>
                  </a:lnTo>
                  <a:lnTo>
                    <a:pt x="15907" y="31815"/>
                  </a:lnTo>
                  <a:lnTo>
                    <a:pt x="22725" y="20452"/>
                  </a:lnTo>
                  <a:lnTo>
                    <a:pt x="27270" y="11363"/>
                  </a:lnTo>
                  <a:lnTo>
                    <a:pt x="32032" y="11363"/>
                  </a:lnTo>
                  <a:lnTo>
                    <a:pt x="38632" y="11363"/>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7" name="Freeform 73"/>
            <p:cNvSpPr>
              <a:spLocks/>
            </p:cNvSpPr>
            <p:nvPr/>
          </p:nvSpPr>
          <p:spPr bwMode="auto">
            <a:xfrm>
              <a:off x="3978812" y="3571654"/>
              <a:ext cx="206390" cy="151850"/>
            </a:xfrm>
            <a:custGeom>
              <a:avLst/>
              <a:gdLst>
                <a:gd name="connsiteX0" fmla="*/ 54540 w 275186"/>
                <a:gd name="connsiteY0" fmla="*/ 0 h 202467"/>
                <a:gd name="connsiteX1" fmla="*/ 70447 w 275186"/>
                <a:gd name="connsiteY1" fmla="*/ 0 h 202467"/>
                <a:gd name="connsiteX2" fmla="*/ 97716 w 275186"/>
                <a:gd name="connsiteY2" fmla="*/ 11363 h 202467"/>
                <a:gd name="connsiteX3" fmla="*/ 102261 w 275186"/>
                <a:gd name="connsiteY3" fmla="*/ 11363 h 202467"/>
                <a:gd name="connsiteX4" fmla="*/ 109079 w 275186"/>
                <a:gd name="connsiteY4" fmla="*/ 4545 h 202467"/>
                <a:gd name="connsiteX5" fmla="*/ 129531 w 275186"/>
                <a:gd name="connsiteY5" fmla="*/ 4545 h 202467"/>
                <a:gd name="connsiteX6" fmla="*/ 136348 w 275186"/>
                <a:gd name="connsiteY6" fmla="*/ 4545 h 202467"/>
                <a:gd name="connsiteX7" fmla="*/ 136348 w 275186"/>
                <a:gd name="connsiteY7" fmla="*/ 9307 h 202467"/>
                <a:gd name="connsiteX8" fmla="*/ 141110 w 275186"/>
                <a:gd name="connsiteY8" fmla="*/ 9307 h 202467"/>
                <a:gd name="connsiteX9" fmla="*/ 141110 w 275186"/>
                <a:gd name="connsiteY9" fmla="*/ 15908 h 202467"/>
                <a:gd name="connsiteX10" fmla="*/ 152256 w 275186"/>
                <a:gd name="connsiteY10" fmla="*/ 15908 h 202467"/>
                <a:gd name="connsiteX11" fmla="*/ 156801 w 275186"/>
                <a:gd name="connsiteY11" fmla="*/ 15908 h 202467"/>
                <a:gd name="connsiteX12" fmla="*/ 168163 w 275186"/>
                <a:gd name="connsiteY12" fmla="*/ 27270 h 202467"/>
                <a:gd name="connsiteX13" fmla="*/ 184070 w 275186"/>
                <a:gd name="connsiteY13" fmla="*/ 27270 h 202467"/>
                <a:gd name="connsiteX14" fmla="*/ 195433 w 275186"/>
                <a:gd name="connsiteY14" fmla="*/ 20452 h 202467"/>
                <a:gd name="connsiteX15" fmla="*/ 204523 w 275186"/>
                <a:gd name="connsiteY15" fmla="*/ 15908 h 202467"/>
                <a:gd name="connsiteX16" fmla="*/ 215885 w 275186"/>
                <a:gd name="connsiteY16" fmla="*/ 11363 h 202467"/>
                <a:gd name="connsiteX17" fmla="*/ 220430 w 275186"/>
                <a:gd name="connsiteY17" fmla="*/ 11363 h 202467"/>
                <a:gd name="connsiteX18" fmla="*/ 227247 w 275186"/>
                <a:gd name="connsiteY18" fmla="*/ 15908 h 202467"/>
                <a:gd name="connsiteX19" fmla="*/ 228113 w 275186"/>
                <a:gd name="connsiteY19" fmla="*/ 18072 h 202467"/>
                <a:gd name="connsiteX20" fmla="*/ 232009 w 275186"/>
                <a:gd name="connsiteY20" fmla="*/ 20670 h 202467"/>
                <a:gd name="connsiteX21" fmla="*/ 236554 w 275186"/>
                <a:gd name="connsiteY21" fmla="*/ 32032 h 202467"/>
                <a:gd name="connsiteX22" fmla="*/ 252462 w 275186"/>
                <a:gd name="connsiteY22" fmla="*/ 52484 h 202467"/>
                <a:gd name="connsiteX23" fmla="*/ 247917 w 275186"/>
                <a:gd name="connsiteY23" fmla="*/ 57029 h 202467"/>
                <a:gd name="connsiteX24" fmla="*/ 245277 w 275186"/>
                <a:gd name="connsiteY24" fmla="*/ 63629 h 202467"/>
                <a:gd name="connsiteX25" fmla="*/ 247700 w 275186"/>
                <a:gd name="connsiteY25" fmla="*/ 63629 h 202467"/>
                <a:gd name="connsiteX26" fmla="*/ 254517 w 275186"/>
                <a:gd name="connsiteY26" fmla="*/ 63629 h 202467"/>
                <a:gd name="connsiteX27" fmla="*/ 252476 w 275186"/>
                <a:gd name="connsiteY27" fmla="*/ 68391 h 202467"/>
                <a:gd name="connsiteX28" fmla="*/ 259279 w 275186"/>
                <a:gd name="connsiteY28" fmla="*/ 68391 h 202467"/>
                <a:gd name="connsiteX29" fmla="*/ 252908 w 275186"/>
                <a:gd name="connsiteY29" fmla="*/ 83257 h 202467"/>
                <a:gd name="connsiteX30" fmla="*/ 263607 w 275186"/>
                <a:gd name="connsiteY30" fmla="*/ 90899 h 202467"/>
                <a:gd name="connsiteX31" fmla="*/ 261702 w 275186"/>
                <a:gd name="connsiteY31" fmla="*/ 90899 h 202467"/>
                <a:gd name="connsiteX32" fmla="*/ 268369 w 275186"/>
                <a:gd name="connsiteY32" fmla="*/ 95661 h 202467"/>
                <a:gd name="connsiteX33" fmla="*/ 259279 w 275186"/>
                <a:gd name="connsiteY33" fmla="*/ 95661 h 202467"/>
                <a:gd name="connsiteX34" fmla="*/ 259279 w 275186"/>
                <a:gd name="connsiteY34" fmla="*/ 111568 h 202467"/>
                <a:gd name="connsiteX35" fmla="*/ 263824 w 275186"/>
                <a:gd name="connsiteY35" fmla="*/ 122931 h 202467"/>
                <a:gd name="connsiteX36" fmla="*/ 275186 w 275186"/>
                <a:gd name="connsiteY36" fmla="*/ 154745 h 202467"/>
                <a:gd name="connsiteX37" fmla="*/ 259279 w 275186"/>
                <a:gd name="connsiteY37" fmla="*/ 159290 h 202467"/>
                <a:gd name="connsiteX38" fmla="*/ 259279 w 275186"/>
                <a:gd name="connsiteY38" fmla="*/ 166108 h 202467"/>
                <a:gd name="connsiteX39" fmla="*/ 259279 w 275186"/>
                <a:gd name="connsiteY39" fmla="*/ 170653 h 202467"/>
                <a:gd name="connsiteX40" fmla="*/ 259279 w 275186"/>
                <a:gd name="connsiteY40" fmla="*/ 186560 h 202467"/>
                <a:gd name="connsiteX41" fmla="*/ 252462 w 275186"/>
                <a:gd name="connsiteY41" fmla="*/ 186560 h 202467"/>
                <a:gd name="connsiteX42" fmla="*/ 243372 w 275186"/>
                <a:gd name="connsiteY42" fmla="*/ 186560 h 202467"/>
                <a:gd name="connsiteX43" fmla="*/ 232009 w 275186"/>
                <a:gd name="connsiteY43" fmla="*/ 202467 h 202467"/>
                <a:gd name="connsiteX44" fmla="*/ 220647 w 275186"/>
                <a:gd name="connsiteY44" fmla="*/ 202467 h 202467"/>
                <a:gd name="connsiteX45" fmla="*/ 218266 w 275186"/>
                <a:gd name="connsiteY45" fmla="*/ 197705 h 202467"/>
                <a:gd name="connsiteX46" fmla="*/ 215885 w 275186"/>
                <a:gd name="connsiteY46" fmla="*/ 197705 h 202467"/>
                <a:gd name="connsiteX47" fmla="*/ 211340 w 275186"/>
                <a:gd name="connsiteY47" fmla="*/ 188615 h 202467"/>
                <a:gd name="connsiteX48" fmla="*/ 211340 w 275186"/>
                <a:gd name="connsiteY48" fmla="*/ 172708 h 202467"/>
                <a:gd name="connsiteX49" fmla="*/ 202756 w 275186"/>
                <a:gd name="connsiteY49" fmla="*/ 155539 h 202467"/>
                <a:gd name="connsiteX50" fmla="*/ 193377 w 275186"/>
                <a:gd name="connsiteY50" fmla="*/ 159290 h 202467"/>
                <a:gd name="connsiteX51" fmla="*/ 188832 w 275186"/>
                <a:gd name="connsiteY51" fmla="*/ 159290 h 202467"/>
                <a:gd name="connsiteX52" fmla="*/ 177470 w 275186"/>
                <a:gd name="connsiteY52" fmla="*/ 166108 h 202467"/>
                <a:gd name="connsiteX53" fmla="*/ 177470 w 275186"/>
                <a:gd name="connsiteY53" fmla="*/ 158488 h 202467"/>
                <a:gd name="connsiteX54" fmla="*/ 172708 w 275186"/>
                <a:gd name="connsiteY54" fmla="*/ 161346 h 202467"/>
                <a:gd name="connsiteX55" fmla="*/ 172708 w 275186"/>
                <a:gd name="connsiteY55" fmla="*/ 145438 h 202467"/>
                <a:gd name="connsiteX56" fmla="*/ 166108 w 275186"/>
                <a:gd name="connsiteY56" fmla="*/ 138838 h 202467"/>
                <a:gd name="connsiteX57" fmla="*/ 166108 w 275186"/>
                <a:gd name="connsiteY57" fmla="*/ 138838 h 202467"/>
                <a:gd name="connsiteX58" fmla="*/ 161346 w 275186"/>
                <a:gd name="connsiteY58" fmla="*/ 134076 h 202467"/>
                <a:gd name="connsiteX59" fmla="*/ 168163 w 275186"/>
                <a:gd name="connsiteY59" fmla="*/ 122714 h 202467"/>
                <a:gd name="connsiteX60" fmla="*/ 156801 w 275186"/>
                <a:gd name="connsiteY60" fmla="*/ 106807 h 202467"/>
                <a:gd name="connsiteX61" fmla="*/ 150200 w 275186"/>
                <a:gd name="connsiteY61" fmla="*/ 100206 h 202467"/>
                <a:gd name="connsiteX62" fmla="*/ 122931 w 275186"/>
                <a:gd name="connsiteY62" fmla="*/ 100206 h 202467"/>
                <a:gd name="connsiteX63" fmla="*/ 113841 w 275186"/>
                <a:gd name="connsiteY63" fmla="*/ 107023 h 202467"/>
                <a:gd name="connsiteX64" fmla="*/ 102478 w 275186"/>
                <a:gd name="connsiteY64" fmla="*/ 107023 h 202467"/>
                <a:gd name="connsiteX65" fmla="*/ 97934 w 275186"/>
                <a:gd name="connsiteY65" fmla="*/ 116113 h 202467"/>
                <a:gd name="connsiteX66" fmla="*/ 91116 w 275186"/>
                <a:gd name="connsiteY66" fmla="*/ 127476 h 202467"/>
                <a:gd name="connsiteX67" fmla="*/ 75209 w 275186"/>
                <a:gd name="connsiteY67" fmla="*/ 143383 h 202467"/>
                <a:gd name="connsiteX68" fmla="*/ 71042 w 275186"/>
                <a:gd name="connsiteY68" fmla="*/ 138026 h 202467"/>
                <a:gd name="connsiteX69" fmla="*/ 70447 w 275186"/>
                <a:gd name="connsiteY69" fmla="*/ 138621 h 202467"/>
                <a:gd name="connsiteX70" fmla="*/ 54540 w 275186"/>
                <a:gd name="connsiteY70" fmla="*/ 118169 h 202467"/>
                <a:gd name="connsiteX71" fmla="*/ 43394 w 275186"/>
                <a:gd name="connsiteY71" fmla="*/ 107023 h 202467"/>
                <a:gd name="connsiteX72" fmla="*/ 32032 w 275186"/>
                <a:gd name="connsiteY72" fmla="*/ 100206 h 202467"/>
                <a:gd name="connsiteX73" fmla="*/ 22942 w 275186"/>
                <a:gd name="connsiteY73" fmla="*/ 95661 h 202467"/>
                <a:gd name="connsiteX74" fmla="*/ 22942 w 275186"/>
                <a:gd name="connsiteY74" fmla="*/ 93280 h 202467"/>
                <a:gd name="connsiteX75" fmla="*/ 18180 w 275186"/>
                <a:gd name="connsiteY75" fmla="*/ 90899 h 202467"/>
                <a:gd name="connsiteX76" fmla="*/ 18180 w 275186"/>
                <a:gd name="connsiteY76" fmla="*/ 70447 h 202467"/>
                <a:gd name="connsiteX77" fmla="*/ 16125 w 275186"/>
                <a:gd name="connsiteY77" fmla="*/ 68391 h 202467"/>
                <a:gd name="connsiteX78" fmla="*/ 4762 w 275186"/>
                <a:gd name="connsiteY78" fmla="*/ 63847 h 202467"/>
                <a:gd name="connsiteX79" fmla="*/ 7003 w 275186"/>
                <a:gd name="connsiteY79" fmla="*/ 61886 h 202467"/>
                <a:gd name="connsiteX80" fmla="*/ 0 w 275186"/>
                <a:gd name="connsiteY80" fmla="*/ 59085 h 202467"/>
                <a:gd name="connsiteX81" fmla="*/ 18180 w 275186"/>
                <a:gd name="connsiteY81" fmla="*/ 43177 h 202467"/>
                <a:gd name="connsiteX82" fmla="*/ 27270 w 275186"/>
                <a:gd name="connsiteY82" fmla="*/ 43177 h 202467"/>
                <a:gd name="connsiteX83" fmla="*/ 38632 w 275186"/>
                <a:gd name="connsiteY83" fmla="*/ 31815 h 202467"/>
                <a:gd name="connsiteX84" fmla="*/ 43177 w 275186"/>
                <a:gd name="connsiteY84" fmla="*/ 31815 h 202467"/>
                <a:gd name="connsiteX85" fmla="*/ 49995 w 275186"/>
                <a:gd name="connsiteY85" fmla="*/ 27270 h 202467"/>
                <a:gd name="connsiteX86" fmla="*/ 49995 w 275186"/>
                <a:gd name="connsiteY86" fmla="*/ 15908 h 202467"/>
                <a:gd name="connsiteX87" fmla="*/ 49995 w 275186"/>
                <a:gd name="connsiteY87" fmla="*/ 11363 h 2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75186" h="202467">
                  <a:moveTo>
                    <a:pt x="54540" y="0"/>
                  </a:moveTo>
                  <a:lnTo>
                    <a:pt x="70447" y="0"/>
                  </a:lnTo>
                  <a:lnTo>
                    <a:pt x="97716" y="11363"/>
                  </a:lnTo>
                  <a:lnTo>
                    <a:pt x="102261" y="11363"/>
                  </a:lnTo>
                  <a:lnTo>
                    <a:pt x="109079" y="4545"/>
                  </a:lnTo>
                  <a:lnTo>
                    <a:pt x="129531" y="4545"/>
                  </a:lnTo>
                  <a:lnTo>
                    <a:pt x="136348" y="4545"/>
                  </a:lnTo>
                  <a:lnTo>
                    <a:pt x="136348" y="9307"/>
                  </a:lnTo>
                  <a:lnTo>
                    <a:pt x="141110" y="9307"/>
                  </a:lnTo>
                  <a:lnTo>
                    <a:pt x="141110" y="15908"/>
                  </a:lnTo>
                  <a:lnTo>
                    <a:pt x="152256" y="15908"/>
                  </a:lnTo>
                  <a:lnTo>
                    <a:pt x="156801" y="15908"/>
                  </a:lnTo>
                  <a:lnTo>
                    <a:pt x="168163" y="27270"/>
                  </a:lnTo>
                  <a:lnTo>
                    <a:pt x="184070" y="27270"/>
                  </a:lnTo>
                  <a:lnTo>
                    <a:pt x="195433" y="20452"/>
                  </a:lnTo>
                  <a:lnTo>
                    <a:pt x="204523" y="15908"/>
                  </a:lnTo>
                  <a:lnTo>
                    <a:pt x="215885" y="11363"/>
                  </a:lnTo>
                  <a:lnTo>
                    <a:pt x="220430" y="11363"/>
                  </a:lnTo>
                  <a:lnTo>
                    <a:pt x="227247" y="15908"/>
                  </a:lnTo>
                  <a:lnTo>
                    <a:pt x="228113" y="18072"/>
                  </a:lnTo>
                  <a:lnTo>
                    <a:pt x="232009" y="20670"/>
                  </a:lnTo>
                  <a:lnTo>
                    <a:pt x="236554" y="32032"/>
                  </a:lnTo>
                  <a:lnTo>
                    <a:pt x="252462" y="52484"/>
                  </a:lnTo>
                  <a:lnTo>
                    <a:pt x="247917" y="57029"/>
                  </a:lnTo>
                  <a:lnTo>
                    <a:pt x="245277" y="63629"/>
                  </a:lnTo>
                  <a:lnTo>
                    <a:pt x="247700" y="63629"/>
                  </a:lnTo>
                  <a:lnTo>
                    <a:pt x="254517" y="63629"/>
                  </a:lnTo>
                  <a:lnTo>
                    <a:pt x="252476" y="68391"/>
                  </a:lnTo>
                  <a:lnTo>
                    <a:pt x="259279" y="68391"/>
                  </a:lnTo>
                  <a:lnTo>
                    <a:pt x="252908" y="83257"/>
                  </a:lnTo>
                  <a:lnTo>
                    <a:pt x="263607" y="90899"/>
                  </a:lnTo>
                  <a:lnTo>
                    <a:pt x="261702" y="90899"/>
                  </a:lnTo>
                  <a:lnTo>
                    <a:pt x="268369" y="95661"/>
                  </a:lnTo>
                  <a:lnTo>
                    <a:pt x="259279" y="95661"/>
                  </a:lnTo>
                  <a:lnTo>
                    <a:pt x="259279" y="111568"/>
                  </a:lnTo>
                  <a:lnTo>
                    <a:pt x="263824" y="122931"/>
                  </a:lnTo>
                  <a:lnTo>
                    <a:pt x="275186" y="154745"/>
                  </a:lnTo>
                  <a:lnTo>
                    <a:pt x="259279" y="159290"/>
                  </a:lnTo>
                  <a:lnTo>
                    <a:pt x="259279" y="166108"/>
                  </a:lnTo>
                  <a:lnTo>
                    <a:pt x="259279" y="170653"/>
                  </a:lnTo>
                  <a:lnTo>
                    <a:pt x="259279" y="186560"/>
                  </a:lnTo>
                  <a:lnTo>
                    <a:pt x="252462" y="186560"/>
                  </a:lnTo>
                  <a:lnTo>
                    <a:pt x="243372" y="186560"/>
                  </a:lnTo>
                  <a:lnTo>
                    <a:pt x="232009" y="202467"/>
                  </a:lnTo>
                  <a:lnTo>
                    <a:pt x="220647" y="202467"/>
                  </a:lnTo>
                  <a:lnTo>
                    <a:pt x="218266" y="197705"/>
                  </a:lnTo>
                  <a:lnTo>
                    <a:pt x="215885" y="197705"/>
                  </a:lnTo>
                  <a:lnTo>
                    <a:pt x="211340" y="188615"/>
                  </a:lnTo>
                  <a:lnTo>
                    <a:pt x="211340" y="172708"/>
                  </a:lnTo>
                  <a:lnTo>
                    <a:pt x="202756" y="155539"/>
                  </a:lnTo>
                  <a:lnTo>
                    <a:pt x="193377" y="159290"/>
                  </a:lnTo>
                  <a:lnTo>
                    <a:pt x="188832" y="159290"/>
                  </a:lnTo>
                  <a:lnTo>
                    <a:pt x="177470" y="166108"/>
                  </a:lnTo>
                  <a:lnTo>
                    <a:pt x="177470" y="158488"/>
                  </a:lnTo>
                  <a:lnTo>
                    <a:pt x="172708" y="161346"/>
                  </a:lnTo>
                  <a:lnTo>
                    <a:pt x="172708" y="145438"/>
                  </a:lnTo>
                  <a:lnTo>
                    <a:pt x="166108" y="138838"/>
                  </a:lnTo>
                  <a:lnTo>
                    <a:pt x="166108" y="138838"/>
                  </a:lnTo>
                  <a:lnTo>
                    <a:pt x="161346" y="134076"/>
                  </a:lnTo>
                  <a:lnTo>
                    <a:pt x="168163" y="122714"/>
                  </a:lnTo>
                  <a:lnTo>
                    <a:pt x="156801" y="106807"/>
                  </a:lnTo>
                  <a:lnTo>
                    <a:pt x="150200" y="100206"/>
                  </a:lnTo>
                  <a:lnTo>
                    <a:pt x="122931" y="100206"/>
                  </a:lnTo>
                  <a:lnTo>
                    <a:pt x="113841" y="107023"/>
                  </a:lnTo>
                  <a:lnTo>
                    <a:pt x="102478" y="107023"/>
                  </a:lnTo>
                  <a:lnTo>
                    <a:pt x="97934" y="116113"/>
                  </a:lnTo>
                  <a:lnTo>
                    <a:pt x="91116" y="127476"/>
                  </a:lnTo>
                  <a:lnTo>
                    <a:pt x="75209" y="143383"/>
                  </a:lnTo>
                  <a:lnTo>
                    <a:pt x="71042" y="138026"/>
                  </a:lnTo>
                  <a:lnTo>
                    <a:pt x="70447" y="138621"/>
                  </a:lnTo>
                  <a:lnTo>
                    <a:pt x="54540" y="118169"/>
                  </a:lnTo>
                  <a:lnTo>
                    <a:pt x="43394" y="107023"/>
                  </a:lnTo>
                  <a:lnTo>
                    <a:pt x="32032" y="100206"/>
                  </a:lnTo>
                  <a:lnTo>
                    <a:pt x="22942" y="95661"/>
                  </a:lnTo>
                  <a:lnTo>
                    <a:pt x="22942" y="93280"/>
                  </a:lnTo>
                  <a:lnTo>
                    <a:pt x="18180" y="90899"/>
                  </a:lnTo>
                  <a:lnTo>
                    <a:pt x="18180" y="70447"/>
                  </a:lnTo>
                  <a:lnTo>
                    <a:pt x="16125" y="68391"/>
                  </a:lnTo>
                  <a:lnTo>
                    <a:pt x="4762" y="63847"/>
                  </a:lnTo>
                  <a:lnTo>
                    <a:pt x="7003" y="61886"/>
                  </a:lnTo>
                  <a:lnTo>
                    <a:pt x="0" y="59085"/>
                  </a:lnTo>
                  <a:lnTo>
                    <a:pt x="18180" y="43177"/>
                  </a:lnTo>
                  <a:lnTo>
                    <a:pt x="27270" y="43177"/>
                  </a:lnTo>
                  <a:lnTo>
                    <a:pt x="38632" y="31815"/>
                  </a:lnTo>
                  <a:lnTo>
                    <a:pt x="43177" y="31815"/>
                  </a:lnTo>
                  <a:lnTo>
                    <a:pt x="49995" y="27270"/>
                  </a:lnTo>
                  <a:lnTo>
                    <a:pt x="49995" y="15908"/>
                  </a:lnTo>
                  <a:lnTo>
                    <a:pt x="49995" y="11363"/>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8" name="Freeform 74"/>
            <p:cNvSpPr>
              <a:spLocks/>
            </p:cNvSpPr>
            <p:nvPr/>
          </p:nvSpPr>
          <p:spPr bwMode="auto">
            <a:xfrm>
              <a:off x="3927680" y="2869462"/>
              <a:ext cx="439967" cy="455388"/>
            </a:xfrm>
            <a:custGeom>
              <a:avLst/>
              <a:gdLst>
                <a:gd name="connsiteX0" fmla="*/ 406772 w 586622"/>
                <a:gd name="connsiteY0" fmla="*/ 0 h 607184"/>
                <a:gd name="connsiteX1" fmla="*/ 434041 w 586622"/>
                <a:gd name="connsiteY1" fmla="*/ 0 h 607184"/>
                <a:gd name="connsiteX2" fmla="*/ 456766 w 586622"/>
                <a:gd name="connsiteY2" fmla="*/ 15907 h 607184"/>
                <a:gd name="connsiteX3" fmla="*/ 493126 w 586622"/>
                <a:gd name="connsiteY3" fmla="*/ 15907 h 607184"/>
                <a:gd name="connsiteX4" fmla="*/ 531757 w 586622"/>
                <a:gd name="connsiteY4" fmla="*/ 27270 h 607184"/>
                <a:gd name="connsiteX5" fmla="*/ 547665 w 586622"/>
                <a:gd name="connsiteY5" fmla="*/ 27270 h 607184"/>
                <a:gd name="connsiteX6" fmla="*/ 551634 w 586622"/>
                <a:gd name="connsiteY6" fmla="*/ 36795 h 607184"/>
                <a:gd name="connsiteX7" fmla="*/ 554808 w 586622"/>
                <a:gd name="connsiteY7" fmla="*/ 36795 h 607184"/>
                <a:gd name="connsiteX8" fmla="*/ 566170 w 586622"/>
                <a:gd name="connsiteY8" fmla="*/ 64064 h 607184"/>
                <a:gd name="connsiteX9" fmla="*/ 570715 w 586622"/>
                <a:gd name="connsiteY9" fmla="*/ 89061 h 607184"/>
                <a:gd name="connsiteX10" fmla="*/ 582077 w 586622"/>
                <a:gd name="connsiteY10" fmla="*/ 139056 h 607184"/>
                <a:gd name="connsiteX11" fmla="*/ 586622 w 586622"/>
                <a:gd name="connsiteY11" fmla="*/ 143601 h 607184"/>
                <a:gd name="connsiteX12" fmla="*/ 582077 w 586622"/>
                <a:gd name="connsiteY12" fmla="*/ 166325 h 607184"/>
                <a:gd name="connsiteX13" fmla="*/ 532083 w 586622"/>
                <a:gd name="connsiteY13" fmla="*/ 170870 h 607184"/>
                <a:gd name="connsiteX14" fmla="*/ 516176 w 586622"/>
                <a:gd name="connsiteY14" fmla="*/ 186778 h 607184"/>
                <a:gd name="connsiteX15" fmla="*/ 495724 w 586622"/>
                <a:gd name="connsiteY15" fmla="*/ 191323 h 607184"/>
                <a:gd name="connsiteX16" fmla="*/ 495724 w 586622"/>
                <a:gd name="connsiteY16" fmla="*/ 218592 h 607184"/>
                <a:gd name="connsiteX17" fmla="*/ 452547 w 586622"/>
                <a:gd name="connsiteY17" fmla="*/ 234499 h 607184"/>
                <a:gd name="connsiteX18" fmla="*/ 441184 w 586622"/>
                <a:gd name="connsiteY18" fmla="*/ 261769 h 607184"/>
                <a:gd name="connsiteX19" fmla="*/ 409370 w 586622"/>
                <a:gd name="connsiteY19" fmla="*/ 273131 h 607184"/>
                <a:gd name="connsiteX20" fmla="*/ 373010 w 586622"/>
                <a:gd name="connsiteY20" fmla="*/ 277676 h 607184"/>
                <a:gd name="connsiteX21" fmla="*/ 313926 w 586622"/>
                <a:gd name="connsiteY21" fmla="*/ 304946 h 607184"/>
                <a:gd name="connsiteX22" fmla="*/ 313926 w 586622"/>
                <a:gd name="connsiteY22" fmla="*/ 359485 h 607184"/>
                <a:gd name="connsiteX23" fmla="*/ 307109 w 586622"/>
                <a:gd name="connsiteY23" fmla="*/ 359485 h 607184"/>
                <a:gd name="connsiteX24" fmla="*/ 307109 w 586622"/>
                <a:gd name="connsiteY24" fmla="*/ 379937 h 607184"/>
                <a:gd name="connsiteX25" fmla="*/ 286657 w 586622"/>
                <a:gd name="connsiteY25" fmla="*/ 379937 h 607184"/>
                <a:gd name="connsiteX26" fmla="*/ 275294 w 586622"/>
                <a:gd name="connsiteY26" fmla="*/ 391300 h 607184"/>
                <a:gd name="connsiteX27" fmla="*/ 259387 w 586622"/>
                <a:gd name="connsiteY27" fmla="*/ 391300 h 607184"/>
                <a:gd name="connsiteX28" fmla="*/ 243480 w 586622"/>
                <a:gd name="connsiteY28" fmla="*/ 386755 h 607184"/>
                <a:gd name="connsiteX29" fmla="*/ 211665 w 586622"/>
                <a:gd name="connsiteY29" fmla="*/ 391300 h 607184"/>
                <a:gd name="connsiteX30" fmla="*/ 200303 w 586622"/>
                <a:gd name="connsiteY30" fmla="*/ 423114 h 607184"/>
                <a:gd name="connsiteX31" fmla="*/ 188941 w 586622"/>
                <a:gd name="connsiteY31" fmla="*/ 423114 h 607184"/>
                <a:gd name="connsiteX32" fmla="*/ 173033 w 586622"/>
                <a:gd name="connsiteY32" fmla="*/ 470836 h 607184"/>
                <a:gd name="connsiteX33" fmla="*/ 118494 w 586622"/>
                <a:gd name="connsiteY33" fmla="*/ 520830 h 607184"/>
                <a:gd name="connsiteX34" fmla="*/ 109404 w 586622"/>
                <a:gd name="connsiteY34" fmla="*/ 573097 h 607184"/>
                <a:gd name="connsiteX35" fmla="*/ 93497 w 586622"/>
                <a:gd name="connsiteY35" fmla="*/ 591277 h 607184"/>
                <a:gd name="connsiteX36" fmla="*/ 86680 w 586622"/>
                <a:gd name="connsiteY36" fmla="*/ 607184 h 607184"/>
                <a:gd name="connsiteX37" fmla="*/ 7143 w 586622"/>
                <a:gd name="connsiteY37" fmla="*/ 607184 h 607184"/>
                <a:gd name="connsiteX38" fmla="*/ 7143 w 586622"/>
                <a:gd name="connsiteY38" fmla="*/ 597659 h 607184"/>
                <a:gd name="connsiteX39" fmla="*/ 0 w 586622"/>
                <a:gd name="connsiteY39" fmla="*/ 597659 h 607184"/>
                <a:gd name="connsiteX40" fmla="*/ 0 w 586622"/>
                <a:gd name="connsiteY40" fmla="*/ 581752 h 607184"/>
                <a:gd name="connsiteX41" fmla="*/ 15908 w 586622"/>
                <a:gd name="connsiteY41" fmla="*/ 570390 h 607184"/>
                <a:gd name="connsiteX42" fmla="*/ 27270 w 586622"/>
                <a:gd name="connsiteY42" fmla="*/ 547665 h 607184"/>
                <a:gd name="connsiteX43" fmla="*/ 27270 w 586622"/>
                <a:gd name="connsiteY43" fmla="*/ 538575 h 607184"/>
                <a:gd name="connsiteX44" fmla="*/ 36360 w 586622"/>
                <a:gd name="connsiteY44" fmla="*/ 511305 h 607184"/>
                <a:gd name="connsiteX45" fmla="*/ 59084 w 586622"/>
                <a:gd name="connsiteY45" fmla="*/ 484036 h 607184"/>
                <a:gd name="connsiteX46" fmla="*/ 68174 w 586622"/>
                <a:gd name="connsiteY46" fmla="*/ 472674 h 607184"/>
                <a:gd name="connsiteX47" fmla="*/ 79537 w 586622"/>
                <a:gd name="connsiteY47" fmla="*/ 452221 h 607184"/>
                <a:gd name="connsiteX48" fmla="*/ 79537 w 586622"/>
                <a:gd name="connsiteY48" fmla="*/ 429497 h 607184"/>
                <a:gd name="connsiteX49" fmla="*/ 95444 w 586622"/>
                <a:gd name="connsiteY49" fmla="*/ 402227 h 607184"/>
                <a:gd name="connsiteX50" fmla="*/ 118169 w 586622"/>
                <a:gd name="connsiteY50" fmla="*/ 393137 h 607184"/>
                <a:gd name="connsiteX51" fmla="*/ 138621 w 586622"/>
                <a:gd name="connsiteY51" fmla="*/ 349960 h 607184"/>
                <a:gd name="connsiteX52" fmla="*/ 161345 w 586622"/>
                <a:gd name="connsiteY52" fmla="*/ 334053 h 607184"/>
                <a:gd name="connsiteX53" fmla="*/ 193160 w 586622"/>
                <a:gd name="connsiteY53" fmla="*/ 327235 h 607184"/>
                <a:gd name="connsiteX54" fmla="*/ 224974 w 586622"/>
                <a:gd name="connsiteY54" fmla="*/ 299966 h 607184"/>
                <a:gd name="connsiteX55" fmla="*/ 240882 w 586622"/>
                <a:gd name="connsiteY55" fmla="*/ 290876 h 607184"/>
                <a:gd name="connsiteX56" fmla="*/ 272696 w 586622"/>
                <a:gd name="connsiteY56" fmla="*/ 252244 h 607184"/>
                <a:gd name="connsiteX57" fmla="*/ 263606 w 586622"/>
                <a:gd name="connsiteY57" fmla="*/ 199977 h 607184"/>
                <a:gd name="connsiteX58" fmla="*/ 279514 w 586622"/>
                <a:gd name="connsiteY58" fmla="*/ 161345 h 607184"/>
                <a:gd name="connsiteX59" fmla="*/ 284059 w 586622"/>
                <a:gd name="connsiteY59" fmla="*/ 138621 h 607184"/>
                <a:gd name="connsiteX60" fmla="*/ 306783 w 586622"/>
                <a:gd name="connsiteY60" fmla="*/ 113624 h 607184"/>
                <a:gd name="connsiteX61" fmla="*/ 343143 w 586622"/>
                <a:gd name="connsiteY61" fmla="*/ 90899 h 607184"/>
                <a:gd name="connsiteX62" fmla="*/ 370412 w 586622"/>
                <a:gd name="connsiteY62" fmla="*/ 70447 h 607184"/>
                <a:gd name="connsiteX63" fmla="*/ 397682 w 586622"/>
                <a:gd name="connsiteY63" fmla="*/ 27270 h 60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86622" h="607184">
                  <a:moveTo>
                    <a:pt x="406772" y="0"/>
                  </a:moveTo>
                  <a:lnTo>
                    <a:pt x="434041" y="0"/>
                  </a:lnTo>
                  <a:lnTo>
                    <a:pt x="456766" y="15907"/>
                  </a:lnTo>
                  <a:lnTo>
                    <a:pt x="493126" y="15907"/>
                  </a:lnTo>
                  <a:lnTo>
                    <a:pt x="531757" y="27270"/>
                  </a:lnTo>
                  <a:lnTo>
                    <a:pt x="547665" y="27270"/>
                  </a:lnTo>
                  <a:lnTo>
                    <a:pt x="551634" y="36795"/>
                  </a:lnTo>
                  <a:lnTo>
                    <a:pt x="554808" y="36795"/>
                  </a:lnTo>
                  <a:lnTo>
                    <a:pt x="566170" y="64064"/>
                  </a:lnTo>
                  <a:lnTo>
                    <a:pt x="570715" y="89061"/>
                  </a:lnTo>
                  <a:lnTo>
                    <a:pt x="582077" y="139056"/>
                  </a:lnTo>
                  <a:lnTo>
                    <a:pt x="586622" y="143601"/>
                  </a:lnTo>
                  <a:lnTo>
                    <a:pt x="582077" y="166325"/>
                  </a:lnTo>
                  <a:lnTo>
                    <a:pt x="532083" y="170870"/>
                  </a:lnTo>
                  <a:lnTo>
                    <a:pt x="516176" y="186778"/>
                  </a:lnTo>
                  <a:lnTo>
                    <a:pt x="495724" y="191323"/>
                  </a:lnTo>
                  <a:lnTo>
                    <a:pt x="495724" y="218592"/>
                  </a:lnTo>
                  <a:lnTo>
                    <a:pt x="452547" y="234499"/>
                  </a:lnTo>
                  <a:lnTo>
                    <a:pt x="441184" y="261769"/>
                  </a:lnTo>
                  <a:lnTo>
                    <a:pt x="409370" y="273131"/>
                  </a:lnTo>
                  <a:lnTo>
                    <a:pt x="373010" y="277676"/>
                  </a:lnTo>
                  <a:lnTo>
                    <a:pt x="313926" y="304946"/>
                  </a:lnTo>
                  <a:lnTo>
                    <a:pt x="313926" y="359485"/>
                  </a:lnTo>
                  <a:lnTo>
                    <a:pt x="307109" y="359485"/>
                  </a:lnTo>
                  <a:lnTo>
                    <a:pt x="307109" y="379937"/>
                  </a:lnTo>
                  <a:lnTo>
                    <a:pt x="286657" y="379937"/>
                  </a:lnTo>
                  <a:lnTo>
                    <a:pt x="275294" y="391300"/>
                  </a:lnTo>
                  <a:lnTo>
                    <a:pt x="259387" y="391300"/>
                  </a:lnTo>
                  <a:lnTo>
                    <a:pt x="243480" y="386755"/>
                  </a:lnTo>
                  <a:lnTo>
                    <a:pt x="211665" y="391300"/>
                  </a:lnTo>
                  <a:lnTo>
                    <a:pt x="200303" y="423114"/>
                  </a:lnTo>
                  <a:lnTo>
                    <a:pt x="188941" y="423114"/>
                  </a:lnTo>
                  <a:lnTo>
                    <a:pt x="173033" y="470836"/>
                  </a:lnTo>
                  <a:lnTo>
                    <a:pt x="118494" y="520830"/>
                  </a:lnTo>
                  <a:lnTo>
                    <a:pt x="109404" y="573097"/>
                  </a:lnTo>
                  <a:lnTo>
                    <a:pt x="93497" y="591277"/>
                  </a:lnTo>
                  <a:lnTo>
                    <a:pt x="86680" y="607184"/>
                  </a:lnTo>
                  <a:lnTo>
                    <a:pt x="7143" y="607184"/>
                  </a:lnTo>
                  <a:lnTo>
                    <a:pt x="7143" y="597659"/>
                  </a:lnTo>
                  <a:lnTo>
                    <a:pt x="0" y="597659"/>
                  </a:lnTo>
                  <a:lnTo>
                    <a:pt x="0" y="581752"/>
                  </a:lnTo>
                  <a:lnTo>
                    <a:pt x="15908" y="570390"/>
                  </a:lnTo>
                  <a:lnTo>
                    <a:pt x="27270" y="547665"/>
                  </a:lnTo>
                  <a:lnTo>
                    <a:pt x="27270" y="538575"/>
                  </a:lnTo>
                  <a:lnTo>
                    <a:pt x="36360" y="511305"/>
                  </a:lnTo>
                  <a:lnTo>
                    <a:pt x="59084" y="484036"/>
                  </a:lnTo>
                  <a:lnTo>
                    <a:pt x="68174" y="472674"/>
                  </a:lnTo>
                  <a:lnTo>
                    <a:pt x="79537" y="452221"/>
                  </a:lnTo>
                  <a:lnTo>
                    <a:pt x="79537" y="429497"/>
                  </a:lnTo>
                  <a:lnTo>
                    <a:pt x="95444" y="402227"/>
                  </a:lnTo>
                  <a:lnTo>
                    <a:pt x="118169" y="393137"/>
                  </a:lnTo>
                  <a:lnTo>
                    <a:pt x="138621" y="349960"/>
                  </a:lnTo>
                  <a:lnTo>
                    <a:pt x="161345" y="334053"/>
                  </a:lnTo>
                  <a:lnTo>
                    <a:pt x="193160" y="327235"/>
                  </a:lnTo>
                  <a:lnTo>
                    <a:pt x="224974" y="299966"/>
                  </a:lnTo>
                  <a:lnTo>
                    <a:pt x="240882" y="290876"/>
                  </a:lnTo>
                  <a:lnTo>
                    <a:pt x="272696" y="252244"/>
                  </a:lnTo>
                  <a:lnTo>
                    <a:pt x="263606" y="199977"/>
                  </a:lnTo>
                  <a:lnTo>
                    <a:pt x="279514" y="161345"/>
                  </a:lnTo>
                  <a:lnTo>
                    <a:pt x="284059" y="138621"/>
                  </a:lnTo>
                  <a:lnTo>
                    <a:pt x="306783" y="113624"/>
                  </a:lnTo>
                  <a:lnTo>
                    <a:pt x="343143" y="90899"/>
                  </a:lnTo>
                  <a:lnTo>
                    <a:pt x="370412" y="70447"/>
                  </a:lnTo>
                  <a:lnTo>
                    <a:pt x="397682" y="2727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99" name="Freeform 75"/>
            <p:cNvSpPr>
              <a:spLocks/>
            </p:cNvSpPr>
            <p:nvPr/>
          </p:nvSpPr>
          <p:spPr bwMode="auto">
            <a:xfrm>
              <a:off x="4053476" y="3212035"/>
              <a:ext cx="462205" cy="431364"/>
            </a:xfrm>
            <a:custGeom>
              <a:avLst/>
              <a:gdLst>
                <a:gd name="connsiteX0" fmla="*/ 218592 w 616273"/>
                <a:gd name="connsiteY0" fmla="*/ 0 h 575152"/>
                <a:gd name="connsiteX1" fmla="*/ 277676 w 616273"/>
                <a:gd name="connsiteY1" fmla="*/ 0 h 575152"/>
                <a:gd name="connsiteX2" fmla="*/ 400389 w 616273"/>
                <a:gd name="connsiteY2" fmla="*/ 86354 h 575152"/>
                <a:gd name="connsiteX3" fmla="*/ 525375 w 616273"/>
                <a:gd name="connsiteY3" fmla="*/ 172708 h 575152"/>
                <a:gd name="connsiteX4" fmla="*/ 536737 w 616273"/>
                <a:gd name="connsiteY4" fmla="*/ 188615 h 575152"/>
                <a:gd name="connsiteX5" fmla="*/ 557189 w 616273"/>
                <a:gd name="connsiteY5" fmla="*/ 204522 h 575152"/>
                <a:gd name="connsiteX6" fmla="*/ 573096 w 616273"/>
                <a:gd name="connsiteY6" fmla="*/ 209067 h 575152"/>
                <a:gd name="connsiteX7" fmla="*/ 573096 w 616273"/>
                <a:gd name="connsiteY7" fmla="*/ 213830 h 575152"/>
                <a:gd name="connsiteX8" fmla="*/ 573096 w 616273"/>
                <a:gd name="connsiteY8" fmla="*/ 231792 h 575152"/>
                <a:gd name="connsiteX9" fmla="*/ 616273 w 616273"/>
                <a:gd name="connsiteY9" fmla="*/ 231792 h 575152"/>
                <a:gd name="connsiteX10" fmla="*/ 616273 w 616273"/>
                <a:gd name="connsiteY10" fmla="*/ 236555 h 575152"/>
                <a:gd name="connsiteX11" fmla="*/ 616273 w 616273"/>
                <a:gd name="connsiteY11" fmla="*/ 318145 h 575152"/>
                <a:gd name="connsiteX12" fmla="*/ 616273 w 616273"/>
                <a:gd name="connsiteY12" fmla="*/ 322908 h 575152"/>
                <a:gd name="connsiteX13" fmla="*/ 595821 w 616273"/>
                <a:gd name="connsiteY13" fmla="*/ 350178 h 575152"/>
                <a:gd name="connsiteX14" fmla="*/ 589004 w 616273"/>
                <a:gd name="connsiteY14" fmla="*/ 370630 h 575152"/>
                <a:gd name="connsiteX15" fmla="*/ 557189 w 616273"/>
                <a:gd name="connsiteY15" fmla="*/ 375175 h 575152"/>
                <a:gd name="connsiteX16" fmla="*/ 509467 w 616273"/>
                <a:gd name="connsiteY16" fmla="*/ 381993 h 575152"/>
                <a:gd name="connsiteX17" fmla="*/ 493560 w 616273"/>
                <a:gd name="connsiteY17" fmla="*/ 393355 h 575152"/>
                <a:gd name="connsiteX18" fmla="*/ 484035 w 616273"/>
                <a:gd name="connsiteY18" fmla="*/ 393355 h 575152"/>
                <a:gd name="connsiteX19" fmla="*/ 470836 w 616273"/>
                <a:gd name="connsiteY19" fmla="*/ 393355 h 575152"/>
                <a:gd name="connsiteX20" fmla="*/ 450383 w 616273"/>
                <a:gd name="connsiteY20" fmla="*/ 397900 h 575152"/>
                <a:gd name="connsiteX21" fmla="*/ 448651 w 616273"/>
                <a:gd name="connsiteY21" fmla="*/ 396168 h 575152"/>
                <a:gd name="connsiteX22" fmla="*/ 440858 w 616273"/>
                <a:gd name="connsiteY22" fmla="*/ 397900 h 575152"/>
                <a:gd name="connsiteX23" fmla="*/ 431877 w 616273"/>
                <a:gd name="connsiteY23" fmla="*/ 388919 h 575152"/>
                <a:gd name="connsiteX24" fmla="*/ 418569 w 616273"/>
                <a:gd name="connsiteY24" fmla="*/ 393355 h 575152"/>
                <a:gd name="connsiteX25" fmla="*/ 384482 w 616273"/>
                <a:gd name="connsiteY25" fmla="*/ 409262 h 575152"/>
                <a:gd name="connsiteX26" fmla="*/ 375392 w 616273"/>
                <a:gd name="connsiteY26" fmla="*/ 425169 h 575152"/>
                <a:gd name="connsiteX27" fmla="*/ 348122 w 616273"/>
                <a:gd name="connsiteY27" fmla="*/ 434259 h 575152"/>
                <a:gd name="connsiteX28" fmla="*/ 341305 w 616273"/>
                <a:gd name="connsiteY28" fmla="*/ 445622 h 575152"/>
                <a:gd name="connsiteX29" fmla="*/ 325398 w 616273"/>
                <a:gd name="connsiteY29" fmla="*/ 456984 h 575152"/>
                <a:gd name="connsiteX30" fmla="*/ 318594 w 616273"/>
                <a:gd name="connsiteY30" fmla="*/ 455040 h 575152"/>
                <a:gd name="connsiteX31" fmla="*/ 315873 w 616273"/>
                <a:gd name="connsiteY31" fmla="*/ 456984 h 575152"/>
                <a:gd name="connsiteX32" fmla="*/ 306984 w 616273"/>
                <a:gd name="connsiteY32" fmla="*/ 454445 h 575152"/>
                <a:gd name="connsiteX33" fmla="*/ 298128 w 616273"/>
                <a:gd name="connsiteY33" fmla="*/ 461529 h 575152"/>
                <a:gd name="connsiteX34" fmla="*/ 293583 w 616273"/>
                <a:gd name="connsiteY34" fmla="*/ 484254 h 575152"/>
                <a:gd name="connsiteX35" fmla="*/ 266314 w 616273"/>
                <a:gd name="connsiteY35" fmla="*/ 516068 h 575152"/>
                <a:gd name="connsiteX36" fmla="*/ 266314 w 616273"/>
                <a:gd name="connsiteY36" fmla="*/ 522667 h 575152"/>
                <a:gd name="connsiteX37" fmla="*/ 266314 w 616273"/>
                <a:gd name="connsiteY37" fmla="*/ 527430 h 575152"/>
                <a:gd name="connsiteX38" fmla="*/ 257224 w 616273"/>
                <a:gd name="connsiteY38" fmla="*/ 543338 h 575152"/>
                <a:gd name="connsiteX39" fmla="*/ 257224 w 616273"/>
                <a:gd name="connsiteY39" fmla="*/ 559027 h 575152"/>
                <a:gd name="connsiteX40" fmla="*/ 257224 w 616273"/>
                <a:gd name="connsiteY40" fmla="*/ 563790 h 575152"/>
                <a:gd name="connsiteX41" fmla="*/ 239044 w 616273"/>
                <a:gd name="connsiteY41" fmla="*/ 570607 h 575152"/>
                <a:gd name="connsiteX42" fmla="*/ 234499 w 616273"/>
                <a:gd name="connsiteY42" fmla="*/ 575152 h 575152"/>
                <a:gd name="connsiteX43" fmla="*/ 232844 w 616273"/>
                <a:gd name="connsiteY43" fmla="*/ 569360 h 575152"/>
                <a:gd name="connsiteX44" fmla="*/ 229519 w 616273"/>
                <a:gd name="connsiteY44" fmla="*/ 570607 h 575152"/>
                <a:gd name="connsiteX45" fmla="*/ 224974 w 616273"/>
                <a:gd name="connsiteY45" fmla="*/ 575152 h 575152"/>
                <a:gd name="connsiteX46" fmla="*/ 221406 w 616273"/>
                <a:gd name="connsiteY46" fmla="*/ 562664 h 575152"/>
                <a:gd name="connsiteX47" fmla="*/ 218592 w 616273"/>
                <a:gd name="connsiteY47" fmla="*/ 563790 h 575152"/>
                <a:gd name="connsiteX48" fmla="*/ 214047 w 616273"/>
                <a:gd name="connsiteY48" fmla="*/ 563790 h 575152"/>
                <a:gd name="connsiteX49" fmla="*/ 202685 w 616273"/>
                <a:gd name="connsiteY49" fmla="*/ 575152 h 575152"/>
                <a:gd name="connsiteX50" fmla="*/ 193160 w 616273"/>
                <a:gd name="connsiteY50" fmla="*/ 575152 h 575152"/>
                <a:gd name="connsiteX51" fmla="*/ 175415 w 616273"/>
                <a:gd name="connsiteY51" fmla="*/ 575152 h 575152"/>
                <a:gd name="connsiteX52" fmla="*/ 165890 w 616273"/>
                <a:gd name="connsiteY52" fmla="*/ 575152 h 575152"/>
                <a:gd name="connsiteX53" fmla="*/ 161345 w 616273"/>
                <a:gd name="connsiteY53" fmla="*/ 570607 h 575152"/>
                <a:gd name="connsiteX54" fmla="*/ 154528 w 616273"/>
                <a:gd name="connsiteY54" fmla="*/ 570607 h 575152"/>
                <a:gd name="connsiteX55" fmla="*/ 138621 w 616273"/>
                <a:gd name="connsiteY55" fmla="*/ 563790 h 575152"/>
                <a:gd name="connsiteX56" fmla="*/ 140345 w 616273"/>
                <a:gd name="connsiteY56" fmla="*/ 559767 h 575152"/>
                <a:gd name="connsiteX57" fmla="*/ 138621 w 616273"/>
                <a:gd name="connsiteY57" fmla="*/ 559028 h 575152"/>
                <a:gd name="connsiteX58" fmla="*/ 143397 w 616273"/>
                <a:gd name="connsiteY58" fmla="*/ 547883 h 575152"/>
                <a:gd name="connsiteX59" fmla="*/ 139056 w 616273"/>
                <a:gd name="connsiteY59" fmla="*/ 547883 h 575152"/>
                <a:gd name="connsiteX60" fmla="*/ 138621 w 616273"/>
                <a:gd name="connsiteY60" fmla="*/ 547883 h 575152"/>
                <a:gd name="connsiteX61" fmla="*/ 129531 w 616273"/>
                <a:gd name="connsiteY61" fmla="*/ 547883 h 575152"/>
                <a:gd name="connsiteX62" fmla="*/ 131436 w 616273"/>
                <a:gd name="connsiteY62" fmla="*/ 543121 h 575152"/>
                <a:gd name="connsiteX63" fmla="*/ 129531 w 616273"/>
                <a:gd name="connsiteY63" fmla="*/ 543121 h 575152"/>
                <a:gd name="connsiteX64" fmla="*/ 134076 w 616273"/>
                <a:gd name="connsiteY64" fmla="*/ 531758 h 575152"/>
                <a:gd name="connsiteX65" fmla="*/ 137034 w 616273"/>
                <a:gd name="connsiteY65" fmla="*/ 525843 h 575152"/>
                <a:gd name="connsiteX66" fmla="*/ 122713 w 616273"/>
                <a:gd name="connsiteY66" fmla="*/ 511523 h 575152"/>
                <a:gd name="connsiteX67" fmla="*/ 118168 w 616273"/>
                <a:gd name="connsiteY67" fmla="*/ 500161 h 575152"/>
                <a:gd name="connsiteX68" fmla="*/ 113219 w 616273"/>
                <a:gd name="connsiteY68" fmla="*/ 496861 h 575152"/>
                <a:gd name="connsiteX69" fmla="*/ 104969 w 616273"/>
                <a:gd name="connsiteY69" fmla="*/ 500161 h 575152"/>
                <a:gd name="connsiteX70" fmla="*/ 95879 w 616273"/>
                <a:gd name="connsiteY70" fmla="*/ 504706 h 575152"/>
                <a:gd name="connsiteX71" fmla="*/ 84517 w 616273"/>
                <a:gd name="connsiteY71" fmla="*/ 511523 h 575152"/>
                <a:gd name="connsiteX72" fmla="*/ 74992 w 616273"/>
                <a:gd name="connsiteY72" fmla="*/ 511523 h 575152"/>
                <a:gd name="connsiteX73" fmla="*/ 68609 w 616273"/>
                <a:gd name="connsiteY73" fmla="*/ 511523 h 575152"/>
                <a:gd name="connsiteX74" fmla="*/ 59084 w 616273"/>
                <a:gd name="connsiteY74" fmla="*/ 511523 h 575152"/>
                <a:gd name="connsiteX75" fmla="*/ 47722 w 616273"/>
                <a:gd name="connsiteY75" fmla="*/ 500161 h 575152"/>
                <a:gd name="connsiteX76" fmla="*/ 43177 w 616273"/>
                <a:gd name="connsiteY76" fmla="*/ 500161 h 575152"/>
                <a:gd name="connsiteX77" fmla="*/ 41340 w 616273"/>
                <a:gd name="connsiteY77" fmla="*/ 500161 h 575152"/>
                <a:gd name="connsiteX78" fmla="*/ 36795 w 616273"/>
                <a:gd name="connsiteY78" fmla="*/ 500161 h 575152"/>
                <a:gd name="connsiteX79" fmla="*/ 31815 w 616273"/>
                <a:gd name="connsiteY79" fmla="*/ 500161 h 575152"/>
                <a:gd name="connsiteX80" fmla="*/ 27270 w 616273"/>
                <a:gd name="connsiteY80" fmla="*/ 500161 h 575152"/>
                <a:gd name="connsiteX81" fmla="*/ 27270 w 616273"/>
                <a:gd name="connsiteY81" fmla="*/ 495399 h 575152"/>
                <a:gd name="connsiteX82" fmla="*/ 27270 w 616273"/>
                <a:gd name="connsiteY82" fmla="*/ 495399 h 575152"/>
                <a:gd name="connsiteX83" fmla="*/ 27270 w 616273"/>
                <a:gd name="connsiteY83" fmla="*/ 484037 h 575152"/>
                <a:gd name="connsiteX84" fmla="*/ 27270 w 616273"/>
                <a:gd name="connsiteY84" fmla="*/ 477435 h 575152"/>
                <a:gd name="connsiteX85" fmla="*/ 20452 w 616273"/>
                <a:gd name="connsiteY85" fmla="*/ 461529 h 575152"/>
                <a:gd name="connsiteX86" fmla="*/ 9090 w 616273"/>
                <a:gd name="connsiteY86" fmla="*/ 452439 h 575152"/>
                <a:gd name="connsiteX87" fmla="*/ 4545 w 616273"/>
                <a:gd name="connsiteY87" fmla="*/ 429714 h 575152"/>
                <a:gd name="connsiteX88" fmla="*/ 0 w 616273"/>
                <a:gd name="connsiteY88" fmla="*/ 409262 h 575152"/>
                <a:gd name="connsiteX89" fmla="*/ 828 w 616273"/>
                <a:gd name="connsiteY89" fmla="*/ 408227 h 575152"/>
                <a:gd name="connsiteX90" fmla="*/ 0 w 616273"/>
                <a:gd name="connsiteY90" fmla="*/ 404500 h 575152"/>
                <a:gd name="connsiteX91" fmla="*/ 9090 w 616273"/>
                <a:gd name="connsiteY91" fmla="*/ 393138 h 575152"/>
                <a:gd name="connsiteX92" fmla="*/ 20452 w 616273"/>
                <a:gd name="connsiteY92" fmla="*/ 377231 h 575152"/>
                <a:gd name="connsiteX93" fmla="*/ 31815 w 616273"/>
                <a:gd name="connsiteY93" fmla="*/ 370413 h 575152"/>
                <a:gd name="connsiteX94" fmla="*/ 36760 w 616273"/>
                <a:gd name="connsiteY94" fmla="*/ 373161 h 575152"/>
                <a:gd name="connsiteX95" fmla="*/ 41340 w 616273"/>
                <a:gd name="connsiteY95" fmla="*/ 370412 h 575152"/>
                <a:gd name="connsiteX96" fmla="*/ 59595 w 616273"/>
                <a:gd name="connsiteY96" fmla="*/ 380554 h 575152"/>
                <a:gd name="connsiteX97" fmla="*/ 79537 w 616273"/>
                <a:gd name="connsiteY97" fmla="*/ 377231 h 575152"/>
                <a:gd name="connsiteX98" fmla="*/ 89059 w 616273"/>
                <a:gd name="connsiteY98" fmla="*/ 377231 h 575152"/>
                <a:gd name="connsiteX99" fmla="*/ 89062 w 616273"/>
                <a:gd name="connsiteY99" fmla="*/ 377230 h 575152"/>
                <a:gd name="connsiteX100" fmla="*/ 90899 w 616273"/>
                <a:gd name="connsiteY100" fmla="*/ 377230 h 575152"/>
                <a:gd name="connsiteX101" fmla="*/ 95444 w 616273"/>
                <a:gd name="connsiteY101" fmla="*/ 370413 h 575152"/>
                <a:gd name="connsiteX102" fmla="*/ 104969 w 616273"/>
                <a:gd name="connsiteY102" fmla="*/ 370413 h 575152"/>
                <a:gd name="connsiteX103" fmla="*/ 104969 w 616273"/>
                <a:gd name="connsiteY103" fmla="*/ 370412 h 575152"/>
                <a:gd name="connsiteX104" fmla="*/ 247699 w 616273"/>
                <a:gd name="connsiteY104" fmla="*/ 370412 h 575152"/>
                <a:gd name="connsiteX105" fmla="*/ 251564 w 616273"/>
                <a:gd name="connsiteY105" fmla="*/ 349157 h 575152"/>
                <a:gd name="connsiteX106" fmla="*/ 247699 w 616273"/>
                <a:gd name="connsiteY106" fmla="*/ 343361 h 575152"/>
                <a:gd name="connsiteX107" fmla="*/ 229519 w 616273"/>
                <a:gd name="connsiteY107" fmla="*/ 177471 h 575152"/>
                <a:gd name="connsiteX108" fmla="*/ 209067 w 616273"/>
                <a:gd name="connsiteY108" fmla="*/ 4763 h 575152"/>
                <a:gd name="connsiteX109" fmla="*/ 209631 w 616273"/>
                <a:gd name="connsiteY109" fmla="*/ 4763 h 575152"/>
                <a:gd name="connsiteX110" fmla="*/ 209067 w 616273"/>
                <a:gd name="connsiteY110" fmla="*/ 1 h 575152"/>
                <a:gd name="connsiteX111" fmla="*/ 218592 w 616273"/>
                <a:gd name="connsiteY111" fmla="*/ 1 h 57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16273" h="575152">
                  <a:moveTo>
                    <a:pt x="218592" y="0"/>
                  </a:moveTo>
                  <a:lnTo>
                    <a:pt x="277676" y="0"/>
                  </a:lnTo>
                  <a:lnTo>
                    <a:pt x="400389" y="86354"/>
                  </a:lnTo>
                  <a:lnTo>
                    <a:pt x="525375" y="172708"/>
                  </a:lnTo>
                  <a:lnTo>
                    <a:pt x="536737" y="188615"/>
                  </a:lnTo>
                  <a:lnTo>
                    <a:pt x="557189" y="204522"/>
                  </a:lnTo>
                  <a:lnTo>
                    <a:pt x="573096" y="209067"/>
                  </a:lnTo>
                  <a:lnTo>
                    <a:pt x="573096" y="213830"/>
                  </a:lnTo>
                  <a:lnTo>
                    <a:pt x="573096" y="231792"/>
                  </a:lnTo>
                  <a:lnTo>
                    <a:pt x="616273" y="231792"/>
                  </a:lnTo>
                  <a:lnTo>
                    <a:pt x="616273" y="236555"/>
                  </a:lnTo>
                  <a:lnTo>
                    <a:pt x="616273" y="318145"/>
                  </a:lnTo>
                  <a:lnTo>
                    <a:pt x="616273" y="322908"/>
                  </a:lnTo>
                  <a:lnTo>
                    <a:pt x="595821" y="350178"/>
                  </a:lnTo>
                  <a:lnTo>
                    <a:pt x="589004" y="370630"/>
                  </a:lnTo>
                  <a:lnTo>
                    <a:pt x="557189" y="375175"/>
                  </a:lnTo>
                  <a:lnTo>
                    <a:pt x="509467" y="381993"/>
                  </a:lnTo>
                  <a:lnTo>
                    <a:pt x="493560" y="393355"/>
                  </a:lnTo>
                  <a:lnTo>
                    <a:pt x="484035" y="393355"/>
                  </a:lnTo>
                  <a:lnTo>
                    <a:pt x="470836" y="393355"/>
                  </a:lnTo>
                  <a:lnTo>
                    <a:pt x="450383" y="397900"/>
                  </a:lnTo>
                  <a:lnTo>
                    <a:pt x="448651" y="396168"/>
                  </a:lnTo>
                  <a:lnTo>
                    <a:pt x="440858" y="397900"/>
                  </a:lnTo>
                  <a:lnTo>
                    <a:pt x="431877" y="388919"/>
                  </a:lnTo>
                  <a:lnTo>
                    <a:pt x="418569" y="393355"/>
                  </a:lnTo>
                  <a:lnTo>
                    <a:pt x="384482" y="409262"/>
                  </a:lnTo>
                  <a:lnTo>
                    <a:pt x="375392" y="425169"/>
                  </a:lnTo>
                  <a:lnTo>
                    <a:pt x="348122" y="434259"/>
                  </a:lnTo>
                  <a:lnTo>
                    <a:pt x="341305" y="445622"/>
                  </a:lnTo>
                  <a:lnTo>
                    <a:pt x="325398" y="456984"/>
                  </a:lnTo>
                  <a:lnTo>
                    <a:pt x="318594" y="455040"/>
                  </a:lnTo>
                  <a:lnTo>
                    <a:pt x="315873" y="456984"/>
                  </a:lnTo>
                  <a:lnTo>
                    <a:pt x="306984" y="454445"/>
                  </a:lnTo>
                  <a:lnTo>
                    <a:pt x="298128" y="461529"/>
                  </a:lnTo>
                  <a:lnTo>
                    <a:pt x="293583" y="484254"/>
                  </a:lnTo>
                  <a:lnTo>
                    <a:pt x="266314" y="516068"/>
                  </a:lnTo>
                  <a:lnTo>
                    <a:pt x="266314" y="522667"/>
                  </a:lnTo>
                  <a:lnTo>
                    <a:pt x="266314" y="527430"/>
                  </a:lnTo>
                  <a:lnTo>
                    <a:pt x="257224" y="543338"/>
                  </a:lnTo>
                  <a:lnTo>
                    <a:pt x="257224" y="559027"/>
                  </a:lnTo>
                  <a:lnTo>
                    <a:pt x="257224" y="563790"/>
                  </a:lnTo>
                  <a:lnTo>
                    <a:pt x="239044" y="570607"/>
                  </a:lnTo>
                  <a:lnTo>
                    <a:pt x="234499" y="575152"/>
                  </a:lnTo>
                  <a:lnTo>
                    <a:pt x="232844" y="569360"/>
                  </a:lnTo>
                  <a:lnTo>
                    <a:pt x="229519" y="570607"/>
                  </a:lnTo>
                  <a:lnTo>
                    <a:pt x="224974" y="575152"/>
                  </a:lnTo>
                  <a:lnTo>
                    <a:pt x="221406" y="562664"/>
                  </a:lnTo>
                  <a:lnTo>
                    <a:pt x="218592" y="563790"/>
                  </a:lnTo>
                  <a:lnTo>
                    <a:pt x="214047" y="563790"/>
                  </a:lnTo>
                  <a:lnTo>
                    <a:pt x="202685" y="575152"/>
                  </a:lnTo>
                  <a:lnTo>
                    <a:pt x="193160" y="575152"/>
                  </a:lnTo>
                  <a:lnTo>
                    <a:pt x="175415" y="575152"/>
                  </a:lnTo>
                  <a:lnTo>
                    <a:pt x="165890" y="575152"/>
                  </a:lnTo>
                  <a:lnTo>
                    <a:pt x="161345" y="570607"/>
                  </a:lnTo>
                  <a:lnTo>
                    <a:pt x="154528" y="570607"/>
                  </a:lnTo>
                  <a:lnTo>
                    <a:pt x="138621" y="563790"/>
                  </a:lnTo>
                  <a:lnTo>
                    <a:pt x="140345" y="559767"/>
                  </a:lnTo>
                  <a:lnTo>
                    <a:pt x="138621" y="559028"/>
                  </a:lnTo>
                  <a:lnTo>
                    <a:pt x="143397" y="547883"/>
                  </a:lnTo>
                  <a:lnTo>
                    <a:pt x="139056" y="547883"/>
                  </a:lnTo>
                  <a:lnTo>
                    <a:pt x="138621" y="547883"/>
                  </a:lnTo>
                  <a:lnTo>
                    <a:pt x="129531" y="547883"/>
                  </a:lnTo>
                  <a:lnTo>
                    <a:pt x="131436" y="543121"/>
                  </a:lnTo>
                  <a:lnTo>
                    <a:pt x="129531" y="543121"/>
                  </a:lnTo>
                  <a:lnTo>
                    <a:pt x="134076" y="531758"/>
                  </a:lnTo>
                  <a:lnTo>
                    <a:pt x="137034" y="525843"/>
                  </a:lnTo>
                  <a:lnTo>
                    <a:pt x="122713" y="511523"/>
                  </a:lnTo>
                  <a:lnTo>
                    <a:pt x="118168" y="500161"/>
                  </a:lnTo>
                  <a:lnTo>
                    <a:pt x="113219" y="496861"/>
                  </a:lnTo>
                  <a:lnTo>
                    <a:pt x="104969" y="500161"/>
                  </a:lnTo>
                  <a:lnTo>
                    <a:pt x="95879" y="504706"/>
                  </a:lnTo>
                  <a:lnTo>
                    <a:pt x="84517" y="511523"/>
                  </a:lnTo>
                  <a:lnTo>
                    <a:pt x="74992" y="511523"/>
                  </a:lnTo>
                  <a:lnTo>
                    <a:pt x="68609" y="511523"/>
                  </a:lnTo>
                  <a:lnTo>
                    <a:pt x="59084" y="511523"/>
                  </a:lnTo>
                  <a:lnTo>
                    <a:pt x="47722" y="500161"/>
                  </a:lnTo>
                  <a:lnTo>
                    <a:pt x="43177" y="500161"/>
                  </a:lnTo>
                  <a:lnTo>
                    <a:pt x="41340" y="500161"/>
                  </a:lnTo>
                  <a:lnTo>
                    <a:pt x="36795" y="500161"/>
                  </a:lnTo>
                  <a:lnTo>
                    <a:pt x="31815" y="500161"/>
                  </a:lnTo>
                  <a:lnTo>
                    <a:pt x="27270" y="500161"/>
                  </a:lnTo>
                  <a:lnTo>
                    <a:pt x="27270" y="495399"/>
                  </a:lnTo>
                  <a:lnTo>
                    <a:pt x="27270" y="495399"/>
                  </a:lnTo>
                  <a:lnTo>
                    <a:pt x="27270" y="484037"/>
                  </a:lnTo>
                  <a:lnTo>
                    <a:pt x="27270" y="477435"/>
                  </a:lnTo>
                  <a:lnTo>
                    <a:pt x="20452" y="461529"/>
                  </a:lnTo>
                  <a:lnTo>
                    <a:pt x="9090" y="452439"/>
                  </a:lnTo>
                  <a:lnTo>
                    <a:pt x="4545" y="429714"/>
                  </a:lnTo>
                  <a:lnTo>
                    <a:pt x="0" y="409262"/>
                  </a:lnTo>
                  <a:lnTo>
                    <a:pt x="828" y="408227"/>
                  </a:lnTo>
                  <a:lnTo>
                    <a:pt x="0" y="404500"/>
                  </a:lnTo>
                  <a:lnTo>
                    <a:pt x="9090" y="393138"/>
                  </a:lnTo>
                  <a:lnTo>
                    <a:pt x="20452" y="377231"/>
                  </a:lnTo>
                  <a:lnTo>
                    <a:pt x="31815" y="370413"/>
                  </a:lnTo>
                  <a:lnTo>
                    <a:pt x="36760" y="373161"/>
                  </a:lnTo>
                  <a:lnTo>
                    <a:pt x="41340" y="370412"/>
                  </a:lnTo>
                  <a:lnTo>
                    <a:pt x="59595" y="380554"/>
                  </a:lnTo>
                  <a:lnTo>
                    <a:pt x="79537" y="377231"/>
                  </a:lnTo>
                  <a:lnTo>
                    <a:pt x="89059" y="377231"/>
                  </a:lnTo>
                  <a:lnTo>
                    <a:pt x="89062" y="377230"/>
                  </a:lnTo>
                  <a:lnTo>
                    <a:pt x="90899" y="377230"/>
                  </a:lnTo>
                  <a:lnTo>
                    <a:pt x="95444" y="370413"/>
                  </a:lnTo>
                  <a:lnTo>
                    <a:pt x="104969" y="370413"/>
                  </a:lnTo>
                  <a:lnTo>
                    <a:pt x="104969" y="370412"/>
                  </a:lnTo>
                  <a:lnTo>
                    <a:pt x="247699" y="370412"/>
                  </a:lnTo>
                  <a:lnTo>
                    <a:pt x="251564" y="349157"/>
                  </a:lnTo>
                  <a:lnTo>
                    <a:pt x="247699" y="343361"/>
                  </a:lnTo>
                  <a:lnTo>
                    <a:pt x="229519" y="177471"/>
                  </a:lnTo>
                  <a:lnTo>
                    <a:pt x="209067" y="4763"/>
                  </a:lnTo>
                  <a:lnTo>
                    <a:pt x="209631" y="4763"/>
                  </a:lnTo>
                  <a:lnTo>
                    <a:pt x="209067" y="1"/>
                  </a:lnTo>
                  <a:lnTo>
                    <a:pt x="218592" y="1"/>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00" name="Freeform 76"/>
            <p:cNvSpPr>
              <a:spLocks/>
            </p:cNvSpPr>
            <p:nvPr/>
          </p:nvSpPr>
          <p:spPr bwMode="auto">
            <a:xfrm>
              <a:off x="4406603" y="3252778"/>
              <a:ext cx="438344" cy="353289"/>
            </a:xfrm>
            <a:custGeom>
              <a:avLst/>
              <a:gdLst>
                <a:gd name="connsiteX0" fmla="*/ 429496 w 584459"/>
                <a:gd name="connsiteY0" fmla="*/ 0 h 471052"/>
                <a:gd name="connsiteX1" fmla="*/ 488581 w 584459"/>
                <a:gd name="connsiteY1" fmla="*/ 22725 h 471052"/>
                <a:gd name="connsiteX2" fmla="*/ 495332 w 584459"/>
                <a:gd name="connsiteY2" fmla="*/ 28801 h 471052"/>
                <a:gd name="connsiteX3" fmla="*/ 498106 w 584459"/>
                <a:gd name="connsiteY3" fmla="*/ 29868 h 471052"/>
                <a:gd name="connsiteX4" fmla="*/ 512157 w 584459"/>
                <a:gd name="connsiteY4" fmla="*/ 42514 h 471052"/>
                <a:gd name="connsiteX5" fmla="*/ 531757 w 584459"/>
                <a:gd name="connsiteY5" fmla="*/ 27270 h 471052"/>
                <a:gd name="connsiteX6" fmla="*/ 534192 w 584459"/>
                <a:gd name="connsiteY6" fmla="*/ 39928 h 471052"/>
                <a:gd name="connsiteX7" fmla="*/ 541282 w 584459"/>
                <a:gd name="connsiteY7" fmla="*/ 34413 h 471052"/>
                <a:gd name="connsiteX8" fmla="*/ 552645 w 584459"/>
                <a:gd name="connsiteY8" fmla="*/ 93497 h 471052"/>
                <a:gd name="connsiteX9" fmla="*/ 564007 w 584459"/>
                <a:gd name="connsiteY9" fmla="*/ 104859 h 471052"/>
                <a:gd name="connsiteX10" fmla="*/ 568430 w 584459"/>
                <a:gd name="connsiteY10" fmla="*/ 120340 h 471052"/>
                <a:gd name="connsiteX11" fmla="*/ 574934 w 584459"/>
                <a:gd name="connsiteY11" fmla="*/ 124986 h 471052"/>
                <a:gd name="connsiteX12" fmla="*/ 574796 w 584459"/>
                <a:gd name="connsiteY12" fmla="*/ 125227 h 471052"/>
                <a:gd name="connsiteX13" fmla="*/ 584459 w 584459"/>
                <a:gd name="connsiteY13" fmla="*/ 132129 h 471052"/>
                <a:gd name="connsiteX14" fmla="*/ 581561 w 584459"/>
                <a:gd name="connsiteY14" fmla="*/ 137201 h 471052"/>
                <a:gd name="connsiteX15" fmla="*/ 584459 w 584459"/>
                <a:gd name="connsiteY15" fmla="*/ 139272 h 471052"/>
                <a:gd name="connsiteX16" fmla="*/ 575369 w 584459"/>
                <a:gd name="connsiteY16" fmla="*/ 155179 h 471052"/>
                <a:gd name="connsiteX17" fmla="*/ 557190 w 584459"/>
                <a:gd name="connsiteY17" fmla="*/ 234716 h 471052"/>
                <a:gd name="connsiteX18" fmla="*/ 557190 w 584459"/>
                <a:gd name="connsiteY18" fmla="*/ 277567 h 471052"/>
                <a:gd name="connsiteX19" fmla="*/ 557190 w 584459"/>
                <a:gd name="connsiteY19" fmla="*/ 284710 h 471052"/>
                <a:gd name="connsiteX20" fmla="*/ 509468 w 584459"/>
                <a:gd name="connsiteY20" fmla="*/ 321069 h 471052"/>
                <a:gd name="connsiteX21" fmla="*/ 495575 w 584459"/>
                <a:gd name="connsiteY21" fmla="*/ 362748 h 471052"/>
                <a:gd name="connsiteX22" fmla="*/ 499943 w 584459"/>
                <a:gd name="connsiteY22" fmla="*/ 365868 h 471052"/>
                <a:gd name="connsiteX23" fmla="*/ 499943 w 584459"/>
                <a:gd name="connsiteY23" fmla="*/ 366207 h 471052"/>
                <a:gd name="connsiteX24" fmla="*/ 509468 w 584459"/>
                <a:gd name="connsiteY24" fmla="*/ 373011 h 471052"/>
                <a:gd name="connsiteX25" fmla="*/ 509468 w 584459"/>
                <a:gd name="connsiteY25" fmla="*/ 380154 h 471052"/>
                <a:gd name="connsiteX26" fmla="*/ 509468 w 584459"/>
                <a:gd name="connsiteY26" fmla="*/ 393137 h 471052"/>
                <a:gd name="connsiteX27" fmla="*/ 522668 w 584459"/>
                <a:gd name="connsiteY27" fmla="*/ 393137 h 471052"/>
                <a:gd name="connsiteX28" fmla="*/ 522668 w 584459"/>
                <a:gd name="connsiteY28" fmla="*/ 400280 h 471052"/>
                <a:gd name="connsiteX29" fmla="*/ 532193 w 584459"/>
                <a:gd name="connsiteY29" fmla="*/ 400280 h 471052"/>
                <a:gd name="connsiteX30" fmla="*/ 532193 w 584459"/>
                <a:gd name="connsiteY30" fmla="*/ 407423 h 471052"/>
                <a:gd name="connsiteX31" fmla="*/ 532193 w 584459"/>
                <a:gd name="connsiteY31" fmla="*/ 420732 h 471052"/>
                <a:gd name="connsiteX32" fmla="*/ 532193 w 584459"/>
                <a:gd name="connsiteY32" fmla="*/ 427875 h 471052"/>
                <a:gd name="connsiteX33" fmla="*/ 520830 w 584459"/>
                <a:gd name="connsiteY33" fmla="*/ 427875 h 471052"/>
                <a:gd name="connsiteX34" fmla="*/ 520830 w 584459"/>
                <a:gd name="connsiteY34" fmla="*/ 432095 h 471052"/>
                <a:gd name="connsiteX35" fmla="*/ 520830 w 584459"/>
                <a:gd name="connsiteY35" fmla="*/ 439238 h 471052"/>
                <a:gd name="connsiteX36" fmla="*/ 514013 w 584459"/>
                <a:gd name="connsiteY36" fmla="*/ 439238 h 471052"/>
                <a:gd name="connsiteX37" fmla="*/ 509877 w 584459"/>
                <a:gd name="connsiteY37" fmla="*/ 432095 h 471052"/>
                <a:gd name="connsiteX38" fmla="*/ 504488 w 584459"/>
                <a:gd name="connsiteY38" fmla="*/ 432095 h 471052"/>
                <a:gd name="connsiteX39" fmla="*/ 483626 w 584459"/>
                <a:gd name="connsiteY39" fmla="*/ 396061 h 471052"/>
                <a:gd name="connsiteX40" fmla="*/ 477653 w 584459"/>
                <a:gd name="connsiteY40" fmla="*/ 396061 h 471052"/>
                <a:gd name="connsiteX41" fmla="*/ 450384 w 584459"/>
                <a:gd name="connsiteY41" fmla="*/ 418785 h 471052"/>
                <a:gd name="connsiteX42" fmla="*/ 418569 w 584459"/>
                <a:gd name="connsiteY42" fmla="*/ 407423 h 471052"/>
                <a:gd name="connsiteX43" fmla="*/ 395845 w 584459"/>
                <a:gd name="connsiteY43" fmla="*/ 407423 h 471052"/>
                <a:gd name="connsiteX44" fmla="*/ 391300 w 584459"/>
                <a:gd name="connsiteY44" fmla="*/ 411968 h 471052"/>
                <a:gd name="connsiteX45" fmla="*/ 370847 w 584459"/>
                <a:gd name="connsiteY45" fmla="*/ 411968 h 471052"/>
                <a:gd name="connsiteX46" fmla="*/ 348123 w 584459"/>
                <a:gd name="connsiteY46" fmla="*/ 427875 h 471052"/>
                <a:gd name="connsiteX47" fmla="*/ 327671 w 584459"/>
                <a:gd name="connsiteY47" fmla="*/ 427875 h 471052"/>
                <a:gd name="connsiteX48" fmla="*/ 284494 w 584459"/>
                <a:gd name="connsiteY48" fmla="*/ 407423 h 471052"/>
                <a:gd name="connsiteX49" fmla="*/ 268586 w 584459"/>
                <a:gd name="connsiteY49" fmla="*/ 418785 h 471052"/>
                <a:gd name="connsiteX50" fmla="*/ 245862 w 584459"/>
                <a:gd name="connsiteY50" fmla="*/ 418785 h 471052"/>
                <a:gd name="connsiteX51" fmla="*/ 240760 w 584459"/>
                <a:gd name="connsiteY51" fmla="*/ 411642 h 471052"/>
                <a:gd name="connsiteX52" fmla="*/ 236337 w 584459"/>
                <a:gd name="connsiteY52" fmla="*/ 411642 h 471052"/>
                <a:gd name="connsiteX53" fmla="*/ 227619 w 584459"/>
                <a:gd name="connsiteY53" fmla="*/ 399438 h 471052"/>
                <a:gd name="connsiteX54" fmla="*/ 198140 w 584459"/>
                <a:gd name="connsiteY54" fmla="*/ 384698 h 471052"/>
                <a:gd name="connsiteX55" fmla="*/ 154963 w 584459"/>
                <a:gd name="connsiteY55" fmla="*/ 391516 h 471052"/>
                <a:gd name="connsiteX56" fmla="*/ 143601 w 584459"/>
                <a:gd name="connsiteY56" fmla="*/ 402878 h 471052"/>
                <a:gd name="connsiteX57" fmla="*/ 139056 w 584459"/>
                <a:gd name="connsiteY57" fmla="*/ 423330 h 471052"/>
                <a:gd name="connsiteX58" fmla="*/ 134511 w 584459"/>
                <a:gd name="connsiteY58" fmla="*/ 434693 h 471052"/>
                <a:gd name="connsiteX59" fmla="*/ 127693 w 584459"/>
                <a:gd name="connsiteY59" fmla="*/ 471052 h 471052"/>
                <a:gd name="connsiteX60" fmla="*/ 118168 w 584459"/>
                <a:gd name="connsiteY60" fmla="*/ 463909 h 471052"/>
                <a:gd name="connsiteX61" fmla="*/ 118168 w 584459"/>
                <a:gd name="connsiteY61" fmla="*/ 463909 h 471052"/>
                <a:gd name="connsiteX62" fmla="*/ 100423 w 584459"/>
                <a:gd name="connsiteY62" fmla="*/ 450600 h 471052"/>
                <a:gd name="connsiteX63" fmla="*/ 84517 w 584459"/>
                <a:gd name="connsiteY63" fmla="*/ 450600 h 471052"/>
                <a:gd name="connsiteX64" fmla="*/ 75427 w 584459"/>
                <a:gd name="connsiteY64" fmla="*/ 461962 h 471052"/>
                <a:gd name="connsiteX65" fmla="*/ 75427 w 584459"/>
                <a:gd name="connsiteY65" fmla="*/ 454819 h 471052"/>
                <a:gd name="connsiteX66" fmla="*/ 75427 w 584459"/>
                <a:gd name="connsiteY66" fmla="*/ 443457 h 471052"/>
                <a:gd name="connsiteX67" fmla="*/ 74992 w 584459"/>
                <a:gd name="connsiteY67" fmla="*/ 443457 h 471052"/>
                <a:gd name="connsiteX68" fmla="*/ 65902 w 584459"/>
                <a:gd name="connsiteY68" fmla="*/ 454819 h 471052"/>
                <a:gd name="connsiteX69" fmla="*/ 65902 w 584459"/>
                <a:gd name="connsiteY69" fmla="*/ 433189 h 471052"/>
                <a:gd name="connsiteX70" fmla="*/ 32250 w 584459"/>
                <a:gd name="connsiteY70" fmla="*/ 427875 h 471052"/>
                <a:gd name="connsiteX71" fmla="*/ 32250 w 584459"/>
                <a:gd name="connsiteY71" fmla="*/ 422236 h 471052"/>
                <a:gd name="connsiteX72" fmla="*/ 22725 w 584459"/>
                <a:gd name="connsiteY72" fmla="*/ 420732 h 471052"/>
                <a:gd name="connsiteX73" fmla="*/ 22725 w 584459"/>
                <a:gd name="connsiteY73" fmla="*/ 400280 h 471052"/>
                <a:gd name="connsiteX74" fmla="*/ 0 w 584459"/>
                <a:gd name="connsiteY74" fmla="*/ 377555 h 471052"/>
                <a:gd name="connsiteX75" fmla="*/ 0 w 584459"/>
                <a:gd name="connsiteY75" fmla="*/ 370412 h 471052"/>
                <a:gd name="connsiteX76" fmla="*/ 0 w 584459"/>
                <a:gd name="connsiteY76" fmla="*/ 357103 h 471052"/>
                <a:gd name="connsiteX77" fmla="*/ 0 w 584459"/>
                <a:gd name="connsiteY77" fmla="*/ 349960 h 471052"/>
                <a:gd name="connsiteX78" fmla="*/ 0 w 584459"/>
                <a:gd name="connsiteY78" fmla="*/ 341196 h 471052"/>
                <a:gd name="connsiteX79" fmla="*/ 0 w 584459"/>
                <a:gd name="connsiteY79" fmla="*/ 334053 h 471052"/>
                <a:gd name="connsiteX80" fmla="*/ 22725 w 584459"/>
                <a:gd name="connsiteY80" fmla="*/ 334053 h 471052"/>
                <a:gd name="connsiteX81" fmla="*/ 38632 w 584459"/>
                <a:gd name="connsiteY81" fmla="*/ 318146 h 471052"/>
                <a:gd name="connsiteX82" fmla="*/ 86354 w 584459"/>
                <a:gd name="connsiteY82" fmla="*/ 318146 h 471052"/>
                <a:gd name="connsiteX83" fmla="*/ 118168 w 584459"/>
                <a:gd name="connsiteY83" fmla="*/ 311328 h 471052"/>
                <a:gd name="connsiteX84" fmla="*/ 124986 w 584459"/>
                <a:gd name="connsiteY84" fmla="*/ 286331 h 471052"/>
                <a:gd name="connsiteX85" fmla="*/ 145438 w 584459"/>
                <a:gd name="connsiteY85" fmla="*/ 259062 h 471052"/>
                <a:gd name="connsiteX86" fmla="*/ 145438 w 584459"/>
                <a:gd name="connsiteY86" fmla="*/ 179851 h 471052"/>
                <a:gd name="connsiteX87" fmla="*/ 145438 w 584459"/>
                <a:gd name="connsiteY87" fmla="*/ 172708 h 471052"/>
                <a:gd name="connsiteX88" fmla="*/ 193160 w 584459"/>
                <a:gd name="connsiteY88" fmla="*/ 156801 h 471052"/>
                <a:gd name="connsiteX89" fmla="*/ 302238 w 584459"/>
                <a:gd name="connsiteY89" fmla="*/ 81809 h 47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84459" h="471052">
                  <a:moveTo>
                    <a:pt x="429496" y="0"/>
                  </a:moveTo>
                  <a:lnTo>
                    <a:pt x="488581" y="22725"/>
                  </a:lnTo>
                  <a:lnTo>
                    <a:pt x="495332" y="28801"/>
                  </a:lnTo>
                  <a:lnTo>
                    <a:pt x="498106" y="29868"/>
                  </a:lnTo>
                  <a:lnTo>
                    <a:pt x="512157" y="42514"/>
                  </a:lnTo>
                  <a:lnTo>
                    <a:pt x="531757" y="27270"/>
                  </a:lnTo>
                  <a:lnTo>
                    <a:pt x="534192" y="39928"/>
                  </a:lnTo>
                  <a:lnTo>
                    <a:pt x="541282" y="34413"/>
                  </a:lnTo>
                  <a:lnTo>
                    <a:pt x="552645" y="93497"/>
                  </a:lnTo>
                  <a:lnTo>
                    <a:pt x="564007" y="104859"/>
                  </a:lnTo>
                  <a:lnTo>
                    <a:pt x="568430" y="120340"/>
                  </a:lnTo>
                  <a:lnTo>
                    <a:pt x="574934" y="124986"/>
                  </a:lnTo>
                  <a:lnTo>
                    <a:pt x="574796" y="125227"/>
                  </a:lnTo>
                  <a:lnTo>
                    <a:pt x="584459" y="132129"/>
                  </a:lnTo>
                  <a:lnTo>
                    <a:pt x="581561" y="137201"/>
                  </a:lnTo>
                  <a:lnTo>
                    <a:pt x="584459" y="139272"/>
                  </a:lnTo>
                  <a:lnTo>
                    <a:pt x="575369" y="155179"/>
                  </a:lnTo>
                  <a:lnTo>
                    <a:pt x="557190" y="234716"/>
                  </a:lnTo>
                  <a:lnTo>
                    <a:pt x="557190" y="277567"/>
                  </a:lnTo>
                  <a:lnTo>
                    <a:pt x="557190" y="284710"/>
                  </a:lnTo>
                  <a:lnTo>
                    <a:pt x="509468" y="321069"/>
                  </a:lnTo>
                  <a:lnTo>
                    <a:pt x="495575" y="362748"/>
                  </a:lnTo>
                  <a:lnTo>
                    <a:pt x="499943" y="365868"/>
                  </a:lnTo>
                  <a:lnTo>
                    <a:pt x="499943" y="366207"/>
                  </a:lnTo>
                  <a:lnTo>
                    <a:pt x="509468" y="373011"/>
                  </a:lnTo>
                  <a:lnTo>
                    <a:pt x="509468" y="380154"/>
                  </a:lnTo>
                  <a:lnTo>
                    <a:pt x="509468" y="393137"/>
                  </a:lnTo>
                  <a:lnTo>
                    <a:pt x="522668" y="393137"/>
                  </a:lnTo>
                  <a:lnTo>
                    <a:pt x="522668" y="400280"/>
                  </a:lnTo>
                  <a:lnTo>
                    <a:pt x="532193" y="400280"/>
                  </a:lnTo>
                  <a:lnTo>
                    <a:pt x="532193" y="407423"/>
                  </a:lnTo>
                  <a:lnTo>
                    <a:pt x="532193" y="420732"/>
                  </a:lnTo>
                  <a:lnTo>
                    <a:pt x="532193" y="427875"/>
                  </a:lnTo>
                  <a:lnTo>
                    <a:pt x="520830" y="427875"/>
                  </a:lnTo>
                  <a:lnTo>
                    <a:pt x="520830" y="432095"/>
                  </a:lnTo>
                  <a:lnTo>
                    <a:pt x="520830" y="439238"/>
                  </a:lnTo>
                  <a:lnTo>
                    <a:pt x="514013" y="439238"/>
                  </a:lnTo>
                  <a:lnTo>
                    <a:pt x="509877" y="432095"/>
                  </a:lnTo>
                  <a:lnTo>
                    <a:pt x="504488" y="432095"/>
                  </a:lnTo>
                  <a:lnTo>
                    <a:pt x="483626" y="396061"/>
                  </a:lnTo>
                  <a:lnTo>
                    <a:pt x="477653" y="396061"/>
                  </a:lnTo>
                  <a:lnTo>
                    <a:pt x="450384" y="418785"/>
                  </a:lnTo>
                  <a:lnTo>
                    <a:pt x="418569" y="407423"/>
                  </a:lnTo>
                  <a:lnTo>
                    <a:pt x="395845" y="407423"/>
                  </a:lnTo>
                  <a:lnTo>
                    <a:pt x="391300" y="411968"/>
                  </a:lnTo>
                  <a:lnTo>
                    <a:pt x="370847" y="411968"/>
                  </a:lnTo>
                  <a:lnTo>
                    <a:pt x="348123" y="427875"/>
                  </a:lnTo>
                  <a:lnTo>
                    <a:pt x="327671" y="427875"/>
                  </a:lnTo>
                  <a:lnTo>
                    <a:pt x="284494" y="407423"/>
                  </a:lnTo>
                  <a:lnTo>
                    <a:pt x="268586" y="418785"/>
                  </a:lnTo>
                  <a:lnTo>
                    <a:pt x="245862" y="418785"/>
                  </a:lnTo>
                  <a:lnTo>
                    <a:pt x="240760" y="411642"/>
                  </a:lnTo>
                  <a:lnTo>
                    <a:pt x="236337" y="411642"/>
                  </a:lnTo>
                  <a:lnTo>
                    <a:pt x="227619" y="399438"/>
                  </a:lnTo>
                  <a:lnTo>
                    <a:pt x="198140" y="384698"/>
                  </a:lnTo>
                  <a:lnTo>
                    <a:pt x="154963" y="391516"/>
                  </a:lnTo>
                  <a:lnTo>
                    <a:pt x="143601" y="402878"/>
                  </a:lnTo>
                  <a:lnTo>
                    <a:pt x="139056" y="423330"/>
                  </a:lnTo>
                  <a:lnTo>
                    <a:pt x="134511" y="434693"/>
                  </a:lnTo>
                  <a:lnTo>
                    <a:pt x="127693" y="471052"/>
                  </a:lnTo>
                  <a:lnTo>
                    <a:pt x="118168" y="463909"/>
                  </a:lnTo>
                  <a:lnTo>
                    <a:pt x="118168" y="463909"/>
                  </a:lnTo>
                  <a:lnTo>
                    <a:pt x="100423" y="450600"/>
                  </a:lnTo>
                  <a:lnTo>
                    <a:pt x="84517" y="450600"/>
                  </a:lnTo>
                  <a:lnTo>
                    <a:pt x="75427" y="461962"/>
                  </a:lnTo>
                  <a:lnTo>
                    <a:pt x="75427" y="454819"/>
                  </a:lnTo>
                  <a:lnTo>
                    <a:pt x="75427" y="443457"/>
                  </a:lnTo>
                  <a:lnTo>
                    <a:pt x="74992" y="443457"/>
                  </a:lnTo>
                  <a:lnTo>
                    <a:pt x="65902" y="454819"/>
                  </a:lnTo>
                  <a:lnTo>
                    <a:pt x="65902" y="433189"/>
                  </a:lnTo>
                  <a:lnTo>
                    <a:pt x="32250" y="427875"/>
                  </a:lnTo>
                  <a:lnTo>
                    <a:pt x="32250" y="422236"/>
                  </a:lnTo>
                  <a:lnTo>
                    <a:pt x="22725" y="420732"/>
                  </a:lnTo>
                  <a:lnTo>
                    <a:pt x="22725" y="400280"/>
                  </a:lnTo>
                  <a:lnTo>
                    <a:pt x="0" y="377555"/>
                  </a:lnTo>
                  <a:lnTo>
                    <a:pt x="0" y="370412"/>
                  </a:lnTo>
                  <a:lnTo>
                    <a:pt x="0" y="357103"/>
                  </a:lnTo>
                  <a:lnTo>
                    <a:pt x="0" y="349960"/>
                  </a:lnTo>
                  <a:lnTo>
                    <a:pt x="0" y="341196"/>
                  </a:lnTo>
                  <a:lnTo>
                    <a:pt x="0" y="334053"/>
                  </a:lnTo>
                  <a:lnTo>
                    <a:pt x="22725" y="334053"/>
                  </a:lnTo>
                  <a:lnTo>
                    <a:pt x="38632" y="318146"/>
                  </a:lnTo>
                  <a:lnTo>
                    <a:pt x="86354" y="318146"/>
                  </a:lnTo>
                  <a:lnTo>
                    <a:pt x="118168" y="311328"/>
                  </a:lnTo>
                  <a:lnTo>
                    <a:pt x="124986" y="286331"/>
                  </a:lnTo>
                  <a:lnTo>
                    <a:pt x="145438" y="259062"/>
                  </a:lnTo>
                  <a:lnTo>
                    <a:pt x="145438" y="179851"/>
                  </a:lnTo>
                  <a:lnTo>
                    <a:pt x="145438" y="172708"/>
                  </a:lnTo>
                  <a:lnTo>
                    <a:pt x="193160" y="156801"/>
                  </a:lnTo>
                  <a:lnTo>
                    <a:pt x="302238" y="81809"/>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01" name="Freeform 77"/>
            <p:cNvSpPr>
              <a:spLocks/>
            </p:cNvSpPr>
            <p:nvPr/>
          </p:nvSpPr>
          <p:spPr bwMode="auto">
            <a:xfrm>
              <a:off x="2664759" y="4459619"/>
              <a:ext cx="242869" cy="245426"/>
            </a:xfrm>
            <a:custGeom>
              <a:avLst/>
              <a:gdLst>
                <a:gd name="connsiteX0" fmla="*/ 68263 w 226218"/>
                <a:gd name="connsiteY0" fmla="*/ 0 h 228600"/>
                <a:gd name="connsiteX1" fmla="*/ 75406 w 226218"/>
                <a:gd name="connsiteY1" fmla="*/ 0 h 228600"/>
                <a:gd name="connsiteX2" fmla="*/ 93663 w 226218"/>
                <a:gd name="connsiteY2" fmla="*/ 0 h 228600"/>
                <a:gd name="connsiteX3" fmla="*/ 100806 w 226218"/>
                <a:gd name="connsiteY3" fmla="*/ 0 h 228600"/>
                <a:gd name="connsiteX4" fmla="*/ 124618 w 226218"/>
                <a:gd name="connsiteY4" fmla="*/ 14288 h 228600"/>
                <a:gd name="connsiteX5" fmla="*/ 124618 w 226218"/>
                <a:gd name="connsiteY5" fmla="*/ 22225 h 228600"/>
                <a:gd name="connsiteX6" fmla="*/ 130968 w 226218"/>
                <a:gd name="connsiteY6" fmla="*/ 36513 h 228600"/>
                <a:gd name="connsiteX7" fmla="*/ 130968 w 226218"/>
                <a:gd name="connsiteY7" fmla="*/ 74613 h 228600"/>
                <a:gd name="connsiteX8" fmla="*/ 152896 w 226218"/>
                <a:gd name="connsiteY8" fmla="*/ 81062 h 228600"/>
                <a:gd name="connsiteX9" fmla="*/ 161925 w 226218"/>
                <a:gd name="connsiteY9" fmla="*/ 74613 h 228600"/>
                <a:gd name="connsiteX10" fmla="*/ 166127 w 226218"/>
                <a:gd name="connsiteY10" fmla="*/ 76714 h 228600"/>
                <a:gd name="connsiteX11" fmla="*/ 169068 w 226218"/>
                <a:gd name="connsiteY11" fmla="*/ 74613 h 228600"/>
                <a:gd name="connsiteX12" fmla="*/ 184943 w 226218"/>
                <a:gd name="connsiteY12" fmla="*/ 82550 h 228600"/>
                <a:gd name="connsiteX13" fmla="*/ 191293 w 226218"/>
                <a:gd name="connsiteY13" fmla="*/ 88900 h 228600"/>
                <a:gd name="connsiteX14" fmla="*/ 191293 w 226218"/>
                <a:gd name="connsiteY14" fmla="*/ 115888 h 228600"/>
                <a:gd name="connsiteX15" fmla="*/ 195969 w 226218"/>
                <a:gd name="connsiteY15" fmla="*/ 126798 h 228600"/>
                <a:gd name="connsiteX16" fmla="*/ 206375 w 226218"/>
                <a:gd name="connsiteY16" fmla="*/ 123825 h 228600"/>
                <a:gd name="connsiteX17" fmla="*/ 210185 w 226218"/>
                <a:gd name="connsiteY17" fmla="*/ 124778 h 228600"/>
                <a:gd name="connsiteX18" fmla="*/ 213518 w 226218"/>
                <a:gd name="connsiteY18" fmla="*/ 123825 h 228600"/>
                <a:gd name="connsiteX19" fmla="*/ 226218 w 226218"/>
                <a:gd name="connsiteY19" fmla="*/ 127000 h 228600"/>
                <a:gd name="connsiteX20" fmla="*/ 226218 w 226218"/>
                <a:gd name="connsiteY20" fmla="*/ 146050 h 228600"/>
                <a:gd name="connsiteX21" fmla="*/ 221456 w 226218"/>
                <a:gd name="connsiteY21" fmla="*/ 160338 h 228600"/>
                <a:gd name="connsiteX22" fmla="*/ 213518 w 226218"/>
                <a:gd name="connsiteY22" fmla="*/ 176213 h 228600"/>
                <a:gd name="connsiteX23" fmla="*/ 210343 w 226218"/>
                <a:gd name="connsiteY23" fmla="*/ 201613 h 228600"/>
                <a:gd name="connsiteX24" fmla="*/ 188118 w 226218"/>
                <a:gd name="connsiteY24" fmla="*/ 225425 h 228600"/>
                <a:gd name="connsiteX25" fmla="*/ 169068 w 226218"/>
                <a:gd name="connsiteY25" fmla="*/ 228600 h 228600"/>
                <a:gd name="connsiteX26" fmla="*/ 164690 w 226218"/>
                <a:gd name="connsiteY26" fmla="*/ 228139 h 228600"/>
                <a:gd name="connsiteX27" fmla="*/ 161925 w 226218"/>
                <a:gd name="connsiteY27" fmla="*/ 228600 h 228600"/>
                <a:gd name="connsiteX28" fmla="*/ 131763 w 226218"/>
                <a:gd name="connsiteY28" fmla="*/ 225425 h 228600"/>
                <a:gd name="connsiteX29" fmla="*/ 106363 w 226218"/>
                <a:gd name="connsiteY29" fmla="*/ 217488 h 228600"/>
                <a:gd name="connsiteX30" fmla="*/ 131763 w 226218"/>
                <a:gd name="connsiteY30" fmla="*/ 171450 h 228600"/>
                <a:gd name="connsiteX31" fmla="*/ 128588 w 226218"/>
                <a:gd name="connsiteY31" fmla="*/ 160338 h 228600"/>
                <a:gd name="connsiteX32" fmla="*/ 101600 w 226218"/>
                <a:gd name="connsiteY32" fmla="*/ 149225 h 228600"/>
                <a:gd name="connsiteX33" fmla="*/ 68263 w 226218"/>
                <a:gd name="connsiteY33" fmla="*/ 130175 h 228600"/>
                <a:gd name="connsiteX34" fmla="*/ 49213 w 226218"/>
                <a:gd name="connsiteY34" fmla="*/ 123825 h 228600"/>
                <a:gd name="connsiteX35" fmla="*/ 0 w 226218"/>
                <a:gd name="connsiteY35" fmla="*/ 82550 h 228600"/>
                <a:gd name="connsiteX36" fmla="*/ 11113 w 226218"/>
                <a:gd name="connsiteY36" fmla="*/ 47625 h 228600"/>
                <a:gd name="connsiteX37" fmla="*/ 11113 w 226218"/>
                <a:gd name="connsiteY37" fmla="*/ 33338 h 228600"/>
                <a:gd name="connsiteX38" fmla="*/ 23813 w 226218"/>
                <a:gd name="connsiteY38" fmla="*/ 635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6218" h="228600">
                  <a:moveTo>
                    <a:pt x="68263" y="0"/>
                  </a:moveTo>
                  <a:lnTo>
                    <a:pt x="75406" y="0"/>
                  </a:lnTo>
                  <a:lnTo>
                    <a:pt x="93663" y="0"/>
                  </a:lnTo>
                  <a:lnTo>
                    <a:pt x="100806" y="0"/>
                  </a:lnTo>
                  <a:lnTo>
                    <a:pt x="124618" y="14288"/>
                  </a:lnTo>
                  <a:lnTo>
                    <a:pt x="124618" y="22225"/>
                  </a:lnTo>
                  <a:lnTo>
                    <a:pt x="130968" y="36513"/>
                  </a:lnTo>
                  <a:lnTo>
                    <a:pt x="130968" y="74613"/>
                  </a:lnTo>
                  <a:lnTo>
                    <a:pt x="152896" y="81062"/>
                  </a:lnTo>
                  <a:lnTo>
                    <a:pt x="161925" y="74613"/>
                  </a:lnTo>
                  <a:lnTo>
                    <a:pt x="166127" y="76714"/>
                  </a:lnTo>
                  <a:lnTo>
                    <a:pt x="169068" y="74613"/>
                  </a:lnTo>
                  <a:lnTo>
                    <a:pt x="184943" y="82550"/>
                  </a:lnTo>
                  <a:lnTo>
                    <a:pt x="191293" y="88900"/>
                  </a:lnTo>
                  <a:lnTo>
                    <a:pt x="191293" y="115888"/>
                  </a:lnTo>
                  <a:lnTo>
                    <a:pt x="195969" y="126798"/>
                  </a:lnTo>
                  <a:lnTo>
                    <a:pt x="206375" y="123825"/>
                  </a:lnTo>
                  <a:lnTo>
                    <a:pt x="210185" y="124778"/>
                  </a:lnTo>
                  <a:lnTo>
                    <a:pt x="213518" y="123825"/>
                  </a:lnTo>
                  <a:lnTo>
                    <a:pt x="226218" y="127000"/>
                  </a:lnTo>
                  <a:lnTo>
                    <a:pt x="226218" y="146050"/>
                  </a:lnTo>
                  <a:lnTo>
                    <a:pt x="221456" y="160338"/>
                  </a:lnTo>
                  <a:lnTo>
                    <a:pt x="213518" y="176213"/>
                  </a:lnTo>
                  <a:lnTo>
                    <a:pt x="210343" y="201613"/>
                  </a:lnTo>
                  <a:lnTo>
                    <a:pt x="188118" y="225425"/>
                  </a:lnTo>
                  <a:lnTo>
                    <a:pt x="169068" y="228600"/>
                  </a:lnTo>
                  <a:lnTo>
                    <a:pt x="164690" y="228139"/>
                  </a:lnTo>
                  <a:lnTo>
                    <a:pt x="161925" y="228600"/>
                  </a:lnTo>
                  <a:lnTo>
                    <a:pt x="131763" y="225425"/>
                  </a:lnTo>
                  <a:lnTo>
                    <a:pt x="106363" y="217488"/>
                  </a:lnTo>
                  <a:lnTo>
                    <a:pt x="131763" y="171450"/>
                  </a:lnTo>
                  <a:lnTo>
                    <a:pt x="128588" y="160338"/>
                  </a:lnTo>
                  <a:lnTo>
                    <a:pt x="101600" y="149225"/>
                  </a:lnTo>
                  <a:lnTo>
                    <a:pt x="68263" y="130175"/>
                  </a:lnTo>
                  <a:lnTo>
                    <a:pt x="49213" y="123825"/>
                  </a:lnTo>
                  <a:lnTo>
                    <a:pt x="0" y="82550"/>
                  </a:lnTo>
                  <a:lnTo>
                    <a:pt x="11113" y="47625"/>
                  </a:lnTo>
                  <a:lnTo>
                    <a:pt x="11113" y="33338"/>
                  </a:lnTo>
                  <a:lnTo>
                    <a:pt x="23813" y="635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02" name="Freeform 5"/>
            <p:cNvSpPr>
              <a:spLocks/>
            </p:cNvSpPr>
            <p:nvPr/>
          </p:nvSpPr>
          <p:spPr bwMode="auto">
            <a:xfrm>
              <a:off x="4938360" y="2099098"/>
              <a:ext cx="88626" cy="40904"/>
            </a:xfrm>
            <a:custGeom>
              <a:avLst/>
              <a:gdLst>
                <a:gd name="T0" fmla="*/ 43 w 52"/>
                <a:gd name="T1" fmla="*/ 5 h 24"/>
                <a:gd name="T2" fmla="*/ 26 w 52"/>
                <a:gd name="T3" fmla="*/ 0 h 24"/>
                <a:gd name="T4" fmla="*/ 5 w 52"/>
                <a:gd name="T5" fmla="*/ 9 h 24"/>
                <a:gd name="T6" fmla="*/ 0 w 52"/>
                <a:gd name="T7" fmla="*/ 21 h 24"/>
                <a:gd name="T8" fmla="*/ 19 w 52"/>
                <a:gd name="T9" fmla="*/ 24 h 24"/>
                <a:gd name="T10" fmla="*/ 50 w 52"/>
                <a:gd name="T11" fmla="*/ 24 h 24"/>
                <a:gd name="T12" fmla="*/ 50 w 52"/>
                <a:gd name="T13" fmla="*/ 16 h 24"/>
                <a:gd name="T14" fmla="*/ 52 w 52"/>
                <a:gd name="T15" fmla="*/ 9 h 24"/>
                <a:gd name="T16" fmla="*/ 43 w 52"/>
                <a:gd name="T17" fmla="*/ 5 h 24"/>
                <a:gd name="T18" fmla="*/ 43 w 52"/>
                <a:gd name="T19" fmla="*/ 5 h 24"/>
                <a:gd name="T20" fmla="*/ 43 w 52"/>
                <a:gd name="T21"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24">
                  <a:moveTo>
                    <a:pt x="43" y="5"/>
                  </a:moveTo>
                  <a:lnTo>
                    <a:pt x="26" y="0"/>
                  </a:lnTo>
                  <a:lnTo>
                    <a:pt x="5" y="9"/>
                  </a:lnTo>
                  <a:lnTo>
                    <a:pt x="0" y="21"/>
                  </a:lnTo>
                  <a:lnTo>
                    <a:pt x="19" y="24"/>
                  </a:lnTo>
                  <a:lnTo>
                    <a:pt x="50" y="24"/>
                  </a:lnTo>
                  <a:lnTo>
                    <a:pt x="50" y="16"/>
                  </a:lnTo>
                  <a:lnTo>
                    <a:pt x="52" y="9"/>
                  </a:lnTo>
                  <a:lnTo>
                    <a:pt x="43" y="5"/>
                  </a:lnTo>
                  <a:lnTo>
                    <a:pt x="43" y="5"/>
                  </a:lnTo>
                  <a:lnTo>
                    <a:pt x="43" y="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03" name="Freeform 10"/>
            <p:cNvSpPr>
              <a:spLocks/>
            </p:cNvSpPr>
            <p:nvPr/>
          </p:nvSpPr>
          <p:spPr bwMode="auto">
            <a:xfrm>
              <a:off x="4931543" y="2624037"/>
              <a:ext cx="47722" cy="112487"/>
            </a:xfrm>
            <a:custGeom>
              <a:avLst/>
              <a:gdLst>
                <a:gd name="T0" fmla="*/ 7 w 28"/>
                <a:gd name="T1" fmla="*/ 0 h 66"/>
                <a:gd name="T2" fmla="*/ 7 w 28"/>
                <a:gd name="T3" fmla="*/ 0 h 66"/>
                <a:gd name="T4" fmla="*/ 7 w 28"/>
                <a:gd name="T5" fmla="*/ 4 h 66"/>
                <a:gd name="T6" fmla="*/ 11 w 28"/>
                <a:gd name="T7" fmla="*/ 2 h 66"/>
                <a:gd name="T8" fmla="*/ 14 w 28"/>
                <a:gd name="T9" fmla="*/ 9 h 66"/>
                <a:gd name="T10" fmla="*/ 19 w 28"/>
                <a:gd name="T11" fmla="*/ 9 h 66"/>
                <a:gd name="T12" fmla="*/ 21 w 28"/>
                <a:gd name="T13" fmla="*/ 18 h 66"/>
                <a:gd name="T14" fmla="*/ 19 w 28"/>
                <a:gd name="T15" fmla="*/ 26 h 66"/>
                <a:gd name="T16" fmla="*/ 21 w 28"/>
                <a:gd name="T17" fmla="*/ 35 h 66"/>
                <a:gd name="T18" fmla="*/ 28 w 28"/>
                <a:gd name="T19" fmla="*/ 40 h 66"/>
                <a:gd name="T20" fmla="*/ 28 w 28"/>
                <a:gd name="T21" fmla="*/ 45 h 66"/>
                <a:gd name="T22" fmla="*/ 21 w 28"/>
                <a:gd name="T23" fmla="*/ 49 h 66"/>
                <a:gd name="T24" fmla="*/ 21 w 28"/>
                <a:gd name="T25" fmla="*/ 56 h 66"/>
                <a:gd name="T26" fmla="*/ 11 w 28"/>
                <a:gd name="T27" fmla="*/ 66 h 66"/>
                <a:gd name="T28" fmla="*/ 9 w 28"/>
                <a:gd name="T29" fmla="*/ 63 h 66"/>
                <a:gd name="T30" fmla="*/ 9 w 28"/>
                <a:gd name="T31" fmla="*/ 59 h 66"/>
                <a:gd name="T32" fmla="*/ 0 w 28"/>
                <a:gd name="T33" fmla="*/ 52 h 66"/>
                <a:gd name="T34" fmla="*/ 0 w 28"/>
                <a:gd name="T35" fmla="*/ 42 h 66"/>
                <a:gd name="T36" fmla="*/ 0 w 28"/>
                <a:gd name="T37" fmla="*/ 28 h 66"/>
                <a:gd name="T38" fmla="*/ 2 w 28"/>
                <a:gd name="T39" fmla="*/ 21 h 66"/>
                <a:gd name="T40" fmla="*/ 0 w 28"/>
                <a:gd name="T41" fmla="*/ 16 h 66"/>
                <a:gd name="T42" fmla="*/ 0 w 28"/>
                <a:gd name="T43" fmla="*/ 11 h 66"/>
                <a:gd name="T44" fmla="*/ 7 w 28"/>
                <a:gd name="T4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66">
                  <a:moveTo>
                    <a:pt x="7" y="0"/>
                  </a:moveTo>
                  <a:lnTo>
                    <a:pt x="7" y="0"/>
                  </a:lnTo>
                  <a:lnTo>
                    <a:pt x="7" y="4"/>
                  </a:lnTo>
                  <a:lnTo>
                    <a:pt x="11" y="2"/>
                  </a:lnTo>
                  <a:lnTo>
                    <a:pt x="14" y="9"/>
                  </a:lnTo>
                  <a:lnTo>
                    <a:pt x="19" y="9"/>
                  </a:lnTo>
                  <a:lnTo>
                    <a:pt x="21" y="18"/>
                  </a:lnTo>
                  <a:lnTo>
                    <a:pt x="19" y="26"/>
                  </a:lnTo>
                  <a:lnTo>
                    <a:pt x="21" y="35"/>
                  </a:lnTo>
                  <a:lnTo>
                    <a:pt x="28" y="40"/>
                  </a:lnTo>
                  <a:lnTo>
                    <a:pt x="28" y="45"/>
                  </a:lnTo>
                  <a:lnTo>
                    <a:pt x="21" y="49"/>
                  </a:lnTo>
                  <a:lnTo>
                    <a:pt x="21" y="56"/>
                  </a:lnTo>
                  <a:lnTo>
                    <a:pt x="11" y="66"/>
                  </a:lnTo>
                  <a:lnTo>
                    <a:pt x="9" y="63"/>
                  </a:lnTo>
                  <a:lnTo>
                    <a:pt x="9" y="59"/>
                  </a:lnTo>
                  <a:lnTo>
                    <a:pt x="0" y="52"/>
                  </a:lnTo>
                  <a:lnTo>
                    <a:pt x="0" y="42"/>
                  </a:lnTo>
                  <a:lnTo>
                    <a:pt x="0" y="28"/>
                  </a:lnTo>
                  <a:lnTo>
                    <a:pt x="2" y="21"/>
                  </a:lnTo>
                  <a:lnTo>
                    <a:pt x="0" y="16"/>
                  </a:lnTo>
                  <a:lnTo>
                    <a:pt x="0" y="11"/>
                  </a:lnTo>
                  <a:lnTo>
                    <a:pt x="7"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04" name="Freeform 14"/>
            <p:cNvSpPr>
              <a:spLocks noEditPoints="1"/>
            </p:cNvSpPr>
            <p:nvPr/>
          </p:nvSpPr>
          <p:spPr bwMode="auto">
            <a:xfrm>
              <a:off x="2371613" y="4531203"/>
              <a:ext cx="543688" cy="1210087"/>
            </a:xfrm>
            <a:custGeom>
              <a:avLst/>
              <a:gdLst>
                <a:gd name="T0" fmla="*/ 127 w 319"/>
                <a:gd name="T1" fmla="*/ 710 h 710"/>
                <a:gd name="T2" fmla="*/ 104 w 319"/>
                <a:gd name="T3" fmla="*/ 701 h 710"/>
                <a:gd name="T4" fmla="*/ 78 w 319"/>
                <a:gd name="T5" fmla="*/ 701 h 710"/>
                <a:gd name="T6" fmla="*/ 82 w 319"/>
                <a:gd name="T7" fmla="*/ 651 h 710"/>
                <a:gd name="T8" fmla="*/ 113 w 319"/>
                <a:gd name="T9" fmla="*/ 689 h 710"/>
                <a:gd name="T10" fmla="*/ 127 w 319"/>
                <a:gd name="T11" fmla="*/ 710 h 710"/>
                <a:gd name="T12" fmla="*/ 137 w 319"/>
                <a:gd name="T13" fmla="*/ 5 h 710"/>
                <a:gd name="T14" fmla="*/ 151 w 319"/>
                <a:gd name="T15" fmla="*/ 5 h 710"/>
                <a:gd name="T16" fmla="*/ 172 w 319"/>
                <a:gd name="T17" fmla="*/ 7 h 710"/>
                <a:gd name="T18" fmla="*/ 217 w 319"/>
                <a:gd name="T19" fmla="*/ 40 h 710"/>
                <a:gd name="T20" fmla="*/ 253 w 319"/>
                <a:gd name="T21" fmla="*/ 59 h 710"/>
                <a:gd name="T22" fmla="*/ 239 w 319"/>
                <a:gd name="T23" fmla="*/ 95 h 710"/>
                <a:gd name="T24" fmla="*/ 274 w 319"/>
                <a:gd name="T25" fmla="*/ 102 h 710"/>
                <a:gd name="T26" fmla="*/ 300 w 319"/>
                <a:gd name="T27" fmla="*/ 85 h 710"/>
                <a:gd name="T28" fmla="*/ 312 w 319"/>
                <a:gd name="T29" fmla="*/ 66 h 710"/>
                <a:gd name="T30" fmla="*/ 319 w 319"/>
                <a:gd name="T31" fmla="*/ 90 h 710"/>
                <a:gd name="T32" fmla="*/ 295 w 319"/>
                <a:gd name="T33" fmla="*/ 109 h 710"/>
                <a:gd name="T34" fmla="*/ 255 w 319"/>
                <a:gd name="T35" fmla="*/ 149 h 710"/>
                <a:gd name="T36" fmla="*/ 248 w 319"/>
                <a:gd name="T37" fmla="*/ 185 h 710"/>
                <a:gd name="T38" fmla="*/ 243 w 319"/>
                <a:gd name="T39" fmla="*/ 208 h 710"/>
                <a:gd name="T40" fmla="*/ 241 w 319"/>
                <a:gd name="T41" fmla="*/ 232 h 710"/>
                <a:gd name="T42" fmla="*/ 260 w 319"/>
                <a:gd name="T43" fmla="*/ 260 h 710"/>
                <a:gd name="T44" fmla="*/ 269 w 319"/>
                <a:gd name="T45" fmla="*/ 279 h 710"/>
                <a:gd name="T46" fmla="*/ 229 w 319"/>
                <a:gd name="T47" fmla="*/ 317 h 710"/>
                <a:gd name="T48" fmla="*/ 179 w 319"/>
                <a:gd name="T49" fmla="*/ 320 h 710"/>
                <a:gd name="T50" fmla="*/ 179 w 319"/>
                <a:gd name="T51" fmla="*/ 346 h 710"/>
                <a:gd name="T52" fmla="*/ 172 w 319"/>
                <a:gd name="T53" fmla="*/ 365 h 710"/>
                <a:gd name="T54" fmla="*/ 139 w 319"/>
                <a:gd name="T55" fmla="*/ 360 h 710"/>
                <a:gd name="T56" fmla="*/ 137 w 319"/>
                <a:gd name="T57" fmla="*/ 388 h 710"/>
                <a:gd name="T58" fmla="*/ 156 w 319"/>
                <a:gd name="T59" fmla="*/ 386 h 710"/>
                <a:gd name="T60" fmla="*/ 146 w 319"/>
                <a:gd name="T61" fmla="*/ 405 h 710"/>
                <a:gd name="T62" fmla="*/ 130 w 319"/>
                <a:gd name="T63" fmla="*/ 440 h 710"/>
                <a:gd name="T64" fmla="*/ 111 w 319"/>
                <a:gd name="T65" fmla="*/ 452 h 710"/>
                <a:gd name="T66" fmla="*/ 94 w 319"/>
                <a:gd name="T67" fmla="*/ 483 h 710"/>
                <a:gd name="T68" fmla="*/ 125 w 319"/>
                <a:gd name="T69" fmla="*/ 504 h 710"/>
                <a:gd name="T70" fmla="*/ 101 w 319"/>
                <a:gd name="T71" fmla="*/ 540 h 710"/>
                <a:gd name="T72" fmla="*/ 75 w 319"/>
                <a:gd name="T73" fmla="*/ 578 h 710"/>
                <a:gd name="T74" fmla="*/ 73 w 319"/>
                <a:gd name="T75" fmla="*/ 618 h 710"/>
                <a:gd name="T76" fmla="*/ 78 w 319"/>
                <a:gd name="T77" fmla="*/ 630 h 710"/>
                <a:gd name="T78" fmla="*/ 23 w 319"/>
                <a:gd name="T79" fmla="*/ 623 h 710"/>
                <a:gd name="T80" fmla="*/ 16 w 319"/>
                <a:gd name="T81" fmla="*/ 589 h 710"/>
                <a:gd name="T82" fmla="*/ 2 w 319"/>
                <a:gd name="T83" fmla="*/ 580 h 710"/>
                <a:gd name="T84" fmla="*/ 12 w 319"/>
                <a:gd name="T85" fmla="*/ 545 h 710"/>
                <a:gd name="T86" fmla="*/ 16 w 319"/>
                <a:gd name="T87" fmla="*/ 516 h 710"/>
                <a:gd name="T88" fmla="*/ 30 w 319"/>
                <a:gd name="T89" fmla="*/ 464 h 710"/>
                <a:gd name="T90" fmla="*/ 35 w 319"/>
                <a:gd name="T91" fmla="*/ 447 h 710"/>
                <a:gd name="T92" fmla="*/ 26 w 319"/>
                <a:gd name="T93" fmla="*/ 436 h 710"/>
                <a:gd name="T94" fmla="*/ 23 w 319"/>
                <a:gd name="T95" fmla="*/ 417 h 710"/>
                <a:gd name="T96" fmla="*/ 26 w 319"/>
                <a:gd name="T97" fmla="*/ 388 h 710"/>
                <a:gd name="T98" fmla="*/ 28 w 319"/>
                <a:gd name="T99" fmla="*/ 339 h 710"/>
                <a:gd name="T100" fmla="*/ 42 w 319"/>
                <a:gd name="T101" fmla="*/ 315 h 710"/>
                <a:gd name="T102" fmla="*/ 38 w 319"/>
                <a:gd name="T103" fmla="*/ 275 h 710"/>
                <a:gd name="T104" fmla="*/ 49 w 319"/>
                <a:gd name="T105" fmla="*/ 246 h 710"/>
                <a:gd name="T106" fmla="*/ 59 w 319"/>
                <a:gd name="T107" fmla="*/ 208 h 710"/>
                <a:gd name="T108" fmla="*/ 47 w 319"/>
                <a:gd name="T109" fmla="*/ 173 h 710"/>
                <a:gd name="T110" fmla="*/ 54 w 319"/>
                <a:gd name="T111" fmla="*/ 135 h 710"/>
                <a:gd name="T112" fmla="*/ 71 w 319"/>
                <a:gd name="T113" fmla="*/ 102 h 710"/>
                <a:gd name="T114" fmla="*/ 78 w 319"/>
                <a:gd name="T115" fmla="*/ 83 h 710"/>
                <a:gd name="T116" fmla="*/ 80 w 319"/>
                <a:gd name="T117" fmla="*/ 47 h 710"/>
                <a:gd name="T118" fmla="*/ 104 w 319"/>
                <a:gd name="T119" fmla="*/ 21 h 710"/>
                <a:gd name="T120" fmla="*/ 116 w 319"/>
                <a:gd name="T121" fmla="*/ 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9" h="710">
                  <a:moveTo>
                    <a:pt x="127" y="710"/>
                  </a:moveTo>
                  <a:lnTo>
                    <a:pt x="127" y="710"/>
                  </a:lnTo>
                  <a:lnTo>
                    <a:pt x="113" y="710"/>
                  </a:lnTo>
                  <a:lnTo>
                    <a:pt x="104" y="701"/>
                  </a:lnTo>
                  <a:lnTo>
                    <a:pt x="94" y="701"/>
                  </a:lnTo>
                  <a:lnTo>
                    <a:pt x="78" y="701"/>
                  </a:lnTo>
                  <a:lnTo>
                    <a:pt x="78" y="639"/>
                  </a:lnTo>
                  <a:lnTo>
                    <a:pt x="82" y="651"/>
                  </a:lnTo>
                  <a:lnTo>
                    <a:pt x="92" y="672"/>
                  </a:lnTo>
                  <a:lnTo>
                    <a:pt x="113" y="689"/>
                  </a:lnTo>
                  <a:lnTo>
                    <a:pt x="134" y="694"/>
                  </a:lnTo>
                  <a:lnTo>
                    <a:pt x="127" y="710"/>
                  </a:lnTo>
                  <a:close/>
                  <a:moveTo>
                    <a:pt x="137" y="5"/>
                  </a:moveTo>
                  <a:lnTo>
                    <a:pt x="137" y="5"/>
                  </a:lnTo>
                  <a:lnTo>
                    <a:pt x="146" y="17"/>
                  </a:lnTo>
                  <a:lnTo>
                    <a:pt x="151" y="5"/>
                  </a:lnTo>
                  <a:lnTo>
                    <a:pt x="170" y="5"/>
                  </a:lnTo>
                  <a:lnTo>
                    <a:pt x="172" y="7"/>
                  </a:lnTo>
                  <a:lnTo>
                    <a:pt x="203" y="36"/>
                  </a:lnTo>
                  <a:lnTo>
                    <a:pt x="217" y="40"/>
                  </a:lnTo>
                  <a:lnTo>
                    <a:pt x="236" y="52"/>
                  </a:lnTo>
                  <a:lnTo>
                    <a:pt x="253" y="59"/>
                  </a:lnTo>
                  <a:lnTo>
                    <a:pt x="255" y="66"/>
                  </a:lnTo>
                  <a:lnTo>
                    <a:pt x="239" y="95"/>
                  </a:lnTo>
                  <a:lnTo>
                    <a:pt x="255" y="100"/>
                  </a:lnTo>
                  <a:lnTo>
                    <a:pt x="274" y="102"/>
                  </a:lnTo>
                  <a:lnTo>
                    <a:pt x="286" y="100"/>
                  </a:lnTo>
                  <a:lnTo>
                    <a:pt x="300" y="85"/>
                  </a:lnTo>
                  <a:lnTo>
                    <a:pt x="305" y="69"/>
                  </a:lnTo>
                  <a:lnTo>
                    <a:pt x="312" y="66"/>
                  </a:lnTo>
                  <a:lnTo>
                    <a:pt x="319" y="76"/>
                  </a:lnTo>
                  <a:lnTo>
                    <a:pt x="319" y="90"/>
                  </a:lnTo>
                  <a:lnTo>
                    <a:pt x="307" y="102"/>
                  </a:lnTo>
                  <a:lnTo>
                    <a:pt x="295" y="109"/>
                  </a:lnTo>
                  <a:lnTo>
                    <a:pt x="276" y="126"/>
                  </a:lnTo>
                  <a:lnTo>
                    <a:pt x="255" y="149"/>
                  </a:lnTo>
                  <a:lnTo>
                    <a:pt x="253" y="166"/>
                  </a:lnTo>
                  <a:lnTo>
                    <a:pt x="248" y="185"/>
                  </a:lnTo>
                  <a:lnTo>
                    <a:pt x="248" y="204"/>
                  </a:lnTo>
                  <a:lnTo>
                    <a:pt x="243" y="208"/>
                  </a:lnTo>
                  <a:lnTo>
                    <a:pt x="243" y="220"/>
                  </a:lnTo>
                  <a:lnTo>
                    <a:pt x="241" y="232"/>
                  </a:lnTo>
                  <a:lnTo>
                    <a:pt x="262" y="249"/>
                  </a:lnTo>
                  <a:lnTo>
                    <a:pt x="260" y="260"/>
                  </a:lnTo>
                  <a:lnTo>
                    <a:pt x="269" y="270"/>
                  </a:lnTo>
                  <a:lnTo>
                    <a:pt x="269" y="279"/>
                  </a:lnTo>
                  <a:lnTo>
                    <a:pt x="253" y="305"/>
                  </a:lnTo>
                  <a:lnTo>
                    <a:pt x="229" y="317"/>
                  </a:lnTo>
                  <a:lnTo>
                    <a:pt x="196" y="322"/>
                  </a:lnTo>
                  <a:lnTo>
                    <a:pt x="179" y="320"/>
                  </a:lnTo>
                  <a:lnTo>
                    <a:pt x="182" y="331"/>
                  </a:lnTo>
                  <a:lnTo>
                    <a:pt x="179" y="346"/>
                  </a:lnTo>
                  <a:lnTo>
                    <a:pt x="182" y="358"/>
                  </a:lnTo>
                  <a:lnTo>
                    <a:pt x="172" y="365"/>
                  </a:lnTo>
                  <a:lnTo>
                    <a:pt x="156" y="367"/>
                  </a:lnTo>
                  <a:lnTo>
                    <a:pt x="139" y="360"/>
                  </a:lnTo>
                  <a:lnTo>
                    <a:pt x="134" y="365"/>
                  </a:lnTo>
                  <a:lnTo>
                    <a:pt x="137" y="388"/>
                  </a:lnTo>
                  <a:lnTo>
                    <a:pt x="149" y="393"/>
                  </a:lnTo>
                  <a:lnTo>
                    <a:pt x="156" y="386"/>
                  </a:lnTo>
                  <a:lnTo>
                    <a:pt x="161" y="398"/>
                  </a:lnTo>
                  <a:lnTo>
                    <a:pt x="146" y="405"/>
                  </a:lnTo>
                  <a:lnTo>
                    <a:pt x="132" y="419"/>
                  </a:lnTo>
                  <a:lnTo>
                    <a:pt x="130" y="440"/>
                  </a:lnTo>
                  <a:lnTo>
                    <a:pt x="127" y="452"/>
                  </a:lnTo>
                  <a:lnTo>
                    <a:pt x="111" y="452"/>
                  </a:lnTo>
                  <a:lnTo>
                    <a:pt x="99" y="464"/>
                  </a:lnTo>
                  <a:lnTo>
                    <a:pt x="94" y="483"/>
                  </a:lnTo>
                  <a:lnTo>
                    <a:pt x="111" y="500"/>
                  </a:lnTo>
                  <a:lnTo>
                    <a:pt x="125" y="504"/>
                  </a:lnTo>
                  <a:lnTo>
                    <a:pt x="120" y="526"/>
                  </a:lnTo>
                  <a:lnTo>
                    <a:pt x="101" y="540"/>
                  </a:lnTo>
                  <a:lnTo>
                    <a:pt x="90" y="568"/>
                  </a:lnTo>
                  <a:lnTo>
                    <a:pt x="75" y="578"/>
                  </a:lnTo>
                  <a:lnTo>
                    <a:pt x="68" y="589"/>
                  </a:lnTo>
                  <a:lnTo>
                    <a:pt x="73" y="618"/>
                  </a:lnTo>
                  <a:lnTo>
                    <a:pt x="85" y="632"/>
                  </a:lnTo>
                  <a:lnTo>
                    <a:pt x="78" y="630"/>
                  </a:lnTo>
                  <a:lnTo>
                    <a:pt x="64" y="627"/>
                  </a:lnTo>
                  <a:lnTo>
                    <a:pt x="23" y="623"/>
                  </a:lnTo>
                  <a:lnTo>
                    <a:pt x="16" y="608"/>
                  </a:lnTo>
                  <a:lnTo>
                    <a:pt x="16" y="589"/>
                  </a:lnTo>
                  <a:lnTo>
                    <a:pt x="7" y="589"/>
                  </a:lnTo>
                  <a:lnTo>
                    <a:pt x="2" y="580"/>
                  </a:lnTo>
                  <a:lnTo>
                    <a:pt x="0" y="554"/>
                  </a:lnTo>
                  <a:lnTo>
                    <a:pt x="12" y="545"/>
                  </a:lnTo>
                  <a:lnTo>
                    <a:pt x="16" y="528"/>
                  </a:lnTo>
                  <a:lnTo>
                    <a:pt x="16" y="516"/>
                  </a:lnTo>
                  <a:lnTo>
                    <a:pt x="23" y="497"/>
                  </a:lnTo>
                  <a:lnTo>
                    <a:pt x="30" y="464"/>
                  </a:lnTo>
                  <a:lnTo>
                    <a:pt x="28" y="452"/>
                  </a:lnTo>
                  <a:lnTo>
                    <a:pt x="35" y="447"/>
                  </a:lnTo>
                  <a:lnTo>
                    <a:pt x="33" y="438"/>
                  </a:lnTo>
                  <a:lnTo>
                    <a:pt x="26" y="436"/>
                  </a:lnTo>
                  <a:lnTo>
                    <a:pt x="30" y="424"/>
                  </a:lnTo>
                  <a:lnTo>
                    <a:pt x="23" y="417"/>
                  </a:lnTo>
                  <a:lnTo>
                    <a:pt x="21" y="391"/>
                  </a:lnTo>
                  <a:lnTo>
                    <a:pt x="26" y="388"/>
                  </a:lnTo>
                  <a:lnTo>
                    <a:pt x="23" y="360"/>
                  </a:lnTo>
                  <a:lnTo>
                    <a:pt x="28" y="339"/>
                  </a:lnTo>
                  <a:lnTo>
                    <a:pt x="33" y="320"/>
                  </a:lnTo>
                  <a:lnTo>
                    <a:pt x="42" y="315"/>
                  </a:lnTo>
                  <a:lnTo>
                    <a:pt x="38" y="294"/>
                  </a:lnTo>
                  <a:lnTo>
                    <a:pt x="38" y="275"/>
                  </a:lnTo>
                  <a:lnTo>
                    <a:pt x="49" y="263"/>
                  </a:lnTo>
                  <a:lnTo>
                    <a:pt x="49" y="246"/>
                  </a:lnTo>
                  <a:lnTo>
                    <a:pt x="59" y="227"/>
                  </a:lnTo>
                  <a:lnTo>
                    <a:pt x="59" y="208"/>
                  </a:lnTo>
                  <a:lnTo>
                    <a:pt x="54" y="206"/>
                  </a:lnTo>
                  <a:lnTo>
                    <a:pt x="47" y="173"/>
                  </a:lnTo>
                  <a:lnTo>
                    <a:pt x="56" y="152"/>
                  </a:lnTo>
                  <a:lnTo>
                    <a:pt x="54" y="135"/>
                  </a:lnTo>
                  <a:lnTo>
                    <a:pt x="61" y="118"/>
                  </a:lnTo>
                  <a:lnTo>
                    <a:pt x="71" y="102"/>
                  </a:lnTo>
                  <a:lnTo>
                    <a:pt x="82" y="90"/>
                  </a:lnTo>
                  <a:lnTo>
                    <a:pt x="78" y="83"/>
                  </a:lnTo>
                  <a:lnTo>
                    <a:pt x="80" y="78"/>
                  </a:lnTo>
                  <a:lnTo>
                    <a:pt x="80" y="47"/>
                  </a:lnTo>
                  <a:lnTo>
                    <a:pt x="99" y="40"/>
                  </a:lnTo>
                  <a:lnTo>
                    <a:pt x="104" y="21"/>
                  </a:lnTo>
                  <a:lnTo>
                    <a:pt x="101" y="17"/>
                  </a:lnTo>
                  <a:lnTo>
                    <a:pt x="116" y="0"/>
                  </a:lnTo>
                  <a:lnTo>
                    <a:pt x="137" y="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05" name="Freeform 18"/>
            <p:cNvSpPr>
              <a:spLocks noEditPoints="1"/>
            </p:cNvSpPr>
            <p:nvPr/>
          </p:nvSpPr>
          <p:spPr bwMode="auto">
            <a:xfrm>
              <a:off x="7523855" y="4215898"/>
              <a:ext cx="1111235" cy="1032835"/>
            </a:xfrm>
            <a:custGeom>
              <a:avLst/>
              <a:gdLst>
                <a:gd name="T0" fmla="*/ 544 w 652"/>
                <a:gd name="T1" fmla="*/ 550 h 606"/>
                <a:gd name="T2" fmla="*/ 562 w 652"/>
                <a:gd name="T3" fmla="*/ 580 h 606"/>
                <a:gd name="T4" fmla="*/ 539 w 652"/>
                <a:gd name="T5" fmla="*/ 606 h 606"/>
                <a:gd name="T6" fmla="*/ 508 w 652"/>
                <a:gd name="T7" fmla="*/ 554 h 606"/>
                <a:gd name="T8" fmla="*/ 489 w 652"/>
                <a:gd name="T9" fmla="*/ 50 h 606"/>
                <a:gd name="T10" fmla="*/ 520 w 652"/>
                <a:gd name="T11" fmla="*/ 69 h 606"/>
                <a:gd name="T12" fmla="*/ 527 w 652"/>
                <a:gd name="T13" fmla="*/ 102 h 606"/>
                <a:gd name="T14" fmla="*/ 553 w 652"/>
                <a:gd name="T15" fmla="*/ 145 h 606"/>
                <a:gd name="T16" fmla="*/ 584 w 652"/>
                <a:gd name="T17" fmla="*/ 176 h 606"/>
                <a:gd name="T18" fmla="*/ 605 w 652"/>
                <a:gd name="T19" fmla="*/ 197 h 606"/>
                <a:gd name="T20" fmla="*/ 641 w 652"/>
                <a:gd name="T21" fmla="*/ 247 h 606"/>
                <a:gd name="T22" fmla="*/ 652 w 652"/>
                <a:gd name="T23" fmla="*/ 296 h 606"/>
                <a:gd name="T24" fmla="*/ 645 w 652"/>
                <a:gd name="T25" fmla="*/ 348 h 606"/>
                <a:gd name="T26" fmla="*/ 617 w 652"/>
                <a:gd name="T27" fmla="*/ 405 h 606"/>
                <a:gd name="T28" fmla="*/ 596 w 652"/>
                <a:gd name="T29" fmla="*/ 455 h 606"/>
                <a:gd name="T30" fmla="*/ 567 w 652"/>
                <a:gd name="T31" fmla="*/ 483 h 606"/>
                <a:gd name="T32" fmla="*/ 520 w 652"/>
                <a:gd name="T33" fmla="*/ 500 h 606"/>
                <a:gd name="T34" fmla="*/ 492 w 652"/>
                <a:gd name="T35" fmla="*/ 505 h 606"/>
                <a:gd name="T36" fmla="*/ 442 w 652"/>
                <a:gd name="T37" fmla="*/ 488 h 606"/>
                <a:gd name="T38" fmla="*/ 418 w 652"/>
                <a:gd name="T39" fmla="*/ 443 h 606"/>
                <a:gd name="T40" fmla="*/ 395 w 652"/>
                <a:gd name="T41" fmla="*/ 429 h 606"/>
                <a:gd name="T42" fmla="*/ 397 w 652"/>
                <a:gd name="T43" fmla="*/ 401 h 606"/>
                <a:gd name="T44" fmla="*/ 369 w 652"/>
                <a:gd name="T45" fmla="*/ 427 h 606"/>
                <a:gd name="T46" fmla="*/ 338 w 652"/>
                <a:gd name="T47" fmla="*/ 386 h 606"/>
                <a:gd name="T48" fmla="*/ 290 w 652"/>
                <a:gd name="T49" fmla="*/ 360 h 606"/>
                <a:gd name="T50" fmla="*/ 208 w 652"/>
                <a:gd name="T51" fmla="*/ 374 h 606"/>
                <a:gd name="T52" fmla="*/ 167 w 652"/>
                <a:gd name="T53" fmla="*/ 405 h 606"/>
                <a:gd name="T54" fmla="*/ 118 w 652"/>
                <a:gd name="T55" fmla="*/ 408 h 606"/>
                <a:gd name="T56" fmla="*/ 85 w 652"/>
                <a:gd name="T57" fmla="*/ 422 h 606"/>
                <a:gd name="T58" fmla="*/ 35 w 652"/>
                <a:gd name="T59" fmla="*/ 415 h 606"/>
                <a:gd name="T60" fmla="*/ 37 w 652"/>
                <a:gd name="T61" fmla="*/ 393 h 606"/>
                <a:gd name="T62" fmla="*/ 30 w 652"/>
                <a:gd name="T63" fmla="*/ 344 h 606"/>
                <a:gd name="T64" fmla="*/ 21 w 652"/>
                <a:gd name="T65" fmla="*/ 306 h 606"/>
                <a:gd name="T66" fmla="*/ 0 w 652"/>
                <a:gd name="T67" fmla="*/ 261 h 606"/>
                <a:gd name="T68" fmla="*/ 14 w 652"/>
                <a:gd name="T69" fmla="*/ 266 h 606"/>
                <a:gd name="T70" fmla="*/ 2 w 652"/>
                <a:gd name="T71" fmla="*/ 230 h 606"/>
                <a:gd name="T72" fmla="*/ 7 w 652"/>
                <a:gd name="T73" fmla="*/ 197 h 606"/>
                <a:gd name="T74" fmla="*/ 35 w 652"/>
                <a:gd name="T75" fmla="*/ 180 h 606"/>
                <a:gd name="T76" fmla="*/ 66 w 652"/>
                <a:gd name="T77" fmla="*/ 166 h 606"/>
                <a:gd name="T78" fmla="*/ 97 w 652"/>
                <a:gd name="T79" fmla="*/ 154 h 606"/>
                <a:gd name="T80" fmla="*/ 134 w 652"/>
                <a:gd name="T81" fmla="*/ 133 h 606"/>
                <a:gd name="T82" fmla="*/ 158 w 652"/>
                <a:gd name="T83" fmla="*/ 93 h 606"/>
                <a:gd name="T84" fmla="*/ 170 w 652"/>
                <a:gd name="T85" fmla="*/ 88 h 606"/>
                <a:gd name="T86" fmla="*/ 191 w 652"/>
                <a:gd name="T87" fmla="*/ 64 h 606"/>
                <a:gd name="T88" fmla="*/ 208 w 652"/>
                <a:gd name="T89" fmla="*/ 55 h 606"/>
                <a:gd name="T90" fmla="*/ 243 w 652"/>
                <a:gd name="T91" fmla="*/ 69 h 606"/>
                <a:gd name="T92" fmla="*/ 269 w 652"/>
                <a:gd name="T93" fmla="*/ 48 h 606"/>
                <a:gd name="T94" fmla="*/ 290 w 652"/>
                <a:gd name="T95" fmla="*/ 24 h 606"/>
                <a:gd name="T96" fmla="*/ 300 w 652"/>
                <a:gd name="T97" fmla="*/ 10 h 606"/>
                <a:gd name="T98" fmla="*/ 343 w 652"/>
                <a:gd name="T99" fmla="*/ 22 h 606"/>
                <a:gd name="T100" fmla="*/ 371 w 652"/>
                <a:gd name="T101" fmla="*/ 22 h 606"/>
                <a:gd name="T102" fmla="*/ 371 w 652"/>
                <a:gd name="T103" fmla="*/ 43 h 606"/>
                <a:gd name="T104" fmla="*/ 359 w 652"/>
                <a:gd name="T105" fmla="*/ 64 h 606"/>
                <a:gd name="T106" fmla="*/ 392 w 652"/>
                <a:gd name="T107" fmla="*/ 90 h 606"/>
                <a:gd name="T108" fmla="*/ 421 w 652"/>
                <a:gd name="T109" fmla="*/ 109 h 606"/>
                <a:gd name="T110" fmla="*/ 454 w 652"/>
                <a:gd name="T111" fmla="*/ 93 h 606"/>
                <a:gd name="T112" fmla="*/ 458 w 652"/>
                <a:gd name="T113" fmla="*/ 60 h 606"/>
                <a:gd name="T114" fmla="*/ 458 w 652"/>
                <a:gd name="T115" fmla="*/ 27 h 606"/>
                <a:gd name="T116" fmla="*/ 473 w 652"/>
                <a:gd name="T117" fmla="*/ 0 h 606"/>
                <a:gd name="T118" fmla="*/ 482 w 652"/>
                <a:gd name="T119" fmla="*/ 27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52" h="606">
                  <a:moveTo>
                    <a:pt x="520" y="545"/>
                  </a:moveTo>
                  <a:lnTo>
                    <a:pt x="520" y="545"/>
                  </a:lnTo>
                  <a:lnTo>
                    <a:pt x="536" y="552"/>
                  </a:lnTo>
                  <a:lnTo>
                    <a:pt x="544" y="550"/>
                  </a:lnTo>
                  <a:lnTo>
                    <a:pt x="558" y="547"/>
                  </a:lnTo>
                  <a:lnTo>
                    <a:pt x="565" y="547"/>
                  </a:lnTo>
                  <a:lnTo>
                    <a:pt x="567" y="573"/>
                  </a:lnTo>
                  <a:lnTo>
                    <a:pt x="562" y="580"/>
                  </a:lnTo>
                  <a:lnTo>
                    <a:pt x="560" y="597"/>
                  </a:lnTo>
                  <a:lnTo>
                    <a:pt x="555" y="592"/>
                  </a:lnTo>
                  <a:lnTo>
                    <a:pt x="544" y="606"/>
                  </a:lnTo>
                  <a:lnTo>
                    <a:pt x="539" y="606"/>
                  </a:lnTo>
                  <a:lnTo>
                    <a:pt x="529" y="606"/>
                  </a:lnTo>
                  <a:lnTo>
                    <a:pt x="520" y="587"/>
                  </a:lnTo>
                  <a:lnTo>
                    <a:pt x="518" y="573"/>
                  </a:lnTo>
                  <a:lnTo>
                    <a:pt x="508" y="554"/>
                  </a:lnTo>
                  <a:lnTo>
                    <a:pt x="508" y="545"/>
                  </a:lnTo>
                  <a:lnTo>
                    <a:pt x="520" y="545"/>
                  </a:lnTo>
                  <a:close/>
                  <a:moveTo>
                    <a:pt x="489" y="50"/>
                  </a:moveTo>
                  <a:lnTo>
                    <a:pt x="489" y="50"/>
                  </a:lnTo>
                  <a:lnTo>
                    <a:pt x="496" y="62"/>
                  </a:lnTo>
                  <a:lnTo>
                    <a:pt x="506" y="57"/>
                  </a:lnTo>
                  <a:lnTo>
                    <a:pt x="510" y="64"/>
                  </a:lnTo>
                  <a:lnTo>
                    <a:pt x="520" y="69"/>
                  </a:lnTo>
                  <a:lnTo>
                    <a:pt x="518" y="79"/>
                  </a:lnTo>
                  <a:lnTo>
                    <a:pt x="520" y="93"/>
                  </a:lnTo>
                  <a:lnTo>
                    <a:pt x="522" y="100"/>
                  </a:lnTo>
                  <a:lnTo>
                    <a:pt x="527" y="102"/>
                  </a:lnTo>
                  <a:lnTo>
                    <a:pt x="532" y="116"/>
                  </a:lnTo>
                  <a:lnTo>
                    <a:pt x="532" y="126"/>
                  </a:lnTo>
                  <a:lnTo>
                    <a:pt x="536" y="138"/>
                  </a:lnTo>
                  <a:lnTo>
                    <a:pt x="553" y="145"/>
                  </a:lnTo>
                  <a:lnTo>
                    <a:pt x="565" y="154"/>
                  </a:lnTo>
                  <a:lnTo>
                    <a:pt x="577" y="161"/>
                  </a:lnTo>
                  <a:lnTo>
                    <a:pt x="574" y="166"/>
                  </a:lnTo>
                  <a:lnTo>
                    <a:pt x="584" y="176"/>
                  </a:lnTo>
                  <a:lnTo>
                    <a:pt x="588" y="195"/>
                  </a:lnTo>
                  <a:lnTo>
                    <a:pt x="596" y="192"/>
                  </a:lnTo>
                  <a:lnTo>
                    <a:pt x="603" y="199"/>
                  </a:lnTo>
                  <a:lnTo>
                    <a:pt x="605" y="197"/>
                  </a:lnTo>
                  <a:lnTo>
                    <a:pt x="610" y="214"/>
                  </a:lnTo>
                  <a:lnTo>
                    <a:pt x="619" y="225"/>
                  </a:lnTo>
                  <a:lnTo>
                    <a:pt x="629" y="232"/>
                  </a:lnTo>
                  <a:lnTo>
                    <a:pt x="641" y="247"/>
                  </a:lnTo>
                  <a:lnTo>
                    <a:pt x="645" y="261"/>
                  </a:lnTo>
                  <a:lnTo>
                    <a:pt x="645" y="270"/>
                  </a:lnTo>
                  <a:lnTo>
                    <a:pt x="645" y="282"/>
                  </a:lnTo>
                  <a:lnTo>
                    <a:pt x="652" y="296"/>
                  </a:lnTo>
                  <a:lnTo>
                    <a:pt x="650" y="313"/>
                  </a:lnTo>
                  <a:lnTo>
                    <a:pt x="648" y="322"/>
                  </a:lnTo>
                  <a:lnTo>
                    <a:pt x="645" y="339"/>
                  </a:lnTo>
                  <a:lnTo>
                    <a:pt x="645" y="348"/>
                  </a:lnTo>
                  <a:lnTo>
                    <a:pt x="641" y="363"/>
                  </a:lnTo>
                  <a:lnTo>
                    <a:pt x="633" y="382"/>
                  </a:lnTo>
                  <a:lnTo>
                    <a:pt x="622" y="389"/>
                  </a:lnTo>
                  <a:lnTo>
                    <a:pt x="617" y="405"/>
                  </a:lnTo>
                  <a:lnTo>
                    <a:pt x="610" y="415"/>
                  </a:lnTo>
                  <a:lnTo>
                    <a:pt x="605" y="431"/>
                  </a:lnTo>
                  <a:lnTo>
                    <a:pt x="598" y="441"/>
                  </a:lnTo>
                  <a:lnTo>
                    <a:pt x="596" y="455"/>
                  </a:lnTo>
                  <a:lnTo>
                    <a:pt x="593" y="469"/>
                  </a:lnTo>
                  <a:lnTo>
                    <a:pt x="593" y="476"/>
                  </a:lnTo>
                  <a:lnTo>
                    <a:pt x="584" y="483"/>
                  </a:lnTo>
                  <a:lnTo>
                    <a:pt x="567" y="483"/>
                  </a:lnTo>
                  <a:lnTo>
                    <a:pt x="551" y="493"/>
                  </a:lnTo>
                  <a:lnTo>
                    <a:pt x="544" y="500"/>
                  </a:lnTo>
                  <a:lnTo>
                    <a:pt x="534" y="509"/>
                  </a:lnTo>
                  <a:lnTo>
                    <a:pt x="520" y="500"/>
                  </a:lnTo>
                  <a:lnTo>
                    <a:pt x="510" y="495"/>
                  </a:lnTo>
                  <a:lnTo>
                    <a:pt x="513" y="486"/>
                  </a:lnTo>
                  <a:lnTo>
                    <a:pt x="506" y="490"/>
                  </a:lnTo>
                  <a:lnTo>
                    <a:pt x="492" y="505"/>
                  </a:lnTo>
                  <a:lnTo>
                    <a:pt x="477" y="498"/>
                  </a:lnTo>
                  <a:lnTo>
                    <a:pt x="468" y="495"/>
                  </a:lnTo>
                  <a:lnTo>
                    <a:pt x="458" y="493"/>
                  </a:lnTo>
                  <a:lnTo>
                    <a:pt x="442" y="488"/>
                  </a:lnTo>
                  <a:lnTo>
                    <a:pt x="432" y="474"/>
                  </a:lnTo>
                  <a:lnTo>
                    <a:pt x="430" y="460"/>
                  </a:lnTo>
                  <a:lnTo>
                    <a:pt x="425" y="450"/>
                  </a:lnTo>
                  <a:lnTo>
                    <a:pt x="418" y="443"/>
                  </a:lnTo>
                  <a:lnTo>
                    <a:pt x="402" y="441"/>
                  </a:lnTo>
                  <a:lnTo>
                    <a:pt x="406" y="429"/>
                  </a:lnTo>
                  <a:lnTo>
                    <a:pt x="402" y="415"/>
                  </a:lnTo>
                  <a:lnTo>
                    <a:pt x="395" y="429"/>
                  </a:lnTo>
                  <a:lnTo>
                    <a:pt x="380" y="431"/>
                  </a:lnTo>
                  <a:lnTo>
                    <a:pt x="390" y="422"/>
                  </a:lnTo>
                  <a:lnTo>
                    <a:pt x="392" y="410"/>
                  </a:lnTo>
                  <a:lnTo>
                    <a:pt x="397" y="401"/>
                  </a:lnTo>
                  <a:lnTo>
                    <a:pt x="397" y="386"/>
                  </a:lnTo>
                  <a:lnTo>
                    <a:pt x="383" y="403"/>
                  </a:lnTo>
                  <a:lnTo>
                    <a:pt x="373" y="410"/>
                  </a:lnTo>
                  <a:lnTo>
                    <a:pt x="369" y="427"/>
                  </a:lnTo>
                  <a:lnTo>
                    <a:pt x="354" y="417"/>
                  </a:lnTo>
                  <a:lnTo>
                    <a:pt x="354" y="408"/>
                  </a:lnTo>
                  <a:lnTo>
                    <a:pt x="345" y="393"/>
                  </a:lnTo>
                  <a:lnTo>
                    <a:pt x="338" y="386"/>
                  </a:lnTo>
                  <a:lnTo>
                    <a:pt x="340" y="382"/>
                  </a:lnTo>
                  <a:lnTo>
                    <a:pt x="319" y="370"/>
                  </a:lnTo>
                  <a:lnTo>
                    <a:pt x="307" y="370"/>
                  </a:lnTo>
                  <a:lnTo>
                    <a:pt x="290" y="360"/>
                  </a:lnTo>
                  <a:lnTo>
                    <a:pt x="262" y="363"/>
                  </a:lnTo>
                  <a:lnTo>
                    <a:pt x="241" y="370"/>
                  </a:lnTo>
                  <a:lnTo>
                    <a:pt x="224" y="374"/>
                  </a:lnTo>
                  <a:lnTo>
                    <a:pt x="208" y="374"/>
                  </a:lnTo>
                  <a:lnTo>
                    <a:pt x="191" y="384"/>
                  </a:lnTo>
                  <a:lnTo>
                    <a:pt x="177" y="389"/>
                  </a:lnTo>
                  <a:lnTo>
                    <a:pt x="175" y="398"/>
                  </a:lnTo>
                  <a:lnTo>
                    <a:pt x="167" y="405"/>
                  </a:lnTo>
                  <a:lnTo>
                    <a:pt x="153" y="408"/>
                  </a:lnTo>
                  <a:lnTo>
                    <a:pt x="144" y="408"/>
                  </a:lnTo>
                  <a:lnTo>
                    <a:pt x="130" y="405"/>
                  </a:lnTo>
                  <a:lnTo>
                    <a:pt x="118" y="408"/>
                  </a:lnTo>
                  <a:lnTo>
                    <a:pt x="106" y="408"/>
                  </a:lnTo>
                  <a:lnTo>
                    <a:pt x="97" y="417"/>
                  </a:lnTo>
                  <a:lnTo>
                    <a:pt x="92" y="417"/>
                  </a:lnTo>
                  <a:lnTo>
                    <a:pt x="85" y="422"/>
                  </a:lnTo>
                  <a:lnTo>
                    <a:pt x="75" y="429"/>
                  </a:lnTo>
                  <a:lnTo>
                    <a:pt x="63" y="429"/>
                  </a:lnTo>
                  <a:lnTo>
                    <a:pt x="54" y="429"/>
                  </a:lnTo>
                  <a:lnTo>
                    <a:pt x="35" y="415"/>
                  </a:lnTo>
                  <a:lnTo>
                    <a:pt x="28" y="412"/>
                  </a:lnTo>
                  <a:lnTo>
                    <a:pt x="28" y="401"/>
                  </a:lnTo>
                  <a:lnTo>
                    <a:pt x="35" y="398"/>
                  </a:lnTo>
                  <a:lnTo>
                    <a:pt x="37" y="393"/>
                  </a:lnTo>
                  <a:lnTo>
                    <a:pt x="37" y="386"/>
                  </a:lnTo>
                  <a:lnTo>
                    <a:pt x="40" y="374"/>
                  </a:lnTo>
                  <a:lnTo>
                    <a:pt x="37" y="363"/>
                  </a:lnTo>
                  <a:lnTo>
                    <a:pt x="30" y="344"/>
                  </a:lnTo>
                  <a:lnTo>
                    <a:pt x="28" y="332"/>
                  </a:lnTo>
                  <a:lnTo>
                    <a:pt x="28" y="322"/>
                  </a:lnTo>
                  <a:lnTo>
                    <a:pt x="21" y="311"/>
                  </a:lnTo>
                  <a:lnTo>
                    <a:pt x="21" y="306"/>
                  </a:lnTo>
                  <a:lnTo>
                    <a:pt x="14" y="299"/>
                  </a:lnTo>
                  <a:lnTo>
                    <a:pt x="11" y="285"/>
                  </a:lnTo>
                  <a:lnTo>
                    <a:pt x="2" y="268"/>
                  </a:lnTo>
                  <a:lnTo>
                    <a:pt x="0" y="261"/>
                  </a:lnTo>
                  <a:lnTo>
                    <a:pt x="7" y="268"/>
                  </a:lnTo>
                  <a:lnTo>
                    <a:pt x="2" y="254"/>
                  </a:lnTo>
                  <a:lnTo>
                    <a:pt x="9" y="258"/>
                  </a:lnTo>
                  <a:lnTo>
                    <a:pt x="14" y="266"/>
                  </a:lnTo>
                  <a:lnTo>
                    <a:pt x="14" y="256"/>
                  </a:lnTo>
                  <a:lnTo>
                    <a:pt x="7" y="242"/>
                  </a:lnTo>
                  <a:lnTo>
                    <a:pt x="4" y="237"/>
                  </a:lnTo>
                  <a:lnTo>
                    <a:pt x="2" y="230"/>
                  </a:lnTo>
                  <a:lnTo>
                    <a:pt x="2" y="221"/>
                  </a:lnTo>
                  <a:lnTo>
                    <a:pt x="7" y="216"/>
                  </a:lnTo>
                  <a:lnTo>
                    <a:pt x="9" y="206"/>
                  </a:lnTo>
                  <a:lnTo>
                    <a:pt x="7" y="197"/>
                  </a:lnTo>
                  <a:lnTo>
                    <a:pt x="14" y="185"/>
                  </a:lnTo>
                  <a:lnTo>
                    <a:pt x="14" y="199"/>
                  </a:lnTo>
                  <a:lnTo>
                    <a:pt x="21" y="185"/>
                  </a:lnTo>
                  <a:lnTo>
                    <a:pt x="35" y="180"/>
                  </a:lnTo>
                  <a:lnTo>
                    <a:pt x="42" y="173"/>
                  </a:lnTo>
                  <a:lnTo>
                    <a:pt x="54" y="166"/>
                  </a:lnTo>
                  <a:lnTo>
                    <a:pt x="63" y="166"/>
                  </a:lnTo>
                  <a:lnTo>
                    <a:pt x="66" y="166"/>
                  </a:lnTo>
                  <a:lnTo>
                    <a:pt x="80" y="161"/>
                  </a:lnTo>
                  <a:lnTo>
                    <a:pt x="89" y="159"/>
                  </a:lnTo>
                  <a:lnTo>
                    <a:pt x="92" y="154"/>
                  </a:lnTo>
                  <a:lnTo>
                    <a:pt x="97" y="154"/>
                  </a:lnTo>
                  <a:lnTo>
                    <a:pt x="106" y="154"/>
                  </a:lnTo>
                  <a:lnTo>
                    <a:pt x="123" y="150"/>
                  </a:lnTo>
                  <a:lnTo>
                    <a:pt x="130" y="143"/>
                  </a:lnTo>
                  <a:lnTo>
                    <a:pt x="134" y="133"/>
                  </a:lnTo>
                  <a:lnTo>
                    <a:pt x="144" y="124"/>
                  </a:lnTo>
                  <a:lnTo>
                    <a:pt x="146" y="116"/>
                  </a:lnTo>
                  <a:lnTo>
                    <a:pt x="146" y="107"/>
                  </a:lnTo>
                  <a:lnTo>
                    <a:pt x="158" y="93"/>
                  </a:lnTo>
                  <a:lnTo>
                    <a:pt x="163" y="107"/>
                  </a:lnTo>
                  <a:lnTo>
                    <a:pt x="170" y="105"/>
                  </a:lnTo>
                  <a:lnTo>
                    <a:pt x="165" y="98"/>
                  </a:lnTo>
                  <a:lnTo>
                    <a:pt x="170" y="88"/>
                  </a:lnTo>
                  <a:lnTo>
                    <a:pt x="177" y="93"/>
                  </a:lnTo>
                  <a:lnTo>
                    <a:pt x="179" y="81"/>
                  </a:lnTo>
                  <a:lnTo>
                    <a:pt x="189" y="71"/>
                  </a:lnTo>
                  <a:lnTo>
                    <a:pt x="191" y="64"/>
                  </a:lnTo>
                  <a:lnTo>
                    <a:pt x="201" y="62"/>
                  </a:lnTo>
                  <a:lnTo>
                    <a:pt x="201" y="57"/>
                  </a:lnTo>
                  <a:lnTo>
                    <a:pt x="208" y="60"/>
                  </a:lnTo>
                  <a:lnTo>
                    <a:pt x="208" y="55"/>
                  </a:lnTo>
                  <a:lnTo>
                    <a:pt x="215" y="53"/>
                  </a:lnTo>
                  <a:lnTo>
                    <a:pt x="222" y="50"/>
                  </a:lnTo>
                  <a:lnTo>
                    <a:pt x="234" y="60"/>
                  </a:lnTo>
                  <a:lnTo>
                    <a:pt x="243" y="69"/>
                  </a:lnTo>
                  <a:lnTo>
                    <a:pt x="255" y="69"/>
                  </a:lnTo>
                  <a:lnTo>
                    <a:pt x="264" y="69"/>
                  </a:lnTo>
                  <a:lnTo>
                    <a:pt x="260" y="62"/>
                  </a:lnTo>
                  <a:lnTo>
                    <a:pt x="269" y="48"/>
                  </a:lnTo>
                  <a:lnTo>
                    <a:pt x="276" y="43"/>
                  </a:lnTo>
                  <a:lnTo>
                    <a:pt x="274" y="38"/>
                  </a:lnTo>
                  <a:lnTo>
                    <a:pt x="281" y="29"/>
                  </a:lnTo>
                  <a:lnTo>
                    <a:pt x="290" y="24"/>
                  </a:lnTo>
                  <a:lnTo>
                    <a:pt x="298" y="27"/>
                  </a:lnTo>
                  <a:lnTo>
                    <a:pt x="312" y="22"/>
                  </a:lnTo>
                  <a:lnTo>
                    <a:pt x="312" y="15"/>
                  </a:lnTo>
                  <a:lnTo>
                    <a:pt x="300" y="10"/>
                  </a:lnTo>
                  <a:lnTo>
                    <a:pt x="309" y="8"/>
                  </a:lnTo>
                  <a:lnTo>
                    <a:pt x="319" y="10"/>
                  </a:lnTo>
                  <a:lnTo>
                    <a:pt x="328" y="17"/>
                  </a:lnTo>
                  <a:lnTo>
                    <a:pt x="343" y="22"/>
                  </a:lnTo>
                  <a:lnTo>
                    <a:pt x="345" y="19"/>
                  </a:lnTo>
                  <a:lnTo>
                    <a:pt x="357" y="24"/>
                  </a:lnTo>
                  <a:lnTo>
                    <a:pt x="366" y="19"/>
                  </a:lnTo>
                  <a:lnTo>
                    <a:pt x="371" y="22"/>
                  </a:lnTo>
                  <a:lnTo>
                    <a:pt x="376" y="19"/>
                  </a:lnTo>
                  <a:lnTo>
                    <a:pt x="383" y="27"/>
                  </a:lnTo>
                  <a:lnTo>
                    <a:pt x="378" y="36"/>
                  </a:lnTo>
                  <a:lnTo>
                    <a:pt x="371" y="43"/>
                  </a:lnTo>
                  <a:lnTo>
                    <a:pt x="366" y="43"/>
                  </a:lnTo>
                  <a:lnTo>
                    <a:pt x="369" y="50"/>
                  </a:lnTo>
                  <a:lnTo>
                    <a:pt x="364" y="57"/>
                  </a:lnTo>
                  <a:lnTo>
                    <a:pt x="359" y="64"/>
                  </a:lnTo>
                  <a:lnTo>
                    <a:pt x="359" y="71"/>
                  </a:lnTo>
                  <a:lnTo>
                    <a:pt x="371" y="81"/>
                  </a:lnTo>
                  <a:lnTo>
                    <a:pt x="385" y="86"/>
                  </a:lnTo>
                  <a:lnTo>
                    <a:pt x="392" y="90"/>
                  </a:lnTo>
                  <a:lnTo>
                    <a:pt x="404" y="100"/>
                  </a:lnTo>
                  <a:lnTo>
                    <a:pt x="409" y="100"/>
                  </a:lnTo>
                  <a:lnTo>
                    <a:pt x="418" y="105"/>
                  </a:lnTo>
                  <a:lnTo>
                    <a:pt x="421" y="109"/>
                  </a:lnTo>
                  <a:lnTo>
                    <a:pt x="435" y="116"/>
                  </a:lnTo>
                  <a:lnTo>
                    <a:pt x="447" y="109"/>
                  </a:lnTo>
                  <a:lnTo>
                    <a:pt x="449" y="102"/>
                  </a:lnTo>
                  <a:lnTo>
                    <a:pt x="454" y="93"/>
                  </a:lnTo>
                  <a:lnTo>
                    <a:pt x="454" y="83"/>
                  </a:lnTo>
                  <a:lnTo>
                    <a:pt x="458" y="71"/>
                  </a:lnTo>
                  <a:lnTo>
                    <a:pt x="456" y="62"/>
                  </a:lnTo>
                  <a:lnTo>
                    <a:pt x="458" y="60"/>
                  </a:lnTo>
                  <a:lnTo>
                    <a:pt x="456" y="48"/>
                  </a:lnTo>
                  <a:lnTo>
                    <a:pt x="458" y="36"/>
                  </a:lnTo>
                  <a:lnTo>
                    <a:pt x="463" y="34"/>
                  </a:lnTo>
                  <a:lnTo>
                    <a:pt x="458" y="27"/>
                  </a:lnTo>
                  <a:lnTo>
                    <a:pt x="463" y="19"/>
                  </a:lnTo>
                  <a:lnTo>
                    <a:pt x="468" y="10"/>
                  </a:lnTo>
                  <a:lnTo>
                    <a:pt x="468" y="5"/>
                  </a:lnTo>
                  <a:lnTo>
                    <a:pt x="473" y="0"/>
                  </a:lnTo>
                  <a:lnTo>
                    <a:pt x="477" y="8"/>
                  </a:lnTo>
                  <a:lnTo>
                    <a:pt x="480" y="17"/>
                  </a:lnTo>
                  <a:lnTo>
                    <a:pt x="482" y="19"/>
                  </a:lnTo>
                  <a:lnTo>
                    <a:pt x="482" y="27"/>
                  </a:lnTo>
                  <a:lnTo>
                    <a:pt x="489" y="34"/>
                  </a:lnTo>
                  <a:lnTo>
                    <a:pt x="489" y="43"/>
                  </a:lnTo>
                  <a:lnTo>
                    <a:pt x="489" y="5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06" name="Freeform 20"/>
            <p:cNvSpPr>
              <a:spLocks/>
            </p:cNvSpPr>
            <p:nvPr/>
          </p:nvSpPr>
          <p:spPr bwMode="auto">
            <a:xfrm>
              <a:off x="4657142" y="2373498"/>
              <a:ext cx="209636" cy="103966"/>
            </a:xfrm>
            <a:custGeom>
              <a:avLst/>
              <a:gdLst>
                <a:gd name="T0" fmla="*/ 94 w 123"/>
                <a:gd name="T1" fmla="*/ 0 h 61"/>
                <a:gd name="T2" fmla="*/ 94 w 123"/>
                <a:gd name="T3" fmla="*/ 0 h 61"/>
                <a:gd name="T4" fmla="*/ 109 w 123"/>
                <a:gd name="T5" fmla="*/ 7 h 61"/>
                <a:gd name="T6" fmla="*/ 113 w 123"/>
                <a:gd name="T7" fmla="*/ 7 h 61"/>
                <a:gd name="T8" fmla="*/ 123 w 123"/>
                <a:gd name="T9" fmla="*/ 12 h 61"/>
                <a:gd name="T10" fmla="*/ 120 w 123"/>
                <a:gd name="T11" fmla="*/ 14 h 61"/>
                <a:gd name="T12" fmla="*/ 123 w 123"/>
                <a:gd name="T13" fmla="*/ 23 h 61"/>
                <a:gd name="T14" fmla="*/ 120 w 123"/>
                <a:gd name="T15" fmla="*/ 33 h 61"/>
                <a:gd name="T16" fmla="*/ 113 w 123"/>
                <a:gd name="T17" fmla="*/ 33 h 61"/>
                <a:gd name="T18" fmla="*/ 116 w 123"/>
                <a:gd name="T19" fmla="*/ 38 h 61"/>
                <a:gd name="T20" fmla="*/ 111 w 123"/>
                <a:gd name="T21" fmla="*/ 52 h 61"/>
                <a:gd name="T22" fmla="*/ 106 w 123"/>
                <a:gd name="T23" fmla="*/ 57 h 61"/>
                <a:gd name="T24" fmla="*/ 92 w 123"/>
                <a:gd name="T25" fmla="*/ 57 h 61"/>
                <a:gd name="T26" fmla="*/ 85 w 123"/>
                <a:gd name="T27" fmla="*/ 61 h 61"/>
                <a:gd name="T28" fmla="*/ 71 w 123"/>
                <a:gd name="T29" fmla="*/ 61 h 61"/>
                <a:gd name="T30" fmla="*/ 47 w 123"/>
                <a:gd name="T31" fmla="*/ 54 h 61"/>
                <a:gd name="T32" fmla="*/ 45 w 123"/>
                <a:gd name="T33" fmla="*/ 47 h 61"/>
                <a:gd name="T34" fmla="*/ 28 w 123"/>
                <a:gd name="T35" fmla="*/ 52 h 61"/>
                <a:gd name="T36" fmla="*/ 26 w 123"/>
                <a:gd name="T37" fmla="*/ 57 h 61"/>
                <a:gd name="T38" fmla="*/ 16 w 123"/>
                <a:gd name="T39" fmla="*/ 52 h 61"/>
                <a:gd name="T40" fmla="*/ 9 w 123"/>
                <a:gd name="T41" fmla="*/ 52 h 61"/>
                <a:gd name="T42" fmla="*/ 0 w 123"/>
                <a:gd name="T43" fmla="*/ 47 h 61"/>
                <a:gd name="T44" fmla="*/ 2 w 123"/>
                <a:gd name="T45" fmla="*/ 40 h 61"/>
                <a:gd name="T46" fmla="*/ 2 w 123"/>
                <a:gd name="T47" fmla="*/ 38 h 61"/>
                <a:gd name="T48" fmla="*/ 7 w 123"/>
                <a:gd name="T49" fmla="*/ 35 h 61"/>
                <a:gd name="T50" fmla="*/ 16 w 123"/>
                <a:gd name="T51" fmla="*/ 42 h 61"/>
                <a:gd name="T52" fmla="*/ 19 w 123"/>
                <a:gd name="T53" fmla="*/ 35 h 61"/>
                <a:gd name="T54" fmla="*/ 33 w 123"/>
                <a:gd name="T55" fmla="*/ 38 h 61"/>
                <a:gd name="T56" fmla="*/ 45 w 123"/>
                <a:gd name="T57" fmla="*/ 33 h 61"/>
                <a:gd name="T58" fmla="*/ 52 w 123"/>
                <a:gd name="T59" fmla="*/ 33 h 61"/>
                <a:gd name="T60" fmla="*/ 57 w 123"/>
                <a:gd name="T61" fmla="*/ 38 h 61"/>
                <a:gd name="T62" fmla="*/ 59 w 123"/>
                <a:gd name="T63" fmla="*/ 35 h 61"/>
                <a:gd name="T64" fmla="*/ 57 w 123"/>
                <a:gd name="T65" fmla="*/ 19 h 61"/>
                <a:gd name="T66" fmla="*/ 61 w 123"/>
                <a:gd name="T67" fmla="*/ 14 h 61"/>
                <a:gd name="T68" fmla="*/ 68 w 123"/>
                <a:gd name="T69" fmla="*/ 5 h 61"/>
                <a:gd name="T70" fmla="*/ 80 w 123"/>
                <a:gd name="T71" fmla="*/ 12 h 61"/>
                <a:gd name="T72" fmla="*/ 90 w 123"/>
                <a:gd name="T73" fmla="*/ 2 h 61"/>
                <a:gd name="T74" fmla="*/ 94 w 123"/>
                <a:gd name="T7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61">
                  <a:moveTo>
                    <a:pt x="94" y="0"/>
                  </a:moveTo>
                  <a:lnTo>
                    <a:pt x="94" y="0"/>
                  </a:lnTo>
                  <a:lnTo>
                    <a:pt x="109" y="7"/>
                  </a:lnTo>
                  <a:lnTo>
                    <a:pt x="113" y="7"/>
                  </a:lnTo>
                  <a:lnTo>
                    <a:pt x="123" y="12"/>
                  </a:lnTo>
                  <a:lnTo>
                    <a:pt x="120" y="14"/>
                  </a:lnTo>
                  <a:lnTo>
                    <a:pt x="123" y="23"/>
                  </a:lnTo>
                  <a:lnTo>
                    <a:pt x="120" y="33"/>
                  </a:lnTo>
                  <a:lnTo>
                    <a:pt x="113" y="33"/>
                  </a:lnTo>
                  <a:lnTo>
                    <a:pt x="116" y="38"/>
                  </a:lnTo>
                  <a:lnTo>
                    <a:pt x="111" y="52"/>
                  </a:lnTo>
                  <a:lnTo>
                    <a:pt x="106" y="57"/>
                  </a:lnTo>
                  <a:lnTo>
                    <a:pt x="92" y="57"/>
                  </a:lnTo>
                  <a:lnTo>
                    <a:pt x="85" y="61"/>
                  </a:lnTo>
                  <a:lnTo>
                    <a:pt x="71" y="61"/>
                  </a:lnTo>
                  <a:lnTo>
                    <a:pt x="47" y="54"/>
                  </a:lnTo>
                  <a:lnTo>
                    <a:pt x="45" y="47"/>
                  </a:lnTo>
                  <a:lnTo>
                    <a:pt x="28" y="52"/>
                  </a:lnTo>
                  <a:lnTo>
                    <a:pt x="26" y="57"/>
                  </a:lnTo>
                  <a:lnTo>
                    <a:pt x="16" y="52"/>
                  </a:lnTo>
                  <a:lnTo>
                    <a:pt x="9" y="52"/>
                  </a:lnTo>
                  <a:lnTo>
                    <a:pt x="0" y="47"/>
                  </a:lnTo>
                  <a:lnTo>
                    <a:pt x="2" y="40"/>
                  </a:lnTo>
                  <a:lnTo>
                    <a:pt x="2" y="38"/>
                  </a:lnTo>
                  <a:lnTo>
                    <a:pt x="7" y="35"/>
                  </a:lnTo>
                  <a:lnTo>
                    <a:pt x="16" y="42"/>
                  </a:lnTo>
                  <a:lnTo>
                    <a:pt x="19" y="35"/>
                  </a:lnTo>
                  <a:lnTo>
                    <a:pt x="33" y="38"/>
                  </a:lnTo>
                  <a:lnTo>
                    <a:pt x="45" y="33"/>
                  </a:lnTo>
                  <a:lnTo>
                    <a:pt x="52" y="33"/>
                  </a:lnTo>
                  <a:lnTo>
                    <a:pt x="57" y="38"/>
                  </a:lnTo>
                  <a:lnTo>
                    <a:pt x="59" y="35"/>
                  </a:lnTo>
                  <a:lnTo>
                    <a:pt x="57" y="19"/>
                  </a:lnTo>
                  <a:lnTo>
                    <a:pt x="61" y="14"/>
                  </a:lnTo>
                  <a:lnTo>
                    <a:pt x="68" y="5"/>
                  </a:lnTo>
                  <a:lnTo>
                    <a:pt x="80" y="12"/>
                  </a:lnTo>
                  <a:lnTo>
                    <a:pt x="90" y="2"/>
                  </a:lnTo>
                  <a:lnTo>
                    <a:pt x="94"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07" name="Freeform 26"/>
            <p:cNvSpPr>
              <a:spLocks/>
            </p:cNvSpPr>
            <p:nvPr/>
          </p:nvSpPr>
          <p:spPr bwMode="auto">
            <a:xfrm>
              <a:off x="4467960" y="2267828"/>
              <a:ext cx="95444" cy="85217"/>
            </a:xfrm>
            <a:custGeom>
              <a:avLst/>
              <a:gdLst>
                <a:gd name="T0" fmla="*/ 40 w 56"/>
                <a:gd name="T1" fmla="*/ 0 h 50"/>
                <a:gd name="T2" fmla="*/ 40 w 56"/>
                <a:gd name="T3" fmla="*/ 0 h 50"/>
                <a:gd name="T4" fmla="*/ 49 w 56"/>
                <a:gd name="T5" fmla="*/ 12 h 50"/>
                <a:gd name="T6" fmla="*/ 56 w 56"/>
                <a:gd name="T7" fmla="*/ 17 h 50"/>
                <a:gd name="T8" fmla="*/ 56 w 56"/>
                <a:gd name="T9" fmla="*/ 36 h 50"/>
                <a:gd name="T10" fmla="*/ 52 w 56"/>
                <a:gd name="T11" fmla="*/ 36 h 50"/>
                <a:gd name="T12" fmla="*/ 49 w 56"/>
                <a:gd name="T13" fmla="*/ 50 h 50"/>
                <a:gd name="T14" fmla="*/ 35 w 56"/>
                <a:gd name="T15" fmla="*/ 38 h 50"/>
                <a:gd name="T16" fmla="*/ 28 w 56"/>
                <a:gd name="T17" fmla="*/ 40 h 50"/>
                <a:gd name="T18" fmla="*/ 16 w 56"/>
                <a:gd name="T19" fmla="*/ 29 h 50"/>
                <a:gd name="T20" fmla="*/ 9 w 56"/>
                <a:gd name="T21" fmla="*/ 19 h 50"/>
                <a:gd name="T22" fmla="*/ 2 w 56"/>
                <a:gd name="T23" fmla="*/ 19 h 50"/>
                <a:gd name="T24" fmla="*/ 0 w 56"/>
                <a:gd name="T25" fmla="*/ 10 h 50"/>
                <a:gd name="T26" fmla="*/ 11 w 56"/>
                <a:gd name="T27" fmla="*/ 5 h 50"/>
                <a:gd name="T28" fmla="*/ 23 w 56"/>
                <a:gd name="T29" fmla="*/ 7 h 50"/>
                <a:gd name="T30" fmla="*/ 40 w 56"/>
                <a:gd name="T3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50">
                  <a:moveTo>
                    <a:pt x="40" y="0"/>
                  </a:moveTo>
                  <a:lnTo>
                    <a:pt x="40" y="0"/>
                  </a:lnTo>
                  <a:lnTo>
                    <a:pt x="49" y="12"/>
                  </a:lnTo>
                  <a:lnTo>
                    <a:pt x="56" y="17"/>
                  </a:lnTo>
                  <a:lnTo>
                    <a:pt x="56" y="36"/>
                  </a:lnTo>
                  <a:lnTo>
                    <a:pt x="52" y="36"/>
                  </a:lnTo>
                  <a:lnTo>
                    <a:pt x="49" y="50"/>
                  </a:lnTo>
                  <a:lnTo>
                    <a:pt x="35" y="38"/>
                  </a:lnTo>
                  <a:lnTo>
                    <a:pt x="28" y="40"/>
                  </a:lnTo>
                  <a:lnTo>
                    <a:pt x="16" y="29"/>
                  </a:lnTo>
                  <a:lnTo>
                    <a:pt x="9" y="19"/>
                  </a:lnTo>
                  <a:lnTo>
                    <a:pt x="2" y="19"/>
                  </a:lnTo>
                  <a:lnTo>
                    <a:pt x="0" y="10"/>
                  </a:lnTo>
                  <a:lnTo>
                    <a:pt x="11" y="5"/>
                  </a:lnTo>
                  <a:lnTo>
                    <a:pt x="23" y="7"/>
                  </a:lnTo>
                  <a:lnTo>
                    <a:pt x="40"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08" name="Freeform 34"/>
            <p:cNvSpPr>
              <a:spLocks/>
            </p:cNvSpPr>
            <p:nvPr/>
          </p:nvSpPr>
          <p:spPr bwMode="auto">
            <a:xfrm>
              <a:off x="5015055" y="2566089"/>
              <a:ext cx="170435" cy="109079"/>
            </a:xfrm>
            <a:custGeom>
              <a:avLst/>
              <a:gdLst>
                <a:gd name="T0" fmla="*/ 5 w 100"/>
                <a:gd name="T1" fmla="*/ 0 h 64"/>
                <a:gd name="T2" fmla="*/ 5 w 100"/>
                <a:gd name="T3" fmla="*/ 0 h 64"/>
                <a:gd name="T4" fmla="*/ 10 w 100"/>
                <a:gd name="T5" fmla="*/ 10 h 64"/>
                <a:gd name="T6" fmla="*/ 15 w 100"/>
                <a:gd name="T7" fmla="*/ 8 h 64"/>
                <a:gd name="T8" fmla="*/ 26 w 100"/>
                <a:gd name="T9" fmla="*/ 10 h 64"/>
                <a:gd name="T10" fmla="*/ 50 w 100"/>
                <a:gd name="T11" fmla="*/ 12 h 64"/>
                <a:gd name="T12" fmla="*/ 59 w 100"/>
                <a:gd name="T13" fmla="*/ 8 h 64"/>
                <a:gd name="T14" fmla="*/ 78 w 100"/>
                <a:gd name="T15" fmla="*/ 0 h 64"/>
                <a:gd name="T16" fmla="*/ 90 w 100"/>
                <a:gd name="T17" fmla="*/ 10 h 64"/>
                <a:gd name="T18" fmla="*/ 100 w 100"/>
                <a:gd name="T19" fmla="*/ 12 h 64"/>
                <a:gd name="T20" fmla="*/ 90 w 100"/>
                <a:gd name="T21" fmla="*/ 22 h 64"/>
                <a:gd name="T22" fmla="*/ 85 w 100"/>
                <a:gd name="T23" fmla="*/ 36 h 64"/>
                <a:gd name="T24" fmla="*/ 90 w 100"/>
                <a:gd name="T25" fmla="*/ 48 h 64"/>
                <a:gd name="T26" fmla="*/ 76 w 100"/>
                <a:gd name="T27" fmla="*/ 45 h 64"/>
                <a:gd name="T28" fmla="*/ 59 w 100"/>
                <a:gd name="T29" fmla="*/ 52 h 64"/>
                <a:gd name="T30" fmla="*/ 59 w 100"/>
                <a:gd name="T31" fmla="*/ 62 h 64"/>
                <a:gd name="T32" fmla="*/ 45 w 100"/>
                <a:gd name="T33" fmla="*/ 64 h 64"/>
                <a:gd name="T34" fmla="*/ 33 w 100"/>
                <a:gd name="T35" fmla="*/ 57 h 64"/>
                <a:gd name="T36" fmla="*/ 22 w 100"/>
                <a:gd name="T37" fmla="*/ 62 h 64"/>
                <a:gd name="T38" fmla="*/ 10 w 100"/>
                <a:gd name="T39" fmla="*/ 62 h 64"/>
                <a:gd name="T40" fmla="*/ 7 w 100"/>
                <a:gd name="T41" fmla="*/ 48 h 64"/>
                <a:gd name="T42" fmla="*/ 0 w 100"/>
                <a:gd name="T43" fmla="*/ 43 h 64"/>
                <a:gd name="T44" fmla="*/ 3 w 100"/>
                <a:gd name="T45" fmla="*/ 38 h 64"/>
                <a:gd name="T46" fmla="*/ 0 w 100"/>
                <a:gd name="T47" fmla="*/ 36 h 64"/>
                <a:gd name="T48" fmla="*/ 3 w 100"/>
                <a:gd name="T49" fmla="*/ 29 h 64"/>
                <a:gd name="T50" fmla="*/ 10 w 100"/>
                <a:gd name="T51" fmla="*/ 22 h 64"/>
                <a:gd name="T52" fmla="*/ 0 w 100"/>
                <a:gd name="T53" fmla="*/ 12 h 64"/>
                <a:gd name="T54" fmla="*/ 0 w 100"/>
                <a:gd name="T55" fmla="*/ 5 h 64"/>
                <a:gd name="T56" fmla="*/ 5 w 100"/>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 h="64">
                  <a:moveTo>
                    <a:pt x="5" y="0"/>
                  </a:moveTo>
                  <a:lnTo>
                    <a:pt x="5" y="0"/>
                  </a:lnTo>
                  <a:lnTo>
                    <a:pt x="10" y="10"/>
                  </a:lnTo>
                  <a:lnTo>
                    <a:pt x="15" y="8"/>
                  </a:lnTo>
                  <a:lnTo>
                    <a:pt x="26" y="10"/>
                  </a:lnTo>
                  <a:lnTo>
                    <a:pt x="50" y="12"/>
                  </a:lnTo>
                  <a:lnTo>
                    <a:pt x="59" y="8"/>
                  </a:lnTo>
                  <a:lnTo>
                    <a:pt x="78" y="0"/>
                  </a:lnTo>
                  <a:lnTo>
                    <a:pt x="90" y="10"/>
                  </a:lnTo>
                  <a:lnTo>
                    <a:pt x="100" y="12"/>
                  </a:lnTo>
                  <a:lnTo>
                    <a:pt x="90" y="22"/>
                  </a:lnTo>
                  <a:lnTo>
                    <a:pt x="85" y="36"/>
                  </a:lnTo>
                  <a:lnTo>
                    <a:pt x="90" y="48"/>
                  </a:lnTo>
                  <a:lnTo>
                    <a:pt x="76" y="45"/>
                  </a:lnTo>
                  <a:lnTo>
                    <a:pt x="59" y="52"/>
                  </a:lnTo>
                  <a:lnTo>
                    <a:pt x="59" y="62"/>
                  </a:lnTo>
                  <a:lnTo>
                    <a:pt x="45" y="64"/>
                  </a:lnTo>
                  <a:lnTo>
                    <a:pt x="33" y="57"/>
                  </a:lnTo>
                  <a:lnTo>
                    <a:pt x="22" y="62"/>
                  </a:lnTo>
                  <a:lnTo>
                    <a:pt x="10" y="62"/>
                  </a:lnTo>
                  <a:lnTo>
                    <a:pt x="7" y="48"/>
                  </a:lnTo>
                  <a:lnTo>
                    <a:pt x="0" y="43"/>
                  </a:lnTo>
                  <a:lnTo>
                    <a:pt x="3" y="38"/>
                  </a:lnTo>
                  <a:lnTo>
                    <a:pt x="0" y="36"/>
                  </a:lnTo>
                  <a:lnTo>
                    <a:pt x="3" y="29"/>
                  </a:lnTo>
                  <a:lnTo>
                    <a:pt x="10" y="22"/>
                  </a:lnTo>
                  <a:lnTo>
                    <a:pt x="0" y="12"/>
                  </a:lnTo>
                  <a:lnTo>
                    <a:pt x="0" y="5"/>
                  </a:lnTo>
                  <a:lnTo>
                    <a:pt x="5"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09" name="Freeform 36"/>
            <p:cNvSpPr>
              <a:spLocks noEditPoints="1"/>
            </p:cNvSpPr>
            <p:nvPr/>
          </p:nvSpPr>
          <p:spPr bwMode="auto">
            <a:xfrm>
              <a:off x="2218221" y="3152385"/>
              <a:ext cx="52835" cy="95444"/>
            </a:xfrm>
            <a:custGeom>
              <a:avLst/>
              <a:gdLst>
                <a:gd name="T0" fmla="*/ 23 w 31"/>
                <a:gd name="T1" fmla="*/ 56 h 56"/>
                <a:gd name="T2" fmla="*/ 23 w 31"/>
                <a:gd name="T3" fmla="*/ 56 h 56"/>
                <a:gd name="T4" fmla="*/ 19 w 31"/>
                <a:gd name="T5" fmla="*/ 56 h 56"/>
                <a:gd name="T6" fmla="*/ 14 w 31"/>
                <a:gd name="T7" fmla="*/ 47 h 56"/>
                <a:gd name="T8" fmla="*/ 9 w 31"/>
                <a:gd name="T9" fmla="*/ 42 h 56"/>
                <a:gd name="T10" fmla="*/ 12 w 31"/>
                <a:gd name="T11" fmla="*/ 30 h 56"/>
                <a:gd name="T12" fmla="*/ 16 w 31"/>
                <a:gd name="T13" fmla="*/ 33 h 56"/>
                <a:gd name="T14" fmla="*/ 23 w 31"/>
                <a:gd name="T15" fmla="*/ 47 h 56"/>
                <a:gd name="T16" fmla="*/ 23 w 31"/>
                <a:gd name="T17" fmla="*/ 56 h 56"/>
                <a:gd name="T18" fmla="*/ 19 w 31"/>
                <a:gd name="T19" fmla="*/ 7 h 56"/>
                <a:gd name="T20" fmla="*/ 19 w 31"/>
                <a:gd name="T21" fmla="*/ 7 h 56"/>
                <a:gd name="T22" fmla="*/ 0 w 31"/>
                <a:gd name="T23" fmla="*/ 9 h 56"/>
                <a:gd name="T24" fmla="*/ 0 w 31"/>
                <a:gd name="T25" fmla="*/ 2 h 56"/>
                <a:gd name="T26" fmla="*/ 7 w 31"/>
                <a:gd name="T27" fmla="*/ 2 h 56"/>
                <a:gd name="T28" fmla="*/ 16 w 31"/>
                <a:gd name="T29" fmla="*/ 2 h 56"/>
                <a:gd name="T30" fmla="*/ 19 w 31"/>
                <a:gd name="T31" fmla="*/ 7 h 56"/>
                <a:gd name="T32" fmla="*/ 31 w 31"/>
                <a:gd name="T33" fmla="*/ 7 h 56"/>
                <a:gd name="T34" fmla="*/ 31 w 31"/>
                <a:gd name="T35" fmla="*/ 7 h 56"/>
                <a:gd name="T36" fmla="*/ 28 w 31"/>
                <a:gd name="T37" fmla="*/ 19 h 56"/>
                <a:gd name="T38" fmla="*/ 26 w 31"/>
                <a:gd name="T39" fmla="*/ 16 h 56"/>
                <a:gd name="T40" fmla="*/ 26 w 31"/>
                <a:gd name="T41" fmla="*/ 7 h 56"/>
                <a:gd name="T42" fmla="*/ 19 w 31"/>
                <a:gd name="T43" fmla="*/ 0 h 56"/>
                <a:gd name="T44" fmla="*/ 19 w 31"/>
                <a:gd name="T45" fmla="*/ 0 h 56"/>
                <a:gd name="T46" fmla="*/ 31 w 31"/>
                <a:gd name="T4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56">
                  <a:moveTo>
                    <a:pt x="23" y="56"/>
                  </a:moveTo>
                  <a:lnTo>
                    <a:pt x="23" y="56"/>
                  </a:lnTo>
                  <a:lnTo>
                    <a:pt x="19" y="56"/>
                  </a:lnTo>
                  <a:lnTo>
                    <a:pt x="14" y="47"/>
                  </a:lnTo>
                  <a:lnTo>
                    <a:pt x="9" y="42"/>
                  </a:lnTo>
                  <a:lnTo>
                    <a:pt x="12" y="30"/>
                  </a:lnTo>
                  <a:lnTo>
                    <a:pt x="16" y="33"/>
                  </a:lnTo>
                  <a:lnTo>
                    <a:pt x="23" y="47"/>
                  </a:lnTo>
                  <a:lnTo>
                    <a:pt x="23" y="56"/>
                  </a:lnTo>
                  <a:close/>
                  <a:moveTo>
                    <a:pt x="19" y="7"/>
                  </a:moveTo>
                  <a:lnTo>
                    <a:pt x="19" y="7"/>
                  </a:lnTo>
                  <a:lnTo>
                    <a:pt x="0" y="9"/>
                  </a:lnTo>
                  <a:lnTo>
                    <a:pt x="0" y="2"/>
                  </a:lnTo>
                  <a:lnTo>
                    <a:pt x="7" y="2"/>
                  </a:lnTo>
                  <a:lnTo>
                    <a:pt x="16" y="2"/>
                  </a:lnTo>
                  <a:lnTo>
                    <a:pt x="19" y="7"/>
                  </a:lnTo>
                  <a:close/>
                  <a:moveTo>
                    <a:pt x="31" y="7"/>
                  </a:moveTo>
                  <a:lnTo>
                    <a:pt x="31" y="7"/>
                  </a:lnTo>
                  <a:lnTo>
                    <a:pt x="28" y="19"/>
                  </a:lnTo>
                  <a:lnTo>
                    <a:pt x="26" y="16"/>
                  </a:lnTo>
                  <a:lnTo>
                    <a:pt x="26" y="7"/>
                  </a:lnTo>
                  <a:lnTo>
                    <a:pt x="19" y="0"/>
                  </a:lnTo>
                  <a:lnTo>
                    <a:pt x="19" y="0"/>
                  </a:lnTo>
                  <a:lnTo>
                    <a:pt x="31" y="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0" name="Freeform 38"/>
            <p:cNvSpPr>
              <a:spLocks/>
            </p:cNvSpPr>
            <p:nvPr/>
          </p:nvSpPr>
          <p:spPr bwMode="auto">
            <a:xfrm>
              <a:off x="4830986" y="2526890"/>
              <a:ext cx="107375" cy="97148"/>
            </a:xfrm>
            <a:custGeom>
              <a:avLst/>
              <a:gdLst>
                <a:gd name="T0" fmla="*/ 21 w 63"/>
                <a:gd name="T1" fmla="*/ 0 h 57"/>
                <a:gd name="T2" fmla="*/ 21 w 63"/>
                <a:gd name="T3" fmla="*/ 0 h 57"/>
                <a:gd name="T4" fmla="*/ 35 w 63"/>
                <a:gd name="T5" fmla="*/ 4 h 57"/>
                <a:gd name="T6" fmla="*/ 44 w 63"/>
                <a:gd name="T7" fmla="*/ 4 h 57"/>
                <a:gd name="T8" fmla="*/ 52 w 63"/>
                <a:gd name="T9" fmla="*/ 9 h 57"/>
                <a:gd name="T10" fmla="*/ 59 w 63"/>
                <a:gd name="T11" fmla="*/ 9 h 57"/>
                <a:gd name="T12" fmla="*/ 54 w 63"/>
                <a:gd name="T13" fmla="*/ 19 h 57"/>
                <a:gd name="T14" fmla="*/ 63 w 63"/>
                <a:gd name="T15" fmla="*/ 28 h 57"/>
                <a:gd name="T16" fmla="*/ 61 w 63"/>
                <a:gd name="T17" fmla="*/ 38 h 57"/>
                <a:gd name="T18" fmla="*/ 56 w 63"/>
                <a:gd name="T19" fmla="*/ 38 h 57"/>
                <a:gd name="T20" fmla="*/ 54 w 63"/>
                <a:gd name="T21" fmla="*/ 40 h 57"/>
                <a:gd name="T22" fmla="*/ 47 w 63"/>
                <a:gd name="T23" fmla="*/ 45 h 57"/>
                <a:gd name="T24" fmla="*/ 44 w 63"/>
                <a:gd name="T25" fmla="*/ 57 h 57"/>
                <a:gd name="T26" fmla="*/ 30 w 63"/>
                <a:gd name="T27" fmla="*/ 49 h 57"/>
                <a:gd name="T28" fmla="*/ 26 w 63"/>
                <a:gd name="T29" fmla="*/ 40 h 57"/>
                <a:gd name="T30" fmla="*/ 18 w 63"/>
                <a:gd name="T31" fmla="*/ 35 h 57"/>
                <a:gd name="T32" fmla="*/ 11 w 63"/>
                <a:gd name="T33" fmla="*/ 28 h 57"/>
                <a:gd name="T34" fmla="*/ 9 w 63"/>
                <a:gd name="T35" fmla="*/ 21 h 57"/>
                <a:gd name="T36" fmla="*/ 0 w 63"/>
                <a:gd name="T37" fmla="*/ 9 h 57"/>
                <a:gd name="T38" fmla="*/ 4 w 63"/>
                <a:gd name="T39" fmla="*/ 0 h 57"/>
                <a:gd name="T40" fmla="*/ 9 w 63"/>
                <a:gd name="T41" fmla="*/ 4 h 57"/>
                <a:gd name="T42" fmla="*/ 14 w 63"/>
                <a:gd name="T43" fmla="*/ 0 h 57"/>
                <a:gd name="T44" fmla="*/ 21 w 63"/>
                <a:gd name="T4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57">
                  <a:moveTo>
                    <a:pt x="21" y="0"/>
                  </a:moveTo>
                  <a:lnTo>
                    <a:pt x="21" y="0"/>
                  </a:lnTo>
                  <a:lnTo>
                    <a:pt x="35" y="4"/>
                  </a:lnTo>
                  <a:lnTo>
                    <a:pt x="44" y="4"/>
                  </a:lnTo>
                  <a:lnTo>
                    <a:pt x="52" y="9"/>
                  </a:lnTo>
                  <a:lnTo>
                    <a:pt x="59" y="9"/>
                  </a:lnTo>
                  <a:lnTo>
                    <a:pt x="54" y="19"/>
                  </a:lnTo>
                  <a:lnTo>
                    <a:pt x="63" y="28"/>
                  </a:lnTo>
                  <a:lnTo>
                    <a:pt x="61" y="38"/>
                  </a:lnTo>
                  <a:lnTo>
                    <a:pt x="56" y="38"/>
                  </a:lnTo>
                  <a:lnTo>
                    <a:pt x="54" y="40"/>
                  </a:lnTo>
                  <a:lnTo>
                    <a:pt x="47" y="45"/>
                  </a:lnTo>
                  <a:lnTo>
                    <a:pt x="44" y="57"/>
                  </a:lnTo>
                  <a:lnTo>
                    <a:pt x="30" y="49"/>
                  </a:lnTo>
                  <a:lnTo>
                    <a:pt x="26" y="40"/>
                  </a:lnTo>
                  <a:lnTo>
                    <a:pt x="18" y="35"/>
                  </a:lnTo>
                  <a:lnTo>
                    <a:pt x="11" y="28"/>
                  </a:lnTo>
                  <a:lnTo>
                    <a:pt x="9" y="21"/>
                  </a:lnTo>
                  <a:lnTo>
                    <a:pt x="0" y="9"/>
                  </a:lnTo>
                  <a:lnTo>
                    <a:pt x="4" y="0"/>
                  </a:lnTo>
                  <a:lnTo>
                    <a:pt x="9" y="4"/>
                  </a:lnTo>
                  <a:lnTo>
                    <a:pt x="14" y="0"/>
                  </a:lnTo>
                  <a:lnTo>
                    <a:pt x="21"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1" name="Freeform 42"/>
            <p:cNvSpPr>
              <a:spLocks/>
            </p:cNvSpPr>
            <p:nvPr/>
          </p:nvSpPr>
          <p:spPr bwMode="auto">
            <a:xfrm>
              <a:off x="1935299" y="3401220"/>
              <a:ext cx="32384" cy="76697"/>
            </a:xfrm>
            <a:custGeom>
              <a:avLst/>
              <a:gdLst>
                <a:gd name="T0" fmla="*/ 17 w 19"/>
                <a:gd name="T1" fmla="*/ 7 h 45"/>
                <a:gd name="T2" fmla="*/ 17 w 19"/>
                <a:gd name="T3" fmla="*/ 7 h 45"/>
                <a:gd name="T4" fmla="*/ 14 w 19"/>
                <a:gd name="T5" fmla="*/ 17 h 45"/>
                <a:gd name="T6" fmla="*/ 17 w 19"/>
                <a:gd name="T7" fmla="*/ 17 h 45"/>
                <a:gd name="T8" fmla="*/ 14 w 19"/>
                <a:gd name="T9" fmla="*/ 24 h 45"/>
                <a:gd name="T10" fmla="*/ 17 w 19"/>
                <a:gd name="T11" fmla="*/ 26 h 45"/>
                <a:gd name="T12" fmla="*/ 14 w 19"/>
                <a:gd name="T13" fmla="*/ 34 h 45"/>
                <a:gd name="T14" fmla="*/ 10 w 19"/>
                <a:gd name="T15" fmla="*/ 38 h 45"/>
                <a:gd name="T16" fmla="*/ 7 w 19"/>
                <a:gd name="T17" fmla="*/ 41 h 45"/>
                <a:gd name="T18" fmla="*/ 5 w 19"/>
                <a:gd name="T19" fmla="*/ 45 h 45"/>
                <a:gd name="T20" fmla="*/ 0 w 19"/>
                <a:gd name="T21" fmla="*/ 45 h 45"/>
                <a:gd name="T22" fmla="*/ 0 w 19"/>
                <a:gd name="T23" fmla="*/ 26 h 45"/>
                <a:gd name="T24" fmla="*/ 0 w 19"/>
                <a:gd name="T25" fmla="*/ 12 h 45"/>
                <a:gd name="T26" fmla="*/ 0 w 19"/>
                <a:gd name="T27" fmla="*/ 10 h 45"/>
                <a:gd name="T28" fmla="*/ 3 w 19"/>
                <a:gd name="T29" fmla="*/ 10 h 45"/>
                <a:gd name="T30" fmla="*/ 5 w 19"/>
                <a:gd name="T31" fmla="*/ 12 h 45"/>
                <a:gd name="T32" fmla="*/ 12 w 19"/>
                <a:gd name="T33" fmla="*/ 0 h 45"/>
                <a:gd name="T34" fmla="*/ 14 w 19"/>
                <a:gd name="T35" fmla="*/ 0 h 45"/>
                <a:gd name="T36" fmla="*/ 14 w 19"/>
                <a:gd name="T37" fmla="*/ 3 h 45"/>
                <a:gd name="T38" fmla="*/ 19 w 19"/>
                <a:gd name="T39" fmla="*/ 3 h 45"/>
                <a:gd name="T40" fmla="*/ 17 w 19"/>
                <a:gd name="T41"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45">
                  <a:moveTo>
                    <a:pt x="17" y="7"/>
                  </a:moveTo>
                  <a:lnTo>
                    <a:pt x="17" y="7"/>
                  </a:lnTo>
                  <a:lnTo>
                    <a:pt x="14" y="17"/>
                  </a:lnTo>
                  <a:lnTo>
                    <a:pt x="17" y="17"/>
                  </a:lnTo>
                  <a:lnTo>
                    <a:pt x="14" y="24"/>
                  </a:lnTo>
                  <a:lnTo>
                    <a:pt x="17" y="26"/>
                  </a:lnTo>
                  <a:lnTo>
                    <a:pt x="14" y="34"/>
                  </a:lnTo>
                  <a:lnTo>
                    <a:pt x="10" y="38"/>
                  </a:lnTo>
                  <a:lnTo>
                    <a:pt x="7" y="41"/>
                  </a:lnTo>
                  <a:lnTo>
                    <a:pt x="5" y="45"/>
                  </a:lnTo>
                  <a:lnTo>
                    <a:pt x="0" y="45"/>
                  </a:lnTo>
                  <a:lnTo>
                    <a:pt x="0" y="26"/>
                  </a:lnTo>
                  <a:lnTo>
                    <a:pt x="0" y="12"/>
                  </a:lnTo>
                  <a:lnTo>
                    <a:pt x="0" y="10"/>
                  </a:lnTo>
                  <a:lnTo>
                    <a:pt x="3" y="10"/>
                  </a:lnTo>
                  <a:lnTo>
                    <a:pt x="5" y="12"/>
                  </a:lnTo>
                  <a:lnTo>
                    <a:pt x="12" y="0"/>
                  </a:lnTo>
                  <a:lnTo>
                    <a:pt x="14" y="0"/>
                  </a:lnTo>
                  <a:lnTo>
                    <a:pt x="14" y="3"/>
                  </a:lnTo>
                  <a:lnTo>
                    <a:pt x="19" y="3"/>
                  </a:lnTo>
                  <a:lnTo>
                    <a:pt x="17" y="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2" name="Freeform 88"/>
            <p:cNvSpPr>
              <a:spLocks/>
            </p:cNvSpPr>
            <p:nvPr/>
          </p:nvSpPr>
          <p:spPr bwMode="auto">
            <a:xfrm>
              <a:off x="2475577" y="4186072"/>
              <a:ext cx="334052" cy="380069"/>
            </a:xfrm>
            <a:custGeom>
              <a:avLst/>
              <a:gdLst>
                <a:gd name="connsiteX0" fmla="*/ 109538 w 311150"/>
                <a:gd name="connsiteY0" fmla="*/ 0 h 354012"/>
                <a:gd name="connsiteX1" fmla="*/ 108320 w 311150"/>
                <a:gd name="connsiteY1" fmla="*/ 4873 h 354012"/>
                <a:gd name="connsiteX2" fmla="*/ 109538 w 311150"/>
                <a:gd name="connsiteY2" fmla="*/ 4762 h 354012"/>
                <a:gd name="connsiteX3" fmla="*/ 105527 w 311150"/>
                <a:gd name="connsiteY3" fmla="*/ 20805 h 354012"/>
                <a:gd name="connsiteX4" fmla="*/ 109538 w 311150"/>
                <a:gd name="connsiteY4" fmla="*/ 30163 h 354012"/>
                <a:gd name="connsiteX5" fmla="*/ 109538 w 311150"/>
                <a:gd name="connsiteY5" fmla="*/ 34925 h 354012"/>
                <a:gd name="connsiteX6" fmla="*/ 109538 w 311150"/>
                <a:gd name="connsiteY6" fmla="*/ 44450 h 354012"/>
                <a:gd name="connsiteX7" fmla="*/ 134938 w 311150"/>
                <a:gd name="connsiteY7" fmla="*/ 68263 h 354012"/>
                <a:gd name="connsiteX8" fmla="*/ 165100 w 311150"/>
                <a:gd name="connsiteY8" fmla="*/ 74613 h 354012"/>
                <a:gd name="connsiteX9" fmla="*/ 173038 w 311150"/>
                <a:gd name="connsiteY9" fmla="*/ 82550 h 354012"/>
                <a:gd name="connsiteX10" fmla="*/ 192088 w 311150"/>
                <a:gd name="connsiteY10" fmla="*/ 90488 h 354012"/>
                <a:gd name="connsiteX11" fmla="*/ 203200 w 311150"/>
                <a:gd name="connsiteY11" fmla="*/ 96838 h 354012"/>
                <a:gd name="connsiteX12" fmla="*/ 217488 w 311150"/>
                <a:gd name="connsiteY12" fmla="*/ 93663 h 354012"/>
                <a:gd name="connsiteX13" fmla="*/ 233363 w 311150"/>
                <a:gd name="connsiteY13" fmla="*/ 104775 h 354012"/>
                <a:gd name="connsiteX14" fmla="*/ 236538 w 311150"/>
                <a:gd name="connsiteY14" fmla="*/ 120650 h 354012"/>
                <a:gd name="connsiteX15" fmla="*/ 241300 w 311150"/>
                <a:gd name="connsiteY15" fmla="*/ 127000 h 354012"/>
                <a:gd name="connsiteX16" fmla="*/ 241300 w 311150"/>
                <a:gd name="connsiteY16" fmla="*/ 131762 h 354012"/>
                <a:gd name="connsiteX17" fmla="*/ 241300 w 311150"/>
                <a:gd name="connsiteY17" fmla="*/ 138113 h 354012"/>
                <a:gd name="connsiteX18" fmla="*/ 241300 w 311150"/>
                <a:gd name="connsiteY18" fmla="*/ 142875 h 354012"/>
                <a:gd name="connsiteX19" fmla="*/ 234616 w 311150"/>
                <a:gd name="connsiteY19" fmla="*/ 142875 h 354012"/>
                <a:gd name="connsiteX20" fmla="*/ 241300 w 311150"/>
                <a:gd name="connsiteY20" fmla="*/ 168275 h 354012"/>
                <a:gd name="connsiteX21" fmla="*/ 288925 w 311150"/>
                <a:gd name="connsiteY21" fmla="*/ 168275 h 354012"/>
                <a:gd name="connsiteX22" fmla="*/ 288925 w 311150"/>
                <a:gd name="connsiteY22" fmla="*/ 173037 h 354012"/>
                <a:gd name="connsiteX23" fmla="*/ 288925 w 311150"/>
                <a:gd name="connsiteY23" fmla="*/ 187325 h 354012"/>
                <a:gd name="connsiteX24" fmla="*/ 288925 w 311150"/>
                <a:gd name="connsiteY24" fmla="*/ 192087 h 354012"/>
                <a:gd name="connsiteX25" fmla="*/ 288925 w 311150"/>
                <a:gd name="connsiteY25" fmla="*/ 195263 h 354012"/>
                <a:gd name="connsiteX26" fmla="*/ 304800 w 311150"/>
                <a:gd name="connsiteY26" fmla="*/ 203200 h 354012"/>
                <a:gd name="connsiteX27" fmla="*/ 311150 w 311150"/>
                <a:gd name="connsiteY27" fmla="*/ 222250 h 354012"/>
                <a:gd name="connsiteX28" fmla="*/ 310590 w 311150"/>
                <a:gd name="connsiteY28" fmla="*/ 225332 h 354012"/>
                <a:gd name="connsiteX29" fmla="*/ 311150 w 311150"/>
                <a:gd name="connsiteY29" fmla="*/ 227012 h 354012"/>
                <a:gd name="connsiteX30" fmla="*/ 307975 w 311150"/>
                <a:gd name="connsiteY30" fmla="*/ 244475 h 354012"/>
                <a:gd name="connsiteX31" fmla="*/ 300038 w 311150"/>
                <a:gd name="connsiteY31" fmla="*/ 260350 h 354012"/>
                <a:gd name="connsiteX32" fmla="*/ 300038 w 311150"/>
                <a:gd name="connsiteY32" fmla="*/ 269875 h 354012"/>
                <a:gd name="connsiteX33" fmla="*/ 300038 w 311150"/>
                <a:gd name="connsiteY33" fmla="*/ 274637 h 354012"/>
                <a:gd name="connsiteX34" fmla="*/ 293688 w 311150"/>
                <a:gd name="connsiteY34" fmla="*/ 279400 h 354012"/>
                <a:gd name="connsiteX35" fmla="*/ 293688 w 311150"/>
                <a:gd name="connsiteY35" fmla="*/ 274638 h 354012"/>
                <a:gd name="connsiteX36" fmla="*/ 293688 w 311150"/>
                <a:gd name="connsiteY36" fmla="*/ 271462 h 354012"/>
                <a:gd name="connsiteX37" fmla="*/ 269875 w 311150"/>
                <a:gd name="connsiteY37" fmla="*/ 257175 h 354012"/>
                <a:gd name="connsiteX38" fmla="*/ 244475 w 311150"/>
                <a:gd name="connsiteY38" fmla="*/ 257175 h 354012"/>
                <a:gd name="connsiteX39" fmla="*/ 200025 w 311150"/>
                <a:gd name="connsiteY39" fmla="*/ 263525 h 354012"/>
                <a:gd name="connsiteX40" fmla="*/ 187325 w 311150"/>
                <a:gd name="connsiteY40" fmla="*/ 290512 h 354012"/>
                <a:gd name="connsiteX41" fmla="*/ 187325 w 311150"/>
                <a:gd name="connsiteY41" fmla="*/ 296863 h 354012"/>
                <a:gd name="connsiteX42" fmla="*/ 187325 w 311150"/>
                <a:gd name="connsiteY42" fmla="*/ 301625 h 354012"/>
                <a:gd name="connsiteX43" fmla="*/ 176213 w 311150"/>
                <a:gd name="connsiteY43" fmla="*/ 334962 h 354012"/>
                <a:gd name="connsiteX44" fmla="*/ 173038 w 311150"/>
                <a:gd name="connsiteY44" fmla="*/ 331787 h 354012"/>
                <a:gd name="connsiteX45" fmla="*/ 142875 w 311150"/>
                <a:gd name="connsiteY45" fmla="*/ 327025 h 354012"/>
                <a:gd name="connsiteX46" fmla="*/ 134938 w 311150"/>
                <a:gd name="connsiteY46" fmla="*/ 350837 h 354012"/>
                <a:gd name="connsiteX47" fmla="*/ 115888 w 311150"/>
                <a:gd name="connsiteY47" fmla="*/ 331787 h 354012"/>
                <a:gd name="connsiteX48" fmla="*/ 87313 w 311150"/>
                <a:gd name="connsiteY48" fmla="*/ 323850 h 354012"/>
                <a:gd name="connsiteX49" fmla="*/ 63500 w 311150"/>
                <a:gd name="connsiteY49" fmla="*/ 350837 h 354012"/>
                <a:gd name="connsiteX50" fmla="*/ 46038 w 311150"/>
                <a:gd name="connsiteY50" fmla="*/ 354012 h 354012"/>
                <a:gd name="connsiteX51" fmla="*/ 33338 w 311150"/>
                <a:gd name="connsiteY51" fmla="*/ 315912 h 354012"/>
                <a:gd name="connsiteX52" fmla="*/ 19050 w 311150"/>
                <a:gd name="connsiteY52" fmla="*/ 285750 h 354012"/>
                <a:gd name="connsiteX53" fmla="*/ 20133 w 311150"/>
                <a:gd name="connsiteY53" fmla="*/ 283274 h 354012"/>
                <a:gd name="connsiteX54" fmla="*/ 19050 w 311150"/>
                <a:gd name="connsiteY54" fmla="*/ 280988 h 354012"/>
                <a:gd name="connsiteX55" fmla="*/ 28761 w 311150"/>
                <a:gd name="connsiteY55" fmla="*/ 258792 h 354012"/>
                <a:gd name="connsiteX56" fmla="*/ 15875 w 311150"/>
                <a:gd name="connsiteY56" fmla="*/ 244475 h 354012"/>
                <a:gd name="connsiteX57" fmla="*/ 11113 w 311150"/>
                <a:gd name="connsiteY57" fmla="*/ 227012 h 354012"/>
                <a:gd name="connsiteX58" fmla="*/ 0 w 311150"/>
                <a:gd name="connsiteY58" fmla="*/ 211137 h 354012"/>
                <a:gd name="connsiteX59" fmla="*/ 1431 w 311150"/>
                <a:gd name="connsiteY59" fmla="*/ 208419 h 354012"/>
                <a:gd name="connsiteX60" fmla="*/ 0 w 311150"/>
                <a:gd name="connsiteY60" fmla="*/ 206375 h 354012"/>
                <a:gd name="connsiteX61" fmla="*/ 14654 w 311150"/>
                <a:gd name="connsiteY61" fmla="*/ 178533 h 354012"/>
                <a:gd name="connsiteX62" fmla="*/ 4763 w 311150"/>
                <a:gd name="connsiteY62" fmla="*/ 158750 h 354012"/>
                <a:gd name="connsiteX63" fmla="*/ 6032 w 311150"/>
                <a:gd name="connsiteY63" fmla="*/ 156527 h 354012"/>
                <a:gd name="connsiteX64" fmla="*/ 4763 w 311150"/>
                <a:gd name="connsiteY64" fmla="*/ 153988 h 354012"/>
                <a:gd name="connsiteX65" fmla="*/ 9992 w 311150"/>
                <a:gd name="connsiteY65" fmla="*/ 144836 h 354012"/>
                <a:gd name="connsiteX66" fmla="*/ 7938 w 311150"/>
                <a:gd name="connsiteY66" fmla="*/ 139700 h 354012"/>
                <a:gd name="connsiteX67" fmla="*/ 9045 w 311150"/>
                <a:gd name="connsiteY67" fmla="*/ 137706 h 354012"/>
                <a:gd name="connsiteX68" fmla="*/ 7938 w 311150"/>
                <a:gd name="connsiteY68" fmla="*/ 134938 h 354012"/>
                <a:gd name="connsiteX69" fmla="*/ 15875 w 311150"/>
                <a:gd name="connsiteY69" fmla="*/ 120650 h 354012"/>
                <a:gd name="connsiteX70" fmla="*/ 15875 w 311150"/>
                <a:gd name="connsiteY70" fmla="*/ 101600 h 354012"/>
                <a:gd name="connsiteX71" fmla="*/ 15875 w 311150"/>
                <a:gd name="connsiteY71" fmla="*/ 96838 h 354012"/>
                <a:gd name="connsiteX72" fmla="*/ 19050 w 311150"/>
                <a:gd name="connsiteY72" fmla="*/ 82550 h 354012"/>
                <a:gd name="connsiteX73" fmla="*/ 21336 w 311150"/>
                <a:gd name="connsiteY73" fmla="*/ 74549 h 354012"/>
                <a:gd name="connsiteX74" fmla="*/ 0 w 311150"/>
                <a:gd name="connsiteY74" fmla="*/ 34925 h 354012"/>
                <a:gd name="connsiteX75" fmla="*/ 2817 w 311150"/>
                <a:gd name="connsiteY75" fmla="*/ 35394 h 354012"/>
                <a:gd name="connsiteX76" fmla="*/ 0 w 311150"/>
                <a:gd name="connsiteY76" fmla="*/ 30163 h 354012"/>
                <a:gd name="connsiteX77" fmla="*/ 19050 w 311150"/>
                <a:gd name="connsiteY77" fmla="*/ 33338 h 354012"/>
                <a:gd name="connsiteX78" fmla="*/ 33338 w 311150"/>
                <a:gd name="connsiteY78" fmla="*/ 30163 h 354012"/>
                <a:gd name="connsiteX79" fmla="*/ 38100 w 311150"/>
                <a:gd name="connsiteY79" fmla="*/ 25400 h 354012"/>
                <a:gd name="connsiteX80" fmla="*/ 60325 w 311150"/>
                <a:gd name="connsiteY80" fmla="*/ 14288 h 354012"/>
                <a:gd name="connsiteX81" fmla="*/ 74613 w 311150"/>
                <a:gd name="connsiteY81" fmla="*/ 3175 h 35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1150" h="354012">
                  <a:moveTo>
                    <a:pt x="109538" y="0"/>
                  </a:moveTo>
                  <a:lnTo>
                    <a:pt x="108320" y="4873"/>
                  </a:lnTo>
                  <a:lnTo>
                    <a:pt x="109538" y="4762"/>
                  </a:lnTo>
                  <a:lnTo>
                    <a:pt x="105527" y="20805"/>
                  </a:lnTo>
                  <a:lnTo>
                    <a:pt x="109538" y="30163"/>
                  </a:lnTo>
                  <a:lnTo>
                    <a:pt x="109538" y="34925"/>
                  </a:lnTo>
                  <a:lnTo>
                    <a:pt x="109538" y="44450"/>
                  </a:lnTo>
                  <a:lnTo>
                    <a:pt x="134938" y="68263"/>
                  </a:lnTo>
                  <a:lnTo>
                    <a:pt x="165100" y="74613"/>
                  </a:lnTo>
                  <a:lnTo>
                    <a:pt x="173038" y="82550"/>
                  </a:lnTo>
                  <a:lnTo>
                    <a:pt x="192088" y="90488"/>
                  </a:lnTo>
                  <a:lnTo>
                    <a:pt x="203200" y="96838"/>
                  </a:lnTo>
                  <a:lnTo>
                    <a:pt x="217488" y="93663"/>
                  </a:lnTo>
                  <a:lnTo>
                    <a:pt x="233363" y="104775"/>
                  </a:lnTo>
                  <a:lnTo>
                    <a:pt x="236538" y="120650"/>
                  </a:lnTo>
                  <a:lnTo>
                    <a:pt x="241300" y="127000"/>
                  </a:lnTo>
                  <a:lnTo>
                    <a:pt x="241300" y="131762"/>
                  </a:lnTo>
                  <a:lnTo>
                    <a:pt x="241300" y="138113"/>
                  </a:lnTo>
                  <a:lnTo>
                    <a:pt x="241300" y="142875"/>
                  </a:lnTo>
                  <a:lnTo>
                    <a:pt x="234616" y="142875"/>
                  </a:lnTo>
                  <a:lnTo>
                    <a:pt x="241300" y="168275"/>
                  </a:lnTo>
                  <a:lnTo>
                    <a:pt x="288925" y="168275"/>
                  </a:lnTo>
                  <a:lnTo>
                    <a:pt x="288925" y="173037"/>
                  </a:lnTo>
                  <a:lnTo>
                    <a:pt x="288925" y="187325"/>
                  </a:lnTo>
                  <a:lnTo>
                    <a:pt x="288925" y="192087"/>
                  </a:lnTo>
                  <a:lnTo>
                    <a:pt x="288925" y="195263"/>
                  </a:lnTo>
                  <a:lnTo>
                    <a:pt x="304800" y="203200"/>
                  </a:lnTo>
                  <a:lnTo>
                    <a:pt x="311150" y="222250"/>
                  </a:lnTo>
                  <a:lnTo>
                    <a:pt x="310590" y="225332"/>
                  </a:lnTo>
                  <a:lnTo>
                    <a:pt x="311150" y="227012"/>
                  </a:lnTo>
                  <a:lnTo>
                    <a:pt x="307975" y="244475"/>
                  </a:lnTo>
                  <a:lnTo>
                    <a:pt x="300038" y="260350"/>
                  </a:lnTo>
                  <a:lnTo>
                    <a:pt x="300038" y="269875"/>
                  </a:lnTo>
                  <a:lnTo>
                    <a:pt x="300038" y="274637"/>
                  </a:lnTo>
                  <a:lnTo>
                    <a:pt x="293688" y="279400"/>
                  </a:lnTo>
                  <a:lnTo>
                    <a:pt x="293688" y="274638"/>
                  </a:lnTo>
                  <a:lnTo>
                    <a:pt x="293688" y="271462"/>
                  </a:lnTo>
                  <a:lnTo>
                    <a:pt x="269875" y="257175"/>
                  </a:lnTo>
                  <a:lnTo>
                    <a:pt x="244475" y="257175"/>
                  </a:lnTo>
                  <a:lnTo>
                    <a:pt x="200025" y="263525"/>
                  </a:lnTo>
                  <a:lnTo>
                    <a:pt x="187325" y="290512"/>
                  </a:lnTo>
                  <a:lnTo>
                    <a:pt x="187325" y="296863"/>
                  </a:lnTo>
                  <a:lnTo>
                    <a:pt x="187325" y="301625"/>
                  </a:lnTo>
                  <a:lnTo>
                    <a:pt x="176213" y="334962"/>
                  </a:lnTo>
                  <a:lnTo>
                    <a:pt x="173038" y="331787"/>
                  </a:lnTo>
                  <a:lnTo>
                    <a:pt x="142875" y="327025"/>
                  </a:lnTo>
                  <a:lnTo>
                    <a:pt x="134938" y="350837"/>
                  </a:lnTo>
                  <a:lnTo>
                    <a:pt x="115888" y="331787"/>
                  </a:lnTo>
                  <a:lnTo>
                    <a:pt x="87313" y="323850"/>
                  </a:lnTo>
                  <a:lnTo>
                    <a:pt x="63500" y="350837"/>
                  </a:lnTo>
                  <a:lnTo>
                    <a:pt x="46038" y="354012"/>
                  </a:lnTo>
                  <a:lnTo>
                    <a:pt x="33338" y="315912"/>
                  </a:lnTo>
                  <a:lnTo>
                    <a:pt x="19050" y="285750"/>
                  </a:lnTo>
                  <a:lnTo>
                    <a:pt x="20133" y="283274"/>
                  </a:lnTo>
                  <a:lnTo>
                    <a:pt x="19050" y="280988"/>
                  </a:lnTo>
                  <a:lnTo>
                    <a:pt x="28761" y="258792"/>
                  </a:lnTo>
                  <a:lnTo>
                    <a:pt x="15875" y="244475"/>
                  </a:lnTo>
                  <a:lnTo>
                    <a:pt x="11113" y="227012"/>
                  </a:lnTo>
                  <a:lnTo>
                    <a:pt x="0" y="211137"/>
                  </a:lnTo>
                  <a:lnTo>
                    <a:pt x="1431" y="208419"/>
                  </a:lnTo>
                  <a:lnTo>
                    <a:pt x="0" y="206375"/>
                  </a:lnTo>
                  <a:lnTo>
                    <a:pt x="14654" y="178533"/>
                  </a:lnTo>
                  <a:lnTo>
                    <a:pt x="4763" y="158750"/>
                  </a:lnTo>
                  <a:lnTo>
                    <a:pt x="6032" y="156527"/>
                  </a:lnTo>
                  <a:lnTo>
                    <a:pt x="4763" y="153988"/>
                  </a:lnTo>
                  <a:lnTo>
                    <a:pt x="9992" y="144836"/>
                  </a:lnTo>
                  <a:lnTo>
                    <a:pt x="7938" y="139700"/>
                  </a:lnTo>
                  <a:lnTo>
                    <a:pt x="9045" y="137706"/>
                  </a:lnTo>
                  <a:lnTo>
                    <a:pt x="7938" y="134938"/>
                  </a:lnTo>
                  <a:lnTo>
                    <a:pt x="15875" y="120650"/>
                  </a:lnTo>
                  <a:lnTo>
                    <a:pt x="15875" y="101600"/>
                  </a:lnTo>
                  <a:lnTo>
                    <a:pt x="15875" y="96838"/>
                  </a:lnTo>
                  <a:lnTo>
                    <a:pt x="19050" y="82550"/>
                  </a:lnTo>
                  <a:lnTo>
                    <a:pt x="21336" y="74549"/>
                  </a:lnTo>
                  <a:lnTo>
                    <a:pt x="0" y="34925"/>
                  </a:lnTo>
                  <a:lnTo>
                    <a:pt x="2817" y="35394"/>
                  </a:lnTo>
                  <a:lnTo>
                    <a:pt x="0" y="30163"/>
                  </a:lnTo>
                  <a:lnTo>
                    <a:pt x="19050" y="33338"/>
                  </a:lnTo>
                  <a:lnTo>
                    <a:pt x="33338" y="30163"/>
                  </a:lnTo>
                  <a:lnTo>
                    <a:pt x="38100" y="25400"/>
                  </a:lnTo>
                  <a:lnTo>
                    <a:pt x="60325" y="14288"/>
                  </a:lnTo>
                  <a:lnTo>
                    <a:pt x="74613" y="317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13" name="Freeform 46"/>
            <p:cNvSpPr>
              <a:spLocks/>
            </p:cNvSpPr>
            <p:nvPr/>
          </p:nvSpPr>
          <p:spPr bwMode="auto">
            <a:xfrm>
              <a:off x="2354569" y="3776176"/>
              <a:ext cx="1083965" cy="1126574"/>
            </a:xfrm>
            <a:custGeom>
              <a:avLst/>
              <a:gdLst>
                <a:gd name="T0" fmla="*/ 227 w 636"/>
                <a:gd name="T1" fmla="*/ 41 h 661"/>
                <a:gd name="T2" fmla="*/ 251 w 636"/>
                <a:gd name="T3" fmla="*/ 64 h 661"/>
                <a:gd name="T4" fmla="*/ 270 w 636"/>
                <a:gd name="T5" fmla="*/ 53 h 661"/>
                <a:gd name="T6" fmla="*/ 294 w 636"/>
                <a:gd name="T7" fmla="*/ 50 h 661"/>
                <a:gd name="T8" fmla="*/ 305 w 636"/>
                <a:gd name="T9" fmla="*/ 43 h 661"/>
                <a:gd name="T10" fmla="*/ 331 w 636"/>
                <a:gd name="T11" fmla="*/ 45 h 661"/>
                <a:gd name="T12" fmla="*/ 353 w 636"/>
                <a:gd name="T13" fmla="*/ 31 h 661"/>
                <a:gd name="T14" fmla="*/ 381 w 636"/>
                <a:gd name="T15" fmla="*/ 53 h 661"/>
                <a:gd name="T16" fmla="*/ 383 w 636"/>
                <a:gd name="T17" fmla="*/ 86 h 661"/>
                <a:gd name="T18" fmla="*/ 445 w 636"/>
                <a:gd name="T19" fmla="*/ 100 h 661"/>
                <a:gd name="T20" fmla="*/ 495 w 636"/>
                <a:gd name="T21" fmla="*/ 121 h 661"/>
                <a:gd name="T22" fmla="*/ 596 w 636"/>
                <a:gd name="T23" fmla="*/ 161 h 661"/>
                <a:gd name="T24" fmla="*/ 634 w 636"/>
                <a:gd name="T25" fmla="*/ 192 h 661"/>
                <a:gd name="T26" fmla="*/ 599 w 636"/>
                <a:gd name="T27" fmla="*/ 263 h 661"/>
                <a:gd name="T28" fmla="*/ 568 w 636"/>
                <a:gd name="T29" fmla="*/ 308 h 661"/>
                <a:gd name="T30" fmla="*/ 558 w 636"/>
                <a:gd name="T31" fmla="*/ 382 h 661"/>
                <a:gd name="T32" fmla="*/ 523 w 636"/>
                <a:gd name="T33" fmla="*/ 453 h 661"/>
                <a:gd name="T34" fmla="*/ 464 w 636"/>
                <a:gd name="T35" fmla="*/ 479 h 661"/>
                <a:gd name="T36" fmla="*/ 409 w 636"/>
                <a:gd name="T37" fmla="*/ 528 h 661"/>
                <a:gd name="T38" fmla="*/ 395 w 636"/>
                <a:gd name="T39" fmla="*/ 576 h 661"/>
                <a:gd name="T40" fmla="*/ 346 w 636"/>
                <a:gd name="T41" fmla="*/ 651 h 661"/>
                <a:gd name="T42" fmla="*/ 327 w 636"/>
                <a:gd name="T43" fmla="*/ 628 h 661"/>
                <a:gd name="T44" fmla="*/ 275 w 636"/>
                <a:gd name="T45" fmla="*/ 592 h 661"/>
                <a:gd name="T46" fmla="*/ 317 w 636"/>
                <a:gd name="T47" fmla="*/ 545 h 661"/>
                <a:gd name="T48" fmla="*/ 315 w 636"/>
                <a:gd name="T49" fmla="*/ 512 h 661"/>
                <a:gd name="T50" fmla="*/ 312 w 636"/>
                <a:gd name="T51" fmla="*/ 479 h 661"/>
                <a:gd name="T52" fmla="*/ 298 w 636"/>
                <a:gd name="T53" fmla="*/ 460 h 661"/>
                <a:gd name="T54" fmla="*/ 260 w 636"/>
                <a:gd name="T55" fmla="*/ 448 h 661"/>
                <a:gd name="T56" fmla="*/ 260 w 636"/>
                <a:gd name="T57" fmla="*/ 403 h 661"/>
                <a:gd name="T58" fmla="*/ 256 w 636"/>
                <a:gd name="T59" fmla="*/ 365 h 661"/>
                <a:gd name="T60" fmla="*/ 218 w 636"/>
                <a:gd name="T61" fmla="*/ 329 h 661"/>
                <a:gd name="T62" fmla="*/ 218 w 636"/>
                <a:gd name="T63" fmla="*/ 308 h 661"/>
                <a:gd name="T64" fmla="*/ 182 w 636"/>
                <a:gd name="T65" fmla="*/ 294 h 661"/>
                <a:gd name="T66" fmla="*/ 140 w 636"/>
                <a:gd name="T67" fmla="*/ 261 h 661"/>
                <a:gd name="T68" fmla="*/ 111 w 636"/>
                <a:gd name="T69" fmla="*/ 251 h 661"/>
                <a:gd name="T70" fmla="*/ 74 w 636"/>
                <a:gd name="T71" fmla="*/ 261 h 661"/>
                <a:gd name="T72" fmla="*/ 45 w 636"/>
                <a:gd name="T73" fmla="*/ 247 h 661"/>
                <a:gd name="T74" fmla="*/ 17 w 636"/>
                <a:gd name="T75" fmla="*/ 230 h 661"/>
                <a:gd name="T76" fmla="*/ 5 w 636"/>
                <a:gd name="T77" fmla="*/ 197 h 661"/>
                <a:gd name="T78" fmla="*/ 19 w 636"/>
                <a:gd name="T79" fmla="*/ 169 h 661"/>
                <a:gd name="T80" fmla="*/ 66 w 636"/>
                <a:gd name="T81" fmla="*/ 154 h 661"/>
                <a:gd name="T82" fmla="*/ 64 w 636"/>
                <a:gd name="T83" fmla="*/ 88 h 661"/>
                <a:gd name="T84" fmla="*/ 78 w 636"/>
                <a:gd name="T85" fmla="*/ 67 h 661"/>
                <a:gd name="T86" fmla="*/ 104 w 636"/>
                <a:gd name="T87" fmla="*/ 50 h 661"/>
                <a:gd name="T88" fmla="*/ 126 w 636"/>
                <a:gd name="T89" fmla="*/ 71 h 661"/>
                <a:gd name="T90" fmla="*/ 159 w 636"/>
                <a:gd name="T91" fmla="*/ 60 h 661"/>
                <a:gd name="T92" fmla="*/ 159 w 636"/>
                <a:gd name="T93" fmla="*/ 43 h 661"/>
                <a:gd name="T94" fmla="*/ 152 w 636"/>
                <a:gd name="T95" fmla="*/ 17 h 661"/>
                <a:gd name="T96" fmla="*/ 194 w 636"/>
                <a:gd name="T97" fmla="*/ 17 h 661"/>
                <a:gd name="T98" fmla="*/ 223 w 636"/>
                <a:gd name="T99" fmla="*/ 0 h 661"/>
                <a:gd name="T100" fmla="*/ 234 w 636"/>
                <a:gd name="T101" fmla="*/ 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6" h="661">
                  <a:moveTo>
                    <a:pt x="234" y="19"/>
                  </a:moveTo>
                  <a:lnTo>
                    <a:pt x="234" y="19"/>
                  </a:lnTo>
                  <a:lnTo>
                    <a:pt x="230" y="24"/>
                  </a:lnTo>
                  <a:lnTo>
                    <a:pt x="227" y="41"/>
                  </a:lnTo>
                  <a:lnTo>
                    <a:pt x="232" y="48"/>
                  </a:lnTo>
                  <a:lnTo>
                    <a:pt x="232" y="55"/>
                  </a:lnTo>
                  <a:lnTo>
                    <a:pt x="244" y="62"/>
                  </a:lnTo>
                  <a:lnTo>
                    <a:pt x="251" y="64"/>
                  </a:lnTo>
                  <a:lnTo>
                    <a:pt x="253" y="60"/>
                  </a:lnTo>
                  <a:lnTo>
                    <a:pt x="258" y="60"/>
                  </a:lnTo>
                  <a:lnTo>
                    <a:pt x="265" y="57"/>
                  </a:lnTo>
                  <a:lnTo>
                    <a:pt x="270" y="53"/>
                  </a:lnTo>
                  <a:lnTo>
                    <a:pt x="279" y="55"/>
                  </a:lnTo>
                  <a:lnTo>
                    <a:pt x="284" y="53"/>
                  </a:lnTo>
                  <a:lnTo>
                    <a:pt x="291" y="55"/>
                  </a:lnTo>
                  <a:lnTo>
                    <a:pt x="294" y="50"/>
                  </a:lnTo>
                  <a:lnTo>
                    <a:pt x="291" y="48"/>
                  </a:lnTo>
                  <a:lnTo>
                    <a:pt x="294" y="43"/>
                  </a:lnTo>
                  <a:lnTo>
                    <a:pt x="298" y="45"/>
                  </a:lnTo>
                  <a:lnTo>
                    <a:pt x="305" y="43"/>
                  </a:lnTo>
                  <a:lnTo>
                    <a:pt x="315" y="45"/>
                  </a:lnTo>
                  <a:lnTo>
                    <a:pt x="324" y="50"/>
                  </a:lnTo>
                  <a:lnTo>
                    <a:pt x="327" y="45"/>
                  </a:lnTo>
                  <a:lnTo>
                    <a:pt x="331" y="45"/>
                  </a:lnTo>
                  <a:lnTo>
                    <a:pt x="334" y="50"/>
                  </a:lnTo>
                  <a:lnTo>
                    <a:pt x="341" y="50"/>
                  </a:lnTo>
                  <a:lnTo>
                    <a:pt x="348" y="43"/>
                  </a:lnTo>
                  <a:lnTo>
                    <a:pt x="353" y="31"/>
                  </a:lnTo>
                  <a:lnTo>
                    <a:pt x="362" y="17"/>
                  </a:lnTo>
                  <a:lnTo>
                    <a:pt x="367" y="17"/>
                  </a:lnTo>
                  <a:lnTo>
                    <a:pt x="372" y="24"/>
                  </a:lnTo>
                  <a:lnTo>
                    <a:pt x="381" y="53"/>
                  </a:lnTo>
                  <a:lnTo>
                    <a:pt x="390" y="55"/>
                  </a:lnTo>
                  <a:lnTo>
                    <a:pt x="390" y="67"/>
                  </a:lnTo>
                  <a:lnTo>
                    <a:pt x="379" y="81"/>
                  </a:lnTo>
                  <a:lnTo>
                    <a:pt x="383" y="86"/>
                  </a:lnTo>
                  <a:lnTo>
                    <a:pt x="412" y="88"/>
                  </a:lnTo>
                  <a:lnTo>
                    <a:pt x="412" y="105"/>
                  </a:lnTo>
                  <a:lnTo>
                    <a:pt x="424" y="93"/>
                  </a:lnTo>
                  <a:lnTo>
                    <a:pt x="445" y="100"/>
                  </a:lnTo>
                  <a:lnTo>
                    <a:pt x="471" y="109"/>
                  </a:lnTo>
                  <a:lnTo>
                    <a:pt x="480" y="119"/>
                  </a:lnTo>
                  <a:lnTo>
                    <a:pt x="476" y="128"/>
                  </a:lnTo>
                  <a:lnTo>
                    <a:pt x="495" y="121"/>
                  </a:lnTo>
                  <a:lnTo>
                    <a:pt x="528" y="131"/>
                  </a:lnTo>
                  <a:lnTo>
                    <a:pt x="551" y="131"/>
                  </a:lnTo>
                  <a:lnTo>
                    <a:pt x="575" y="143"/>
                  </a:lnTo>
                  <a:lnTo>
                    <a:pt x="596" y="161"/>
                  </a:lnTo>
                  <a:lnTo>
                    <a:pt x="608" y="166"/>
                  </a:lnTo>
                  <a:lnTo>
                    <a:pt x="622" y="166"/>
                  </a:lnTo>
                  <a:lnTo>
                    <a:pt x="627" y="173"/>
                  </a:lnTo>
                  <a:lnTo>
                    <a:pt x="634" y="192"/>
                  </a:lnTo>
                  <a:lnTo>
                    <a:pt x="636" y="202"/>
                  </a:lnTo>
                  <a:lnTo>
                    <a:pt x="629" y="230"/>
                  </a:lnTo>
                  <a:lnTo>
                    <a:pt x="622" y="240"/>
                  </a:lnTo>
                  <a:lnTo>
                    <a:pt x="599" y="263"/>
                  </a:lnTo>
                  <a:lnTo>
                    <a:pt x="589" y="282"/>
                  </a:lnTo>
                  <a:lnTo>
                    <a:pt x="577" y="296"/>
                  </a:lnTo>
                  <a:lnTo>
                    <a:pt x="573" y="296"/>
                  </a:lnTo>
                  <a:lnTo>
                    <a:pt x="568" y="308"/>
                  </a:lnTo>
                  <a:lnTo>
                    <a:pt x="568" y="339"/>
                  </a:lnTo>
                  <a:lnTo>
                    <a:pt x="566" y="365"/>
                  </a:lnTo>
                  <a:lnTo>
                    <a:pt x="563" y="377"/>
                  </a:lnTo>
                  <a:lnTo>
                    <a:pt x="558" y="382"/>
                  </a:lnTo>
                  <a:lnTo>
                    <a:pt x="554" y="405"/>
                  </a:lnTo>
                  <a:lnTo>
                    <a:pt x="540" y="429"/>
                  </a:lnTo>
                  <a:lnTo>
                    <a:pt x="535" y="445"/>
                  </a:lnTo>
                  <a:lnTo>
                    <a:pt x="523" y="453"/>
                  </a:lnTo>
                  <a:lnTo>
                    <a:pt x="518" y="464"/>
                  </a:lnTo>
                  <a:lnTo>
                    <a:pt x="502" y="464"/>
                  </a:lnTo>
                  <a:lnTo>
                    <a:pt x="476" y="472"/>
                  </a:lnTo>
                  <a:lnTo>
                    <a:pt x="464" y="479"/>
                  </a:lnTo>
                  <a:lnTo>
                    <a:pt x="445" y="483"/>
                  </a:lnTo>
                  <a:lnTo>
                    <a:pt x="426" y="498"/>
                  </a:lnTo>
                  <a:lnTo>
                    <a:pt x="414" y="516"/>
                  </a:lnTo>
                  <a:lnTo>
                    <a:pt x="409" y="528"/>
                  </a:lnTo>
                  <a:lnTo>
                    <a:pt x="414" y="538"/>
                  </a:lnTo>
                  <a:lnTo>
                    <a:pt x="409" y="557"/>
                  </a:lnTo>
                  <a:lnTo>
                    <a:pt x="407" y="566"/>
                  </a:lnTo>
                  <a:lnTo>
                    <a:pt x="395" y="576"/>
                  </a:lnTo>
                  <a:lnTo>
                    <a:pt x="379" y="609"/>
                  </a:lnTo>
                  <a:lnTo>
                    <a:pt x="362" y="623"/>
                  </a:lnTo>
                  <a:lnTo>
                    <a:pt x="353" y="632"/>
                  </a:lnTo>
                  <a:lnTo>
                    <a:pt x="346" y="651"/>
                  </a:lnTo>
                  <a:lnTo>
                    <a:pt x="334" y="661"/>
                  </a:lnTo>
                  <a:lnTo>
                    <a:pt x="329" y="651"/>
                  </a:lnTo>
                  <a:lnTo>
                    <a:pt x="336" y="642"/>
                  </a:lnTo>
                  <a:lnTo>
                    <a:pt x="327" y="628"/>
                  </a:lnTo>
                  <a:lnTo>
                    <a:pt x="315" y="618"/>
                  </a:lnTo>
                  <a:lnTo>
                    <a:pt x="298" y="606"/>
                  </a:lnTo>
                  <a:lnTo>
                    <a:pt x="294" y="606"/>
                  </a:lnTo>
                  <a:lnTo>
                    <a:pt x="275" y="592"/>
                  </a:lnTo>
                  <a:lnTo>
                    <a:pt x="265" y="595"/>
                  </a:lnTo>
                  <a:lnTo>
                    <a:pt x="286" y="569"/>
                  </a:lnTo>
                  <a:lnTo>
                    <a:pt x="305" y="552"/>
                  </a:lnTo>
                  <a:lnTo>
                    <a:pt x="317" y="545"/>
                  </a:lnTo>
                  <a:lnTo>
                    <a:pt x="329" y="533"/>
                  </a:lnTo>
                  <a:lnTo>
                    <a:pt x="329" y="519"/>
                  </a:lnTo>
                  <a:lnTo>
                    <a:pt x="322" y="509"/>
                  </a:lnTo>
                  <a:lnTo>
                    <a:pt x="315" y="512"/>
                  </a:lnTo>
                  <a:lnTo>
                    <a:pt x="317" y="502"/>
                  </a:lnTo>
                  <a:lnTo>
                    <a:pt x="320" y="493"/>
                  </a:lnTo>
                  <a:lnTo>
                    <a:pt x="320" y="481"/>
                  </a:lnTo>
                  <a:lnTo>
                    <a:pt x="312" y="479"/>
                  </a:lnTo>
                  <a:lnTo>
                    <a:pt x="308" y="481"/>
                  </a:lnTo>
                  <a:lnTo>
                    <a:pt x="301" y="481"/>
                  </a:lnTo>
                  <a:lnTo>
                    <a:pt x="298" y="474"/>
                  </a:lnTo>
                  <a:lnTo>
                    <a:pt x="298" y="460"/>
                  </a:lnTo>
                  <a:lnTo>
                    <a:pt x="296" y="453"/>
                  </a:lnTo>
                  <a:lnTo>
                    <a:pt x="284" y="448"/>
                  </a:lnTo>
                  <a:lnTo>
                    <a:pt x="277" y="453"/>
                  </a:lnTo>
                  <a:lnTo>
                    <a:pt x="260" y="448"/>
                  </a:lnTo>
                  <a:lnTo>
                    <a:pt x="263" y="424"/>
                  </a:lnTo>
                  <a:lnTo>
                    <a:pt x="256" y="415"/>
                  </a:lnTo>
                  <a:lnTo>
                    <a:pt x="263" y="412"/>
                  </a:lnTo>
                  <a:lnTo>
                    <a:pt x="260" y="403"/>
                  </a:lnTo>
                  <a:lnTo>
                    <a:pt x="265" y="393"/>
                  </a:lnTo>
                  <a:lnTo>
                    <a:pt x="267" y="382"/>
                  </a:lnTo>
                  <a:lnTo>
                    <a:pt x="263" y="372"/>
                  </a:lnTo>
                  <a:lnTo>
                    <a:pt x="256" y="365"/>
                  </a:lnTo>
                  <a:lnTo>
                    <a:pt x="253" y="360"/>
                  </a:lnTo>
                  <a:lnTo>
                    <a:pt x="256" y="351"/>
                  </a:lnTo>
                  <a:lnTo>
                    <a:pt x="225" y="351"/>
                  </a:lnTo>
                  <a:lnTo>
                    <a:pt x="218" y="329"/>
                  </a:lnTo>
                  <a:lnTo>
                    <a:pt x="223" y="329"/>
                  </a:lnTo>
                  <a:lnTo>
                    <a:pt x="223" y="322"/>
                  </a:lnTo>
                  <a:lnTo>
                    <a:pt x="220" y="318"/>
                  </a:lnTo>
                  <a:lnTo>
                    <a:pt x="218" y="308"/>
                  </a:lnTo>
                  <a:lnTo>
                    <a:pt x="211" y="303"/>
                  </a:lnTo>
                  <a:lnTo>
                    <a:pt x="199" y="303"/>
                  </a:lnTo>
                  <a:lnTo>
                    <a:pt x="192" y="299"/>
                  </a:lnTo>
                  <a:lnTo>
                    <a:pt x="182" y="294"/>
                  </a:lnTo>
                  <a:lnTo>
                    <a:pt x="175" y="289"/>
                  </a:lnTo>
                  <a:lnTo>
                    <a:pt x="156" y="285"/>
                  </a:lnTo>
                  <a:lnTo>
                    <a:pt x="140" y="270"/>
                  </a:lnTo>
                  <a:lnTo>
                    <a:pt x="140" y="261"/>
                  </a:lnTo>
                  <a:lnTo>
                    <a:pt x="137" y="254"/>
                  </a:lnTo>
                  <a:lnTo>
                    <a:pt x="140" y="242"/>
                  </a:lnTo>
                  <a:lnTo>
                    <a:pt x="118" y="244"/>
                  </a:lnTo>
                  <a:lnTo>
                    <a:pt x="111" y="251"/>
                  </a:lnTo>
                  <a:lnTo>
                    <a:pt x="97" y="258"/>
                  </a:lnTo>
                  <a:lnTo>
                    <a:pt x="92" y="263"/>
                  </a:lnTo>
                  <a:lnTo>
                    <a:pt x="85" y="263"/>
                  </a:lnTo>
                  <a:lnTo>
                    <a:pt x="74" y="261"/>
                  </a:lnTo>
                  <a:lnTo>
                    <a:pt x="64" y="263"/>
                  </a:lnTo>
                  <a:lnTo>
                    <a:pt x="57" y="263"/>
                  </a:lnTo>
                  <a:lnTo>
                    <a:pt x="57" y="237"/>
                  </a:lnTo>
                  <a:lnTo>
                    <a:pt x="45" y="247"/>
                  </a:lnTo>
                  <a:lnTo>
                    <a:pt x="29" y="247"/>
                  </a:lnTo>
                  <a:lnTo>
                    <a:pt x="24" y="237"/>
                  </a:lnTo>
                  <a:lnTo>
                    <a:pt x="12" y="237"/>
                  </a:lnTo>
                  <a:lnTo>
                    <a:pt x="17" y="230"/>
                  </a:lnTo>
                  <a:lnTo>
                    <a:pt x="7" y="221"/>
                  </a:lnTo>
                  <a:lnTo>
                    <a:pt x="0" y="206"/>
                  </a:lnTo>
                  <a:lnTo>
                    <a:pt x="5" y="202"/>
                  </a:lnTo>
                  <a:lnTo>
                    <a:pt x="5" y="197"/>
                  </a:lnTo>
                  <a:lnTo>
                    <a:pt x="14" y="192"/>
                  </a:lnTo>
                  <a:lnTo>
                    <a:pt x="12" y="183"/>
                  </a:lnTo>
                  <a:lnTo>
                    <a:pt x="17" y="176"/>
                  </a:lnTo>
                  <a:lnTo>
                    <a:pt x="19" y="169"/>
                  </a:lnTo>
                  <a:lnTo>
                    <a:pt x="36" y="157"/>
                  </a:lnTo>
                  <a:lnTo>
                    <a:pt x="50" y="154"/>
                  </a:lnTo>
                  <a:lnTo>
                    <a:pt x="52" y="152"/>
                  </a:lnTo>
                  <a:lnTo>
                    <a:pt x="66" y="154"/>
                  </a:lnTo>
                  <a:lnTo>
                    <a:pt x="74" y="109"/>
                  </a:lnTo>
                  <a:lnTo>
                    <a:pt x="74" y="102"/>
                  </a:lnTo>
                  <a:lnTo>
                    <a:pt x="71" y="93"/>
                  </a:lnTo>
                  <a:lnTo>
                    <a:pt x="64" y="88"/>
                  </a:lnTo>
                  <a:lnTo>
                    <a:pt x="64" y="74"/>
                  </a:lnTo>
                  <a:lnTo>
                    <a:pt x="74" y="71"/>
                  </a:lnTo>
                  <a:lnTo>
                    <a:pt x="78" y="74"/>
                  </a:lnTo>
                  <a:lnTo>
                    <a:pt x="78" y="67"/>
                  </a:lnTo>
                  <a:lnTo>
                    <a:pt x="69" y="67"/>
                  </a:lnTo>
                  <a:lnTo>
                    <a:pt x="69" y="55"/>
                  </a:lnTo>
                  <a:lnTo>
                    <a:pt x="100" y="57"/>
                  </a:lnTo>
                  <a:lnTo>
                    <a:pt x="104" y="50"/>
                  </a:lnTo>
                  <a:lnTo>
                    <a:pt x="109" y="55"/>
                  </a:lnTo>
                  <a:lnTo>
                    <a:pt x="111" y="67"/>
                  </a:lnTo>
                  <a:lnTo>
                    <a:pt x="116" y="64"/>
                  </a:lnTo>
                  <a:lnTo>
                    <a:pt x="126" y="71"/>
                  </a:lnTo>
                  <a:lnTo>
                    <a:pt x="137" y="71"/>
                  </a:lnTo>
                  <a:lnTo>
                    <a:pt x="140" y="67"/>
                  </a:lnTo>
                  <a:lnTo>
                    <a:pt x="152" y="62"/>
                  </a:lnTo>
                  <a:lnTo>
                    <a:pt x="159" y="60"/>
                  </a:lnTo>
                  <a:lnTo>
                    <a:pt x="161" y="53"/>
                  </a:lnTo>
                  <a:lnTo>
                    <a:pt x="173" y="48"/>
                  </a:lnTo>
                  <a:lnTo>
                    <a:pt x="171" y="45"/>
                  </a:lnTo>
                  <a:lnTo>
                    <a:pt x="159" y="43"/>
                  </a:lnTo>
                  <a:lnTo>
                    <a:pt x="156" y="34"/>
                  </a:lnTo>
                  <a:lnTo>
                    <a:pt x="156" y="24"/>
                  </a:lnTo>
                  <a:lnTo>
                    <a:pt x="149" y="19"/>
                  </a:lnTo>
                  <a:lnTo>
                    <a:pt x="152" y="17"/>
                  </a:lnTo>
                  <a:lnTo>
                    <a:pt x="163" y="19"/>
                  </a:lnTo>
                  <a:lnTo>
                    <a:pt x="178" y="24"/>
                  </a:lnTo>
                  <a:lnTo>
                    <a:pt x="182" y="19"/>
                  </a:lnTo>
                  <a:lnTo>
                    <a:pt x="194" y="17"/>
                  </a:lnTo>
                  <a:lnTo>
                    <a:pt x="211" y="10"/>
                  </a:lnTo>
                  <a:lnTo>
                    <a:pt x="218" y="5"/>
                  </a:lnTo>
                  <a:lnTo>
                    <a:pt x="215" y="0"/>
                  </a:lnTo>
                  <a:lnTo>
                    <a:pt x="223" y="0"/>
                  </a:lnTo>
                  <a:lnTo>
                    <a:pt x="227" y="3"/>
                  </a:lnTo>
                  <a:lnTo>
                    <a:pt x="225" y="10"/>
                  </a:lnTo>
                  <a:lnTo>
                    <a:pt x="230" y="12"/>
                  </a:lnTo>
                  <a:lnTo>
                    <a:pt x="234" y="19"/>
                  </a:lnTo>
                  <a:lnTo>
                    <a:pt x="234" y="19"/>
                  </a:lnTo>
                  <a:lnTo>
                    <a:pt x="234" y="19"/>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4" name="Freeform 53"/>
            <p:cNvSpPr>
              <a:spLocks noEditPoints="1"/>
            </p:cNvSpPr>
            <p:nvPr/>
          </p:nvSpPr>
          <p:spPr bwMode="auto">
            <a:xfrm>
              <a:off x="505352" y="-518781"/>
              <a:ext cx="2438922" cy="3182018"/>
            </a:xfrm>
            <a:custGeom>
              <a:avLst/>
              <a:gdLst>
                <a:gd name="T0" fmla="*/ 1282 w 1431"/>
                <a:gd name="T1" fmla="*/ 1697 h 1867"/>
                <a:gd name="T2" fmla="*/ 243 w 1431"/>
                <a:gd name="T3" fmla="*/ 1694 h 1867"/>
                <a:gd name="T4" fmla="*/ 283 w 1431"/>
                <a:gd name="T5" fmla="*/ 1711 h 1867"/>
                <a:gd name="T6" fmla="*/ 1423 w 1431"/>
                <a:gd name="T7" fmla="*/ 1756 h 1867"/>
                <a:gd name="T8" fmla="*/ 1338 w 1431"/>
                <a:gd name="T9" fmla="*/ 1697 h 1867"/>
                <a:gd name="T10" fmla="*/ 149 w 1431"/>
                <a:gd name="T11" fmla="*/ 1567 h 1867"/>
                <a:gd name="T12" fmla="*/ 993 w 1431"/>
                <a:gd name="T13" fmla="*/ 1337 h 1867"/>
                <a:gd name="T14" fmla="*/ 936 w 1431"/>
                <a:gd name="T15" fmla="*/ 1294 h 1867"/>
                <a:gd name="T16" fmla="*/ 986 w 1431"/>
                <a:gd name="T17" fmla="*/ 1264 h 1867"/>
                <a:gd name="T18" fmla="*/ 1054 w 1431"/>
                <a:gd name="T19" fmla="*/ 1131 h 1867"/>
                <a:gd name="T20" fmla="*/ 723 w 1431"/>
                <a:gd name="T21" fmla="*/ 1062 h 1867"/>
                <a:gd name="T22" fmla="*/ 818 w 1431"/>
                <a:gd name="T23" fmla="*/ 1074 h 1867"/>
                <a:gd name="T24" fmla="*/ 965 w 1431"/>
                <a:gd name="T25" fmla="*/ 1133 h 1867"/>
                <a:gd name="T26" fmla="*/ 752 w 1431"/>
                <a:gd name="T27" fmla="*/ 1387 h 1867"/>
                <a:gd name="T28" fmla="*/ 953 w 1431"/>
                <a:gd name="T29" fmla="*/ 1588 h 1867"/>
                <a:gd name="T30" fmla="*/ 1024 w 1431"/>
                <a:gd name="T31" fmla="*/ 1368 h 1867"/>
                <a:gd name="T32" fmla="*/ 1211 w 1431"/>
                <a:gd name="T33" fmla="*/ 1429 h 1867"/>
                <a:gd name="T34" fmla="*/ 1381 w 1431"/>
                <a:gd name="T35" fmla="*/ 1619 h 1867"/>
                <a:gd name="T36" fmla="*/ 1173 w 1431"/>
                <a:gd name="T37" fmla="*/ 1716 h 1867"/>
                <a:gd name="T38" fmla="*/ 1244 w 1431"/>
                <a:gd name="T39" fmla="*/ 1808 h 1867"/>
                <a:gd name="T40" fmla="*/ 1140 w 1431"/>
                <a:gd name="T41" fmla="*/ 1782 h 1867"/>
                <a:gd name="T42" fmla="*/ 1005 w 1431"/>
                <a:gd name="T43" fmla="*/ 1839 h 1867"/>
                <a:gd name="T44" fmla="*/ 929 w 1431"/>
                <a:gd name="T45" fmla="*/ 1775 h 1867"/>
                <a:gd name="T46" fmla="*/ 853 w 1431"/>
                <a:gd name="T47" fmla="*/ 1716 h 1867"/>
                <a:gd name="T48" fmla="*/ 598 w 1431"/>
                <a:gd name="T49" fmla="*/ 1699 h 1867"/>
                <a:gd name="T50" fmla="*/ 191 w 1431"/>
                <a:gd name="T51" fmla="*/ 1602 h 1867"/>
                <a:gd name="T52" fmla="*/ 42 w 1431"/>
                <a:gd name="T53" fmla="*/ 1406 h 1867"/>
                <a:gd name="T54" fmla="*/ 193 w 1431"/>
                <a:gd name="T55" fmla="*/ 1017 h 1867"/>
                <a:gd name="T56" fmla="*/ 439 w 1431"/>
                <a:gd name="T57" fmla="*/ 1079 h 1867"/>
                <a:gd name="T58" fmla="*/ 641 w 1431"/>
                <a:gd name="T59" fmla="*/ 1110 h 1867"/>
                <a:gd name="T60" fmla="*/ 764 w 1431"/>
                <a:gd name="T61" fmla="*/ 920 h 1867"/>
                <a:gd name="T62" fmla="*/ 532 w 1431"/>
                <a:gd name="T63" fmla="*/ 925 h 1867"/>
                <a:gd name="T64" fmla="*/ 596 w 1431"/>
                <a:gd name="T65" fmla="*/ 1055 h 1867"/>
                <a:gd name="T66" fmla="*/ 432 w 1431"/>
                <a:gd name="T67" fmla="*/ 977 h 1867"/>
                <a:gd name="T68" fmla="*/ 591 w 1431"/>
                <a:gd name="T69" fmla="*/ 830 h 1867"/>
                <a:gd name="T70" fmla="*/ 991 w 1431"/>
                <a:gd name="T71" fmla="*/ 864 h 1867"/>
                <a:gd name="T72" fmla="*/ 976 w 1431"/>
                <a:gd name="T73" fmla="*/ 904 h 1867"/>
                <a:gd name="T74" fmla="*/ 1256 w 1431"/>
                <a:gd name="T75" fmla="*/ 1141 h 1867"/>
                <a:gd name="T76" fmla="*/ 1170 w 1431"/>
                <a:gd name="T77" fmla="*/ 1264 h 1867"/>
                <a:gd name="T78" fmla="*/ 1052 w 1431"/>
                <a:gd name="T79" fmla="*/ 1204 h 1867"/>
                <a:gd name="T80" fmla="*/ 967 w 1431"/>
                <a:gd name="T81" fmla="*/ 1017 h 1867"/>
                <a:gd name="T82" fmla="*/ 659 w 1431"/>
                <a:gd name="T83" fmla="*/ 807 h 1867"/>
                <a:gd name="T84" fmla="*/ 638 w 1431"/>
                <a:gd name="T85" fmla="*/ 833 h 1867"/>
                <a:gd name="T86" fmla="*/ 794 w 1431"/>
                <a:gd name="T87" fmla="*/ 854 h 1867"/>
                <a:gd name="T88" fmla="*/ 338 w 1431"/>
                <a:gd name="T89" fmla="*/ 783 h 1867"/>
                <a:gd name="T90" fmla="*/ 716 w 1431"/>
                <a:gd name="T91" fmla="*/ 741 h 1867"/>
                <a:gd name="T92" fmla="*/ 650 w 1431"/>
                <a:gd name="T93" fmla="*/ 696 h 1867"/>
                <a:gd name="T94" fmla="*/ 572 w 1431"/>
                <a:gd name="T95" fmla="*/ 707 h 1867"/>
                <a:gd name="T96" fmla="*/ 494 w 1431"/>
                <a:gd name="T97" fmla="*/ 643 h 1867"/>
                <a:gd name="T98" fmla="*/ 861 w 1431"/>
                <a:gd name="T99" fmla="*/ 703 h 1867"/>
                <a:gd name="T100" fmla="*/ 780 w 1431"/>
                <a:gd name="T101" fmla="*/ 712 h 1867"/>
                <a:gd name="T102" fmla="*/ 340 w 1431"/>
                <a:gd name="T103" fmla="*/ 670 h 1867"/>
                <a:gd name="T104" fmla="*/ 721 w 1431"/>
                <a:gd name="T105" fmla="*/ 542 h 1867"/>
                <a:gd name="T106" fmla="*/ 499 w 1431"/>
                <a:gd name="T107" fmla="*/ 554 h 1867"/>
                <a:gd name="T108" fmla="*/ 707 w 1431"/>
                <a:gd name="T109" fmla="*/ 542 h 1867"/>
                <a:gd name="T110" fmla="*/ 617 w 1431"/>
                <a:gd name="T111" fmla="*/ 501 h 1867"/>
                <a:gd name="T112" fmla="*/ 842 w 1431"/>
                <a:gd name="T113" fmla="*/ 506 h 1867"/>
                <a:gd name="T114" fmla="*/ 806 w 1431"/>
                <a:gd name="T115" fmla="*/ 291 h 1867"/>
                <a:gd name="T116" fmla="*/ 1187 w 1431"/>
                <a:gd name="T117" fmla="*/ 210 h 1867"/>
                <a:gd name="T118" fmla="*/ 991 w 1431"/>
                <a:gd name="T119" fmla="*/ 589 h 1867"/>
                <a:gd name="T120" fmla="*/ 884 w 1431"/>
                <a:gd name="T121" fmla="*/ 516 h 1867"/>
                <a:gd name="T122" fmla="*/ 804 w 1431"/>
                <a:gd name="T123" fmla="*/ 203 h 1867"/>
                <a:gd name="T124" fmla="*/ 1140 w 1431"/>
                <a:gd name="T125" fmla="*/ 9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1" h="1867">
                  <a:moveTo>
                    <a:pt x="1253" y="1756"/>
                  </a:moveTo>
                  <a:lnTo>
                    <a:pt x="1253" y="1756"/>
                  </a:lnTo>
                  <a:lnTo>
                    <a:pt x="1263" y="1761"/>
                  </a:lnTo>
                  <a:lnTo>
                    <a:pt x="1279" y="1761"/>
                  </a:lnTo>
                  <a:lnTo>
                    <a:pt x="1272" y="1770"/>
                  </a:lnTo>
                  <a:lnTo>
                    <a:pt x="1265" y="1770"/>
                  </a:lnTo>
                  <a:lnTo>
                    <a:pt x="1244" y="1761"/>
                  </a:lnTo>
                  <a:lnTo>
                    <a:pt x="1241" y="1754"/>
                  </a:lnTo>
                  <a:lnTo>
                    <a:pt x="1246" y="1746"/>
                  </a:lnTo>
                  <a:lnTo>
                    <a:pt x="1253" y="1756"/>
                  </a:lnTo>
                  <a:lnTo>
                    <a:pt x="1253" y="1756"/>
                  </a:lnTo>
                  <a:lnTo>
                    <a:pt x="1253" y="1756"/>
                  </a:lnTo>
                  <a:close/>
                  <a:moveTo>
                    <a:pt x="1282" y="1697"/>
                  </a:moveTo>
                  <a:lnTo>
                    <a:pt x="1282" y="1697"/>
                  </a:lnTo>
                  <a:lnTo>
                    <a:pt x="1274" y="1697"/>
                  </a:lnTo>
                  <a:lnTo>
                    <a:pt x="1253" y="1690"/>
                  </a:lnTo>
                  <a:lnTo>
                    <a:pt x="1239" y="1678"/>
                  </a:lnTo>
                  <a:lnTo>
                    <a:pt x="1244" y="1675"/>
                  </a:lnTo>
                  <a:lnTo>
                    <a:pt x="1265" y="1680"/>
                  </a:lnTo>
                  <a:lnTo>
                    <a:pt x="1282" y="1692"/>
                  </a:lnTo>
                  <a:lnTo>
                    <a:pt x="1282" y="1697"/>
                  </a:lnTo>
                  <a:lnTo>
                    <a:pt x="1282" y="1697"/>
                  </a:lnTo>
                  <a:lnTo>
                    <a:pt x="1282" y="1697"/>
                  </a:lnTo>
                  <a:close/>
                  <a:moveTo>
                    <a:pt x="283" y="1711"/>
                  </a:moveTo>
                  <a:lnTo>
                    <a:pt x="283" y="1711"/>
                  </a:lnTo>
                  <a:lnTo>
                    <a:pt x="274" y="1713"/>
                  </a:lnTo>
                  <a:lnTo>
                    <a:pt x="248" y="1702"/>
                  </a:lnTo>
                  <a:lnTo>
                    <a:pt x="243" y="1694"/>
                  </a:lnTo>
                  <a:lnTo>
                    <a:pt x="229" y="1685"/>
                  </a:lnTo>
                  <a:lnTo>
                    <a:pt x="227" y="1678"/>
                  </a:lnTo>
                  <a:lnTo>
                    <a:pt x="210" y="1673"/>
                  </a:lnTo>
                  <a:lnTo>
                    <a:pt x="203" y="1659"/>
                  </a:lnTo>
                  <a:lnTo>
                    <a:pt x="205" y="1654"/>
                  </a:lnTo>
                  <a:lnTo>
                    <a:pt x="222" y="1659"/>
                  </a:lnTo>
                  <a:lnTo>
                    <a:pt x="231" y="1664"/>
                  </a:lnTo>
                  <a:lnTo>
                    <a:pt x="248" y="1666"/>
                  </a:lnTo>
                  <a:lnTo>
                    <a:pt x="253" y="1675"/>
                  </a:lnTo>
                  <a:lnTo>
                    <a:pt x="260" y="1687"/>
                  </a:lnTo>
                  <a:lnTo>
                    <a:pt x="276" y="1697"/>
                  </a:lnTo>
                  <a:lnTo>
                    <a:pt x="283" y="1711"/>
                  </a:lnTo>
                  <a:lnTo>
                    <a:pt x="283" y="1711"/>
                  </a:lnTo>
                  <a:lnTo>
                    <a:pt x="283" y="1711"/>
                  </a:lnTo>
                  <a:close/>
                  <a:moveTo>
                    <a:pt x="1374" y="1657"/>
                  </a:moveTo>
                  <a:lnTo>
                    <a:pt x="1374" y="1657"/>
                  </a:lnTo>
                  <a:lnTo>
                    <a:pt x="1364" y="1678"/>
                  </a:lnTo>
                  <a:lnTo>
                    <a:pt x="1374" y="1671"/>
                  </a:lnTo>
                  <a:lnTo>
                    <a:pt x="1386" y="1675"/>
                  </a:lnTo>
                  <a:lnTo>
                    <a:pt x="1379" y="1683"/>
                  </a:lnTo>
                  <a:lnTo>
                    <a:pt x="1395" y="1692"/>
                  </a:lnTo>
                  <a:lnTo>
                    <a:pt x="1400" y="1685"/>
                  </a:lnTo>
                  <a:lnTo>
                    <a:pt x="1416" y="1692"/>
                  </a:lnTo>
                  <a:lnTo>
                    <a:pt x="1412" y="1711"/>
                  </a:lnTo>
                  <a:lnTo>
                    <a:pt x="1423" y="1706"/>
                  </a:lnTo>
                  <a:lnTo>
                    <a:pt x="1426" y="1718"/>
                  </a:lnTo>
                  <a:lnTo>
                    <a:pt x="1431" y="1735"/>
                  </a:lnTo>
                  <a:lnTo>
                    <a:pt x="1423" y="1756"/>
                  </a:lnTo>
                  <a:lnTo>
                    <a:pt x="1416" y="1756"/>
                  </a:lnTo>
                  <a:lnTo>
                    <a:pt x="1407" y="1751"/>
                  </a:lnTo>
                  <a:lnTo>
                    <a:pt x="1409" y="1732"/>
                  </a:lnTo>
                  <a:lnTo>
                    <a:pt x="1405" y="1728"/>
                  </a:lnTo>
                  <a:lnTo>
                    <a:pt x="1386" y="1749"/>
                  </a:lnTo>
                  <a:lnTo>
                    <a:pt x="1376" y="1749"/>
                  </a:lnTo>
                  <a:lnTo>
                    <a:pt x="1388" y="1737"/>
                  </a:lnTo>
                  <a:lnTo>
                    <a:pt x="1371" y="1732"/>
                  </a:lnTo>
                  <a:lnTo>
                    <a:pt x="1355" y="1732"/>
                  </a:lnTo>
                  <a:lnTo>
                    <a:pt x="1324" y="1732"/>
                  </a:lnTo>
                  <a:lnTo>
                    <a:pt x="1322" y="1725"/>
                  </a:lnTo>
                  <a:lnTo>
                    <a:pt x="1331" y="1716"/>
                  </a:lnTo>
                  <a:lnTo>
                    <a:pt x="1324" y="1709"/>
                  </a:lnTo>
                  <a:lnTo>
                    <a:pt x="1338" y="1697"/>
                  </a:lnTo>
                  <a:lnTo>
                    <a:pt x="1355" y="1657"/>
                  </a:lnTo>
                  <a:lnTo>
                    <a:pt x="1364" y="1640"/>
                  </a:lnTo>
                  <a:lnTo>
                    <a:pt x="1379" y="1633"/>
                  </a:lnTo>
                  <a:lnTo>
                    <a:pt x="1386" y="1633"/>
                  </a:lnTo>
                  <a:lnTo>
                    <a:pt x="1383" y="1640"/>
                  </a:lnTo>
                  <a:lnTo>
                    <a:pt x="1374" y="1657"/>
                  </a:lnTo>
                  <a:lnTo>
                    <a:pt x="1374" y="1657"/>
                  </a:lnTo>
                  <a:lnTo>
                    <a:pt x="1374" y="1657"/>
                  </a:lnTo>
                  <a:close/>
                  <a:moveTo>
                    <a:pt x="134" y="1569"/>
                  </a:moveTo>
                  <a:lnTo>
                    <a:pt x="134" y="1569"/>
                  </a:lnTo>
                  <a:lnTo>
                    <a:pt x="134" y="1569"/>
                  </a:lnTo>
                  <a:lnTo>
                    <a:pt x="134" y="1569"/>
                  </a:lnTo>
                  <a:lnTo>
                    <a:pt x="134" y="1569"/>
                  </a:lnTo>
                  <a:lnTo>
                    <a:pt x="149" y="1567"/>
                  </a:lnTo>
                  <a:lnTo>
                    <a:pt x="146" y="1597"/>
                  </a:lnTo>
                  <a:lnTo>
                    <a:pt x="158" y="1616"/>
                  </a:lnTo>
                  <a:lnTo>
                    <a:pt x="153" y="1616"/>
                  </a:lnTo>
                  <a:lnTo>
                    <a:pt x="144" y="1604"/>
                  </a:lnTo>
                  <a:lnTo>
                    <a:pt x="137" y="1593"/>
                  </a:lnTo>
                  <a:lnTo>
                    <a:pt x="127" y="1586"/>
                  </a:lnTo>
                  <a:lnTo>
                    <a:pt x="125" y="1574"/>
                  </a:lnTo>
                  <a:lnTo>
                    <a:pt x="127" y="1564"/>
                  </a:lnTo>
                  <a:lnTo>
                    <a:pt x="134" y="1569"/>
                  </a:lnTo>
                  <a:lnTo>
                    <a:pt x="134" y="1569"/>
                  </a:lnTo>
                  <a:lnTo>
                    <a:pt x="134" y="1569"/>
                  </a:lnTo>
                  <a:close/>
                  <a:moveTo>
                    <a:pt x="1000" y="1320"/>
                  </a:moveTo>
                  <a:lnTo>
                    <a:pt x="1000" y="1320"/>
                  </a:lnTo>
                  <a:lnTo>
                    <a:pt x="993" y="1337"/>
                  </a:lnTo>
                  <a:lnTo>
                    <a:pt x="986" y="1335"/>
                  </a:lnTo>
                  <a:lnTo>
                    <a:pt x="981" y="1325"/>
                  </a:lnTo>
                  <a:lnTo>
                    <a:pt x="984" y="1323"/>
                  </a:lnTo>
                  <a:lnTo>
                    <a:pt x="988" y="1313"/>
                  </a:lnTo>
                  <a:lnTo>
                    <a:pt x="995" y="1313"/>
                  </a:lnTo>
                  <a:lnTo>
                    <a:pt x="1000" y="1320"/>
                  </a:lnTo>
                  <a:lnTo>
                    <a:pt x="1000" y="1320"/>
                  </a:lnTo>
                  <a:lnTo>
                    <a:pt x="1000" y="1320"/>
                  </a:lnTo>
                  <a:close/>
                  <a:moveTo>
                    <a:pt x="957" y="1299"/>
                  </a:moveTo>
                  <a:lnTo>
                    <a:pt x="957" y="1299"/>
                  </a:lnTo>
                  <a:lnTo>
                    <a:pt x="939" y="1320"/>
                  </a:lnTo>
                  <a:lnTo>
                    <a:pt x="927" y="1318"/>
                  </a:lnTo>
                  <a:lnTo>
                    <a:pt x="922" y="1311"/>
                  </a:lnTo>
                  <a:lnTo>
                    <a:pt x="936" y="1294"/>
                  </a:lnTo>
                  <a:lnTo>
                    <a:pt x="957" y="1294"/>
                  </a:lnTo>
                  <a:lnTo>
                    <a:pt x="957" y="1299"/>
                  </a:lnTo>
                  <a:lnTo>
                    <a:pt x="957" y="1299"/>
                  </a:lnTo>
                  <a:lnTo>
                    <a:pt x="957" y="1299"/>
                  </a:lnTo>
                  <a:close/>
                  <a:moveTo>
                    <a:pt x="905" y="1190"/>
                  </a:moveTo>
                  <a:lnTo>
                    <a:pt x="905" y="1190"/>
                  </a:lnTo>
                  <a:lnTo>
                    <a:pt x="908" y="1209"/>
                  </a:lnTo>
                  <a:lnTo>
                    <a:pt x="915" y="1202"/>
                  </a:lnTo>
                  <a:lnTo>
                    <a:pt x="924" y="1212"/>
                  </a:lnTo>
                  <a:lnTo>
                    <a:pt x="943" y="1226"/>
                  </a:lnTo>
                  <a:lnTo>
                    <a:pt x="962" y="1238"/>
                  </a:lnTo>
                  <a:lnTo>
                    <a:pt x="962" y="1254"/>
                  </a:lnTo>
                  <a:lnTo>
                    <a:pt x="974" y="1252"/>
                  </a:lnTo>
                  <a:lnTo>
                    <a:pt x="986" y="1264"/>
                  </a:lnTo>
                  <a:lnTo>
                    <a:pt x="972" y="1275"/>
                  </a:lnTo>
                  <a:lnTo>
                    <a:pt x="946" y="1266"/>
                  </a:lnTo>
                  <a:lnTo>
                    <a:pt x="936" y="1252"/>
                  </a:lnTo>
                  <a:lnTo>
                    <a:pt x="922" y="1271"/>
                  </a:lnTo>
                  <a:lnTo>
                    <a:pt x="898" y="1290"/>
                  </a:lnTo>
                  <a:lnTo>
                    <a:pt x="894" y="1268"/>
                  </a:lnTo>
                  <a:lnTo>
                    <a:pt x="870" y="1271"/>
                  </a:lnTo>
                  <a:lnTo>
                    <a:pt x="884" y="1254"/>
                  </a:lnTo>
                  <a:lnTo>
                    <a:pt x="887" y="1223"/>
                  </a:lnTo>
                  <a:lnTo>
                    <a:pt x="891" y="1188"/>
                  </a:lnTo>
                  <a:lnTo>
                    <a:pt x="905" y="1190"/>
                  </a:lnTo>
                  <a:lnTo>
                    <a:pt x="905" y="1190"/>
                  </a:lnTo>
                  <a:lnTo>
                    <a:pt x="905" y="1190"/>
                  </a:lnTo>
                  <a:close/>
                  <a:moveTo>
                    <a:pt x="1054" y="1131"/>
                  </a:moveTo>
                  <a:lnTo>
                    <a:pt x="1054" y="1131"/>
                  </a:lnTo>
                  <a:lnTo>
                    <a:pt x="1036" y="1133"/>
                  </a:lnTo>
                  <a:lnTo>
                    <a:pt x="1033" y="1112"/>
                  </a:lnTo>
                  <a:lnTo>
                    <a:pt x="1040" y="1088"/>
                  </a:lnTo>
                  <a:lnTo>
                    <a:pt x="1054" y="1084"/>
                  </a:lnTo>
                  <a:lnTo>
                    <a:pt x="1066" y="1096"/>
                  </a:lnTo>
                  <a:lnTo>
                    <a:pt x="1069" y="1112"/>
                  </a:lnTo>
                  <a:lnTo>
                    <a:pt x="1066" y="1119"/>
                  </a:lnTo>
                  <a:lnTo>
                    <a:pt x="1054" y="1131"/>
                  </a:lnTo>
                  <a:lnTo>
                    <a:pt x="1054" y="1131"/>
                  </a:lnTo>
                  <a:lnTo>
                    <a:pt x="1054" y="1131"/>
                  </a:lnTo>
                  <a:close/>
                  <a:moveTo>
                    <a:pt x="735" y="1048"/>
                  </a:moveTo>
                  <a:lnTo>
                    <a:pt x="735" y="1048"/>
                  </a:lnTo>
                  <a:lnTo>
                    <a:pt x="723" y="1062"/>
                  </a:lnTo>
                  <a:lnTo>
                    <a:pt x="702" y="1048"/>
                  </a:lnTo>
                  <a:lnTo>
                    <a:pt x="690" y="1053"/>
                  </a:lnTo>
                  <a:lnTo>
                    <a:pt x="667" y="1034"/>
                  </a:lnTo>
                  <a:lnTo>
                    <a:pt x="681" y="1020"/>
                  </a:lnTo>
                  <a:lnTo>
                    <a:pt x="693" y="999"/>
                  </a:lnTo>
                  <a:lnTo>
                    <a:pt x="709" y="1013"/>
                  </a:lnTo>
                  <a:lnTo>
                    <a:pt x="719" y="1022"/>
                  </a:lnTo>
                  <a:lnTo>
                    <a:pt x="726" y="1029"/>
                  </a:lnTo>
                  <a:lnTo>
                    <a:pt x="735" y="1048"/>
                  </a:lnTo>
                  <a:lnTo>
                    <a:pt x="735" y="1048"/>
                  </a:lnTo>
                  <a:lnTo>
                    <a:pt x="735" y="1048"/>
                  </a:lnTo>
                  <a:close/>
                  <a:moveTo>
                    <a:pt x="818" y="1029"/>
                  </a:moveTo>
                  <a:lnTo>
                    <a:pt x="818" y="1029"/>
                  </a:lnTo>
                  <a:lnTo>
                    <a:pt x="818" y="1074"/>
                  </a:lnTo>
                  <a:lnTo>
                    <a:pt x="839" y="1041"/>
                  </a:lnTo>
                  <a:lnTo>
                    <a:pt x="858" y="1070"/>
                  </a:lnTo>
                  <a:lnTo>
                    <a:pt x="853" y="1100"/>
                  </a:lnTo>
                  <a:lnTo>
                    <a:pt x="870" y="1129"/>
                  </a:lnTo>
                  <a:lnTo>
                    <a:pt x="887" y="1098"/>
                  </a:lnTo>
                  <a:lnTo>
                    <a:pt x="898" y="1062"/>
                  </a:lnTo>
                  <a:lnTo>
                    <a:pt x="898" y="1010"/>
                  </a:lnTo>
                  <a:lnTo>
                    <a:pt x="922" y="1015"/>
                  </a:lnTo>
                  <a:lnTo>
                    <a:pt x="946" y="1022"/>
                  </a:lnTo>
                  <a:lnTo>
                    <a:pt x="967" y="1044"/>
                  </a:lnTo>
                  <a:lnTo>
                    <a:pt x="967" y="1067"/>
                  </a:lnTo>
                  <a:lnTo>
                    <a:pt x="955" y="1091"/>
                  </a:lnTo>
                  <a:lnTo>
                    <a:pt x="967" y="1112"/>
                  </a:lnTo>
                  <a:lnTo>
                    <a:pt x="965" y="1133"/>
                  </a:lnTo>
                  <a:lnTo>
                    <a:pt x="934" y="1162"/>
                  </a:lnTo>
                  <a:lnTo>
                    <a:pt x="910" y="1169"/>
                  </a:lnTo>
                  <a:lnTo>
                    <a:pt x="894" y="1157"/>
                  </a:lnTo>
                  <a:lnTo>
                    <a:pt x="889" y="1176"/>
                  </a:lnTo>
                  <a:lnTo>
                    <a:pt x="875" y="1209"/>
                  </a:lnTo>
                  <a:lnTo>
                    <a:pt x="870" y="1226"/>
                  </a:lnTo>
                  <a:lnTo>
                    <a:pt x="851" y="1252"/>
                  </a:lnTo>
                  <a:lnTo>
                    <a:pt x="827" y="1254"/>
                  </a:lnTo>
                  <a:lnTo>
                    <a:pt x="813" y="1268"/>
                  </a:lnTo>
                  <a:lnTo>
                    <a:pt x="813" y="1292"/>
                  </a:lnTo>
                  <a:lnTo>
                    <a:pt x="794" y="1297"/>
                  </a:lnTo>
                  <a:lnTo>
                    <a:pt x="773" y="1325"/>
                  </a:lnTo>
                  <a:lnTo>
                    <a:pt x="756" y="1363"/>
                  </a:lnTo>
                  <a:lnTo>
                    <a:pt x="752" y="1387"/>
                  </a:lnTo>
                  <a:lnTo>
                    <a:pt x="749" y="1425"/>
                  </a:lnTo>
                  <a:lnTo>
                    <a:pt x="773" y="1429"/>
                  </a:lnTo>
                  <a:lnTo>
                    <a:pt x="780" y="1458"/>
                  </a:lnTo>
                  <a:lnTo>
                    <a:pt x="790" y="1481"/>
                  </a:lnTo>
                  <a:lnTo>
                    <a:pt x="811" y="1477"/>
                  </a:lnTo>
                  <a:lnTo>
                    <a:pt x="842" y="1488"/>
                  </a:lnTo>
                  <a:lnTo>
                    <a:pt x="858" y="1500"/>
                  </a:lnTo>
                  <a:lnTo>
                    <a:pt x="870" y="1512"/>
                  </a:lnTo>
                  <a:lnTo>
                    <a:pt x="889" y="1522"/>
                  </a:lnTo>
                  <a:lnTo>
                    <a:pt x="908" y="1533"/>
                  </a:lnTo>
                  <a:lnTo>
                    <a:pt x="934" y="1533"/>
                  </a:lnTo>
                  <a:lnTo>
                    <a:pt x="950" y="1538"/>
                  </a:lnTo>
                  <a:lnTo>
                    <a:pt x="948" y="1562"/>
                  </a:lnTo>
                  <a:lnTo>
                    <a:pt x="953" y="1588"/>
                  </a:lnTo>
                  <a:lnTo>
                    <a:pt x="965" y="1619"/>
                  </a:lnTo>
                  <a:lnTo>
                    <a:pt x="988" y="1642"/>
                  </a:lnTo>
                  <a:lnTo>
                    <a:pt x="1002" y="1635"/>
                  </a:lnTo>
                  <a:lnTo>
                    <a:pt x="1010" y="1607"/>
                  </a:lnTo>
                  <a:lnTo>
                    <a:pt x="1002" y="1564"/>
                  </a:lnTo>
                  <a:lnTo>
                    <a:pt x="991" y="1550"/>
                  </a:lnTo>
                  <a:lnTo>
                    <a:pt x="1017" y="1538"/>
                  </a:lnTo>
                  <a:lnTo>
                    <a:pt x="1036" y="1517"/>
                  </a:lnTo>
                  <a:lnTo>
                    <a:pt x="1045" y="1498"/>
                  </a:lnTo>
                  <a:lnTo>
                    <a:pt x="1043" y="1479"/>
                  </a:lnTo>
                  <a:lnTo>
                    <a:pt x="1031" y="1453"/>
                  </a:lnTo>
                  <a:lnTo>
                    <a:pt x="1012" y="1429"/>
                  </a:lnTo>
                  <a:lnTo>
                    <a:pt x="1031" y="1396"/>
                  </a:lnTo>
                  <a:lnTo>
                    <a:pt x="1024" y="1368"/>
                  </a:lnTo>
                  <a:lnTo>
                    <a:pt x="1019" y="1313"/>
                  </a:lnTo>
                  <a:lnTo>
                    <a:pt x="1031" y="1306"/>
                  </a:lnTo>
                  <a:lnTo>
                    <a:pt x="1057" y="1316"/>
                  </a:lnTo>
                  <a:lnTo>
                    <a:pt x="1073" y="1318"/>
                  </a:lnTo>
                  <a:lnTo>
                    <a:pt x="1088" y="1311"/>
                  </a:lnTo>
                  <a:lnTo>
                    <a:pt x="1102" y="1320"/>
                  </a:lnTo>
                  <a:lnTo>
                    <a:pt x="1123" y="1342"/>
                  </a:lnTo>
                  <a:lnTo>
                    <a:pt x="1128" y="1354"/>
                  </a:lnTo>
                  <a:lnTo>
                    <a:pt x="1156" y="1358"/>
                  </a:lnTo>
                  <a:lnTo>
                    <a:pt x="1156" y="1384"/>
                  </a:lnTo>
                  <a:lnTo>
                    <a:pt x="1161" y="1425"/>
                  </a:lnTo>
                  <a:lnTo>
                    <a:pt x="1177" y="1429"/>
                  </a:lnTo>
                  <a:lnTo>
                    <a:pt x="1187" y="1448"/>
                  </a:lnTo>
                  <a:lnTo>
                    <a:pt x="1211" y="1429"/>
                  </a:lnTo>
                  <a:lnTo>
                    <a:pt x="1227" y="1396"/>
                  </a:lnTo>
                  <a:lnTo>
                    <a:pt x="1237" y="1382"/>
                  </a:lnTo>
                  <a:lnTo>
                    <a:pt x="1251" y="1408"/>
                  </a:lnTo>
                  <a:lnTo>
                    <a:pt x="1272" y="1448"/>
                  </a:lnTo>
                  <a:lnTo>
                    <a:pt x="1289" y="1486"/>
                  </a:lnTo>
                  <a:lnTo>
                    <a:pt x="1282" y="1503"/>
                  </a:lnTo>
                  <a:lnTo>
                    <a:pt x="1305" y="1519"/>
                  </a:lnTo>
                  <a:lnTo>
                    <a:pt x="1319" y="1536"/>
                  </a:lnTo>
                  <a:lnTo>
                    <a:pt x="1343" y="1543"/>
                  </a:lnTo>
                  <a:lnTo>
                    <a:pt x="1355" y="1552"/>
                  </a:lnTo>
                  <a:lnTo>
                    <a:pt x="1362" y="1574"/>
                  </a:lnTo>
                  <a:lnTo>
                    <a:pt x="1374" y="1578"/>
                  </a:lnTo>
                  <a:lnTo>
                    <a:pt x="1381" y="1588"/>
                  </a:lnTo>
                  <a:lnTo>
                    <a:pt x="1381" y="1619"/>
                  </a:lnTo>
                  <a:lnTo>
                    <a:pt x="1369" y="1628"/>
                  </a:lnTo>
                  <a:lnTo>
                    <a:pt x="1357" y="1638"/>
                  </a:lnTo>
                  <a:lnTo>
                    <a:pt x="1331" y="1647"/>
                  </a:lnTo>
                  <a:lnTo>
                    <a:pt x="1312" y="1668"/>
                  </a:lnTo>
                  <a:lnTo>
                    <a:pt x="1284" y="1671"/>
                  </a:lnTo>
                  <a:lnTo>
                    <a:pt x="1248" y="1666"/>
                  </a:lnTo>
                  <a:lnTo>
                    <a:pt x="1225" y="1666"/>
                  </a:lnTo>
                  <a:lnTo>
                    <a:pt x="1208" y="1668"/>
                  </a:lnTo>
                  <a:lnTo>
                    <a:pt x="1194" y="1685"/>
                  </a:lnTo>
                  <a:lnTo>
                    <a:pt x="1175" y="1697"/>
                  </a:lnTo>
                  <a:lnTo>
                    <a:pt x="1151" y="1728"/>
                  </a:lnTo>
                  <a:lnTo>
                    <a:pt x="1130" y="1751"/>
                  </a:lnTo>
                  <a:lnTo>
                    <a:pt x="1147" y="1746"/>
                  </a:lnTo>
                  <a:lnTo>
                    <a:pt x="1173" y="1716"/>
                  </a:lnTo>
                  <a:lnTo>
                    <a:pt x="1206" y="1697"/>
                  </a:lnTo>
                  <a:lnTo>
                    <a:pt x="1229" y="1692"/>
                  </a:lnTo>
                  <a:lnTo>
                    <a:pt x="1244" y="1704"/>
                  </a:lnTo>
                  <a:lnTo>
                    <a:pt x="1229" y="1720"/>
                  </a:lnTo>
                  <a:lnTo>
                    <a:pt x="1234" y="1746"/>
                  </a:lnTo>
                  <a:lnTo>
                    <a:pt x="1239" y="1763"/>
                  </a:lnTo>
                  <a:lnTo>
                    <a:pt x="1260" y="1775"/>
                  </a:lnTo>
                  <a:lnTo>
                    <a:pt x="1286" y="1773"/>
                  </a:lnTo>
                  <a:lnTo>
                    <a:pt x="1303" y="1746"/>
                  </a:lnTo>
                  <a:lnTo>
                    <a:pt x="1305" y="1763"/>
                  </a:lnTo>
                  <a:lnTo>
                    <a:pt x="1315" y="1773"/>
                  </a:lnTo>
                  <a:lnTo>
                    <a:pt x="1293" y="1787"/>
                  </a:lnTo>
                  <a:lnTo>
                    <a:pt x="1260" y="1801"/>
                  </a:lnTo>
                  <a:lnTo>
                    <a:pt x="1244" y="1808"/>
                  </a:lnTo>
                  <a:lnTo>
                    <a:pt x="1225" y="1825"/>
                  </a:lnTo>
                  <a:lnTo>
                    <a:pt x="1213" y="1825"/>
                  </a:lnTo>
                  <a:lnTo>
                    <a:pt x="1211" y="1806"/>
                  </a:lnTo>
                  <a:lnTo>
                    <a:pt x="1239" y="1787"/>
                  </a:lnTo>
                  <a:lnTo>
                    <a:pt x="1213" y="1787"/>
                  </a:lnTo>
                  <a:lnTo>
                    <a:pt x="1196" y="1789"/>
                  </a:lnTo>
                  <a:lnTo>
                    <a:pt x="1185" y="1777"/>
                  </a:lnTo>
                  <a:lnTo>
                    <a:pt x="1185" y="1744"/>
                  </a:lnTo>
                  <a:lnTo>
                    <a:pt x="1180" y="1739"/>
                  </a:lnTo>
                  <a:lnTo>
                    <a:pt x="1168" y="1742"/>
                  </a:lnTo>
                  <a:lnTo>
                    <a:pt x="1163" y="1737"/>
                  </a:lnTo>
                  <a:lnTo>
                    <a:pt x="1149" y="1754"/>
                  </a:lnTo>
                  <a:lnTo>
                    <a:pt x="1144" y="1773"/>
                  </a:lnTo>
                  <a:lnTo>
                    <a:pt x="1140" y="1782"/>
                  </a:lnTo>
                  <a:lnTo>
                    <a:pt x="1133" y="1784"/>
                  </a:lnTo>
                  <a:lnTo>
                    <a:pt x="1128" y="1787"/>
                  </a:lnTo>
                  <a:lnTo>
                    <a:pt x="1125" y="1791"/>
                  </a:lnTo>
                  <a:lnTo>
                    <a:pt x="1095" y="1791"/>
                  </a:lnTo>
                  <a:lnTo>
                    <a:pt x="1071" y="1794"/>
                  </a:lnTo>
                  <a:lnTo>
                    <a:pt x="1064" y="1796"/>
                  </a:lnTo>
                  <a:lnTo>
                    <a:pt x="1047" y="1813"/>
                  </a:lnTo>
                  <a:lnTo>
                    <a:pt x="1045" y="1815"/>
                  </a:lnTo>
                  <a:lnTo>
                    <a:pt x="1040" y="1825"/>
                  </a:lnTo>
                  <a:lnTo>
                    <a:pt x="1024" y="1825"/>
                  </a:lnTo>
                  <a:lnTo>
                    <a:pt x="1010" y="1825"/>
                  </a:lnTo>
                  <a:lnTo>
                    <a:pt x="1002" y="1827"/>
                  </a:lnTo>
                  <a:lnTo>
                    <a:pt x="1002" y="1832"/>
                  </a:lnTo>
                  <a:lnTo>
                    <a:pt x="1005" y="1839"/>
                  </a:lnTo>
                  <a:lnTo>
                    <a:pt x="1005" y="1841"/>
                  </a:lnTo>
                  <a:lnTo>
                    <a:pt x="984" y="1851"/>
                  </a:lnTo>
                  <a:lnTo>
                    <a:pt x="967" y="1855"/>
                  </a:lnTo>
                  <a:lnTo>
                    <a:pt x="948" y="1867"/>
                  </a:lnTo>
                  <a:lnTo>
                    <a:pt x="943" y="1867"/>
                  </a:lnTo>
                  <a:lnTo>
                    <a:pt x="939" y="1862"/>
                  </a:lnTo>
                  <a:lnTo>
                    <a:pt x="936" y="1860"/>
                  </a:lnTo>
                  <a:lnTo>
                    <a:pt x="936" y="1858"/>
                  </a:lnTo>
                  <a:lnTo>
                    <a:pt x="941" y="1851"/>
                  </a:lnTo>
                  <a:lnTo>
                    <a:pt x="948" y="1839"/>
                  </a:lnTo>
                  <a:lnTo>
                    <a:pt x="953" y="1825"/>
                  </a:lnTo>
                  <a:lnTo>
                    <a:pt x="950" y="1806"/>
                  </a:lnTo>
                  <a:lnTo>
                    <a:pt x="946" y="1784"/>
                  </a:lnTo>
                  <a:lnTo>
                    <a:pt x="929" y="1775"/>
                  </a:lnTo>
                  <a:lnTo>
                    <a:pt x="931" y="1770"/>
                  </a:lnTo>
                  <a:lnTo>
                    <a:pt x="929" y="1768"/>
                  </a:lnTo>
                  <a:lnTo>
                    <a:pt x="924" y="1768"/>
                  </a:lnTo>
                  <a:lnTo>
                    <a:pt x="922" y="1763"/>
                  </a:lnTo>
                  <a:lnTo>
                    <a:pt x="922" y="1758"/>
                  </a:lnTo>
                  <a:lnTo>
                    <a:pt x="917" y="1761"/>
                  </a:lnTo>
                  <a:lnTo>
                    <a:pt x="913" y="1761"/>
                  </a:lnTo>
                  <a:lnTo>
                    <a:pt x="915" y="1758"/>
                  </a:lnTo>
                  <a:lnTo>
                    <a:pt x="910" y="1756"/>
                  </a:lnTo>
                  <a:lnTo>
                    <a:pt x="908" y="1749"/>
                  </a:lnTo>
                  <a:lnTo>
                    <a:pt x="896" y="1742"/>
                  </a:lnTo>
                  <a:lnTo>
                    <a:pt x="882" y="1732"/>
                  </a:lnTo>
                  <a:lnTo>
                    <a:pt x="868" y="1723"/>
                  </a:lnTo>
                  <a:lnTo>
                    <a:pt x="853" y="1716"/>
                  </a:lnTo>
                  <a:lnTo>
                    <a:pt x="837" y="1723"/>
                  </a:lnTo>
                  <a:lnTo>
                    <a:pt x="832" y="1723"/>
                  </a:lnTo>
                  <a:lnTo>
                    <a:pt x="813" y="1716"/>
                  </a:lnTo>
                  <a:lnTo>
                    <a:pt x="799" y="1720"/>
                  </a:lnTo>
                  <a:lnTo>
                    <a:pt x="782" y="1711"/>
                  </a:lnTo>
                  <a:lnTo>
                    <a:pt x="768" y="1709"/>
                  </a:lnTo>
                  <a:lnTo>
                    <a:pt x="756" y="1706"/>
                  </a:lnTo>
                  <a:lnTo>
                    <a:pt x="749" y="1702"/>
                  </a:lnTo>
                  <a:lnTo>
                    <a:pt x="747" y="1690"/>
                  </a:lnTo>
                  <a:lnTo>
                    <a:pt x="742" y="1690"/>
                  </a:lnTo>
                  <a:lnTo>
                    <a:pt x="742" y="1699"/>
                  </a:lnTo>
                  <a:lnTo>
                    <a:pt x="709" y="1699"/>
                  </a:lnTo>
                  <a:lnTo>
                    <a:pt x="652" y="1699"/>
                  </a:lnTo>
                  <a:lnTo>
                    <a:pt x="598" y="1699"/>
                  </a:lnTo>
                  <a:lnTo>
                    <a:pt x="551" y="1699"/>
                  </a:lnTo>
                  <a:lnTo>
                    <a:pt x="501" y="1699"/>
                  </a:lnTo>
                  <a:lnTo>
                    <a:pt x="454" y="1699"/>
                  </a:lnTo>
                  <a:lnTo>
                    <a:pt x="404" y="1699"/>
                  </a:lnTo>
                  <a:lnTo>
                    <a:pt x="387" y="1699"/>
                  </a:lnTo>
                  <a:lnTo>
                    <a:pt x="340" y="1699"/>
                  </a:lnTo>
                  <a:lnTo>
                    <a:pt x="293" y="1699"/>
                  </a:lnTo>
                  <a:lnTo>
                    <a:pt x="290" y="1699"/>
                  </a:lnTo>
                  <a:lnTo>
                    <a:pt x="260" y="1675"/>
                  </a:lnTo>
                  <a:lnTo>
                    <a:pt x="248" y="1664"/>
                  </a:lnTo>
                  <a:lnTo>
                    <a:pt x="220" y="1652"/>
                  </a:lnTo>
                  <a:lnTo>
                    <a:pt x="210" y="1631"/>
                  </a:lnTo>
                  <a:lnTo>
                    <a:pt x="212" y="1614"/>
                  </a:lnTo>
                  <a:lnTo>
                    <a:pt x="191" y="1602"/>
                  </a:lnTo>
                  <a:lnTo>
                    <a:pt x="189" y="1581"/>
                  </a:lnTo>
                  <a:lnTo>
                    <a:pt x="170" y="1562"/>
                  </a:lnTo>
                  <a:lnTo>
                    <a:pt x="170" y="1548"/>
                  </a:lnTo>
                  <a:lnTo>
                    <a:pt x="177" y="1533"/>
                  </a:lnTo>
                  <a:lnTo>
                    <a:pt x="177" y="1515"/>
                  </a:lnTo>
                  <a:lnTo>
                    <a:pt x="151" y="1498"/>
                  </a:lnTo>
                  <a:lnTo>
                    <a:pt x="134" y="1465"/>
                  </a:lnTo>
                  <a:lnTo>
                    <a:pt x="123" y="1441"/>
                  </a:lnTo>
                  <a:lnTo>
                    <a:pt x="108" y="1427"/>
                  </a:lnTo>
                  <a:lnTo>
                    <a:pt x="97" y="1415"/>
                  </a:lnTo>
                  <a:lnTo>
                    <a:pt x="89" y="1399"/>
                  </a:lnTo>
                  <a:lnTo>
                    <a:pt x="73" y="1408"/>
                  </a:lnTo>
                  <a:lnTo>
                    <a:pt x="59" y="1427"/>
                  </a:lnTo>
                  <a:lnTo>
                    <a:pt x="42" y="1406"/>
                  </a:lnTo>
                  <a:lnTo>
                    <a:pt x="33" y="1391"/>
                  </a:lnTo>
                  <a:lnTo>
                    <a:pt x="16" y="1382"/>
                  </a:lnTo>
                  <a:lnTo>
                    <a:pt x="0" y="1382"/>
                  </a:lnTo>
                  <a:lnTo>
                    <a:pt x="0" y="1178"/>
                  </a:lnTo>
                  <a:lnTo>
                    <a:pt x="0" y="1020"/>
                  </a:lnTo>
                  <a:lnTo>
                    <a:pt x="30" y="1032"/>
                  </a:lnTo>
                  <a:lnTo>
                    <a:pt x="56" y="1053"/>
                  </a:lnTo>
                  <a:lnTo>
                    <a:pt x="73" y="1058"/>
                  </a:lnTo>
                  <a:lnTo>
                    <a:pt x="87" y="1039"/>
                  </a:lnTo>
                  <a:lnTo>
                    <a:pt x="106" y="1022"/>
                  </a:lnTo>
                  <a:lnTo>
                    <a:pt x="130" y="1029"/>
                  </a:lnTo>
                  <a:lnTo>
                    <a:pt x="156" y="1008"/>
                  </a:lnTo>
                  <a:lnTo>
                    <a:pt x="182" y="996"/>
                  </a:lnTo>
                  <a:lnTo>
                    <a:pt x="193" y="1017"/>
                  </a:lnTo>
                  <a:lnTo>
                    <a:pt x="205" y="1006"/>
                  </a:lnTo>
                  <a:lnTo>
                    <a:pt x="208" y="982"/>
                  </a:lnTo>
                  <a:lnTo>
                    <a:pt x="220" y="989"/>
                  </a:lnTo>
                  <a:lnTo>
                    <a:pt x="248" y="1029"/>
                  </a:lnTo>
                  <a:lnTo>
                    <a:pt x="269" y="999"/>
                  </a:lnTo>
                  <a:lnTo>
                    <a:pt x="272" y="1034"/>
                  </a:lnTo>
                  <a:lnTo>
                    <a:pt x="290" y="1027"/>
                  </a:lnTo>
                  <a:lnTo>
                    <a:pt x="298" y="1013"/>
                  </a:lnTo>
                  <a:lnTo>
                    <a:pt x="316" y="1015"/>
                  </a:lnTo>
                  <a:lnTo>
                    <a:pt x="340" y="1034"/>
                  </a:lnTo>
                  <a:lnTo>
                    <a:pt x="378" y="1051"/>
                  </a:lnTo>
                  <a:lnTo>
                    <a:pt x="402" y="1060"/>
                  </a:lnTo>
                  <a:lnTo>
                    <a:pt x="418" y="1055"/>
                  </a:lnTo>
                  <a:lnTo>
                    <a:pt x="439" y="1079"/>
                  </a:lnTo>
                  <a:lnTo>
                    <a:pt x="416" y="1100"/>
                  </a:lnTo>
                  <a:lnTo>
                    <a:pt x="447" y="1110"/>
                  </a:lnTo>
                  <a:lnTo>
                    <a:pt x="489" y="1105"/>
                  </a:lnTo>
                  <a:lnTo>
                    <a:pt x="503" y="1098"/>
                  </a:lnTo>
                  <a:lnTo>
                    <a:pt x="520" y="1122"/>
                  </a:lnTo>
                  <a:lnTo>
                    <a:pt x="536" y="1100"/>
                  </a:lnTo>
                  <a:lnTo>
                    <a:pt x="522" y="1084"/>
                  </a:lnTo>
                  <a:lnTo>
                    <a:pt x="532" y="1067"/>
                  </a:lnTo>
                  <a:lnTo>
                    <a:pt x="551" y="1065"/>
                  </a:lnTo>
                  <a:lnTo>
                    <a:pt x="565" y="1060"/>
                  </a:lnTo>
                  <a:lnTo>
                    <a:pt x="577" y="1072"/>
                  </a:lnTo>
                  <a:lnTo>
                    <a:pt x="593" y="1096"/>
                  </a:lnTo>
                  <a:lnTo>
                    <a:pt x="612" y="1091"/>
                  </a:lnTo>
                  <a:lnTo>
                    <a:pt x="641" y="1110"/>
                  </a:lnTo>
                  <a:lnTo>
                    <a:pt x="664" y="1105"/>
                  </a:lnTo>
                  <a:lnTo>
                    <a:pt x="690" y="1105"/>
                  </a:lnTo>
                  <a:lnTo>
                    <a:pt x="688" y="1079"/>
                  </a:lnTo>
                  <a:lnTo>
                    <a:pt x="702" y="1070"/>
                  </a:lnTo>
                  <a:lnTo>
                    <a:pt x="726" y="1086"/>
                  </a:lnTo>
                  <a:lnTo>
                    <a:pt x="726" y="1126"/>
                  </a:lnTo>
                  <a:lnTo>
                    <a:pt x="738" y="1091"/>
                  </a:lnTo>
                  <a:lnTo>
                    <a:pt x="749" y="1093"/>
                  </a:lnTo>
                  <a:lnTo>
                    <a:pt x="756" y="1048"/>
                  </a:lnTo>
                  <a:lnTo>
                    <a:pt x="740" y="1022"/>
                  </a:lnTo>
                  <a:lnTo>
                    <a:pt x="721" y="1001"/>
                  </a:lnTo>
                  <a:lnTo>
                    <a:pt x="723" y="949"/>
                  </a:lnTo>
                  <a:lnTo>
                    <a:pt x="742" y="911"/>
                  </a:lnTo>
                  <a:lnTo>
                    <a:pt x="764" y="920"/>
                  </a:lnTo>
                  <a:lnTo>
                    <a:pt x="778" y="942"/>
                  </a:lnTo>
                  <a:lnTo>
                    <a:pt x="801" y="996"/>
                  </a:lnTo>
                  <a:lnTo>
                    <a:pt x="787" y="1020"/>
                  </a:lnTo>
                  <a:lnTo>
                    <a:pt x="818" y="1029"/>
                  </a:lnTo>
                  <a:lnTo>
                    <a:pt x="818" y="1029"/>
                  </a:lnTo>
                  <a:lnTo>
                    <a:pt x="818" y="1029"/>
                  </a:lnTo>
                  <a:close/>
                  <a:moveTo>
                    <a:pt x="435" y="847"/>
                  </a:moveTo>
                  <a:lnTo>
                    <a:pt x="435" y="847"/>
                  </a:lnTo>
                  <a:lnTo>
                    <a:pt x="425" y="873"/>
                  </a:lnTo>
                  <a:lnTo>
                    <a:pt x="463" y="857"/>
                  </a:lnTo>
                  <a:lnTo>
                    <a:pt x="484" y="883"/>
                  </a:lnTo>
                  <a:lnTo>
                    <a:pt x="503" y="857"/>
                  </a:lnTo>
                  <a:lnTo>
                    <a:pt x="518" y="873"/>
                  </a:lnTo>
                  <a:lnTo>
                    <a:pt x="532" y="925"/>
                  </a:lnTo>
                  <a:lnTo>
                    <a:pt x="539" y="904"/>
                  </a:lnTo>
                  <a:lnTo>
                    <a:pt x="527" y="849"/>
                  </a:lnTo>
                  <a:lnTo>
                    <a:pt x="541" y="840"/>
                  </a:lnTo>
                  <a:lnTo>
                    <a:pt x="558" y="849"/>
                  </a:lnTo>
                  <a:lnTo>
                    <a:pt x="577" y="871"/>
                  </a:lnTo>
                  <a:lnTo>
                    <a:pt x="586" y="923"/>
                  </a:lnTo>
                  <a:lnTo>
                    <a:pt x="591" y="958"/>
                  </a:lnTo>
                  <a:lnTo>
                    <a:pt x="619" y="982"/>
                  </a:lnTo>
                  <a:lnTo>
                    <a:pt x="648" y="1003"/>
                  </a:lnTo>
                  <a:lnTo>
                    <a:pt x="645" y="1025"/>
                  </a:lnTo>
                  <a:lnTo>
                    <a:pt x="619" y="1029"/>
                  </a:lnTo>
                  <a:lnTo>
                    <a:pt x="631" y="1046"/>
                  </a:lnTo>
                  <a:lnTo>
                    <a:pt x="624" y="1062"/>
                  </a:lnTo>
                  <a:lnTo>
                    <a:pt x="596" y="1055"/>
                  </a:lnTo>
                  <a:lnTo>
                    <a:pt x="567" y="1044"/>
                  </a:lnTo>
                  <a:lnTo>
                    <a:pt x="548" y="1046"/>
                  </a:lnTo>
                  <a:lnTo>
                    <a:pt x="518" y="1062"/>
                  </a:lnTo>
                  <a:lnTo>
                    <a:pt x="477" y="1067"/>
                  </a:lnTo>
                  <a:lnTo>
                    <a:pt x="449" y="1072"/>
                  </a:lnTo>
                  <a:lnTo>
                    <a:pt x="439" y="1051"/>
                  </a:lnTo>
                  <a:lnTo>
                    <a:pt x="418" y="1039"/>
                  </a:lnTo>
                  <a:lnTo>
                    <a:pt x="402" y="1044"/>
                  </a:lnTo>
                  <a:lnTo>
                    <a:pt x="383" y="1008"/>
                  </a:lnTo>
                  <a:lnTo>
                    <a:pt x="395" y="1003"/>
                  </a:lnTo>
                  <a:lnTo>
                    <a:pt x="418" y="994"/>
                  </a:lnTo>
                  <a:lnTo>
                    <a:pt x="442" y="996"/>
                  </a:lnTo>
                  <a:lnTo>
                    <a:pt x="463" y="989"/>
                  </a:lnTo>
                  <a:lnTo>
                    <a:pt x="432" y="977"/>
                  </a:lnTo>
                  <a:lnTo>
                    <a:pt x="397" y="982"/>
                  </a:lnTo>
                  <a:lnTo>
                    <a:pt x="373" y="980"/>
                  </a:lnTo>
                  <a:lnTo>
                    <a:pt x="366" y="963"/>
                  </a:lnTo>
                  <a:lnTo>
                    <a:pt x="402" y="942"/>
                  </a:lnTo>
                  <a:lnTo>
                    <a:pt x="378" y="944"/>
                  </a:lnTo>
                  <a:lnTo>
                    <a:pt x="350" y="930"/>
                  </a:lnTo>
                  <a:lnTo>
                    <a:pt x="364" y="892"/>
                  </a:lnTo>
                  <a:lnTo>
                    <a:pt x="373" y="871"/>
                  </a:lnTo>
                  <a:lnTo>
                    <a:pt x="418" y="835"/>
                  </a:lnTo>
                  <a:lnTo>
                    <a:pt x="435" y="847"/>
                  </a:lnTo>
                  <a:lnTo>
                    <a:pt x="435" y="847"/>
                  </a:lnTo>
                  <a:lnTo>
                    <a:pt x="435" y="847"/>
                  </a:lnTo>
                  <a:close/>
                  <a:moveTo>
                    <a:pt x="591" y="830"/>
                  </a:moveTo>
                  <a:lnTo>
                    <a:pt x="591" y="830"/>
                  </a:lnTo>
                  <a:lnTo>
                    <a:pt x="577" y="868"/>
                  </a:lnTo>
                  <a:lnTo>
                    <a:pt x="551" y="828"/>
                  </a:lnTo>
                  <a:lnTo>
                    <a:pt x="558" y="821"/>
                  </a:lnTo>
                  <a:lnTo>
                    <a:pt x="579" y="819"/>
                  </a:lnTo>
                  <a:lnTo>
                    <a:pt x="591" y="830"/>
                  </a:lnTo>
                  <a:lnTo>
                    <a:pt x="591" y="830"/>
                  </a:lnTo>
                  <a:lnTo>
                    <a:pt x="591" y="830"/>
                  </a:lnTo>
                  <a:close/>
                  <a:moveTo>
                    <a:pt x="1047" y="849"/>
                  </a:moveTo>
                  <a:lnTo>
                    <a:pt x="1047" y="849"/>
                  </a:lnTo>
                  <a:lnTo>
                    <a:pt x="1047" y="864"/>
                  </a:lnTo>
                  <a:lnTo>
                    <a:pt x="1031" y="861"/>
                  </a:lnTo>
                  <a:lnTo>
                    <a:pt x="1014" y="861"/>
                  </a:lnTo>
                  <a:lnTo>
                    <a:pt x="995" y="868"/>
                  </a:lnTo>
                  <a:lnTo>
                    <a:pt x="991" y="864"/>
                  </a:lnTo>
                  <a:lnTo>
                    <a:pt x="974" y="835"/>
                  </a:lnTo>
                  <a:lnTo>
                    <a:pt x="974" y="814"/>
                  </a:lnTo>
                  <a:lnTo>
                    <a:pt x="981" y="812"/>
                  </a:lnTo>
                  <a:lnTo>
                    <a:pt x="1019" y="816"/>
                  </a:lnTo>
                  <a:lnTo>
                    <a:pt x="1047" y="849"/>
                  </a:lnTo>
                  <a:lnTo>
                    <a:pt x="1047" y="849"/>
                  </a:lnTo>
                  <a:lnTo>
                    <a:pt x="1047" y="849"/>
                  </a:lnTo>
                  <a:close/>
                  <a:moveTo>
                    <a:pt x="882" y="845"/>
                  </a:moveTo>
                  <a:lnTo>
                    <a:pt x="882" y="845"/>
                  </a:lnTo>
                  <a:lnTo>
                    <a:pt x="894" y="880"/>
                  </a:lnTo>
                  <a:lnTo>
                    <a:pt x="908" y="835"/>
                  </a:lnTo>
                  <a:lnTo>
                    <a:pt x="950" y="812"/>
                  </a:lnTo>
                  <a:lnTo>
                    <a:pt x="979" y="871"/>
                  </a:lnTo>
                  <a:lnTo>
                    <a:pt x="976" y="904"/>
                  </a:lnTo>
                  <a:lnTo>
                    <a:pt x="1007" y="890"/>
                  </a:lnTo>
                  <a:lnTo>
                    <a:pt x="1024" y="868"/>
                  </a:lnTo>
                  <a:lnTo>
                    <a:pt x="1059" y="894"/>
                  </a:lnTo>
                  <a:lnTo>
                    <a:pt x="1080" y="918"/>
                  </a:lnTo>
                  <a:lnTo>
                    <a:pt x="1083" y="942"/>
                  </a:lnTo>
                  <a:lnTo>
                    <a:pt x="1114" y="930"/>
                  </a:lnTo>
                  <a:lnTo>
                    <a:pt x="1130" y="961"/>
                  </a:lnTo>
                  <a:lnTo>
                    <a:pt x="1170" y="980"/>
                  </a:lnTo>
                  <a:lnTo>
                    <a:pt x="1182" y="1001"/>
                  </a:lnTo>
                  <a:lnTo>
                    <a:pt x="1199" y="1044"/>
                  </a:lnTo>
                  <a:lnTo>
                    <a:pt x="1168" y="1065"/>
                  </a:lnTo>
                  <a:lnTo>
                    <a:pt x="1208" y="1093"/>
                  </a:lnTo>
                  <a:lnTo>
                    <a:pt x="1232" y="1103"/>
                  </a:lnTo>
                  <a:lnTo>
                    <a:pt x="1256" y="1141"/>
                  </a:lnTo>
                  <a:lnTo>
                    <a:pt x="1282" y="1143"/>
                  </a:lnTo>
                  <a:lnTo>
                    <a:pt x="1277" y="1171"/>
                  </a:lnTo>
                  <a:lnTo>
                    <a:pt x="1248" y="1216"/>
                  </a:lnTo>
                  <a:lnTo>
                    <a:pt x="1229" y="1200"/>
                  </a:lnTo>
                  <a:lnTo>
                    <a:pt x="1203" y="1162"/>
                  </a:lnTo>
                  <a:lnTo>
                    <a:pt x="1182" y="1169"/>
                  </a:lnTo>
                  <a:lnTo>
                    <a:pt x="1180" y="1190"/>
                  </a:lnTo>
                  <a:lnTo>
                    <a:pt x="1196" y="1212"/>
                  </a:lnTo>
                  <a:lnTo>
                    <a:pt x="1218" y="1230"/>
                  </a:lnTo>
                  <a:lnTo>
                    <a:pt x="1225" y="1240"/>
                  </a:lnTo>
                  <a:lnTo>
                    <a:pt x="1237" y="1275"/>
                  </a:lnTo>
                  <a:lnTo>
                    <a:pt x="1232" y="1302"/>
                  </a:lnTo>
                  <a:lnTo>
                    <a:pt x="1211" y="1292"/>
                  </a:lnTo>
                  <a:lnTo>
                    <a:pt x="1170" y="1264"/>
                  </a:lnTo>
                  <a:lnTo>
                    <a:pt x="1192" y="1294"/>
                  </a:lnTo>
                  <a:lnTo>
                    <a:pt x="1208" y="1316"/>
                  </a:lnTo>
                  <a:lnTo>
                    <a:pt x="1211" y="1328"/>
                  </a:lnTo>
                  <a:lnTo>
                    <a:pt x="1168" y="1313"/>
                  </a:lnTo>
                  <a:lnTo>
                    <a:pt x="1133" y="1294"/>
                  </a:lnTo>
                  <a:lnTo>
                    <a:pt x="1114" y="1275"/>
                  </a:lnTo>
                  <a:lnTo>
                    <a:pt x="1118" y="1266"/>
                  </a:lnTo>
                  <a:lnTo>
                    <a:pt x="1095" y="1247"/>
                  </a:lnTo>
                  <a:lnTo>
                    <a:pt x="1071" y="1230"/>
                  </a:lnTo>
                  <a:lnTo>
                    <a:pt x="1071" y="1240"/>
                  </a:lnTo>
                  <a:lnTo>
                    <a:pt x="1024" y="1247"/>
                  </a:lnTo>
                  <a:lnTo>
                    <a:pt x="1012" y="1233"/>
                  </a:lnTo>
                  <a:lnTo>
                    <a:pt x="1021" y="1204"/>
                  </a:lnTo>
                  <a:lnTo>
                    <a:pt x="1052" y="1204"/>
                  </a:lnTo>
                  <a:lnTo>
                    <a:pt x="1085" y="1200"/>
                  </a:lnTo>
                  <a:lnTo>
                    <a:pt x="1080" y="1186"/>
                  </a:lnTo>
                  <a:lnTo>
                    <a:pt x="1085" y="1167"/>
                  </a:lnTo>
                  <a:lnTo>
                    <a:pt x="1107" y="1126"/>
                  </a:lnTo>
                  <a:lnTo>
                    <a:pt x="1102" y="1107"/>
                  </a:lnTo>
                  <a:lnTo>
                    <a:pt x="1097" y="1093"/>
                  </a:lnTo>
                  <a:lnTo>
                    <a:pt x="1071" y="1072"/>
                  </a:lnTo>
                  <a:lnTo>
                    <a:pt x="1038" y="1058"/>
                  </a:lnTo>
                  <a:lnTo>
                    <a:pt x="1050" y="1046"/>
                  </a:lnTo>
                  <a:lnTo>
                    <a:pt x="1031" y="1017"/>
                  </a:lnTo>
                  <a:lnTo>
                    <a:pt x="1017" y="1015"/>
                  </a:lnTo>
                  <a:lnTo>
                    <a:pt x="1005" y="999"/>
                  </a:lnTo>
                  <a:lnTo>
                    <a:pt x="995" y="1013"/>
                  </a:lnTo>
                  <a:lnTo>
                    <a:pt x="967" y="1017"/>
                  </a:lnTo>
                  <a:lnTo>
                    <a:pt x="908" y="1008"/>
                  </a:lnTo>
                  <a:lnTo>
                    <a:pt x="875" y="994"/>
                  </a:lnTo>
                  <a:lnTo>
                    <a:pt x="846" y="987"/>
                  </a:lnTo>
                  <a:lnTo>
                    <a:pt x="834" y="970"/>
                  </a:lnTo>
                  <a:lnTo>
                    <a:pt x="851" y="946"/>
                  </a:lnTo>
                  <a:lnTo>
                    <a:pt x="827" y="946"/>
                  </a:lnTo>
                  <a:lnTo>
                    <a:pt x="823" y="894"/>
                  </a:lnTo>
                  <a:lnTo>
                    <a:pt x="834" y="847"/>
                  </a:lnTo>
                  <a:lnTo>
                    <a:pt x="851" y="823"/>
                  </a:lnTo>
                  <a:lnTo>
                    <a:pt x="894" y="809"/>
                  </a:lnTo>
                  <a:lnTo>
                    <a:pt x="882" y="845"/>
                  </a:lnTo>
                  <a:lnTo>
                    <a:pt x="882" y="845"/>
                  </a:lnTo>
                  <a:lnTo>
                    <a:pt x="882" y="845"/>
                  </a:lnTo>
                  <a:close/>
                  <a:moveTo>
                    <a:pt x="659" y="807"/>
                  </a:moveTo>
                  <a:lnTo>
                    <a:pt x="659" y="807"/>
                  </a:lnTo>
                  <a:lnTo>
                    <a:pt x="678" y="819"/>
                  </a:lnTo>
                  <a:lnTo>
                    <a:pt x="707" y="812"/>
                  </a:lnTo>
                  <a:lnTo>
                    <a:pt x="711" y="828"/>
                  </a:lnTo>
                  <a:lnTo>
                    <a:pt x="695" y="854"/>
                  </a:lnTo>
                  <a:lnTo>
                    <a:pt x="719" y="878"/>
                  </a:lnTo>
                  <a:lnTo>
                    <a:pt x="716" y="925"/>
                  </a:lnTo>
                  <a:lnTo>
                    <a:pt x="690" y="944"/>
                  </a:lnTo>
                  <a:lnTo>
                    <a:pt x="676" y="939"/>
                  </a:lnTo>
                  <a:lnTo>
                    <a:pt x="664" y="920"/>
                  </a:lnTo>
                  <a:lnTo>
                    <a:pt x="624" y="880"/>
                  </a:lnTo>
                  <a:lnTo>
                    <a:pt x="624" y="864"/>
                  </a:lnTo>
                  <a:lnTo>
                    <a:pt x="657" y="871"/>
                  </a:lnTo>
                  <a:lnTo>
                    <a:pt x="638" y="833"/>
                  </a:lnTo>
                  <a:lnTo>
                    <a:pt x="659" y="807"/>
                  </a:lnTo>
                  <a:lnTo>
                    <a:pt x="659" y="807"/>
                  </a:lnTo>
                  <a:lnTo>
                    <a:pt x="659" y="807"/>
                  </a:lnTo>
                  <a:close/>
                  <a:moveTo>
                    <a:pt x="773" y="866"/>
                  </a:moveTo>
                  <a:lnTo>
                    <a:pt x="773" y="866"/>
                  </a:lnTo>
                  <a:lnTo>
                    <a:pt x="756" y="906"/>
                  </a:lnTo>
                  <a:lnTo>
                    <a:pt x="738" y="904"/>
                  </a:lnTo>
                  <a:lnTo>
                    <a:pt x="728" y="857"/>
                  </a:lnTo>
                  <a:lnTo>
                    <a:pt x="728" y="830"/>
                  </a:lnTo>
                  <a:lnTo>
                    <a:pt x="738" y="804"/>
                  </a:lnTo>
                  <a:lnTo>
                    <a:pt x="752" y="788"/>
                  </a:lnTo>
                  <a:lnTo>
                    <a:pt x="787" y="790"/>
                  </a:lnTo>
                  <a:lnTo>
                    <a:pt x="818" y="807"/>
                  </a:lnTo>
                  <a:lnTo>
                    <a:pt x="794" y="854"/>
                  </a:lnTo>
                  <a:lnTo>
                    <a:pt x="773" y="866"/>
                  </a:lnTo>
                  <a:lnTo>
                    <a:pt x="773" y="866"/>
                  </a:lnTo>
                  <a:lnTo>
                    <a:pt x="773" y="866"/>
                  </a:lnTo>
                  <a:close/>
                  <a:moveTo>
                    <a:pt x="333" y="939"/>
                  </a:moveTo>
                  <a:lnTo>
                    <a:pt x="333" y="939"/>
                  </a:lnTo>
                  <a:lnTo>
                    <a:pt x="290" y="963"/>
                  </a:lnTo>
                  <a:lnTo>
                    <a:pt x="281" y="942"/>
                  </a:lnTo>
                  <a:lnTo>
                    <a:pt x="243" y="916"/>
                  </a:lnTo>
                  <a:lnTo>
                    <a:pt x="250" y="892"/>
                  </a:lnTo>
                  <a:lnTo>
                    <a:pt x="262" y="852"/>
                  </a:lnTo>
                  <a:lnTo>
                    <a:pt x="276" y="816"/>
                  </a:lnTo>
                  <a:lnTo>
                    <a:pt x="260" y="781"/>
                  </a:lnTo>
                  <a:lnTo>
                    <a:pt x="314" y="771"/>
                  </a:lnTo>
                  <a:lnTo>
                    <a:pt x="338" y="783"/>
                  </a:lnTo>
                  <a:lnTo>
                    <a:pt x="380" y="786"/>
                  </a:lnTo>
                  <a:lnTo>
                    <a:pt x="395" y="804"/>
                  </a:lnTo>
                  <a:lnTo>
                    <a:pt x="413" y="828"/>
                  </a:lnTo>
                  <a:lnTo>
                    <a:pt x="392" y="842"/>
                  </a:lnTo>
                  <a:lnTo>
                    <a:pt x="352" y="880"/>
                  </a:lnTo>
                  <a:lnTo>
                    <a:pt x="333" y="916"/>
                  </a:lnTo>
                  <a:lnTo>
                    <a:pt x="333" y="939"/>
                  </a:lnTo>
                  <a:lnTo>
                    <a:pt x="333" y="939"/>
                  </a:lnTo>
                  <a:lnTo>
                    <a:pt x="333" y="939"/>
                  </a:lnTo>
                  <a:close/>
                  <a:moveTo>
                    <a:pt x="768" y="738"/>
                  </a:moveTo>
                  <a:lnTo>
                    <a:pt x="768" y="738"/>
                  </a:lnTo>
                  <a:lnTo>
                    <a:pt x="759" y="762"/>
                  </a:lnTo>
                  <a:lnTo>
                    <a:pt x="735" y="757"/>
                  </a:lnTo>
                  <a:lnTo>
                    <a:pt x="716" y="741"/>
                  </a:lnTo>
                  <a:lnTo>
                    <a:pt x="723" y="714"/>
                  </a:lnTo>
                  <a:lnTo>
                    <a:pt x="747" y="696"/>
                  </a:lnTo>
                  <a:lnTo>
                    <a:pt x="761" y="719"/>
                  </a:lnTo>
                  <a:lnTo>
                    <a:pt x="768" y="738"/>
                  </a:lnTo>
                  <a:lnTo>
                    <a:pt x="768" y="738"/>
                  </a:lnTo>
                  <a:lnTo>
                    <a:pt x="768" y="738"/>
                  </a:lnTo>
                  <a:close/>
                  <a:moveTo>
                    <a:pt x="688" y="622"/>
                  </a:moveTo>
                  <a:lnTo>
                    <a:pt x="688" y="622"/>
                  </a:lnTo>
                  <a:lnTo>
                    <a:pt x="700" y="655"/>
                  </a:lnTo>
                  <a:lnTo>
                    <a:pt x="702" y="688"/>
                  </a:lnTo>
                  <a:lnTo>
                    <a:pt x="693" y="736"/>
                  </a:lnTo>
                  <a:lnTo>
                    <a:pt x="667" y="743"/>
                  </a:lnTo>
                  <a:lnTo>
                    <a:pt x="650" y="733"/>
                  </a:lnTo>
                  <a:lnTo>
                    <a:pt x="650" y="696"/>
                  </a:lnTo>
                  <a:lnTo>
                    <a:pt x="624" y="703"/>
                  </a:lnTo>
                  <a:lnTo>
                    <a:pt x="622" y="651"/>
                  </a:lnTo>
                  <a:lnTo>
                    <a:pt x="641" y="653"/>
                  </a:lnTo>
                  <a:lnTo>
                    <a:pt x="664" y="629"/>
                  </a:lnTo>
                  <a:lnTo>
                    <a:pt x="688" y="634"/>
                  </a:lnTo>
                  <a:lnTo>
                    <a:pt x="688" y="622"/>
                  </a:lnTo>
                  <a:lnTo>
                    <a:pt x="688" y="622"/>
                  </a:lnTo>
                  <a:lnTo>
                    <a:pt x="688" y="622"/>
                  </a:lnTo>
                  <a:close/>
                  <a:moveTo>
                    <a:pt x="529" y="660"/>
                  </a:moveTo>
                  <a:lnTo>
                    <a:pt x="529" y="660"/>
                  </a:lnTo>
                  <a:lnTo>
                    <a:pt x="536" y="681"/>
                  </a:lnTo>
                  <a:lnTo>
                    <a:pt x="551" y="672"/>
                  </a:lnTo>
                  <a:lnTo>
                    <a:pt x="570" y="674"/>
                  </a:lnTo>
                  <a:lnTo>
                    <a:pt x="572" y="707"/>
                  </a:lnTo>
                  <a:lnTo>
                    <a:pt x="562" y="736"/>
                  </a:lnTo>
                  <a:lnTo>
                    <a:pt x="506" y="745"/>
                  </a:lnTo>
                  <a:lnTo>
                    <a:pt x="466" y="771"/>
                  </a:lnTo>
                  <a:lnTo>
                    <a:pt x="442" y="774"/>
                  </a:lnTo>
                  <a:lnTo>
                    <a:pt x="439" y="755"/>
                  </a:lnTo>
                  <a:lnTo>
                    <a:pt x="473" y="726"/>
                  </a:lnTo>
                  <a:lnTo>
                    <a:pt x="399" y="733"/>
                  </a:lnTo>
                  <a:lnTo>
                    <a:pt x="378" y="724"/>
                  </a:lnTo>
                  <a:lnTo>
                    <a:pt x="399" y="660"/>
                  </a:lnTo>
                  <a:lnTo>
                    <a:pt x="416" y="639"/>
                  </a:lnTo>
                  <a:lnTo>
                    <a:pt x="461" y="662"/>
                  </a:lnTo>
                  <a:lnTo>
                    <a:pt x="489" y="703"/>
                  </a:lnTo>
                  <a:lnTo>
                    <a:pt x="518" y="707"/>
                  </a:lnTo>
                  <a:lnTo>
                    <a:pt x="494" y="643"/>
                  </a:lnTo>
                  <a:lnTo>
                    <a:pt x="508" y="617"/>
                  </a:lnTo>
                  <a:lnTo>
                    <a:pt x="525" y="627"/>
                  </a:lnTo>
                  <a:lnTo>
                    <a:pt x="529" y="660"/>
                  </a:lnTo>
                  <a:lnTo>
                    <a:pt x="529" y="660"/>
                  </a:lnTo>
                  <a:lnTo>
                    <a:pt x="529" y="660"/>
                  </a:lnTo>
                  <a:close/>
                  <a:moveTo>
                    <a:pt x="749" y="596"/>
                  </a:moveTo>
                  <a:lnTo>
                    <a:pt x="749" y="596"/>
                  </a:lnTo>
                  <a:lnTo>
                    <a:pt x="768" y="620"/>
                  </a:lnTo>
                  <a:lnTo>
                    <a:pt x="799" y="620"/>
                  </a:lnTo>
                  <a:lnTo>
                    <a:pt x="813" y="641"/>
                  </a:lnTo>
                  <a:lnTo>
                    <a:pt x="811" y="667"/>
                  </a:lnTo>
                  <a:lnTo>
                    <a:pt x="827" y="681"/>
                  </a:lnTo>
                  <a:lnTo>
                    <a:pt x="839" y="698"/>
                  </a:lnTo>
                  <a:lnTo>
                    <a:pt x="861" y="703"/>
                  </a:lnTo>
                  <a:lnTo>
                    <a:pt x="884" y="707"/>
                  </a:lnTo>
                  <a:lnTo>
                    <a:pt x="910" y="693"/>
                  </a:lnTo>
                  <a:lnTo>
                    <a:pt x="943" y="686"/>
                  </a:lnTo>
                  <a:lnTo>
                    <a:pt x="969" y="691"/>
                  </a:lnTo>
                  <a:lnTo>
                    <a:pt x="988" y="714"/>
                  </a:lnTo>
                  <a:lnTo>
                    <a:pt x="991" y="743"/>
                  </a:lnTo>
                  <a:lnTo>
                    <a:pt x="981" y="757"/>
                  </a:lnTo>
                  <a:lnTo>
                    <a:pt x="955" y="771"/>
                  </a:lnTo>
                  <a:lnTo>
                    <a:pt x="936" y="764"/>
                  </a:lnTo>
                  <a:lnTo>
                    <a:pt x="889" y="774"/>
                  </a:lnTo>
                  <a:lnTo>
                    <a:pt x="856" y="774"/>
                  </a:lnTo>
                  <a:lnTo>
                    <a:pt x="830" y="767"/>
                  </a:lnTo>
                  <a:lnTo>
                    <a:pt x="787" y="745"/>
                  </a:lnTo>
                  <a:lnTo>
                    <a:pt x="780" y="712"/>
                  </a:lnTo>
                  <a:lnTo>
                    <a:pt x="778" y="681"/>
                  </a:lnTo>
                  <a:lnTo>
                    <a:pt x="764" y="651"/>
                  </a:lnTo>
                  <a:lnTo>
                    <a:pt x="728" y="643"/>
                  </a:lnTo>
                  <a:lnTo>
                    <a:pt x="711" y="622"/>
                  </a:lnTo>
                  <a:lnTo>
                    <a:pt x="716" y="591"/>
                  </a:lnTo>
                  <a:lnTo>
                    <a:pt x="749" y="596"/>
                  </a:lnTo>
                  <a:lnTo>
                    <a:pt x="749" y="596"/>
                  </a:lnTo>
                  <a:lnTo>
                    <a:pt x="749" y="596"/>
                  </a:lnTo>
                  <a:close/>
                  <a:moveTo>
                    <a:pt x="402" y="556"/>
                  </a:moveTo>
                  <a:lnTo>
                    <a:pt x="402" y="556"/>
                  </a:lnTo>
                  <a:lnTo>
                    <a:pt x="399" y="613"/>
                  </a:lnTo>
                  <a:lnTo>
                    <a:pt x="387" y="636"/>
                  </a:lnTo>
                  <a:lnTo>
                    <a:pt x="371" y="639"/>
                  </a:lnTo>
                  <a:lnTo>
                    <a:pt x="340" y="670"/>
                  </a:lnTo>
                  <a:lnTo>
                    <a:pt x="316" y="679"/>
                  </a:lnTo>
                  <a:lnTo>
                    <a:pt x="293" y="665"/>
                  </a:lnTo>
                  <a:lnTo>
                    <a:pt x="293" y="665"/>
                  </a:lnTo>
                  <a:lnTo>
                    <a:pt x="321" y="613"/>
                  </a:lnTo>
                  <a:lnTo>
                    <a:pt x="354" y="565"/>
                  </a:lnTo>
                  <a:lnTo>
                    <a:pt x="380" y="568"/>
                  </a:lnTo>
                  <a:lnTo>
                    <a:pt x="402" y="556"/>
                  </a:lnTo>
                  <a:lnTo>
                    <a:pt x="402" y="556"/>
                  </a:lnTo>
                  <a:lnTo>
                    <a:pt x="402" y="556"/>
                  </a:lnTo>
                  <a:close/>
                  <a:moveTo>
                    <a:pt x="764" y="565"/>
                  </a:moveTo>
                  <a:lnTo>
                    <a:pt x="764" y="565"/>
                  </a:lnTo>
                  <a:lnTo>
                    <a:pt x="756" y="568"/>
                  </a:lnTo>
                  <a:lnTo>
                    <a:pt x="726" y="563"/>
                  </a:lnTo>
                  <a:lnTo>
                    <a:pt x="721" y="542"/>
                  </a:lnTo>
                  <a:lnTo>
                    <a:pt x="754" y="544"/>
                  </a:lnTo>
                  <a:lnTo>
                    <a:pt x="766" y="558"/>
                  </a:lnTo>
                  <a:lnTo>
                    <a:pt x="764" y="565"/>
                  </a:lnTo>
                  <a:lnTo>
                    <a:pt x="764" y="565"/>
                  </a:lnTo>
                  <a:lnTo>
                    <a:pt x="764" y="565"/>
                  </a:lnTo>
                  <a:close/>
                  <a:moveTo>
                    <a:pt x="499" y="554"/>
                  </a:moveTo>
                  <a:lnTo>
                    <a:pt x="499" y="554"/>
                  </a:lnTo>
                  <a:lnTo>
                    <a:pt x="470" y="575"/>
                  </a:lnTo>
                  <a:lnTo>
                    <a:pt x="444" y="549"/>
                  </a:lnTo>
                  <a:lnTo>
                    <a:pt x="458" y="525"/>
                  </a:lnTo>
                  <a:lnTo>
                    <a:pt x="482" y="518"/>
                  </a:lnTo>
                  <a:lnTo>
                    <a:pt x="503" y="530"/>
                  </a:lnTo>
                  <a:lnTo>
                    <a:pt x="499" y="554"/>
                  </a:lnTo>
                  <a:lnTo>
                    <a:pt x="499" y="554"/>
                  </a:lnTo>
                  <a:lnTo>
                    <a:pt x="499" y="554"/>
                  </a:lnTo>
                  <a:close/>
                  <a:moveTo>
                    <a:pt x="508" y="483"/>
                  </a:moveTo>
                  <a:lnTo>
                    <a:pt x="508" y="483"/>
                  </a:lnTo>
                  <a:lnTo>
                    <a:pt x="487" y="497"/>
                  </a:lnTo>
                  <a:lnTo>
                    <a:pt x="461" y="497"/>
                  </a:lnTo>
                  <a:lnTo>
                    <a:pt x="461" y="487"/>
                  </a:lnTo>
                  <a:lnTo>
                    <a:pt x="477" y="461"/>
                  </a:lnTo>
                  <a:lnTo>
                    <a:pt x="487" y="466"/>
                  </a:lnTo>
                  <a:lnTo>
                    <a:pt x="508" y="483"/>
                  </a:lnTo>
                  <a:lnTo>
                    <a:pt x="508" y="483"/>
                  </a:lnTo>
                  <a:lnTo>
                    <a:pt x="508" y="483"/>
                  </a:lnTo>
                  <a:close/>
                  <a:moveTo>
                    <a:pt x="730" y="525"/>
                  </a:moveTo>
                  <a:lnTo>
                    <a:pt x="730" y="525"/>
                  </a:lnTo>
                  <a:lnTo>
                    <a:pt x="707" y="542"/>
                  </a:lnTo>
                  <a:lnTo>
                    <a:pt x="693" y="523"/>
                  </a:lnTo>
                  <a:lnTo>
                    <a:pt x="688" y="492"/>
                  </a:lnTo>
                  <a:lnTo>
                    <a:pt x="685" y="459"/>
                  </a:lnTo>
                  <a:lnTo>
                    <a:pt x="707" y="464"/>
                  </a:lnTo>
                  <a:lnTo>
                    <a:pt x="716" y="468"/>
                  </a:lnTo>
                  <a:lnTo>
                    <a:pt x="735" y="497"/>
                  </a:lnTo>
                  <a:lnTo>
                    <a:pt x="730" y="525"/>
                  </a:lnTo>
                  <a:lnTo>
                    <a:pt x="730" y="525"/>
                  </a:lnTo>
                  <a:lnTo>
                    <a:pt x="730" y="525"/>
                  </a:lnTo>
                  <a:close/>
                  <a:moveTo>
                    <a:pt x="664" y="504"/>
                  </a:moveTo>
                  <a:lnTo>
                    <a:pt x="664" y="504"/>
                  </a:lnTo>
                  <a:lnTo>
                    <a:pt x="669" y="537"/>
                  </a:lnTo>
                  <a:lnTo>
                    <a:pt x="643" y="528"/>
                  </a:lnTo>
                  <a:lnTo>
                    <a:pt x="617" y="501"/>
                  </a:lnTo>
                  <a:lnTo>
                    <a:pt x="581" y="499"/>
                  </a:lnTo>
                  <a:lnTo>
                    <a:pt x="596" y="475"/>
                  </a:lnTo>
                  <a:lnTo>
                    <a:pt x="577" y="454"/>
                  </a:lnTo>
                  <a:lnTo>
                    <a:pt x="574" y="423"/>
                  </a:lnTo>
                  <a:lnTo>
                    <a:pt x="607" y="435"/>
                  </a:lnTo>
                  <a:lnTo>
                    <a:pt x="650" y="466"/>
                  </a:lnTo>
                  <a:lnTo>
                    <a:pt x="664" y="504"/>
                  </a:lnTo>
                  <a:lnTo>
                    <a:pt x="664" y="504"/>
                  </a:lnTo>
                  <a:lnTo>
                    <a:pt x="664" y="504"/>
                  </a:lnTo>
                  <a:close/>
                  <a:moveTo>
                    <a:pt x="875" y="393"/>
                  </a:moveTo>
                  <a:lnTo>
                    <a:pt x="875" y="393"/>
                  </a:lnTo>
                  <a:lnTo>
                    <a:pt x="894" y="421"/>
                  </a:lnTo>
                  <a:lnTo>
                    <a:pt x="872" y="445"/>
                  </a:lnTo>
                  <a:lnTo>
                    <a:pt x="842" y="506"/>
                  </a:lnTo>
                  <a:lnTo>
                    <a:pt x="813" y="513"/>
                  </a:lnTo>
                  <a:lnTo>
                    <a:pt x="778" y="501"/>
                  </a:lnTo>
                  <a:lnTo>
                    <a:pt x="761" y="471"/>
                  </a:lnTo>
                  <a:lnTo>
                    <a:pt x="761" y="440"/>
                  </a:lnTo>
                  <a:lnTo>
                    <a:pt x="775" y="416"/>
                  </a:lnTo>
                  <a:lnTo>
                    <a:pt x="745" y="416"/>
                  </a:lnTo>
                  <a:lnTo>
                    <a:pt x="728" y="388"/>
                  </a:lnTo>
                  <a:lnTo>
                    <a:pt x="716" y="345"/>
                  </a:lnTo>
                  <a:lnTo>
                    <a:pt x="728" y="303"/>
                  </a:lnTo>
                  <a:lnTo>
                    <a:pt x="740" y="272"/>
                  </a:lnTo>
                  <a:lnTo>
                    <a:pt x="756" y="265"/>
                  </a:lnTo>
                  <a:lnTo>
                    <a:pt x="749" y="241"/>
                  </a:lnTo>
                  <a:lnTo>
                    <a:pt x="787" y="236"/>
                  </a:lnTo>
                  <a:lnTo>
                    <a:pt x="806" y="291"/>
                  </a:lnTo>
                  <a:lnTo>
                    <a:pt x="834" y="312"/>
                  </a:lnTo>
                  <a:lnTo>
                    <a:pt x="861" y="331"/>
                  </a:lnTo>
                  <a:lnTo>
                    <a:pt x="875" y="393"/>
                  </a:lnTo>
                  <a:lnTo>
                    <a:pt x="875" y="393"/>
                  </a:lnTo>
                  <a:lnTo>
                    <a:pt x="875" y="393"/>
                  </a:lnTo>
                  <a:close/>
                  <a:moveTo>
                    <a:pt x="1175" y="16"/>
                  </a:moveTo>
                  <a:lnTo>
                    <a:pt x="1175" y="16"/>
                  </a:lnTo>
                  <a:lnTo>
                    <a:pt x="1218" y="26"/>
                  </a:lnTo>
                  <a:lnTo>
                    <a:pt x="1253" y="45"/>
                  </a:lnTo>
                  <a:lnTo>
                    <a:pt x="1282" y="78"/>
                  </a:lnTo>
                  <a:lnTo>
                    <a:pt x="1282" y="111"/>
                  </a:lnTo>
                  <a:lnTo>
                    <a:pt x="1241" y="163"/>
                  </a:lnTo>
                  <a:lnTo>
                    <a:pt x="1203" y="184"/>
                  </a:lnTo>
                  <a:lnTo>
                    <a:pt x="1187" y="210"/>
                  </a:lnTo>
                  <a:lnTo>
                    <a:pt x="1222" y="210"/>
                  </a:lnTo>
                  <a:lnTo>
                    <a:pt x="1185" y="274"/>
                  </a:lnTo>
                  <a:lnTo>
                    <a:pt x="1159" y="300"/>
                  </a:lnTo>
                  <a:lnTo>
                    <a:pt x="1130" y="378"/>
                  </a:lnTo>
                  <a:lnTo>
                    <a:pt x="1097" y="393"/>
                  </a:lnTo>
                  <a:lnTo>
                    <a:pt x="1088" y="412"/>
                  </a:lnTo>
                  <a:lnTo>
                    <a:pt x="1038" y="421"/>
                  </a:lnTo>
                  <a:lnTo>
                    <a:pt x="1059" y="433"/>
                  </a:lnTo>
                  <a:lnTo>
                    <a:pt x="1050" y="447"/>
                  </a:lnTo>
                  <a:lnTo>
                    <a:pt x="1062" y="487"/>
                  </a:lnTo>
                  <a:lnTo>
                    <a:pt x="1047" y="516"/>
                  </a:lnTo>
                  <a:lnTo>
                    <a:pt x="1021" y="537"/>
                  </a:lnTo>
                  <a:lnTo>
                    <a:pt x="1014" y="568"/>
                  </a:lnTo>
                  <a:lnTo>
                    <a:pt x="991" y="589"/>
                  </a:lnTo>
                  <a:lnTo>
                    <a:pt x="993" y="606"/>
                  </a:lnTo>
                  <a:lnTo>
                    <a:pt x="1021" y="603"/>
                  </a:lnTo>
                  <a:lnTo>
                    <a:pt x="1021" y="620"/>
                  </a:lnTo>
                  <a:lnTo>
                    <a:pt x="979" y="660"/>
                  </a:lnTo>
                  <a:lnTo>
                    <a:pt x="936" y="641"/>
                  </a:lnTo>
                  <a:lnTo>
                    <a:pt x="889" y="653"/>
                  </a:lnTo>
                  <a:lnTo>
                    <a:pt x="865" y="643"/>
                  </a:lnTo>
                  <a:lnTo>
                    <a:pt x="834" y="641"/>
                  </a:lnTo>
                  <a:lnTo>
                    <a:pt x="832" y="608"/>
                  </a:lnTo>
                  <a:lnTo>
                    <a:pt x="863" y="591"/>
                  </a:lnTo>
                  <a:lnTo>
                    <a:pt x="853" y="537"/>
                  </a:lnTo>
                  <a:lnTo>
                    <a:pt x="863" y="532"/>
                  </a:lnTo>
                  <a:lnTo>
                    <a:pt x="908" y="565"/>
                  </a:lnTo>
                  <a:lnTo>
                    <a:pt x="884" y="516"/>
                  </a:lnTo>
                  <a:lnTo>
                    <a:pt x="858" y="501"/>
                  </a:lnTo>
                  <a:lnTo>
                    <a:pt x="872" y="468"/>
                  </a:lnTo>
                  <a:lnTo>
                    <a:pt x="901" y="449"/>
                  </a:lnTo>
                  <a:lnTo>
                    <a:pt x="905" y="419"/>
                  </a:lnTo>
                  <a:lnTo>
                    <a:pt x="882" y="385"/>
                  </a:lnTo>
                  <a:lnTo>
                    <a:pt x="875" y="336"/>
                  </a:lnTo>
                  <a:lnTo>
                    <a:pt x="920" y="341"/>
                  </a:lnTo>
                  <a:lnTo>
                    <a:pt x="934" y="350"/>
                  </a:lnTo>
                  <a:lnTo>
                    <a:pt x="957" y="317"/>
                  </a:lnTo>
                  <a:lnTo>
                    <a:pt x="922" y="305"/>
                  </a:lnTo>
                  <a:lnTo>
                    <a:pt x="865" y="312"/>
                  </a:lnTo>
                  <a:lnTo>
                    <a:pt x="837" y="279"/>
                  </a:lnTo>
                  <a:lnTo>
                    <a:pt x="823" y="236"/>
                  </a:lnTo>
                  <a:lnTo>
                    <a:pt x="804" y="203"/>
                  </a:lnTo>
                  <a:lnTo>
                    <a:pt x="799" y="165"/>
                  </a:lnTo>
                  <a:lnTo>
                    <a:pt x="825" y="144"/>
                  </a:lnTo>
                  <a:lnTo>
                    <a:pt x="844" y="139"/>
                  </a:lnTo>
                  <a:lnTo>
                    <a:pt x="875" y="120"/>
                  </a:lnTo>
                  <a:lnTo>
                    <a:pt x="898" y="75"/>
                  </a:lnTo>
                  <a:lnTo>
                    <a:pt x="920" y="83"/>
                  </a:lnTo>
                  <a:lnTo>
                    <a:pt x="936" y="116"/>
                  </a:lnTo>
                  <a:lnTo>
                    <a:pt x="948" y="49"/>
                  </a:lnTo>
                  <a:lnTo>
                    <a:pt x="969" y="28"/>
                  </a:lnTo>
                  <a:lnTo>
                    <a:pt x="1000" y="14"/>
                  </a:lnTo>
                  <a:lnTo>
                    <a:pt x="1047" y="7"/>
                  </a:lnTo>
                  <a:lnTo>
                    <a:pt x="1057" y="23"/>
                  </a:lnTo>
                  <a:lnTo>
                    <a:pt x="1104" y="0"/>
                  </a:lnTo>
                  <a:lnTo>
                    <a:pt x="1140" y="9"/>
                  </a:lnTo>
                  <a:lnTo>
                    <a:pt x="1175" y="16"/>
                  </a:lnTo>
                  <a:lnTo>
                    <a:pt x="1175" y="16"/>
                  </a:lnTo>
                  <a:lnTo>
                    <a:pt x="1175" y="16"/>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5" name="Freeform 56"/>
            <p:cNvSpPr>
              <a:spLocks noEditPoints="1"/>
            </p:cNvSpPr>
            <p:nvPr/>
          </p:nvSpPr>
          <p:spPr bwMode="auto">
            <a:xfrm>
              <a:off x="2312812" y="4407637"/>
              <a:ext cx="238609" cy="1351549"/>
            </a:xfrm>
            <a:custGeom>
              <a:avLst/>
              <a:gdLst>
                <a:gd name="T0" fmla="*/ 114 w 140"/>
                <a:gd name="T1" fmla="*/ 710 h 793"/>
                <a:gd name="T2" fmla="*/ 130 w 140"/>
                <a:gd name="T3" fmla="*/ 772 h 793"/>
                <a:gd name="T4" fmla="*/ 135 w 140"/>
                <a:gd name="T5" fmla="*/ 784 h 793"/>
                <a:gd name="T6" fmla="*/ 114 w 140"/>
                <a:gd name="T7" fmla="*/ 791 h 793"/>
                <a:gd name="T8" fmla="*/ 90 w 140"/>
                <a:gd name="T9" fmla="*/ 781 h 793"/>
                <a:gd name="T10" fmla="*/ 55 w 140"/>
                <a:gd name="T11" fmla="*/ 762 h 793"/>
                <a:gd name="T12" fmla="*/ 14 w 140"/>
                <a:gd name="T13" fmla="*/ 717 h 793"/>
                <a:gd name="T14" fmla="*/ 52 w 140"/>
                <a:gd name="T15" fmla="*/ 741 h 793"/>
                <a:gd name="T16" fmla="*/ 81 w 140"/>
                <a:gd name="T17" fmla="*/ 739 h 793"/>
                <a:gd name="T18" fmla="*/ 102 w 140"/>
                <a:gd name="T19" fmla="*/ 708 h 793"/>
                <a:gd name="T20" fmla="*/ 118 w 140"/>
                <a:gd name="T21" fmla="*/ 66 h 793"/>
                <a:gd name="T22" fmla="*/ 126 w 140"/>
                <a:gd name="T23" fmla="*/ 90 h 793"/>
                <a:gd name="T24" fmla="*/ 140 w 140"/>
                <a:gd name="T25" fmla="*/ 92 h 793"/>
                <a:gd name="T26" fmla="*/ 116 w 140"/>
                <a:gd name="T27" fmla="*/ 118 h 793"/>
                <a:gd name="T28" fmla="*/ 114 w 140"/>
                <a:gd name="T29" fmla="*/ 154 h 793"/>
                <a:gd name="T30" fmla="*/ 107 w 140"/>
                <a:gd name="T31" fmla="*/ 173 h 793"/>
                <a:gd name="T32" fmla="*/ 90 w 140"/>
                <a:gd name="T33" fmla="*/ 206 h 793"/>
                <a:gd name="T34" fmla="*/ 83 w 140"/>
                <a:gd name="T35" fmla="*/ 244 h 793"/>
                <a:gd name="T36" fmla="*/ 92 w 140"/>
                <a:gd name="T37" fmla="*/ 282 h 793"/>
                <a:gd name="T38" fmla="*/ 85 w 140"/>
                <a:gd name="T39" fmla="*/ 317 h 793"/>
                <a:gd name="T40" fmla="*/ 71 w 140"/>
                <a:gd name="T41" fmla="*/ 346 h 793"/>
                <a:gd name="T42" fmla="*/ 78 w 140"/>
                <a:gd name="T43" fmla="*/ 386 h 793"/>
                <a:gd name="T44" fmla="*/ 64 w 140"/>
                <a:gd name="T45" fmla="*/ 410 h 793"/>
                <a:gd name="T46" fmla="*/ 62 w 140"/>
                <a:gd name="T47" fmla="*/ 459 h 793"/>
                <a:gd name="T48" fmla="*/ 59 w 140"/>
                <a:gd name="T49" fmla="*/ 488 h 793"/>
                <a:gd name="T50" fmla="*/ 62 w 140"/>
                <a:gd name="T51" fmla="*/ 507 h 793"/>
                <a:gd name="T52" fmla="*/ 71 w 140"/>
                <a:gd name="T53" fmla="*/ 518 h 793"/>
                <a:gd name="T54" fmla="*/ 64 w 140"/>
                <a:gd name="T55" fmla="*/ 537 h 793"/>
                <a:gd name="T56" fmla="*/ 52 w 140"/>
                <a:gd name="T57" fmla="*/ 587 h 793"/>
                <a:gd name="T58" fmla="*/ 48 w 140"/>
                <a:gd name="T59" fmla="*/ 616 h 793"/>
                <a:gd name="T60" fmla="*/ 38 w 140"/>
                <a:gd name="T61" fmla="*/ 653 h 793"/>
                <a:gd name="T62" fmla="*/ 52 w 140"/>
                <a:gd name="T63" fmla="*/ 660 h 793"/>
                <a:gd name="T64" fmla="*/ 59 w 140"/>
                <a:gd name="T65" fmla="*/ 696 h 793"/>
                <a:gd name="T66" fmla="*/ 114 w 140"/>
                <a:gd name="T67" fmla="*/ 701 h 793"/>
                <a:gd name="T68" fmla="*/ 90 w 140"/>
                <a:gd name="T69" fmla="*/ 708 h 793"/>
                <a:gd name="T70" fmla="*/ 74 w 140"/>
                <a:gd name="T71" fmla="*/ 743 h 793"/>
                <a:gd name="T72" fmla="*/ 50 w 140"/>
                <a:gd name="T73" fmla="*/ 736 h 793"/>
                <a:gd name="T74" fmla="*/ 31 w 140"/>
                <a:gd name="T75" fmla="*/ 717 h 793"/>
                <a:gd name="T76" fmla="*/ 5 w 140"/>
                <a:gd name="T77" fmla="*/ 684 h 793"/>
                <a:gd name="T78" fmla="*/ 3 w 140"/>
                <a:gd name="T79" fmla="*/ 653 h 793"/>
                <a:gd name="T80" fmla="*/ 7 w 140"/>
                <a:gd name="T81" fmla="*/ 587 h 793"/>
                <a:gd name="T82" fmla="*/ 0 w 140"/>
                <a:gd name="T83" fmla="*/ 561 h 793"/>
                <a:gd name="T84" fmla="*/ 19 w 140"/>
                <a:gd name="T85" fmla="*/ 504 h 793"/>
                <a:gd name="T86" fmla="*/ 48 w 140"/>
                <a:gd name="T87" fmla="*/ 466 h 793"/>
                <a:gd name="T88" fmla="*/ 31 w 140"/>
                <a:gd name="T89" fmla="*/ 488 h 793"/>
                <a:gd name="T90" fmla="*/ 26 w 140"/>
                <a:gd name="T91" fmla="*/ 452 h 793"/>
                <a:gd name="T92" fmla="*/ 38 w 140"/>
                <a:gd name="T93" fmla="*/ 400 h 793"/>
                <a:gd name="T94" fmla="*/ 33 w 140"/>
                <a:gd name="T95" fmla="*/ 358 h 793"/>
                <a:gd name="T96" fmla="*/ 50 w 140"/>
                <a:gd name="T97" fmla="*/ 324 h 793"/>
                <a:gd name="T98" fmla="*/ 66 w 140"/>
                <a:gd name="T99" fmla="*/ 263 h 793"/>
                <a:gd name="T100" fmla="*/ 69 w 140"/>
                <a:gd name="T101" fmla="*/ 220 h 793"/>
                <a:gd name="T102" fmla="*/ 76 w 140"/>
                <a:gd name="T103" fmla="*/ 175 h 793"/>
                <a:gd name="T104" fmla="*/ 85 w 140"/>
                <a:gd name="T105" fmla="*/ 104 h 793"/>
                <a:gd name="T106" fmla="*/ 88 w 140"/>
                <a:gd name="T107" fmla="*/ 36 h 793"/>
                <a:gd name="T108" fmla="*/ 92 w 140"/>
                <a:gd name="T109" fmla="*/ 10 h 793"/>
                <a:gd name="T110" fmla="*/ 104 w 140"/>
                <a:gd name="T111" fmla="*/ 10 h 793"/>
                <a:gd name="T112" fmla="*/ 116 w 140"/>
                <a:gd name="T113" fmla="*/ 31 h 793"/>
                <a:gd name="T114" fmla="*/ 118 w 140"/>
                <a:gd name="T115" fmla="*/ 66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793">
                  <a:moveTo>
                    <a:pt x="114" y="710"/>
                  </a:moveTo>
                  <a:lnTo>
                    <a:pt x="114" y="710"/>
                  </a:lnTo>
                  <a:lnTo>
                    <a:pt x="114" y="772"/>
                  </a:lnTo>
                  <a:lnTo>
                    <a:pt x="130" y="772"/>
                  </a:lnTo>
                  <a:lnTo>
                    <a:pt x="140" y="772"/>
                  </a:lnTo>
                  <a:lnTo>
                    <a:pt x="135" y="784"/>
                  </a:lnTo>
                  <a:lnTo>
                    <a:pt x="121" y="793"/>
                  </a:lnTo>
                  <a:lnTo>
                    <a:pt x="114" y="791"/>
                  </a:lnTo>
                  <a:lnTo>
                    <a:pt x="104" y="788"/>
                  </a:lnTo>
                  <a:lnTo>
                    <a:pt x="90" y="781"/>
                  </a:lnTo>
                  <a:lnTo>
                    <a:pt x="74" y="776"/>
                  </a:lnTo>
                  <a:lnTo>
                    <a:pt x="55" y="762"/>
                  </a:lnTo>
                  <a:lnTo>
                    <a:pt x="38" y="746"/>
                  </a:lnTo>
                  <a:lnTo>
                    <a:pt x="14" y="717"/>
                  </a:lnTo>
                  <a:lnTo>
                    <a:pt x="29" y="722"/>
                  </a:lnTo>
                  <a:lnTo>
                    <a:pt x="52" y="741"/>
                  </a:lnTo>
                  <a:lnTo>
                    <a:pt x="71" y="750"/>
                  </a:lnTo>
                  <a:lnTo>
                    <a:pt x="81" y="739"/>
                  </a:lnTo>
                  <a:lnTo>
                    <a:pt x="88" y="720"/>
                  </a:lnTo>
                  <a:lnTo>
                    <a:pt x="102" y="708"/>
                  </a:lnTo>
                  <a:lnTo>
                    <a:pt x="114" y="710"/>
                  </a:lnTo>
                  <a:close/>
                  <a:moveTo>
                    <a:pt x="118" y="66"/>
                  </a:moveTo>
                  <a:lnTo>
                    <a:pt x="118" y="66"/>
                  </a:lnTo>
                  <a:lnTo>
                    <a:pt x="126" y="90"/>
                  </a:lnTo>
                  <a:lnTo>
                    <a:pt x="137" y="88"/>
                  </a:lnTo>
                  <a:lnTo>
                    <a:pt x="140" y="92"/>
                  </a:lnTo>
                  <a:lnTo>
                    <a:pt x="135" y="111"/>
                  </a:lnTo>
                  <a:lnTo>
                    <a:pt x="116" y="118"/>
                  </a:lnTo>
                  <a:lnTo>
                    <a:pt x="116" y="149"/>
                  </a:lnTo>
                  <a:lnTo>
                    <a:pt x="114" y="154"/>
                  </a:lnTo>
                  <a:lnTo>
                    <a:pt x="118" y="161"/>
                  </a:lnTo>
                  <a:lnTo>
                    <a:pt x="107" y="173"/>
                  </a:lnTo>
                  <a:lnTo>
                    <a:pt x="95" y="189"/>
                  </a:lnTo>
                  <a:lnTo>
                    <a:pt x="90" y="206"/>
                  </a:lnTo>
                  <a:lnTo>
                    <a:pt x="92" y="225"/>
                  </a:lnTo>
                  <a:lnTo>
                    <a:pt x="83" y="244"/>
                  </a:lnTo>
                  <a:lnTo>
                    <a:pt x="90" y="277"/>
                  </a:lnTo>
                  <a:lnTo>
                    <a:pt x="92" y="282"/>
                  </a:lnTo>
                  <a:lnTo>
                    <a:pt x="92" y="298"/>
                  </a:lnTo>
                  <a:lnTo>
                    <a:pt x="85" y="317"/>
                  </a:lnTo>
                  <a:lnTo>
                    <a:pt x="85" y="334"/>
                  </a:lnTo>
                  <a:lnTo>
                    <a:pt x="71" y="346"/>
                  </a:lnTo>
                  <a:lnTo>
                    <a:pt x="71" y="365"/>
                  </a:lnTo>
                  <a:lnTo>
                    <a:pt x="78" y="386"/>
                  </a:lnTo>
                  <a:lnTo>
                    <a:pt x="66" y="393"/>
                  </a:lnTo>
                  <a:lnTo>
                    <a:pt x="64" y="410"/>
                  </a:lnTo>
                  <a:lnTo>
                    <a:pt x="59" y="433"/>
                  </a:lnTo>
                  <a:lnTo>
                    <a:pt x="62" y="459"/>
                  </a:lnTo>
                  <a:lnTo>
                    <a:pt x="57" y="464"/>
                  </a:lnTo>
                  <a:lnTo>
                    <a:pt x="59" y="488"/>
                  </a:lnTo>
                  <a:lnTo>
                    <a:pt x="66" y="497"/>
                  </a:lnTo>
                  <a:lnTo>
                    <a:pt x="62" y="507"/>
                  </a:lnTo>
                  <a:lnTo>
                    <a:pt x="69" y="511"/>
                  </a:lnTo>
                  <a:lnTo>
                    <a:pt x="71" y="518"/>
                  </a:lnTo>
                  <a:lnTo>
                    <a:pt x="64" y="523"/>
                  </a:lnTo>
                  <a:lnTo>
                    <a:pt x="64" y="537"/>
                  </a:lnTo>
                  <a:lnTo>
                    <a:pt x="59" y="568"/>
                  </a:lnTo>
                  <a:lnTo>
                    <a:pt x="52" y="587"/>
                  </a:lnTo>
                  <a:lnTo>
                    <a:pt x="52" y="599"/>
                  </a:lnTo>
                  <a:lnTo>
                    <a:pt x="48" y="616"/>
                  </a:lnTo>
                  <a:lnTo>
                    <a:pt x="36" y="627"/>
                  </a:lnTo>
                  <a:lnTo>
                    <a:pt x="38" y="653"/>
                  </a:lnTo>
                  <a:lnTo>
                    <a:pt x="43" y="663"/>
                  </a:lnTo>
                  <a:lnTo>
                    <a:pt x="52" y="660"/>
                  </a:lnTo>
                  <a:lnTo>
                    <a:pt x="52" y="679"/>
                  </a:lnTo>
                  <a:lnTo>
                    <a:pt x="59" y="696"/>
                  </a:lnTo>
                  <a:lnTo>
                    <a:pt x="100" y="698"/>
                  </a:lnTo>
                  <a:lnTo>
                    <a:pt x="114" y="701"/>
                  </a:lnTo>
                  <a:lnTo>
                    <a:pt x="100" y="701"/>
                  </a:lnTo>
                  <a:lnTo>
                    <a:pt x="90" y="708"/>
                  </a:lnTo>
                  <a:lnTo>
                    <a:pt x="76" y="717"/>
                  </a:lnTo>
                  <a:lnTo>
                    <a:pt x="74" y="743"/>
                  </a:lnTo>
                  <a:lnTo>
                    <a:pt x="66" y="743"/>
                  </a:lnTo>
                  <a:lnTo>
                    <a:pt x="50" y="736"/>
                  </a:lnTo>
                  <a:lnTo>
                    <a:pt x="31" y="717"/>
                  </a:lnTo>
                  <a:lnTo>
                    <a:pt x="31" y="717"/>
                  </a:lnTo>
                  <a:lnTo>
                    <a:pt x="12" y="701"/>
                  </a:lnTo>
                  <a:lnTo>
                    <a:pt x="5" y="684"/>
                  </a:lnTo>
                  <a:lnTo>
                    <a:pt x="10" y="670"/>
                  </a:lnTo>
                  <a:lnTo>
                    <a:pt x="3" y="653"/>
                  </a:lnTo>
                  <a:lnTo>
                    <a:pt x="0" y="611"/>
                  </a:lnTo>
                  <a:lnTo>
                    <a:pt x="7" y="587"/>
                  </a:lnTo>
                  <a:lnTo>
                    <a:pt x="24" y="568"/>
                  </a:lnTo>
                  <a:lnTo>
                    <a:pt x="0" y="561"/>
                  </a:lnTo>
                  <a:lnTo>
                    <a:pt x="14" y="542"/>
                  </a:lnTo>
                  <a:lnTo>
                    <a:pt x="19" y="504"/>
                  </a:lnTo>
                  <a:lnTo>
                    <a:pt x="38" y="511"/>
                  </a:lnTo>
                  <a:lnTo>
                    <a:pt x="48" y="466"/>
                  </a:lnTo>
                  <a:lnTo>
                    <a:pt x="36" y="459"/>
                  </a:lnTo>
                  <a:lnTo>
                    <a:pt x="31" y="488"/>
                  </a:lnTo>
                  <a:lnTo>
                    <a:pt x="21" y="485"/>
                  </a:lnTo>
                  <a:lnTo>
                    <a:pt x="26" y="452"/>
                  </a:lnTo>
                  <a:lnTo>
                    <a:pt x="31" y="414"/>
                  </a:lnTo>
                  <a:lnTo>
                    <a:pt x="38" y="400"/>
                  </a:lnTo>
                  <a:lnTo>
                    <a:pt x="33" y="379"/>
                  </a:lnTo>
                  <a:lnTo>
                    <a:pt x="33" y="358"/>
                  </a:lnTo>
                  <a:lnTo>
                    <a:pt x="38" y="355"/>
                  </a:lnTo>
                  <a:lnTo>
                    <a:pt x="50" y="324"/>
                  </a:lnTo>
                  <a:lnTo>
                    <a:pt x="59" y="294"/>
                  </a:lnTo>
                  <a:lnTo>
                    <a:pt x="66" y="263"/>
                  </a:lnTo>
                  <a:lnTo>
                    <a:pt x="64" y="237"/>
                  </a:lnTo>
                  <a:lnTo>
                    <a:pt x="69" y="220"/>
                  </a:lnTo>
                  <a:lnTo>
                    <a:pt x="66" y="197"/>
                  </a:lnTo>
                  <a:lnTo>
                    <a:pt x="76" y="175"/>
                  </a:lnTo>
                  <a:lnTo>
                    <a:pt x="78" y="140"/>
                  </a:lnTo>
                  <a:lnTo>
                    <a:pt x="85" y="104"/>
                  </a:lnTo>
                  <a:lnTo>
                    <a:pt x="90" y="64"/>
                  </a:lnTo>
                  <a:lnTo>
                    <a:pt x="88" y="36"/>
                  </a:lnTo>
                  <a:lnTo>
                    <a:pt x="85" y="12"/>
                  </a:lnTo>
                  <a:lnTo>
                    <a:pt x="92" y="10"/>
                  </a:lnTo>
                  <a:lnTo>
                    <a:pt x="97" y="0"/>
                  </a:lnTo>
                  <a:lnTo>
                    <a:pt x="104" y="10"/>
                  </a:lnTo>
                  <a:lnTo>
                    <a:pt x="107" y="24"/>
                  </a:lnTo>
                  <a:lnTo>
                    <a:pt x="116" y="31"/>
                  </a:lnTo>
                  <a:lnTo>
                    <a:pt x="111" y="47"/>
                  </a:lnTo>
                  <a:lnTo>
                    <a:pt x="118" y="66"/>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6" name="Freeform 60"/>
            <p:cNvSpPr>
              <a:spLocks/>
            </p:cNvSpPr>
            <p:nvPr/>
          </p:nvSpPr>
          <p:spPr bwMode="auto">
            <a:xfrm>
              <a:off x="4161177" y="3631307"/>
              <a:ext cx="165323" cy="170435"/>
            </a:xfrm>
            <a:custGeom>
              <a:avLst/>
              <a:gdLst>
                <a:gd name="T0" fmla="*/ 38 w 97"/>
                <a:gd name="T1" fmla="*/ 0 h 100"/>
                <a:gd name="T2" fmla="*/ 38 w 97"/>
                <a:gd name="T3" fmla="*/ 0 h 100"/>
                <a:gd name="T4" fmla="*/ 40 w 97"/>
                <a:gd name="T5" fmla="*/ 7 h 100"/>
                <a:gd name="T6" fmla="*/ 42 w 97"/>
                <a:gd name="T7" fmla="*/ 5 h 100"/>
                <a:gd name="T8" fmla="*/ 50 w 97"/>
                <a:gd name="T9" fmla="*/ 3 h 100"/>
                <a:gd name="T10" fmla="*/ 59 w 97"/>
                <a:gd name="T11" fmla="*/ 5 h 100"/>
                <a:gd name="T12" fmla="*/ 61 w 97"/>
                <a:gd name="T13" fmla="*/ 10 h 100"/>
                <a:gd name="T14" fmla="*/ 68 w 97"/>
                <a:gd name="T15" fmla="*/ 14 h 100"/>
                <a:gd name="T16" fmla="*/ 76 w 97"/>
                <a:gd name="T17" fmla="*/ 10 h 100"/>
                <a:gd name="T18" fmla="*/ 80 w 97"/>
                <a:gd name="T19" fmla="*/ 10 h 100"/>
                <a:gd name="T20" fmla="*/ 92 w 97"/>
                <a:gd name="T21" fmla="*/ 14 h 100"/>
                <a:gd name="T22" fmla="*/ 97 w 97"/>
                <a:gd name="T23" fmla="*/ 38 h 100"/>
                <a:gd name="T24" fmla="*/ 90 w 97"/>
                <a:gd name="T25" fmla="*/ 50 h 100"/>
                <a:gd name="T26" fmla="*/ 85 w 97"/>
                <a:gd name="T27" fmla="*/ 69 h 100"/>
                <a:gd name="T28" fmla="*/ 92 w 97"/>
                <a:gd name="T29" fmla="*/ 83 h 100"/>
                <a:gd name="T30" fmla="*/ 92 w 97"/>
                <a:gd name="T31" fmla="*/ 88 h 100"/>
                <a:gd name="T32" fmla="*/ 85 w 97"/>
                <a:gd name="T33" fmla="*/ 88 h 100"/>
                <a:gd name="T34" fmla="*/ 73 w 97"/>
                <a:gd name="T35" fmla="*/ 85 h 100"/>
                <a:gd name="T36" fmla="*/ 64 w 97"/>
                <a:gd name="T37" fmla="*/ 85 h 100"/>
                <a:gd name="T38" fmla="*/ 42 w 97"/>
                <a:gd name="T39" fmla="*/ 88 h 100"/>
                <a:gd name="T40" fmla="*/ 33 w 97"/>
                <a:gd name="T41" fmla="*/ 95 h 100"/>
                <a:gd name="T42" fmla="*/ 16 w 97"/>
                <a:gd name="T43" fmla="*/ 100 h 100"/>
                <a:gd name="T44" fmla="*/ 14 w 97"/>
                <a:gd name="T45" fmla="*/ 97 h 100"/>
                <a:gd name="T46" fmla="*/ 14 w 97"/>
                <a:gd name="T47" fmla="*/ 85 h 100"/>
                <a:gd name="T48" fmla="*/ 16 w 97"/>
                <a:gd name="T49" fmla="*/ 83 h 100"/>
                <a:gd name="T50" fmla="*/ 16 w 97"/>
                <a:gd name="T51" fmla="*/ 78 h 100"/>
                <a:gd name="T52" fmla="*/ 7 w 97"/>
                <a:gd name="T53" fmla="*/ 71 h 100"/>
                <a:gd name="T54" fmla="*/ 2 w 97"/>
                <a:gd name="T55" fmla="*/ 69 h 100"/>
                <a:gd name="T56" fmla="*/ 0 w 97"/>
                <a:gd name="T57" fmla="*/ 64 h 100"/>
                <a:gd name="T58" fmla="*/ 2 w 97"/>
                <a:gd name="T59" fmla="*/ 57 h 100"/>
                <a:gd name="T60" fmla="*/ 0 w 97"/>
                <a:gd name="T61" fmla="*/ 50 h 100"/>
                <a:gd name="T62" fmla="*/ 2 w 97"/>
                <a:gd name="T63" fmla="*/ 45 h 100"/>
                <a:gd name="T64" fmla="*/ 5 w 97"/>
                <a:gd name="T65" fmla="*/ 45 h 100"/>
                <a:gd name="T66" fmla="*/ 5 w 97"/>
                <a:gd name="T67" fmla="*/ 38 h 100"/>
                <a:gd name="T68" fmla="*/ 5 w 97"/>
                <a:gd name="T69" fmla="*/ 36 h 100"/>
                <a:gd name="T70" fmla="*/ 5 w 97"/>
                <a:gd name="T71" fmla="*/ 33 h 100"/>
                <a:gd name="T72" fmla="*/ 12 w 97"/>
                <a:gd name="T73" fmla="*/ 31 h 100"/>
                <a:gd name="T74" fmla="*/ 7 w 97"/>
                <a:gd name="T75" fmla="*/ 19 h 100"/>
                <a:gd name="T76" fmla="*/ 2 w 97"/>
                <a:gd name="T77" fmla="*/ 12 h 100"/>
                <a:gd name="T78" fmla="*/ 5 w 97"/>
                <a:gd name="T79" fmla="*/ 5 h 100"/>
                <a:gd name="T80" fmla="*/ 7 w 97"/>
                <a:gd name="T81" fmla="*/ 5 h 100"/>
                <a:gd name="T82" fmla="*/ 9 w 97"/>
                <a:gd name="T83" fmla="*/ 3 h 100"/>
                <a:gd name="T84" fmla="*/ 14 w 97"/>
                <a:gd name="T85" fmla="*/ 5 h 100"/>
                <a:gd name="T86" fmla="*/ 26 w 97"/>
                <a:gd name="T87" fmla="*/ 5 h 100"/>
                <a:gd name="T88" fmla="*/ 31 w 97"/>
                <a:gd name="T89" fmla="*/ 0 h 100"/>
                <a:gd name="T90" fmla="*/ 33 w 97"/>
                <a:gd name="T91" fmla="*/ 3 h 100"/>
                <a:gd name="T92" fmla="*/ 38 w 97"/>
                <a:gd name="T9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 h="100">
                  <a:moveTo>
                    <a:pt x="38" y="0"/>
                  </a:moveTo>
                  <a:lnTo>
                    <a:pt x="38" y="0"/>
                  </a:lnTo>
                  <a:lnTo>
                    <a:pt x="40" y="7"/>
                  </a:lnTo>
                  <a:lnTo>
                    <a:pt x="42" y="5"/>
                  </a:lnTo>
                  <a:lnTo>
                    <a:pt x="50" y="3"/>
                  </a:lnTo>
                  <a:lnTo>
                    <a:pt x="59" y="5"/>
                  </a:lnTo>
                  <a:lnTo>
                    <a:pt x="61" y="10"/>
                  </a:lnTo>
                  <a:lnTo>
                    <a:pt x="68" y="14"/>
                  </a:lnTo>
                  <a:lnTo>
                    <a:pt x="76" y="10"/>
                  </a:lnTo>
                  <a:lnTo>
                    <a:pt x="80" y="10"/>
                  </a:lnTo>
                  <a:lnTo>
                    <a:pt x="92" y="14"/>
                  </a:lnTo>
                  <a:lnTo>
                    <a:pt x="97" y="38"/>
                  </a:lnTo>
                  <a:lnTo>
                    <a:pt x="90" y="50"/>
                  </a:lnTo>
                  <a:lnTo>
                    <a:pt x="85" y="69"/>
                  </a:lnTo>
                  <a:lnTo>
                    <a:pt x="92" y="83"/>
                  </a:lnTo>
                  <a:lnTo>
                    <a:pt x="92" y="88"/>
                  </a:lnTo>
                  <a:lnTo>
                    <a:pt x="85" y="88"/>
                  </a:lnTo>
                  <a:lnTo>
                    <a:pt x="73" y="85"/>
                  </a:lnTo>
                  <a:lnTo>
                    <a:pt x="64" y="85"/>
                  </a:lnTo>
                  <a:lnTo>
                    <a:pt x="42" y="88"/>
                  </a:lnTo>
                  <a:lnTo>
                    <a:pt x="33" y="95"/>
                  </a:lnTo>
                  <a:lnTo>
                    <a:pt x="16" y="100"/>
                  </a:lnTo>
                  <a:lnTo>
                    <a:pt x="14" y="97"/>
                  </a:lnTo>
                  <a:lnTo>
                    <a:pt x="14" y="85"/>
                  </a:lnTo>
                  <a:lnTo>
                    <a:pt x="16" y="83"/>
                  </a:lnTo>
                  <a:lnTo>
                    <a:pt x="16" y="78"/>
                  </a:lnTo>
                  <a:lnTo>
                    <a:pt x="7" y="71"/>
                  </a:lnTo>
                  <a:lnTo>
                    <a:pt x="2" y="69"/>
                  </a:lnTo>
                  <a:lnTo>
                    <a:pt x="0" y="64"/>
                  </a:lnTo>
                  <a:lnTo>
                    <a:pt x="2" y="57"/>
                  </a:lnTo>
                  <a:lnTo>
                    <a:pt x="0" y="50"/>
                  </a:lnTo>
                  <a:lnTo>
                    <a:pt x="2" y="45"/>
                  </a:lnTo>
                  <a:lnTo>
                    <a:pt x="5" y="45"/>
                  </a:lnTo>
                  <a:lnTo>
                    <a:pt x="5" y="38"/>
                  </a:lnTo>
                  <a:lnTo>
                    <a:pt x="5" y="36"/>
                  </a:lnTo>
                  <a:lnTo>
                    <a:pt x="5" y="33"/>
                  </a:lnTo>
                  <a:lnTo>
                    <a:pt x="12" y="31"/>
                  </a:lnTo>
                  <a:lnTo>
                    <a:pt x="7" y="19"/>
                  </a:lnTo>
                  <a:lnTo>
                    <a:pt x="2" y="12"/>
                  </a:lnTo>
                  <a:lnTo>
                    <a:pt x="5" y="5"/>
                  </a:lnTo>
                  <a:lnTo>
                    <a:pt x="7" y="5"/>
                  </a:lnTo>
                  <a:lnTo>
                    <a:pt x="9" y="3"/>
                  </a:lnTo>
                  <a:lnTo>
                    <a:pt x="14" y="5"/>
                  </a:lnTo>
                  <a:lnTo>
                    <a:pt x="26" y="5"/>
                  </a:lnTo>
                  <a:lnTo>
                    <a:pt x="31" y="0"/>
                  </a:lnTo>
                  <a:lnTo>
                    <a:pt x="33" y="3"/>
                  </a:lnTo>
                  <a:lnTo>
                    <a:pt x="38"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7" name="Freeform 68"/>
            <p:cNvSpPr>
              <a:spLocks/>
            </p:cNvSpPr>
            <p:nvPr/>
          </p:nvSpPr>
          <p:spPr bwMode="auto">
            <a:xfrm>
              <a:off x="2218221" y="3575063"/>
              <a:ext cx="334052" cy="460174"/>
            </a:xfrm>
            <a:custGeom>
              <a:avLst/>
              <a:gdLst>
                <a:gd name="T0" fmla="*/ 113 w 196"/>
                <a:gd name="T1" fmla="*/ 14 h 270"/>
                <a:gd name="T2" fmla="*/ 102 w 196"/>
                <a:gd name="T3" fmla="*/ 26 h 270"/>
                <a:gd name="T4" fmla="*/ 94 w 196"/>
                <a:gd name="T5" fmla="*/ 45 h 270"/>
                <a:gd name="T6" fmla="*/ 99 w 196"/>
                <a:gd name="T7" fmla="*/ 55 h 270"/>
                <a:gd name="T8" fmla="*/ 106 w 196"/>
                <a:gd name="T9" fmla="*/ 66 h 270"/>
                <a:gd name="T10" fmla="*/ 104 w 196"/>
                <a:gd name="T11" fmla="*/ 78 h 270"/>
                <a:gd name="T12" fmla="*/ 109 w 196"/>
                <a:gd name="T13" fmla="*/ 83 h 270"/>
                <a:gd name="T14" fmla="*/ 135 w 196"/>
                <a:gd name="T15" fmla="*/ 88 h 270"/>
                <a:gd name="T16" fmla="*/ 154 w 196"/>
                <a:gd name="T17" fmla="*/ 104 h 270"/>
                <a:gd name="T18" fmla="*/ 172 w 196"/>
                <a:gd name="T19" fmla="*/ 102 h 270"/>
                <a:gd name="T20" fmla="*/ 187 w 196"/>
                <a:gd name="T21" fmla="*/ 104 h 270"/>
                <a:gd name="T22" fmla="*/ 182 w 196"/>
                <a:gd name="T23" fmla="*/ 118 h 270"/>
                <a:gd name="T24" fmla="*/ 182 w 196"/>
                <a:gd name="T25" fmla="*/ 140 h 270"/>
                <a:gd name="T26" fmla="*/ 189 w 196"/>
                <a:gd name="T27" fmla="*/ 149 h 270"/>
                <a:gd name="T28" fmla="*/ 187 w 196"/>
                <a:gd name="T29" fmla="*/ 159 h 270"/>
                <a:gd name="T30" fmla="*/ 196 w 196"/>
                <a:gd name="T31" fmla="*/ 182 h 270"/>
                <a:gd name="T32" fmla="*/ 189 w 196"/>
                <a:gd name="T33" fmla="*/ 173 h 270"/>
                <a:gd name="T34" fmla="*/ 180 w 196"/>
                <a:gd name="T35" fmla="*/ 175 h 270"/>
                <a:gd name="T36" fmla="*/ 149 w 196"/>
                <a:gd name="T37" fmla="*/ 185 h 270"/>
                <a:gd name="T38" fmla="*/ 156 w 196"/>
                <a:gd name="T39" fmla="*/ 192 h 270"/>
                <a:gd name="T40" fmla="*/ 144 w 196"/>
                <a:gd name="T41" fmla="*/ 192 h 270"/>
                <a:gd name="T42" fmla="*/ 151 w 196"/>
                <a:gd name="T43" fmla="*/ 211 h 270"/>
                <a:gd name="T44" fmla="*/ 154 w 196"/>
                <a:gd name="T45" fmla="*/ 227 h 270"/>
                <a:gd name="T46" fmla="*/ 139 w 196"/>
                <a:gd name="T47" fmla="*/ 261 h 270"/>
                <a:gd name="T48" fmla="*/ 144 w 196"/>
                <a:gd name="T49" fmla="*/ 246 h 270"/>
                <a:gd name="T50" fmla="*/ 123 w 196"/>
                <a:gd name="T51" fmla="*/ 239 h 270"/>
                <a:gd name="T52" fmla="*/ 106 w 196"/>
                <a:gd name="T53" fmla="*/ 242 h 270"/>
                <a:gd name="T54" fmla="*/ 85 w 196"/>
                <a:gd name="T55" fmla="*/ 223 h 270"/>
                <a:gd name="T56" fmla="*/ 73 w 196"/>
                <a:gd name="T57" fmla="*/ 211 h 270"/>
                <a:gd name="T58" fmla="*/ 59 w 196"/>
                <a:gd name="T59" fmla="*/ 204 h 270"/>
                <a:gd name="T60" fmla="*/ 42 w 196"/>
                <a:gd name="T61" fmla="*/ 194 h 270"/>
                <a:gd name="T62" fmla="*/ 23 w 196"/>
                <a:gd name="T63" fmla="*/ 197 h 270"/>
                <a:gd name="T64" fmla="*/ 16 w 196"/>
                <a:gd name="T65" fmla="*/ 189 h 270"/>
                <a:gd name="T66" fmla="*/ 0 w 196"/>
                <a:gd name="T67" fmla="*/ 175 h 270"/>
                <a:gd name="T68" fmla="*/ 5 w 196"/>
                <a:gd name="T69" fmla="*/ 166 h 270"/>
                <a:gd name="T70" fmla="*/ 16 w 196"/>
                <a:gd name="T71" fmla="*/ 159 h 270"/>
                <a:gd name="T72" fmla="*/ 31 w 196"/>
                <a:gd name="T73" fmla="*/ 140 h 270"/>
                <a:gd name="T74" fmla="*/ 26 w 196"/>
                <a:gd name="T75" fmla="*/ 126 h 270"/>
                <a:gd name="T76" fmla="*/ 26 w 196"/>
                <a:gd name="T77" fmla="*/ 107 h 270"/>
                <a:gd name="T78" fmla="*/ 16 w 196"/>
                <a:gd name="T79" fmla="*/ 85 h 270"/>
                <a:gd name="T80" fmla="*/ 23 w 196"/>
                <a:gd name="T81" fmla="*/ 78 h 270"/>
                <a:gd name="T82" fmla="*/ 23 w 196"/>
                <a:gd name="T83" fmla="*/ 64 h 270"/>
                <a:gd name="T84" fmla="*/ 33 w 196"/>
                <a:gd name="T85" fmla="*/ 62 h 270"/>
                <a:gd name="T86" fmla="*/ 52 w 196"/>
                <a:gd name="T87" fmla="*/ 50 h 270"/>
                <a:gd name="T88" fmla="*/ 57 w 196"/>
                <a:gd name="T89" fmla="*/ 31 h 270"/>
                <a:gd name="T90" fmla="*/ 75 w 196"/>
                <a:gd name="T91" fmla="*/ 21 h 270"/>
                <a:gd name="T92" fmla="*/ 90 w 196"/>
                <a:gd name="T93" fmla="*/ 19 h 270"/>
                <a:gd name="T94" fmla="*/ 109 w 196"/>
                <a:gd name="T95" fmla="*/ 7 h 270"/>
                <a:gd name="T96" fmla="*/ 123 w 196"/>
                <a:gd name="T97" fmla="*/ 3 h 270"/>
                <a:gd name="T98" fmla="*/ 123 w 196"/>
                <a:gd name="T99" fmla="*/ 1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6" h="270">
                  <a:moveTo>
                    <a:pt x="113" y="14"/>
                  </a:moveTo>
                  <a:lnTo>
                    <a:pt x="113" y="14"/>
                  </a:lnTo>
                  <a:lnTo>
                    <a:pt x="109" y="21"/>
                  </a:lnTo>
                  <a:lnTo>
                    <a:pt x="102" y="26"/>
                  </a:lnTo>
                  <a:lnTo>
                    <a:pt x="97" y="33"/>
                  </a:lnTo>
                  <a:lnTo>
                    <a:pt x="94" y="45"/>
                  </a:lnTo>
                  <a:lnTo>
                    <a:pt x="92" y="55"/>
                  </a:lnTo>
                  <a:lnTo>
                    <a:pt x="99" y="55"/>
                  </a:lnTo>
                  <a:lnTo>
                    <a:pt x="102" y="62"/>
                  </a:lnTo>
                  <a:lnTo>
                    <a:pt x="106" y="66"/>
                  </a:lnTo>
                  <a:lnTo>
                    <a:pt x="106" y="74"/>
                  </a:lnTo>
                  <a:lnTo>
                    <a:pt x="104" y="78"/>
                  </a:lnTo>
                  <a:lnTo>
                    <a:pt x="106" y="81"/>
                  </a:lnTo>
                  <a:lnTo>
                    <a:pt x="109" y="83"/>
                  </a:lnTo>
                  <a:lnTo>
                    <a:pt x="113" y="90"/>
                  </a:lnTo>
                  <a:lnTo>
                    <a:pt x="135" y="88"/>
                  </a:lnTo>
                  <a:lnTo>
                    <a:pt x="144" y="90"/>
                  </a:lnTo>
                  <a:lnTo>
                    <a:pt x="154" y="104"/>
                  </a:lnTo>
                  <a:lnTo>
                    <a:pt x="161" y="102"/>
                  </a:lnTo>
                  <a:lnTo>
                    <a:pt x="172" y="102"/>
                  </a:lnTo>
                  <a:lnTo>
                    <a:pt x="182" y="100"/>
                  </a:lnTo>
                  <a:lnTo>
                    <a:pt x="187" y="104"/>
                  </a:lnTo>
                  <a:lnTo>
                    <a:pt x="184" y="114"/>
                  </a:lnTo>
                  <a:lnTo>
                    <a:pt x="182" y="118"/>
                  </a:lnTo>
                  <a:lnTo>
                    <a:pt x="180" y="128"/>
                  </a:lnTo>
                  <a:lnTo>
                    <a:pt x="182" y="140"/>
                  </a:lnTo>
                  <a:lnTo>
                    <a:pt x="189" y="145"/>
                  </a:lnTo>
                  <a:lnTo>
                    <a:pt x="189" y="149"/>
                  </a:lnTo>
                  <a:lnTo>
                    <a:pt x="180" y="156"/>
                  </a:lnTo>
                  <a:lnTo>
                    <a:pt x="187" y="159"/>
                  </a:lnTo>
                  <a:lnTo>
                    <a:pt x="191" y="166"/>
                  </a:lnTo>
                  <a:lnTo>
                    <a:pt x="196" y="182"/>
                  </a:lnTo>
                  <a:lnTo>
                    <a:pt x="191" y="182"/>
                  </a:lnTo>
                  <a:lnTo>
                    <a:pt x="189" y="173"/>
                  </a:lnTo>
                  <a:lnTo>
                    <a:pt x="184" y="168"/>
                  </a:lnTo>
                  <a:lnTo>
                    <a:pt x="180" y="175"/>
                  </a:lnTo>
                  <a:lnTo>
                    <a:pt x="149" y="173"/>
                  </a:lnTo>
                  <a:lnTo>
                    <a:pt x="149" y="185"/>
                  </a:lnTo>
                  <a:lnTo>
                    <a:pt x="158" y="185"/>
                  </a:lnTo>
                  <a:lnTo>
                    <a:pt x="156" y="192"/>
                  </a:lnTo>
                  <a:lnTo>
                    <a:pt x="154" y="189"/>
                  </a:lnTo>
                  <a:lnTo>
                    <a:pt x="144" y="192"/>
                  </a:lnTo>
                  <a:lnTo>
                    <a:pt x="144" y="204"/>
                  </a:lnTo>
                  <a:lnTo>
                    <a:pt x="151" y="211"/>
                  </a:lnTo>
                  <a:lnTo>
                    <a:pt x="154" y="220"/>
                  </a:lnTo>
                  <a:lnTo>
                    <a:pt x="154" y="227"/>
                  </a:lnTo>
                  <a:lnTo>
                    <a:pt x="146" y="270"/>
                  </a:lnTo>
                  <a:lnTo>
                    <a:pt x="139" y="261"/>
                  </a:lnTo>
                  <a:lnTo>
                    <a:pt x="132" y="261"/>
                  </a:lnTo>
                  <a:lnTo>
                    <a:pt x="144" y="246"/>
                  </a:lnTo>
                  <a:lnTo>
                    <a:pt x="132" y="237"/>
                  </a:lnTo>
                  <a:lnTo>
                    <a:pt x="123" y="239"/>
                  </a:lnTo>
                  <a:lnTo>
                    <a:pt x="116" y="237"/>
                  </a:lnTo>
                  <a:lnTo>
                    <a:pt x="106" y="242"/>
                  </a:lnTo>
                  <a:lnTo>
                    <a:pt x="94" y="239"/>
                  </a:lnTo>
                  <a:lnTo>
                    <a:pt x="85" y="223"/>
                  </a:lnTo>
                  <a:lnTo>
                    <a:pt x="78" y="218"/>
                  </a:lnTo>
                  <a:lnTo>
                    <a:pt x="73" y="211"/>
                  </a:lnTo>
                  <a:lnTo>
                    <a:pt x="61" y="201"/>
                  </a:lnTo>
                  <a:lnTo>
                    <a:pt x="59" y="204"/>
                  </a:lnTo>
                  <a:lnTo>
                    <a:pt x="49" y="199"/>
                  </a:lnTo>
                  <a:lnTo>
                    <a:pt x="42" y="194"/>
                  </a:lnTo>
                  <a:lnTo>
                    <a:pt x="38" y="199"/>
                  </a:lnTo>
                  <a:lnTo>
                    <a:pt x="23" y="197"/>
                  </a:lnTo>
                  <a:lnTo>
                    <a:pt x="21" y="187"/>
                  </a:lnTo>
                  <a:lnTo>
                    <a:pt x="16" y="189"/>
                  </a:lnTo>
                  <a:lnTo>
                    <a:pt x="2" y="180"/>
                  </a:lnTo>
                  <a:lnTo>
                    <a:pt x="0" y="175"/>
                  </a:lnTo>
                  <a:lnTo>
                    <a:pt x="5" y="173"/>
                  </a:lnTo>
                  <a:lnTo>
                    <a:pt x="5" y="166"/>
                  </a:lnTo>
                  <a:lnTo>
                    <a:pt x="9" y="159"/>
                  </a:lnTo>
                  <a:lnTo>
                    <a:pt x="16" y="159"/>
                  </a:lnTo>
                  <a:lnTo>
                    <a:pt x="23" y="149"/>
                  </a:lnTo>
                  <a:lnTo>
                    <a:pt x="31" y="140"/>
                  </a:lnTo>
                  <a:lnTo>
                    <a:pt x="23" y="135"/>
                  </a:lnTo>
                  <a:lnTo>
                    <a:pt x="26" y="126"/>
                  </a:lnTo>
                  <a:lnTo>
                    <a:pt x="23" y="111"/>
                  </a:lnTo>
                  <a:lnTo>
                    <a:pt x="26" y="107"/>
                  </a:lnTo>
                  <a:lnTo>
                    <a:pt x="23" y="95"/>
                  </a:lnTo>
                  <a:lnTo>
                    <a:pt x="16" y="85"/>
                  </a:lnTo>
                  <a:lnTo>
                    <a:pt x="19" y="78"/>
                  </a:lnTo>
                  <a:lnTo>
                    <a:pt x="23" y="78"/>
                  </a:lnTo>
                  <a:lnTo>
                    <a:pt x="28" y="74"/>
                  </a:lnTo>
                  <a:lnTo>
                    <a:pt x="23" y="64"/>
                  </a:lnTo>
                  <a:lnTo>
                    <a:pt x="26" y="62"/>
                  </a:lnTo>
                  <a:lnTo>
                    <a:pt x="33" y="62"/>
                  </a:lnTo>
                  <a:lnTo>
                    <a:pt x="45" y="52"/>
                  </a:lnTo>
                  <a:lnTo>
                    <a:pt x="52" y="50"/>
                  </a:lnTo>
                  <a:lnTo>
                    <a:pt x="52" y="43"/>
                  </a:lnTo>
                  <a:lnTo>
                    <a:pt x="57" y="31"/>
                  </a:lnTo>
                  <a:lnTo>
                    <a:pt x="66" y="21"/>
                  </a:lnTo>
                  <a:lnTo>
                    <a:pt x="75" y="21"/>
                  </a:lnTo>
                  <a:lnTo>
                    <a:pt x="78" y="19"/>
                  </a:lnTo>
                  <a:lnTo>
                    <a:pt x="90" y="19"/>
                  </a:lnTo>
                  <a:lnTo>
                    <a:pt x="102" y="12"/>
                  </a:lnTo>
                  <a:lnTo>
                    <a:pt x="109" y="7"/>
                  </a:lnTo>
                  <a:lnTo>
                    <a:pt x="116" y="0"/>
                  </a:lnTo>
                  <a:lnTo>
                    <a:pt x="123" y="3"/>
                  </a:lnTo>
                  <a:lnTo>
                    <a:pt x="125" y="5"/>
                  </a:lnTo>
                  <a:lnTo>
                    <a:pt x="123" y="12"/>
                  </a:lnTo>
                  <a:lnTo>
                    <a:pt x="113" y="14"/>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8" name="Freeform 70"/>
            <p:cNvSpPr>
              <a:spLocks/>
            </p:cNvSpPr>
            <p:nvPr/>
          </p:nvSpPr>
          <p:spPr bwMode="auto">
            <a:xfrm>
              <a:off x="2023925" y="3610855"/>
              <a:ext cx="97148" cy="81809"/>
            </a:xfrm>
            <a:custGeom>
              <a:avLst/>
              <a:gdLst>
                <a:gd name="T0" fmla="*/ 7 w 57"/>
                <a:gd name="T1" fmla="*/ 0 h 48"/>
                <a:gd name="T2" fmla="*/ 7 w 57"/>
                <a:gd name="T3" fmla="*/ 0 h 48"/>
                <a:gd name="T4" fmla="*/ 17 w 57"/>
                <a:gd name="T5" fmla="*/ 5 h 48"/>
                <a:gd name="T6" fmla="*/ 22 w 57"/>
                <a:gd name="T7" fmla="*/ 3 h 48"/>
                <a:gd name="T8" fmla="*/ 26 w 57"/>
                <a:gd name="T9" fmla="*/ 3 h 48"/>
                <a:gd name="T10" fmla="*/ 29 w 57"/>
                <a:gd name="T11" fmla="*/ 8 h 48"/>
                <a:gd name="T12" fmla="*/ 33 w 57"/>
                <a:gd name="T13" fmla="*/ 8 h 48"/>
                <a:gd name="T14" fmla="*/ 38 w 57"/>
                <a:gd name="T15" fmla="*/ 5 h 48"/>
                <a:gd name="T16" fmla="*/ 43 w 57"/>
                <a:gd name="T17" fmla="*/ 12 h 48"/>
                <a:gd name="T18" fmla="*/ 48 w 57"/>
                <a:gd name="T19" fmla="*/ 19 h 48"/>
                <a:gd name="T20" fmla="*/ 57 w 57"/>
                <a:gd name="T21" fmla="*/ 26 h 48"/>
                <a:gd name="T22" fmla="*/ 50 w 57"/>
                <a:gd name="T23" fmla="*/ 29 h 48"/>
                <a:gd name="T24" fmla="*/ 50 w 57"/>
                <a:gd name="T25" fmla="*/ 34 h 48"/>
                <a:gd name="T26" fmla="*/ 52 w 57"/>
                <a:gd name="T27" fmla="*/ 36 h 48"/>
                <a:gd name="T28" fmla="*/ 50 w 57"/>
                <a:gd name="T29" fmla="*/ 38 h 48"/>
                <a:gd name="T30" fmla="*/ 52 w 57"/>
                <a:gd name="T31" fmla="*/ 43 h 48"/>
                <a:gd name="T32" fmla="*/ 50 w 57"/>
                <a:gd name="T33" fmla="*/ 45 h 48"/>
                <a:gd name="T34" fmla="*/ 50 w 57"/>
                <a:gd name="T35" fmla="*/ 48 h 48"/>
                <a:gd name="T36" fmla="*/ 40 w 57"/>
                <a:gd name="T37" fmla="*/ 45 h 48"/>
                <a:gd name="T38" fmla="*/ 36 w 57"/>
                <a:gd name="T39" fmla="*/ 41 h 48"/>
                <a:gd name="T40" fmla="*/ 38 w 57"/>
                <a:gd name="T41" fmla="*/ 38 h 48"/>
                <a:gd name="T42" fmla="*/ 38 w 57"/>
                <a:gd name="T43" fmla="*/ 36 h 48"/>
                <a:gd name="T44" fmla="*/ 33 w 57"/>
                <a:gd name="T45" fmla="*/ 31 h 48"/>
                <a:gd name="T46" fmla="*/ 29 w 57"/>
                <a:gd name="T47" fmla="*/ 29 h 48"/>
                <a:gd name="T48" fmla="*/ 22 w 57"/>
                <a:gd name="T49" fmla="*/ 26 h 48"/>
                <a:gd name="T50" fmla="*/ 22 w 57"/>
                <a:gd name="T51" fmla="*/ 22 h 48"/>
                <a:gd name="T52" fmla="*/ 17 w 57"/>
                <a:gd name="T53" fmla="*/ 19 h 48"/>
                <a:gd name="T54" fmla="*/ 17 w 57"/>
                <a:gd name="T55" fmla="*/ 24 h 48"/>
                <a:gd name="T56" fmla="*/ 14 w 57"/>
                <a:gd name="T57" fmla="*/ 26 h 48"/>
                <a:gd name="T58" fmla="*/ 10 w 57"/>
                <a:gd name="T59" fmla="*/ 22 h 48"/>
                <a:gd name="T60" fmla="*/ 5 w 57"/>
                <a:gd name="T61" fmla="*/ 22 h 48"/>
                <a:gd name="T62" fmla="*/ 3 w 57"/>
                <a:gd name="T63" fmla="*/ 17 h 48"/>
                <a:gd name="T64" fmla="*/ 3 w 57"/>
                <a:gd name="T65" fmla="*/ 12 h 48"/>
                <a:gd name="T66" fmla="*/ 5 w 57"/>
                <a:gd name="T67" fmla="*/ 8 h 48"/>
                <a:gd name="T68" fmla="*/ 0 w 57"/>
                <a:gd name="T69" fmla="*/ 5 h 48"/>
                <a:gd name="T70" fmla="*/ 5 w 57"/>
                <a:gd name="T71" fmla="*/ 3 h 48"/>
                <a:gd name="T72" fmla="*/ 7 w 57"/>
                <a:gd name="T7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 h="48">
                  <a:moveTo>
                    <a:pt x="7" y="0"/>
                  </a:moveTo>
                  <a:lnTo>
                    <a:pt x="7" y="0"/>
                  </a:lnTo>
                  <a:lnTo>
                    <a:pt x="17" y="5"/>
                  </a:lnTo>
                  <a:lnTo>
                    <a:pt x="22" y="3"/>
                  </a:lnTo>
                  <a:lnTo>
                    <a:pt x="26" y="3"/>
                  </a:lnTo>
                  <a:lnTo>
                    <a:pt x="29" y="8"/>
                  </a:lnTo>
                  <a:lnTo>
                    <a:pt x="33" y="8"/>
                  </a:lnTo>
                  <a:lnTo>
                    <a:pt x="38" y="5"/>
                  </a:lnTo>
                  <a:lnTo>
                    <a:pt x="43" y="12"/>
                  </a:lnTo>
                  <a:lnTo>
                    <a:pt x="48" y="19"/>
                  </a:lnTo>
                  <a:lnTo>
                    <a:pt x="57" y="26"/>
                  </a:lnTo>
                  <a:lnTo>
                    <a:pt x="50" y="29"/>
                  </a:lnTo>
                  <a:lnTo>
                    <a:pt x="50" y="34"/>
                  </a:lnTo>
                  <a:lnTo>
                    <a:pt x="52" y="36"/>
                  </a:lnTo>
                  <a:lnTo>
                    <a:pt x="50" y="38"/>
                  </a:lnTo>
                  <a:lnTo>
                    <a:pt x="52" y="43"/>
                  </a:lnTo>
                  <a:lnTo>
                    <a:pt x="50" y="45"/>
                  </a:lnTo>
                  <a:lnTo>
                    <a:pt x="50" y="48"/>
                  </a:lnTo>
                  <a:lnTo>
                    <a:pt x="40" y="45"/>
                  </a:lnTo>
                  <a:lnTo>
                    <a:pt x="36" y="41"/>
                  </a:lnTo>
                  <a:lnTo>
                    <a:pt x="38" y="38"/>
                  </a:lnTo>
                  <a:lnTo>
                    <a:pt x="38" y="36"/>
                  </a:lnTo>
                  <a:lnTo>
                    <a:pt x="33" y="31"/>
                  </a:lnTo>
                  <a:lnTo>
                    <a:pt x="29" y="29"/>
                  </a:lnTo>
                  <a:lnTo>
                    <a:pt x="22" y="26"/>
                  </a:lnTo>
                  <a:lnTo>
                    <a:pt x="22" y="22"/>
                  </a:lnTo>
                  <a:lnTo>
                    <a:pt x="17" y="19"/>
                  </a:lnTo>
                  <a:lnTo>
                    <a:pt x="17" y="24"/>
                  </a:lnTo>
                  <a:lnTo>
                    <a:pt x="14" y="26"/>
                  </a:lnTo>
                  <a:lnTo>
                    <a:pt x="10" y="22"/>
                  </a:lnTo>
                  <a:lnTo>
                    <a:pt x="5" y="22"/>
                  </a:lnTo>
                  <a:lnTo>
                    <a:pt x="3" y="17"/>
                  </a:lnTo>
                  <a:lnTo>
                    <a:pt x="3" y="12"/>
                  </a:lnTo>
                  <a:lnTo>
                    <a:pt x="5" y="8"/>
                  </a:lnTo>
                  <a:lnTo>
                    <a:pt x="0" y="5"/>
                  </a:lnTo>
                  <a:lnTo>
                    <a:pt x="5" y="3"/>
                  </a:lnTo>
                  <a:lnTo>
                    <a:pt x="7"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9" name="Freeform 72"/>
            <p:cNvSpPr>
              <a:spLocks/>
            </p:cNvSpPr>
            <p:nvPr/>
          </p:nvSpPr>
          <p:spPr bwMode="auto">
            <a:xfrm>
              <a:off x="2047787" y="3264872"/>
              <a:ext cx="303374" cy="100557"/>
            </a:xfrm>
            <a:custGeom>
              <a:avLst/>
              <a:gdLst>
                <a:gd name="T0" fmla="*/ 88 w 178"/>
                <a:gd name="T1" fmla="*/ 7 h 59"/>
                <a:gd name="T2" fmla="*/ 88 w 178"/>
                <a:gd name="T3" fmla="*/ 7 h 59"/>
                <a:gd name="T4" fmla="*/ 95 w 178"/>
                <a:gd name="T5" fmla="*/ 14 h 59"/>
                <a:gd name="T6" fmla="*/ 109 w 178"/>
                <a:gd name="T7" fmla="*/ 12 h 59"/>
                <a:gd name="T8" fmla="*/ 114 w 178"/>
                <a:gd name="T9" fmla="*/ 16 h 59"/>
                <a:gd name="T10" fmla="*/ 128 w 178"/>
                <a:gd name="T11" fmla="*/ 28 h 59"/>
                <a:gd name="T12" fmla="*/ 138 w 178"/>
                <a:gd name="T13" fmla="*/ 35 h 59"/>
                <a:gd name="T14" fmla="*/ 145 w 178"/>
                <a:gd name="T15" fmla="*/ 33 h 59"/>
                <a:gd name="T16" fmla="*/ 154 w 178"/>
                <a:gd name="T17" fmla="*/ 38 h 59"/>
                <a:gd name="T18" fmla="*/ 152 w 178"/>
                <a:gd name="T19" fmla="*/ 42 h 59"/>
                <a:gd name="T20" fmla="*/ 166 w 178"/>
                <a:gd name="T21" fmla="*/ 45 h 59"/>
                <a:gd name="T22" fmla="*/ 178 w 178"/>
                <a:gd name="T23" fmla="*/ 52 h 59"/>
                <a:gd name="T24" fmla="*/ 175 w 178"/>
                <a:gd name="T25" fmla="*/ 54 h 59"/>
                <a:gd name="T26" fmla="*/ 166 w 178"/>
                <a:gd name="T27" fmla="*/ 57 h 59"/>
                <a:gd name="T28" fmla="*/ 154 w 178"/>
                <a:gd name="T29" fmla="*/ 57 h 59"/>
                <a:gd name="T30" fmla="*/ 142 w 178"/>
                <a:gd name="T31" fmla="*/ 57 h 59"/>
                <a:gd name="T32" fmla="*/ 119 w 178"/>
                <a:gd name="T33" fmla="*/ 59 h 59"/>
                <a:gd name="T34" fmla="*/ 131 w 178"/>
                <a:gd name="T35" fmla="*/ 50 h 59"/>
                <a:gd name="T36" fmla="*/ 123 w 178"/>
                <a:gd name="T37" fmla="*/ 45 h 59"/>
                <a:gd name="T38" fmla="*/ 112 w 178"/>
                <a:gd name="T39" fmla="*/ 42 h 59"/>
                <a:gd name="T40" fmla="*/ 107 w 178"/>
                <a:gd name="T41" fmla="*/ 38 h 59"/>
                <a:gd name="T42" fmla="*/ 105 w 178"/>
                <a:gd name="T43" fmla="*/ 28 h 59"/>
                <a:gd name="T44" fmla="*/ 95 w 178"/>
                <a:gd name="T45" fmla="*/ 28 h 59"/>
                <a:gd name="T46" fmla="*/ 79 w 178"/>
                <a:gd name="T47" fmla="*/ 24 h 59"/>
                <a:gd name="T48" fmla="*/ 74 w 178"/>
                <a:gd name="T49" fmla="*/ 21 h 59"/>
                <a:gd name="T50" fmla="*/ 52 w 178"/>
                <a:gd name="T51" fmla="*/ 19 h 59"/>
                <a:gd name="T52" fmla="*/ 48 w 178"/>
                <a:gd name="T53" fmla="*/ 14 h 59"/>
                <a:gd name="T54" fmla="*/ 52 w 178"/>
                <a:gd name="T55" fmla="*/ 9 h 59"/>
                <a:gd name="T56" fmla="*/ 38 w 178"/>
                <a:gd name="T57" fmla="*/ 9 h 59"/>
                <a:gd name="T58" fmla="*/ 26 w 178"/>
                <a:gd name="T59" fmla="*/ 19 h 59"/>
                <a:gd name="T60" fmla="*/ 19 w 178"/>
                <a:gd name="T61" fmla="*/ 19 h 59"/>
                <a:gd name="T62" fmla="*/ 17 w 178"/>
                <a:gd name="T63" fmla="*/ 24 h 59"/>
                <a:gd name="T64" fmla="*/ 10 w 178"/>
                <a:gd name="T65" fmla="*/ 24 h 59"/>
                <a:gd name="T66" fmla="*/ 0 w 178"/>
                <a:gd name="T67" fmla="*/ 24 h 59"/>
                <a:gd name="T68" fmla="*/ 10 w 178"/>
                <a:gd name="T69" fmla="*/ 19 h 59"/>
                <a:gd name="T70" fmla="*/ 15 w 178"/>
                <a:gd name="T71" fmla="*/ 12 h 59"/>
                <a:gd name="T72" fmla="*/ 22 w 178"/>
                <a:gd name="T73" fmla="*/ 7 h 59"/>
                <a:gd name="T74" fmla="*/ 29 w 178"/>
                <a:gd name="T75" fmla="*/ 5 h 59"/>
                <a:gd name="T76" fmla="*/ 43 w 178"/>
                <a:gd name="T77" fmla="*/ 2 h 59"/>
                <a:gd name="T78" fmla="*/ 45 w 178"/>
                <a:gd name="T79" fmla="*/ 0 h 59"/>
                <a:gd name="T80" fmla="*/ 60 w 178"/>
                <a:gd name="T81" fmla="*/ 2 h 59"/>
                <a:gd name="T82" fmla="*/ 74 w 178"/>
                <a:gd name="T83" fmla="*/ 2 h 59"/>
                <a:gd name="T84" fmla="*/ 88 w 178"/>
                <a:gd name="T8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8" h="59">
                  <a:moveTo>
                    <a:pt x="88" y="7"/>
                  </a:moveTo>
                  <a:lnTo>
                    <a:pt x="88" y="7"/>
                  </a:lnTo>
                  <a:lnTo>
                    <a:pt x="95" y="14"/>
                  </a:lnTo>
                  <a:lnTo>
                    <a:pt x="109" y="12"/>
                  </a:lnTo>
                  <a:lnTo>
                    <a:pt x="114" y="16"/>
                  </a:lnTo>
                  <a:lnTo>
                    <a:pt x="128" y="28"/>
                  </a:lnTo>
                  <a:lnTo>
                    <a:pt x="138" y="35"/>
                  </a:lnTo>
                  <a:lnTo>
                    <a:pt x="145" y="33"/>
                  </a:lnTo>
                  <a:lnTo>
                    <a:pt x="154" y="38"/>
                  </a:lnTo>
                  <a:lnTo>
                    <a:pt x="152" y="42"/>
                  </a:lnTo>
                  <a:lnTo>
                    <a:pt x="166" y="45"/>
                  </a:lnTo>
                  <a:lnTo>
                    <a:pt x="178" y="52"/>
                  </a:lnTo>
                  <a:lnTo>
                    <a:pt x="175" y="54"/>
                  </a:lnTo>
                  <a:lnTo>
                    <a:pt x="166" y="57"/>
                  </a:lnTo>
                  <a:lnTo>
                    <a:pt x="154" y="57"/>
                  </a:lnTo>
                  <a:lnTo>
                    <a:pt x="142" y="57"/>
                  </a:lnTo>
                  <a:lnTo>
                    <a:pt x="119" y="59"/>
                  </a:lnTo>
                  <a:lnTo>
                    <a:pt x="131" y="50"/>
                  </a:lnTo>
                  <a:lnTo>
                    <a:pt x="123" y="45"/>
                  </a:lnTo>
                  <a:lnTo>
                    <a:pt x="112" y="42"/>
                  </a:lnTo>
                  <a:lnTo>
                    <a:pt x="107" y="38"/>
                  </a:lnTo>
                  <a:lnTo>
                    <a:pt x="105" y="28"/>
                  </a:lnTo>
                  <a:lnTo>
                    <a:pt x="95" y="28"/>
                  </a:lnTo>
                  <a:lnTo>
                    <a:pt x="79" y="24"/>
                  </a:lnTo>
                  <a:lnTo>
                    <a:pt x="74" y="21"/>
                  </a:lnTo>
                  <a:lnTo>
                    <a:pt x="52" y="19"/>
                  </a:lnTo>
                  <a:lnTo>
                    <a:pt x="48" y="14"/>
                  </a:lnTo>
                  <a:lnTo>
                    <a:pt x="52" y="9"/>
                  </a:lnTo>
                  <a:lnTo>
                    <a:pt x="38" y="9"/>
                  </a:lnTo>
                  <a:lnTo>
                    <a:pt x="26" y="19"/>
                  </a:lnTo>
                  <a:lnTo>
                    <a:pt x="19" y="19"/>
                  </a:lnTo>
                  <a:lnTo>
                    <a:pt x="17" y="24"/>
                  </a:lnTo>
                  <a:lnTo>
                    <a:pt x="10" y="24"/>
                  </a:lnTo>
                  <a:lnTo>
                    <a:pt x="0" y="24"/>
                  </a:lnTo>
                  <a:lnTo>
                    <a:pt x="10" y="19"/>
                  </a:lnTo>
                  <a:lnTo>
                    <a:pt x="15" y="12"/>
                  </a:lnTo>
                  <a:lnTo>
                    <a:pt x="22" y="7"/>
                  </a:lnTo>
                  <a:lnTo>
                    <a:pt x="29" y="5"/>
                  </a:lnTo>
                  <a:lnTo>
                    <a:pt x="43" y="2"/>
                  </a:lnTo>
                  <a:lnTo>
                    <a:pt x="45" y="0"/>
                  </a:lnTo>
                  <a:lnTo>
                    <a:pt x="60" y="2"/>
                  </a:lnTo>
                  <a:lnTo>
                    <a:pt x="74" y="2"/>
                  </a:lnTo>
                  <a:lnTo>
                    <a:pt x="88" y="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20" name="Freeform 74"/>
            <p:cNvSpPr>
              <a:spLocks/>
            </p:cNvSpPr>
            <p:nvPr/>
          </p:nvSpPr>
          <p:spPr bwMode="auto">
            <a:xfrm>
              <a:off x="5301385" y="2872872"/>
              <a:ext cx="49427" cy="20453"/>
            </a:xfrm>
            <a:custGeom>
              <a:avLst/>
              <a:gdLst>
                <a:gd name="T0" fmla="*/ 29 w 29"/>
                <a:gd name="T1" fmla="*/ 0 h 12"/>
                <a:gd name="T2" fmla="*/ 29 w 29"/>
                <a:gd name="T3" fmla="*/ 0 h 12"/>
                <a:gd name="T4" fmla="*/ 19 w 29"/>
                <a:gd name="T5" fmla="*/ 7 h 12"/>
                <a:gd name="T6" fmla="*/ 19 w 29"/>
                <a:gd name="T7" fmla="*/ 12 h 12"/>
                <a:gd name="T8" fmla="*/ 17 w 29"/>
                <a:gd name="T9" fmla="*/ 12 h 12"/>
                <a:gd name="T10" fmla="*/ 14 w 29"/>
                <a:gd name="T11" fmla="*/ 12 h 12"/>
                <a:gd name="T12" fmla="*/ 12 w 29"/>
                <a:gd name="T13" fmla="*/ 12 h 12"/>
                <a:gd name="T14" fmla="*/ 12 w 29"/>
                <a:gd name="T15" fmla="*/ 12 h 12"/>
                <a:gd name="T16" fmla="*/ 12 w 29"/>
                <a:gd name="T17" fmla="*/ 10 h 12"/>
                <a:gd name="T18" fmla="*/ 10 w 29"/>
                <a:gd name="T19" fmla="*/ 10 h 12"/>
                <a:gd name="T20" fmla="*/ 7 w 29"/>
                <a:gd name="T21" fmla="*/ 10 h 12"/>
                <a:gd name="T22" fmla="*/ 3 w 29"/>
                <a:gd name="T23" fmla="*/ 12 h 12"/>
                <a:gd name="T24" fmla="*/ 0 w 29"/>
                <a:gd name="T25" fmla="*/ 10 h 12"/>
                <a:gd name="T26" fmla="*/ 0 w 29"/>
                <a:gd name="T27" fmla="*/ 10 h 12"/>
                <a:gd name="T28" fmla="*/ 3 w 29"/>
                <a:gd name="T29" fmla="*/ 5 h 12"/>
                <a:gd name="T30" fmla="*/ 14 w 29"/>
                <a:gd name="T31" fmla="*/ 5 h 12"/>
                <a:gd name="T32" fmla="*/ 29 w 29"/>
                <a:gd name="T3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12">
                  <a:moveTo>
                    <a:pt x="29" y="0"/>
                  </a:moveTo>
                  <a:lnTo>
                    <a:pt x="29" y="0"/>
                  </a:lnTo>
                  <a:lnTo>
                    <a:pt x="19" y="7"/>
                  </a:lnTo>
                  <a:lnTo>
                    <a:pt x="19" y="12"/>
                  </a:lnTo>
                  <a:lnTo>
                    <a:pt x="17" y="12"/>
                  </a:lnTo>
                  <a:lnTo>
                    <a:pt x="14" y="12"/>
                  </a:lnTo>
                  <a:lnTo>
                    <a:pt x="12" y="12"/>
                  </a:lnTo>
                  <a:lnTo>
                    <a:pt x="12" y="12"/>
                  </a:lnTo>
                  <a:lnTo>
                    <a:pt x="12" y="10"/>
                  </a:lnTo>
                  <a:lnTo>
                    <a:pt x="10" y="10"/>
                  </a:lnTo>
                  <a:lnTo>
                    <a:pt x="7" y="10"/>
                  </a:lnTo>
                  <a:lnTo>
                    <a:pt x="3" y="12"/>
                  </a:lnTo>
                  <a:lnTo>
                    <a:pt x="0" y="10"/>
                  </a:lnTo>
                  <a:lnTo>
                    <a:pt x="0" y="10"/>
                  </a:lnTo>
                  <a:lnTo>
                    <a:pt x="3" y="5"/>
                  </a:lnTo>
                  <a:lnTo>
                    <a:pt x="14" y="5"/>
                  </a:lnTo>
                  <a:lnTo>
                    <a:pt x="29"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21" name="Freeform 77"/>
            <p:cNvSpPr>
              <a:spLocks/>
            </p:cNvSpPr>
            <p:nvPr/>
          </p:nvSpPr>
          <p:spPr bwMode="auto">
            <a:xfrm>
              <a:off x="5286047" y="2889915"/>
              <a:ext cx="47722" cy="20453"/>
            </a:xfrm>
            <a:custGeom>
              <a:avLst/>
              <a:gdLst>
                <a:gd name="T0" fmla="*/ 21 w 28"/>
                <a:gd name="T1" fmla="*/ 0 h 12"/>
                <a:gd name="T2" fmla="*/ 21 w 28"/>
                <a:gd name="T3" fmla="*/ 0 h 12"/>
                <a:gd name="T4" fmla="*/ 21 w 28"/>
                <a:gd name="T5" fmla="*/ 2 h 12"/>
                <a:gd name="T6" fmla="*/ 21 w 28"/>
                <a:gd name="T7" fmla="*/ 2 h 12"/>
                <a:gd name="T8" fmla="*/ 23 w 28"/>
                <a:gd name="T9" fmla="*/ 2 h 12"/>
                <a:gd name="T10" fmla="*/ 26 w 28"/>
                <a:gd name="T11" fmla="*/ 0 h 12"/>
                <a:gd name="T12" fmla="*/ 28 w 28"/>
                <a:gd name="T13" fmla="*/ 2 h 12"/>
                <a:gd name="T14" fmla="*/ 28 w 28"/>
                <a:gd name="T15" fmla="*/ 2 h 12"/>
                <a:gd name="T16" fmla="*/ 14 w 28"/>
                <a:gd name="T17" fmla="*/ 12 h 12"/>
                <a:gd name="T18" fmla="*/ 5 w 28"/>
                <a:gd name="T19" fmla="*/ 9 h 12"/>
                <a:gd name="T20" fmla="*/ 0 w 28"/>
                <a:gd name="T21" fmla="*/ 0 h 12"/>
                <a:gd name="T22" fmla="*/ 9 w 28"/>
                <a:gd name="T23" fmla="*/ 0 h 12"/>
                <a:gd name="T24" fmla="*/ 12 w 28"/>
                <a:gd name="T25" fmla="*/ 0 h 12"/>
                <a:gd name="T26" fmla="*/ 16 w 28"/>
                <a:gd name="T27" fmla="*/ 0 h 12"/>
                <a:gd name="T28" fmla="*/ 19 w 28"/>
                <a:gd name="T29" fmla="*/ 0 h 12"/>
                <a:gd name="T30" fmla="*/ 21 w 28"/>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12">
                  <a:moveTo>
                    <a:pt x="21" y="0"/>
                  </a:moveTo>
                  <a:lnTo>
                    <a:pt x="21" y="0"/>
                  </a:lnTo>
                  <a:lnTo>
                    <a:pt x="21" y="2"/>
                  </a:lnTo>
                  <a:lnTo>
                    <a:pt x="21" y="2"/>
                  </a:lnTo>
                  <a:lnTo>
                    <a:pt x="23" y="2"/>
                  </a:lnTo>
                  <a:lnTo>
                    <a:pt x="26" y="0"/>
                  </a:lnTo>
                  <a:lnTo>
                    <a:pt x="28" y="2"/>
                  </a:lnTo>
                  <a:lnTo>
                    <a:pt x="28" y="2"/>
                  </a:lnTo>
                  <a:lnTo>
                    <a:pt x="14" y="12"/>
                  </a:lnTo>
                  <a:lnTo>
                    <a:pt x="5" y="9"/>
                  </a:lnTo>
                  <a:lnTo>
                    <a:pt x="0" y="0"/>
                  </a:lnTo>
                  <a:lnTo>
                    <a:pt x="9" y="0"/>
                  </a:lnTo>
                  <a:lnTo>
                    <a:pt x="12" y="0"/>
                  </a:lnTo>
                  <a:lnTo>
                    <a:pt x="16" y="0"/>
                  </a:lnTo>
                  <a:lnTo>
                    <a:pt x="19" y="0"/>
                  </a:lnTo>
                  <a:lnTo>
                    <a:pt x="21" y="0"/>
                  </a:lnTo>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22" name="Freeform 78"/>
            <p:cNvSpPr>
              <a:spLocks/>
            </p:cNvSpPr>
            <p:nvPr/>
          </p:nvSpPr>
          <p:spPr bwMode="auto">
            <a:xfrm>
              <a:off x="4733838" y="2284872"/>
              <a:ext cx="185774" cy="109079"/>
            </a:xfrm>
            <a:custGeom>
              <a:avLst/>
              <a:gdLst>
                <a:gd name="T0" fmla="*/ 33 w 109"/>
                <a:gd name="T1" fmla="*/ 0 h 64"/>
                <a:gd name="T2" fmla="*/ 33 w 109"/>
                <a:gd name="T3" fmla="*/ 0 h 64"/>
                <a:gd name="T4" fmla="*/ 38 w 109"/>
                <a:gd name="T5" fmla="*/ 4 h 64"/>
                <a:gd name="T6" fmla="*/ 45 w 109"/>
                <a:gd name="T7" fmla="*/ 0 h 64"/>
                <a:gd name="T8" fmla="*/ 54 w 109"/>
                <a:gd name="T9" fmla="*/ 9 h 64"/>
                <a:gd name="T10" fmla="*/ 66 w 109"/>
                <a:gd name="T11" fmla="*/ 12 h 64"/>
                <a:gd name="T12" fmla="*/ 64 w 109"/>
                <a:gd name="T13" fmla="*/ 19 h 64"/>
                <a:gd name="T14" fmla="*/ 73 w 109"/>
                <a:gd name="T15" fmla="*/ 23 h 64"/>
                <a:gd name="T16" fmla="*/ 75 w 109"/>
                <a:gd name="T17" fmla="*/ 16 h 64"/>
                <a:gd name="T18" fmla="*/ 87 w 109"/>
                <a:gd name="T19" fmla="*/ 19 h 64"/>
                <a:gd name="T20" fmla="*/ 87 w 109"/>
                <a:gd name="T21" fmla="*/ 28 h 64"/>
                <a:gd name="T22" fmla="*/ 99 w 109"/>
                <a:gd name="T23" fmla="*/ 28 h 64"/>
                <a:gd name="T24" fmla="*/ 109 w 109"/>
                <a:gd name="T25" fmla="*/ 40 h 64"/>
                <a:gd name="T26" fmla="*/ 104 w 109"/>
                <a:gd name="T27" fmla="*/ 42 h 64"/>
                <a:gd name="T28" fmla="*/ 99 w 109"/>
                <a:gd name="T29" fmla="*/ 47 h 64"/>
                <a:gd name="T30" fmla="*/ 97 w 109"/>
                <a:gd name="T31" fmla="*/ 47 h 64"/>
                <a:gd name="T32" fmla="*/ 94 w 109"/>
                <a:gd name="T33" fmla="*/ 52 h 64"/>
                <a:gd name="T34" fmla="*/ 92 w 109"/>
                <a:gd name="T35" fmla="*/ 54 h 64"/>
                <a:gd name="T36" fmla="*/ 92 w 109"/>
                <a:gd name="T37" fmla="*/ 57 h 64"/>
                <a:gd name="T38" fmla="*/ 87 w 109"/>
                <a:gd name="T39" fmla="*/ 59 h 64"/>
                <a:gd name="T40" fmla="*/ 80 w 109"/>
                <a:gd name="T41" fmla="*/ 59 h 64"/>
                <a:gd name="T42" fmla="*/ 78 w 109"/>
                <a:gd name="T43" fmla="*/ 64 h 64"/>
                <a:gd name="T44" fmla="*/ 68 w 109"/>
                <a:gd name="T45" fmla="*/ 59 h 64"/>
                <a:gd name="T46" fmla="*/ 61 w 109"/>
                <a:gd name="T47" fmla="*/ 59 h 64"/>
                <a:gd name="T48" fmla="*/ 49 w 109"/>
                <a:gd name="T49" fmla="*/ 52 h 64"/>
                <a:gd name="T50" fmla="*/ 45 w 109"/>
                <a:gd name="T51" fmla="*/ 54 h 64"/>
                <a:gd name="T52" fmla="*/ 35 w 109"/>
                <a:gd name="T53" fmla="*/ 64 h 64"/>
                <a:gd name="T54" fmla="*/ 23 w 109"/>
                <a:gd name="T55" fmla="*/ 57 h 64"/>
                <a:gd name="T56" fmla="*/ 14 w 109"/>
                <a:gd name="T57" fmla="*/ 47 h 64"/>
                <a:gd name="T58" fmla="*/ 4 w 109"/>
                <a:gd name="T59" fmla="*/ 40 h 64"/>
                <a:gd name="T60" fmla="*/ 2 w 109"/>
                <a:gd name="T61" fmla="*/ 30 h 64"/>
                <a:gd name="T62" fmla="*/ 0 w 109"/>
                <a:gd name="T63" fmla="*/ 21 h 64"/>
                <a:gd name="T64" fmla="*/ 12 w 109"/>
                <a:gd name="T65" fmla="*/ 16 h 64"/>
                <a:gd name="T66" fmla="*/ 19 w 109"/>
                <a:gd name="T67" fmla="*/ 12 h 64"/>
                <a:gd name="T68" fmla="*/ 28 w 109"/>
                <a:gd name="T69" fmla="*/ 4 h 64"/>
                <a:gd name="T70" fmla="*/ 33 w 10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64">
                  <a:moveTo>
                    <a:pt x="33" y="0"/>
                  </a:moveTo>
                  <a:lnTo>
                    <a:pt x="33" y="0"/>
                  </a:lnTo>
                  <a:lnTo>
                    <a:pt x="38" y="4"/>
                  </a:lnTo>
                  <a:lnTo>
                    <a:pt x="45" y="0"/>
                  </a:lnTo>
                  <a:lnTo>
                    <a:pt x="54" y="9"/>
                  </a:lnTo>
                  <a:lnTo>
                    <a:pt x="66" y="12"/>
                  </a:lnTo>
                  <a:lnTo>
                    <a:pt x="64" y="19"/>
                  </a:lnTo>
                  <a:lnTo>
                    <a:pt x="73" y="23"/>
                  </a:lnTo>
                  <a:lnTo>
                    <a:pt x="75" y="16"/>
                  </a:lnTo>
                  <a:lnTo>
                    <a:pt x="87" y="19"/>
                  </a:lnTo>
                  <a:lnTo>
                    <a:pt x="87" y="28"/>
                  </a:lnTo>
                  <a:lnTo>
                    <a:pt x="99" y="28"/>
                  </a:lnTo>
                  <a:lnTo>
                    <a:pt x="109" y="40"/>
                  </a:lnTo>
                  <a:lnTo>
                    <a:pt x="104" y="42"/>
                  </a:lnTo>
                  <a:lnTo>
                    <a:pt x="99" y="47"/>
                  </a:lnTo>
                  <a:lnTo>
                    <a:pt x="97" y="47"/>
                  </a:lnTo>
                  <a:lnTo>
                    <a:pt x="94" y="52"/>
                  </a:lnTo>
                  <a:lnTo>
                    <a:pt x="92" y="54"/>
                  </a:lnTo>
                  <a:lnTo>
                    <a:pt x="92" y="57"/>
                  </a:lnTo>
                  <a:lnTo>
                    <a:pt x="87" y="59"/>
                  </a:lnTo>
                  <a:lnTo>
                    <a:pt x="80" y="59"/>
                  </a:lnTo>
                  <a:lnTo>
                    <a:pt x="78" y="64"/>
                  </a:lnTo>
                  <a:lnTo>
                    <a:pt x="68" y="59"/>
                  </a:lnTo>
                  <a:lnTo>
                    <a:pt x="61" y="59"/>
                  </a:lnTo>
                  <a:lnTo>
                    <a:pt x="49" y="52"/>
                  </a:lnTo>
                  <a:lnTo>
                    <a:pt x="45" y="54"/>
                  </a:lnTo>
                  <a:lnTo>
                    <a:pt x="35" y="64"/>
                  </a:lnTo>
                  <a:lnTo>
                    <a:pt x="23" y="57"/>
                  </a:lnTo>
                  <a:lnTo>
                    <a:pt x="14" y="47"/>
                  </a:lnTo>
                  <a:lnTo>
                    <a:pt x="4" y="40"/>
                  </a:lnTo>
                  <a:lnTo>
                    <a:pt x="2" y="30"/>
                  </a:lnTo>
                  <a:lnTo>
                    <a:pt x="0" y="21"/>
                  </a:lnTo>
                  <a:lnTo>
                    <a:pt x="12" y="16"/>
                  </a:lnTo>
                  <a:lnTo>
                    <a:pt x="19" y="12"/>
                  </a:lnTo>
                  <a:lnTo>
                    <a:pt x="28" y="4"/>
                  </a:lnTo>
                  <a:lnTo>
                    <a:pt x="33"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23" name="Freeform 80"/>
            <p:cNvSpPr>
              <a:spLocks/>
            </p:cNvSpPr>
            <p:nvPr/>
          </p:nvSpPr>
          <p:spPr bwMode="auto">
            <a:xfrm>
              <a:off x="4559995" y="2111028"/>
              <a:ext cx="250540" cy="334052"/>
            </a:xfrm>
            <a:custGeom>
              <a:avLst/>
              <a:gdLst>
                <a:gd name="T0" fmla="*/ 66 w 147"/>
                <a:gd name="T1" fmla="*/ 0 h 196"/>
                <a:gd name="T2" fmla="*/ 66 w 147"/>
                <a:gd name="T3" fmla="*/ 0 h 196"/>
                <a:gd name="T4" fmla="*/ 66 w 147"/>
                <a:gd name="T5" fmla="*/ 9 h 196"/>
                <a:gd name="T6" fmla="*/ 80 w 147"/>
                <a:gd name="T7" fmla="*/ 17 h 196"/>
                <a:gd name="T8" fmla="*/ 80 w 147"/>
                <a:gd name="T9" fmla="*/ 26 h 196"/>
                <a:gd name="T10" fmla="*/ 97 w 147"/>
                <a:gd name="T11" fmla="*/ 21 h 196"/>
                <a:gd name="T12" fmla="*/ 106 w 147"/>
                <a:gd name="T13" fmla="*/ 14 h 196"/>
                <a:gd name="T14" fmla="*/ 125 w 147"/>
                <a:gd name="T15" fmla="*/ 24 h 196"/>
                <a:gd name="T16" fmla="*/ 132 w 147"/>
                <a:gd name="T17" fmla="*/ 33 h 196"/>
                <a:gd name="T18" fmla="*/ 137 w 147"/>
                <a:gd name="T19" fmla="*/ 47 h 196"/>
                <a:gd name="T20" fmla="*/ 132 w 147"/>
                <a:gd name="T21" fmla="*/ 54 h 196"/>
                <a:gd name="T22" fmla="*/ 137 w 147"/>
                <a:gd name="T23" fmla="*/ 64 h 196"/>
                <a:gd name="T24" fmla="*/ 142 w 147"/>
                <a:gd name="T25" fmla="*/ 78 h 196"/>
                <a:gd name="T26" fmla="*/ 140 w 147"/>
                <a:gd name="T27" fmla="*/ 88 h 196"/>
                <a:gd name="T28" fmla="*/ 147 w 147"/>
                <a:gd name="T29" fmla="*/ 102 h 196"/>
                <a:gd name="T30" fmla="*/ 140 w 147"/>
                <a:gd name="T31" fmla="*/ 106 h 196"/>
                <a:gd name="T32" fmla="*/ 135 w 147"/>
                <a:gd name="T33" fmla="*/ 102 h 196"/>
                <a:gd name="T34" fmla="*/ 130 w 147"/>
                <a:gd name="T35" fmla="*/ 106 h 196"/>
                <a:gd name="T36" fmla="*/ 121 w 147"/>
                <a:gd name="T37" fmla="*/ 114 h 196"/>
                <a:gd name="T38" fmla="*/ 114 w 147"/>
                <a:gd name="T39" fmla="*/ 118 h 196"/>
                <a:gd name="T40" fmla="*/ 102 w 147"/>
                <a:gd name="T41" fmla="*/ 123 h 196"/>
                <a:gd name="T42" fmla="*/ 104 w 147"/>
                <a:gd name="T43" fmla="*/ 132 h 196"/>
                <a:gd name="T44" fmla="*/ 106 w 147"/>
                <a:gd name="T45" fmla="*/ 142 h 196"/>
                <a:gd name="T46" fmla="*/ 116 w 147"/>
                <a:gd name="T47" fmla="*/ 149 h 196"/>
                <a:gd name="T48" fmla="*/ 125 w 147"/>
                <a:gd name="T49" fmla="*/ 159 h 196"/>
                <a:gd name="T50" fmla="*/ 118 w 147"/>
                <a:gd name="T51" fmla="*/ 170 h 196"/>
                <a:gd name="T52" fmla="*/ 114 w 147"/>
                <a:gd name="T53" fmla="*/ 173 h 196"/>
                <a:gd name="T54" fmla="*/ 116 w 147"/>
                <a:gd name="T55" fmla="*/ 189 h 196"/>
                <a:gd name="T56" fmla="*/ 114 w 147"/>
                <a:gd name="T57" fmla="*/ 192 h 196"/>
                <a:gd name="T58" fmla="*/ 109 w 147"/>
                <a:gd name="T59" fmla="*/ 187 h 196"/>
                <a:gd name="T60" fmla="*/ 102 w 147"/>
                <a:gd name="T61" fmla="*/ 187 h 196"/>
                <a:gd name="T62" fmla="*/ 90 w 147"/>
                <a:gd name="T63" fmla="*/ 192 h 196"/>
                <a:gd name="T64" fmla="*/ 76 w 147"/>
                <a:gd name="T65" fmla="*/ 189 h 196"/>
                <a:gd name="T66" fmla="*/ 73 w 147"/>
                <a:gd name="T67" fmla="*/ 196 h 196"/>
                <a:gd name="T68" fmla="*/ 64 w 147"/>
                <a:gd name="T69" fmla="*/ 189 h 196"/>
                <a:gd name="T70" fmla="*/ 59 w 147"/>
                <a:gd name="T71" fmla="*/ 192 h 196"/>
                <a:gd name="T72" fmla="*/ 43 w 147"/>
                <a:gd name="T73" fmla="*/ 185 h 196"/>
                <a:gd name="T74" fmla="*/ 38 w 147"/>
                <a:gd name="T75" fmla="*/ 189 h 196"/>
                <a:gd name="T76" fmla="*/ 24 w 147"/>
                <a:gd name="T77" fmla="*/ 189 h 196"/>
                <a:gd name="T78" fmla="*/ 26 w 147"/>
                <a:gd name="T79" fmla="*/ 173 h 196"/>
                <a:gd name="T80" fmla="*/ 36 w 147"/>
                <a:gd name="T81" fmla="*/ 154 h 196"/>
                <a:gd name="T82" fmla="*/ 12 w 147"/>
                <a:gd name="T83" fmla="*/ 151 h 196"/>
                <a:gd name="T84" fmla="*/ 5 w 147"/>
                <a:gd name="T85" fmla="*/ 144 h 196"/>
                <a:gd name="T86" fmla="*/ 5 w 147"/>
                <a:gd name="T87" fmla="*/ 132 h 196"/>
                <a:gd name="T88" fmla="*/ 2 w 147"/>
                <a:gd name="T89" fmla="*/ 128 h 196"/>
                <a:gd name="T90" fmla="*/ 2 w 147"/>
                <a:gd name="T91" fmla="*/ 111 h 196"/>
                <a:gd name="T92" fmla="*/ 0 w 147"/>
                <a:gd name="T93" fmla="*/ 83 h 196"/>
                <a:gd name="T94" fmla="*/ 12 w 147"/>
                <a:gd name="T95" fmla="*/ 83 h 196"/>
                <a:gd name="T96" fmla="*/ 14 w 147"/>
                <a:gd name="T97" fmla="*/ 73 h 196"/>
                <a:gd name="T98" fmla="*/ 19 w 147"/>
                <a:gd name="T99" fmla="*/ 50 h 196"/>
                <a:gd name="T100" fmla="*/ 17 w 147"/>
                <a:gd name="T101" fmla="*/ 40 h 196"/>
                <a:gd name="T102" fmla="*/ 19 w 147"/>
                <a:gd name="T103" fmla="*/ 33 h 196"/>
                <a:gd name="T104" fmla="*/ 33 w 147"/>
                <a:gd name="T105" fmla="*/ 33 h 196"/>
                <a:gd name="T106" fmla="*/ 36 w 147"/>
                <a:gd name="T107" fmla="*/ 40 h 196"/>
                <a:gd name="T108" fmla="*/ 47 w 147"/>
                <a:gd name="T109" fmla="*/ 26 h 196"/>
                <a:gd name="T110" fmla="*/ 43 w 147"/>
                <a:gd name="T111" fmla="*/ 14 h 196"/>
                <a:gd name="T112" fmla="*/ 43 w 147"/>
                <a:gd name="T113" fmla="*/ 0 h 196"/>
                <a:gd name="T114" fmla="*/ 54 w 147"/>
                <a:gd name="T115" fmla="*/ 2 h 196"/>
                <a:gd name="T116" fmla="*/ 66 w 147"/>
                <a:gd name="T1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7" h="196">
                  <a:moveTo>
                    <a:pt x="66" y="0"/>
                  </a:moveTo>
                  <a:lnTo>
                    <a:pt x="66" y="0"/>
                  </a:lnTo>
                  <a:lnTo>
                    <a:pt x="66" y="9"/>
                  </a:lnTo>
                  <a:lnTo>
                    <a:pt x="80" y="17"/>
                  </a:lnTo>
                  <a:lnTo>
                    <a:pt x="80" y="26"/>
                  </a:lnTo>
                  <a:lnTo>
                    <a:pt x="97" y="21"/>
                  </a:lnTo>
                  <a:lnTo>
                    <a:pt x="106" y="14"/>
                  </a:lnTo>
                  <a:lnTo>
                    <a:pt x="125" y="24"/>
                  </a:lnTo>
                  <a:lnTo>
                    <a:pt x="132" y="33"/>
                  </a:lnTo>
                  <a:lnTo>
                    <a:pt x="137" y="47"/>
                  </a:lnTo>
                  <a:lnTo>
                    <a:pt x="132" y="54"/>
                  </a:lnTo>
                  <a:lnTo>
                    <a:pt x="137" y="64"/>
                  </a:lnTo>
                  <a:lnTo>
                    <a:pt x="142" y="78"/>
                  </a:lnTo>
                  <a:lnTo>
                    <a:pt x="140" y="88"/>
                  </a:lnTo>
                  <a:lnTo>
                    <a:pt x="147" y="102"/>
                  </a:lnTo>
                  <a:lnTo>
                    <a:pt x="140" y="106"/>
                  </a:lnTo>
                  <a:lnTo>
                    <a:pt x="135" y="102"/>
                  </a:lnTo>
                  <a:lnTo>
                    <a:pt x="130" y="106"/>
                  </a:lnTo>
                  <a:lnTo>
                    <a:pt x="121" y="114"/>
                  </a:lnTo>
                  <a:lnTo>
                    <a:pt x="114" y="118"/>
                  </a:lnTo>
                  <a:lnTo>
                    <a:pt x="102" y="123"/>
                  </a:lnTo>
                  <a:lnTo>
                    <a:pt x="104" y="132"/>
                  </a:lnTo>
                  <a:lnTo>
                    <a:pt x="106" y="142"/>
                  </a:lnTo>
                  <a:lnTo>
                    <a:pt x="116" y="149"/>
                  </a:lnTo>
                  <a:lnTo>
                    <a:pt x="125" y="159"/>
                  </a:lnTo>
                  <a:lnTo>
                    <a:pt x="118" y="170"/>
                  </a:lnTo>
                  <a:lnTo>
                    <a:pt x="114" y="173"/>
                  </a:lnTo>
                  <a:lnTo>
                    <a:pt x="116" y="189"/>
                  </a:lnTo>
                  <a:lnTo>
                    <a:pt x="114" y="192"/>
                  </a:lnTo>
                  <a:lnTo>
                    <a:pt x="109" y="187"/>
                  </a:lnTo>
                  <a:lnTo>
                    <a:pt x="102" y="187"/>
                  </a:lnTo>
                  <a:lnTo>
                    <a:pt x="90" y="192"/>
                  </a:lnTo>
                  <a:lnTo>
                    <a:pt x="76" y="189"/>
                  </a:lnTo>
                  <a:lnTo>
                    <a:pt x="73" y="196"/>
                  </a:lnTo>
                  <a:lnTo>
                    <a:pt x="64" y="189"/>
                  </a:lnTo>
                  <a:lnTo>
                    <a:pt x="59" y="192"/>
                  </a:lnTo>
                  <a:lnTo>
                    <a:pt x="43" y="185"/>
                  </a:lnTo>
                  <a:lnTo>
                    <a:pt x="38" y="189"/>
                  </a:lnTo>
                  <a:lnTo>
                    <a:pt x="24" y="189"/>
                  </a:lnTo>
                  <a:lnTo>
                    <a:pt x="26" y="173"/>
                  </a:lnTo>
                  <a:lnTo>
                    <a:pt x="36" y="154"/>
                  </a:lnTo>
                  <a:lnTo>
                    <a:pt x="12" y="151"/>
                  </a:lnTo>
                  <a:lnTo>
                    <a:pt x="5" y="144"/>
                  </a:lnTo>
                  <a:lnTo>
                    <a:pt x="5" y="132"/>
                  </a:lnTo>
                  <a:lnTo>
                    <a:pt x="2" y="128"/>
                  </a:lnTo>
                  <a:lnTo>
                    <a:pt x="2" y="111"/>
                  </a:lnTo>
                  <a:lnTo>
                    <a:pt x="0" y="83"/>
                  </a:lnTo>
                  <a:lnTo>
                    <a:pt x="12" y="83"/>
                  </a:lnTo>
                  <a:lnTo>
                    <a:pt x="14" y="73"/>
                  </a:lnTo>
                  <a:lnTo>
                    <a:pt x="19" y="50"/>
                  </a:lnTo>
                  <a:lnTo>
                    <a:pt x="17" y="40"/>
                  </a:lnTo>
                  <a:lnTo>
                    <a:pt x="19" y="33"/>
                  </a:lnTo>
                  <a:lnTo>
                    <a:pt x="33" y="33"/>
                  </a:lnTo>
                  <a:lnTo>
                    <a:pt x="36" y="40"/>
                  </a:lnTo>
                  <a:lnTo>
                    <a:pt x="47" y="26"/>
                  </a:lnTo>
                  <a:lnTo>
                    <a:pt x="43" y="14"/>
                  </a:lnTo>
                  <a:lnTo>
                    <a:pt x="43" y="0"/>
                  </a:lnTo>
                  <a:lnTo>
                    <a:pt x="54" y="2"/>
                  </a:lnTo>
                  <a:lnTo>
                    <a:pt x="66"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24" name="Freeform 84"/>
            <p:cNvSpPr>
              <a:spLocks noEditPoints="1"/>
            </p:cNvSpPr>
            <p:nvPr/>
          </p:nvSpPr>
          <p:spPr bwMode="auto">
            <a:xfrm>
              <a:off x="4621351" y="1972976"/>
              <a:ext cx="124418" cy="146574"/>
            </a:xfrm>
            <a:custGeom>
              <a:avLst/>
              <a:gdLst>
                <a:gd name="T0" fmla="*/ 73 w 73"/>
                <a:gd name="T1" fmla="*/ 62 h 86"/>
                <a:gd name="T2" fmla="*/ 73 w 73"/>
                <a:gd name="T3" fmla="*/ 62 h 86"/>
                <a:gd name="T4" fmla="*/ 63 w 73"/>
                <a:gd name="T5" fmla="*/ 86 h 86"/>
                <a:gd name="T6" fmla="*/ 47 w 73"/>
                <a:gd name="T7" fmla="*/ 69 h 86"/>
                <a:gd name="T8" fmla="*/ 44 w 73"/>
                <a:gd name="T9" fmla="*/ 57 h 86"/>
                <a:gd name="T10" fmla="*/ 68 w 73"/>
                <a:gd name="T11" fmla="*/ 48 h 86"/>
                <a:gd name="T12" fmla="*/ 73 w 73"/>
                <a:gd name="T13" fmla="*/ 62 h 86"/>
                <a:gd name="T14" fmla="*/ 44 w 73"/>
                <a:gd name="T15" fmla="*/ 36 h 86"/>
                <a:gd name="T16" fmla="*/ 44 w 73"/>
                <a:gd name="T17" fmla="*/ 36 h 86"/>
                <a:gd name="T18" fmla="*/ 42 w 73"/>
                <a:gd name="T19" fmla="*/ 48 h 86"/>
                <a:gd name="T20" fmla="*/ 37 w 73"/>
                <a:gd name="T21" fmla="*/ 45 h 86"/>
                <a:gd name="T22" fmla="*/ 26 w 73"/>
                <a:gd name="T23" fmla="*/ 67 h 86"/>
                <a:gd name="T24" fmla="*/ 30 w 73"/>
                <a:gd name="T25" fmla="*/ 79 h 86"/>
                <a:gd name="T26" fmla="*/ 18 w 73"/>
                <a:gd name="T27" fmla="*/ 83 h 86"/>
                <a:gd name="T28" fmla="*/ 7 w 73"/>
                <a:gd name="T29" fmla="*/ 79 h 86"/>
                <a:gd name="T30" fmla="*/ 0 w 73"/>
                <a:gd name="T31" fmla="*/ 64 h 86"/>
                <a:gd name="T32" fmla="*/ 0 w 73"/>
                <a:gd name="T33" fmla="*/ 34 h 86"/>
                <a:gd name="T34" fmla="*/ 2 w 73"/>
                <a:gd name="T35" fmla="*/ 26 h 86"/>
                <a:gd name="T36" fmla="*/ 7 w 73"/>
                <a:gd name="T37" fmla="*/ 17 h 86"/>
                <a:gd name="T38" fmla="*/ 21 w 73"/>
                <a:gd name="T39" fmla="*/ 17 h 86"/>
                <a:gd name="T40" fmla="*/ 26 w 73"/>
                <a:gd name="T41" fmla="*/ 8 h 86"/>
                <a:gd name="T42" fmla="*/ 40 w 73"/>
                <a:gd name="T43" fmla="*/ 0 h 86"/>
                <a:gd name="T44" fmla="*/ 40 w 73"/>
                <a:gd name="T45" fmla="*/ 15 h 86"/>
                <a:gd name="T46" fmla="*/ 35 w 73"/>
                <a:gd name="T47" fmla="*/ 24 h 86"/>
                <a:gd name="T48" fmla="*/ 37 w 73"/>
                <a:gd name="T49" fmla="*/ 31 h 86"/>
                <a:gd name="T50" fmla="*/ 44 w 73"/>
                <a:gd name="T51" fmla="*/ 3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86">
                  <a:moveTo>
                    <a:pt x="73" y="62"/>
                  </a:moveTo>
                  <a:lnTo>
                    <a:pt x="73" y="62"/>
                  </a:lnTo>
                  <a:lnTo>
                    <a:pt x="63" y="86"/>
                  </a:lnTo>
                  <a:lnTo>
                    <a:pt x="47" y="69"/>
                  </a:lnTo>
                  <a:lnTo>
                    <a:pt x="44" y="57"/>
                  </a:lnTo>
                  <a:lnTo>
                    <a:pt x="68" y="48"/>
                  </a:lnTo>
                  <a:lnTo>
                    <a:pt x="73" y="62"/>
                  </a:lnTo>
                  <a:close/>
                  <a:moveTo>
                    <a:pt x="44" y="36"/>
                  </a:moveTo>
                  <a:lnTo>
                    <a:pt x="44" y="36"/>
                  </a:lnTo>
                  <a:lnTo>
                    <a:pt x="42" y="48"/>
                  </a:lnTo>
                  <a:lnTo>
                    <a:pt x="37" y="45"/>
                  </a:lnTo>
                  <a:lnTo>
                    <a:pt x="26" y="67"/>
                  </a:lnTo>
                  <a:lnTo>
                    <a:pt x="30" y="79"/>
                  </a:lnTo>
                  <a:lnTo>
                    <a:pt x="18" y="83"/>
                  </a:lnTo>
                  <a:lnTo>
                    <a:pt x="7" y="79"/>
                  </a:lnTo>
                  <a:lnTo>
                    <a:pt x="0" y="64"/>
                  </a:lnTo>
                  <a:lnTo>
                    <a:pt x="0" y="34"/>
                  </a:lnTo>
                  <a:lnTo>
                    <a:pt x="2" y="26"/>
                  </a:lnTo>
                  <a:lnTo>
                    <a:pt x="7" y="17"/>
                  </a:lnTo>
                  <a:lnTo>
                    <a:pt x="21" y="17"/>
                  </a:lnTo>
                  <a:lnTo>
                    <a:pt x="26" y="8"/>
                  </a:lnTo>
                  <a:lnTo>
                    <a:pt x="40" y="0"/>
                  </a:lnTo>
                  <a:lnTo>
                    <a:pt x="40" y="15"/>
                  </a:lnTo>
                  <a:lnTo>
                    <a:pt x="35" y="24"/>
                  </a:lnTo>
                  <a:lnTo>
                    <a:pt x="37" y="31"/>
                  </a:lnTo>
                  <a:lnTo>
                    <a:pt x="44" y="36"/>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25" name="Freeform 86"/>
            <p:cNvSpPr>
              <a:spLocks/>
            </p:cNvSpPr>
            <p:nvPr/>
          </p:nvSpPr>
          <p:spPr bwMode="auto">
            <a:xfrm>
              <a:off x="2410812" y="3362020"/>
              <a:ext cx="100557" cy="68174"/>
            </a:xfrm>
            <a:custGeom>
              <a:avLst/>
              <a:gdLst>
                <a:gd name="T0" fmla="*/ 19 w 59"/>
                <a:gd name="T1" fmla="*/ 0 h 40"/>
                <a:gd name="T2" fmla="*/ 19 w 59"/>
                <a:gd name="T3" fmla="*/ 0 h 40"/>
                <a:gd name="T4" fmla="*/ 29 w 59"/>
                <a:gd name="T5" fmla="*/ 4 h 40"/>
                <a:gd name="T6" fmla="*/ 33 w 59"/>
                <a:gd name="T7" fmla="*/ 4 h 40"/>
                <a:gd name="T8" fmla="*/ 36 w 59"/>
                <a:gd name="T9" fmla="*/ 12 h 40"/>
                <a:gd name="T10" fmla="*/ 45 w 59"/>
                <a:gd name="T11" fmla="*/ 9 h 40"/>
                <a:gd name="T12" fmla="*/ 45 w 59"/>
                <a:gd name="T13" fmla="*/ 16 h 40"/>
                <a:gd name="T14" fmla="*/ 50 w 59"/>
                <a:gd name="T15" fmla="*/ 16 h 40"/>
                <a:gd name="T16" fmla="*/ 59 w 59"/>
                <a:gd name="T17" fmla="*/ 23 h 40"/>
                <a:gd name="T18" fmla="*/ 52 w 59"/>
                <a:gd name="T19" fmla="*/ 28 h 40"/>
                <a:gd name="T20" fmla="*/ 45 w 59"/>
                <a:gd name="T21" fmla="*/ 26 h 40"/>
                <a:gd name="T22" fmla="*/ 38 w 59"/>
                <a:gd name="T23" fmla="*/ 28 h 40"/>
                <a:gd name="T24" fmla="*/ 33 w 59"/>
                <a:gd name="T25" fmla="*/ 26 h 40"/>
                <a:gd name="T26" fmla="*/ 31 w 59"/>
                <a:gd name="T27" fmla="*/ 28 h 40"/>
                <a:gd name="T28" fmla="*/ 24 w 59"/>
                <a:gd name="T29" fmla="*/ 30 h 40"/>
                <a:gd name="T30" fmla="*/ 22 w 59"/>
                <a:gd name="T31" fmla="*/ 26 h 40"/>
                <a:gd name="T32" fmla="*/ 17 w 59"/>
                <a:gd name="T33" fmla="*/ 28 h 40"/>
                <a:gd name="T34" fmla="*/ 10 w 59"/>
                <a:gd name="T35" fmla="*/ 40 h 40"/>
                <a:gd name="T36" fmla="*/ 5 w 59"/>
                <a:gd name="T37" fmla="*/ 38 h 40"/>
                <a:gd name="T38" fmla="*/ 5 w 59"/>
                <a:gd name="T39" fmla="*/ 33 h 40"/>
                <a:gd name="T40" fmla="*/ 5 w 59"/>
                <a:gd name="T41" fmla="*/ 28 h 40"/>
                <a:gd name="T42" fmla="*/ 0 w 59"/>
                <a:gd name="T43" fmla="*/ 23 h 40"/>
                <a:gd name="T44" fmla="*/ 5 w 59"/>
                <a:gd name="T45" fmla="*/ 21 h 40"/>
                <a:gd name="T46" fmla="*/ 5 w 59"/>
                <a:gd name="T47" fmla="*/ 14 h 40"/>
                <a:gd name="T48" fmla="*/ 5 w 59"/>
                <a:gd name="T49" fmla="*/ 4 h 40"/>
                <a:gd name="T50" fmla="*/ 5 w 59"/>
                <a:gd name="T51" fmla="*/ 0 h 40"/>
                <a:gd name="T52" fmla="*/ 19 w 59"/>
                <a:gd name="T5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 h="40">
                  <a:moveTo>
                    <a:pt x="19" y="0"/>
                  </a:moveTo>
                  <a:lnTo>
                    <a:pt x="19" y="0"/>
                  </a:lnTo>
                  <a:lnTo>
                    <a:pt x="29" y="4"/>
                  </a:lnTo>
                  <a:lnTo>
                    <a:pt x="33" y="4"/>
                  </a:lnTo>
                  <a:lnTo>
                    <a:pt x="36" y="12"/>
                  </a:lnTo>
                  <a:lnTo>
                    <a:pt x="45" y="9"/>
                  </a:lnTo>
                  <a:lnTo>
                    <a:pt x="45" y="16"/>
                  </a:lnTo>
                  <a:lnTo>
                    <a:pt x="50" y="16"/>
                  </a:lnTo>
                  <a:lnTo>
                    <a:pt x="59" y="23"/>
                  </a:lnTo>
                  <a:lnTo>
                    <a:pt x="52" y="28"/>
                  </a:lnTo>
                  <a:lnTo>
                    <a:pt x="45" y="26"/>
                  </a:lnTo>
                  <a:lnTo>
                    <a:pt x="38" y="28"/>
                  </a:lnTo>
                  <a:lnTo>
                    <a:pt x="33" y="26"/>
                  </a:lnTo>
                  <a:lnTo>
                    <a:pt x="31" y="28"/>
                  </a:lnTo>
                  <a:lnTo>
                    <a:pt x="24" y="30"/>
                  </a:lnTo>
                  <a:lnTo>
                    <a:pt x="22" y="26"/>
                  </a:lnTo>
                  <a:lnTo>
                    <a:pt x="17" y="28"/>
                  </a:lnTo>
                  <a:lnTo>
                    <a:pt x="10" y="40"/>
                  </a:lnTo>
                  <a:lnTo>
                    <a:pt x="5" y="38"/>
                  </a:lnTo>
                  <a:lnTo>
                    <a:pt x="5" y="33"/>
                  </a:lnTo>
                  <a:lnTo>
                    <a:pt x="5" y="28"/>
                  </a:lnTo>
                  <a:lnTo>
                    <a:pt x="0" y="23"/>
                  </a:lnTo>
                  <a:lnTo>
                    <a:pt x="5" y="21"/>
                  </a:lnTo>
                  <a:lnTo>
                    <a:pt x="5" y="14"/>
                  </a:lnTo>
                  <a:lnTo>
                    <a:pt x="5" y="4"/>
                  </a:lnTo>
                  <a:lnTo>
                    <a:pt x="5" y="0"/>
                  </a:lnTo>
                  <a:lnTo>
                    <a:pt x="19"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26" name="Freeform 90"/>
            <p:cNvSpPr>
              <a:spLocks/>
            </p:cNvSpPr>
            <p:nvPr/>
          </p:nvSpPr>
          <p:spPr bwMode="auto">
            <a:xfrm>
              <a:off x="2161977" y="3881846"/>
              <a:ext cx="160209" cy="173843"/>
            </a:xfrm>
            <a:custGeom>
              <a:avLst/>
              <a:gdLst>
                <a:gd name="T0" fmla="*/ 33 w 94"/>
                <a:gd name="T1" fmla="*/ 0 h 102"/>
                <a:gd name="T2" fmla="*/ 33 w 94"/>
                <a:gd name="T3" fmla="*/ 0 h 102"/>
                <a:gd name="T4" fmla="*/ 49 w 94"/>
                <a:gd name="T5" fmla="*/ 9 h 102"/>
                <a:gd name="T6" fmla="*/ 54 w 94"/>
                <a:gd name="T7" fmla="*/ 7 h 102"/>
                <a:gd name="T8" fmla="*/ 56 w 94"/>
                <a:gd name="T9" fmla="*/ 17 h 102"/>
                <a:gd name="T10" fmla="*/ 71 w 94"/>
                <a:gd name="T11" fmla="*/ 19 h 102"/>
                <a:gd name="T12" fmla="*/ 75 w 94"/>
                <a:gd name="T13" fmla="*/ 14 h 102"/>
                <a:gd name="T14" fmla="*/ 82 w 94"/>
                <a:gd name="T15" fmla="*/ 21 h 102"/>
                <a:gd name="T16" fmla="*/ 92 w 94"/>
                <a:gd name="T17" fmla="*/ 24 h 102"/>
                <a:gd name="T18" fmla="*/ 94 w 94"/>
                <a:gd name="T19" fmla="*/ 36 h 102"/>
                <a:gd name="T20" fmla="*/ 87 w 94"/>
                <a:gd name="T21" fmla="*/ 47 h 102"/>
                <a:gd name="T22" fmla="*/ 71 w 94"/>
                <a:gd name="T23" fmla="*/ 64 h 102"/>
                <a:gd name="T24" fmla="*/ 49 w 94"/>
                <a:gd name="T25" fmla="*/ 71 h 102"/>
                <a:gd name="T26" fmla="*/ 40 w 94"/>
                <a:gd name="T27" fmla="*/ 85 h 102"/>
                <a:gd name="T28" fmla="*/ 38 w 94"/>
                <a:gd name="T29" fmla="*/ 95 h 102"/>
                <a:gd name="T30" fmla="*/ 28 w 94"/>
                <a:gd name="T31" fmla="*/ 102 h 102"/>
                <a:gd name="T32" fmla="*/ 21 w 94"/>
                <a:gd name="T33" fmla="*/ 95 h 102"/>
                <a:gd name="T34" fmla="*/ 14 w 94"/>
                <a:gd name="T35" fmla="*/ 92 h 102"/>
                <a:gd name="T36" fmla="*/ 9 w 94"/>
                <a:gd name="T37" fmla="*/ 92 h 102"/>
                <a:gd name="T38" fmla="*/ 7 w 94"/>
                <a:gd name="T39" fmla="*/ 88 h 102"/>
                <a:gd name="T40" fmla="*/ 12 w 94"/>
                <a:gd name="T41" fmla="*/ 83 h 102"/>
                <a:gd name="T42" fmla="*/ 9 w 94"/>
                <a:gd name="T43" fmla="*/ 78 h 102"/>
                <a:gd name="T44" fmla="*/ 19 w 94"/>
                <a:gd name="T45" fmla="*/ 64 h 102"/>
                <a:gd name="T46" fmla="*/ 16 w 94"/>
                <a:gd name="T47" fmla="*/ 57 h 102"/>
                <a:gd name="T48" fmla="*/ 9 w 94"/>
                <a:gd name="T49" fmla="*/ 66 h 102"/>
                <a:gd name="T50" fmla="*/ 0 w 94"/>
                <a:gd name="T51" fmla="*/ 57 h 102"/>
                <a:gd name="T52" fmla="*/ 2 w 94"/>
                <a:gd name="T53" fmla="*/ 54 h 102"/>
                <a:gd name="T54" fmla="*/ 0 w 94"/>
                <a:gd name="T55" fmla="*/ 40 h 102"/>
                <a:gd name="T56" fmla="*/ 7 w 94"/>
                <a:gd name="T57" fmla="*/ 36 h 102"/>
                <a:gd name="T58" fmla="*/ 9 w 94"/>
                <a:gd name="T59" fmla="*/ 26 h 102"/>
                <a:gd name="T60" fmla="*/ 14 w 94"/>
                <a:gd name="T61" fmla="*/ 17 h 102"/>
                <a:gd name="T62" fmla="*/ 14 w 94"/>
                <a:gd name="T63" fmla="*/ 9 h 102"/>
                <a:gd name="T64" fmla="*/ 23 w 94"/>
                <a:gd name="T65" fmla="*/ 7 h 102"/>
                <a:gd name="T66" fmla="*/ 33 w 94"/>
                <a:gd name="T6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02">
                  <a:moveTo>
                    <a:pt x="33" y="0"/>
                  </a:moveTo>
                  <a:lnTo>
                    <a:pt x="33" y="0"/>
                  </a:lnTo>
                  <a:lnTo>
                    <a:pt x="49" y="9"/>
                  </a:lnTo>
                  <a:lnTo>
                    <a:pt x="54" y="7"/>
                  </a:lnTo>
                  <a:lnTo>
                    <a:pt x="56" y="17"/>
                  </a:lnTo>
                  <a:lnTo>
                    <a:pt x="71" y="19"/>
                  </a:lnTo>
                  <a:lnTo>
                    <a:pt x="75" y="14"/>
                  </a:lnTo>
                  <a:lnTo>
                    <a:pt x="82" y="21"/>
                  </a:lnTo>
                  <a:lnTo>
                    <a:pt x="92" y="24"/>
                  </a:lnTo>
                  <a:lnTo>
                    <a:pt x="94" y="36"/>
                  </a:lnTo>
                  <a:lnTo>
                    <a:pt x="87" y="47"/>
                  </a:lnTo>
                  <a:lnTo>
                    <a:pt x="71" y="64"/>
                  </a:lnTo>
                  <a:lnTo>
                    <a:pt x="49" y="71"/>
                  </a:lnTo>
                  <a:lnTo>
                    <a:pt x="40" y="85"/>
                  </a:lnTo>
                  <a:lnTo>
                    <a:pt x="38" y="95"/>
                  </a:lnTo>
                  <a:lnTo>
                    <a:pt x="28" y="102"/>
                  </a:lnTo>
                  <a:lnTo>
                    <a:pt x="21" y="95"/>
                  </a:lnTo>
                  <a:lnTo>
                    <a:pt x="14" y="92"/>
                  </a:lnTo>
                  <a:lnTo>
                    <a:pt x="9" y="92"/>
                  </a:lnTo>
                  <a:lnTo>
                    <a:pt x="7" y="88"/>
                  </a:lnTo>
                  <a:lnTo>
                    <a:pt x="12" y="83"/>
                  </a:lnTo>
                  <a:lnTo>
                    <a:pt x="9" y="78"/>
                  </a:lnTo>
                  <a:lnTo>
                    <a:pt x="19" y="64"/>
                  </a:lnTo>
                  <a:lnTo>
                    <a:pt x="16" y="57"/>
                  </a:lnTo>
                  <a:lnTo>
                    <a:pt x="9" y="66"/>
                  </a:lnTo>
                  <a:lnTo>
                    <a:pt x="0" y="57"/>
                  </a:lnTo>
                  <a:lnTo>
                    <a:pt x="2" y="54"/>
                  </a:lnTo>
                  <a:lnTo>
                    <a:pt x="0" y="40"/>
                  </a:lnTo>
                  <a:lnTo>
                    <a:pt x="7" y="36"/>
                  </a:lnTo>
                  <a:lnTo>
                    <a:pt x="9" y="26"/>
                  </a:lnTo>
                  <a:lnTo>
                    <a:pt x="14" y="17"/>
                  </a:lnTo>
                  <a:lnTo>
                    <a:pt x="14" y="9"/>
                  </a:lnTo>
                  <a:lnTo>
                    <a:pt x="23" y="7"/>
                  </a:lnTo>
                  <a:lnTo>
                    <a:pt x="33"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27" name="Freeform 92"/>
            <p:cNvSpPr>
              <a:spLocks/>
            </p:cNvSpPr>
            <p:nvPr/>
          </p:nvSpPr>
          <p:spPr bwMode="auto">
            <a:xfrm>
              <a:off x="5079820" y="3005811"/>
              <a:ext cx="334052" cy="294853"/>
            </a:xfrm>
            <a:custGeom>
              <a:avLst/>
              <a:gdLst>
                <a:gd name="T0" fmla="*/ 59 w 196"/>
                <a:gd name="T1" fmla="*/ 10 h 173"/>
                <a:gd name="T2" fmla="*/ 59 w 196"/>
                <a:gd name="T3" fmla="*/ 10 h 173"/>
                <a:gd name="T4" fmla="*/ 66 w 196"/>
                <a:gd name="T5" fmla="*/ 15 h 173"/>
                <a:gd name="T6" fmla="*/ 81 w 196"/>
                <a:gd name="T7" fmla="*/ 10 h 173"/>
                <a:gd name="T8" fmla="*/ 88 w 196"/>
                <a:gd name="T9" fmla="*/ 3 h 173"/>
                <a:gd name="T10" fmla="*/ 100 w 196"/>
                <a:gd name="T11" fmla="*/ 0 h 173"/>
                <a:gd name="T12" fmla="*/ 111 w 196"/>
                <a:gd name="T13" fmla="*/ 5 h 173"/>
                <a:gd name="T14" fmla="*/ 116 w 196"/>
                <a:gd name="T15" fmla="*/ 12 h 173"/>
                <a:gd name="T16" fmla="*/ 121 w 196"/>
                <a:gd name="T17" fmla="*/ 8 h 173"/>
                <a:gd name="T18" fmla="*/ 133 w 196"/>
                <a:gd name="T19" fmla="*/ 10 h 173"/>
                <a:gd name="T20" fmla="*/ 147 w 196"/>
                <a:gd name="T21" fmla="*/ 12 h 173"/>
                <a:gd name="T22" fmla="*/ 154 w 196"/>
                <a:gd name="T23" fmla="*/ 8 h 173"/>
                <a:gd name="T24" fmla="*/ 166 w 196"/>
                <a:gd name="T25" fmla="*/ 41 h 173"/>
                <a:gd name="T26" fmla="*/ 161 w 196"/>
                <a:gd name="T27" fmla="*/ 48 h 173"/>
                <a:gd name="T28" fmla="*/ 156 w 196"/>
                <a:gd name="T29" fmla="*/ 62 h 173"/>
                <a:gd name="T30" fmla="*/ 152 w 196"/>
                <a:gd name="T31" fmla="*/ 69 h 173"/>
                <a:gd name="T32" fmla="*/ 147 w 196"/>
                <a:gd name="T33" fmla="*/ 74 h 173"/>
                <a:gd name="T34" fmla="*/ 142 w 196"/>
                <a:gd name="T35" fmla="*/ 67 h 173"/>
                <a:gd name="T36" fmla="*/ 135 w 196"/>
                <a:gd name="T37" fmla="*/ 60 h 173"/>
                <a:gd name="T38" fmla="*/ 123 w 196"/>
                <a:gd name="T39" fmla="*/ 34 h 173"/>
                <a:gd name="T40" fmla="*/ 123 w 196"/>
                <a:gd name="T41" fmla="*/ 36 h 173"/>
                <a:gd name="T42" fmla="*/ 130 w 196"/>
                <a:gd name="T43" fmla="*/ 55 h 173"/>
                <a:gd name="T44" fmla="*/ 140 w 196"/>
                <a:gd name="T45" fmla="*/ 71 h 173"/>
                <a:gd name="T46" fmla="*/ 152 w 196"/>
                <a:gd name="T47" fmla="*/ 100 h 173"/>
                <a:gd name="T48" fmla="*/ 156 w 196"/>
                <a:gd name="T49" fmla="*/ 109 h 173"/>
                <a:gd name="T50" fmla="*/ 163 w 196"/>
                <a:gd name="T51" fmla="*/ 121 h 173"/>
                <a:gd name="T52" fmla="*/ 178 w 196"/>
                <a:gd name="T53" fmla="*/ 140 h 173"/>
                <a:gd name="T54" fmla="*/ 173 w 196"/>
                <a:gd name="T55" fmla="*/ 142 h 173"/>
                <a:gd name="T56" fmla="*/ 175 w 196"/>
                <a:gd name="T57" fmla="*/ 154 h 173"/>
                <a:gd name="T58" fmla="*/ 194 w 196"/>
                <a:gd name="T59" fmla="*/ 171 h 173"/>
                <a:gd name="T60" fmla="*/ 196 w 196"/>
                <a:gd name="T61" fmla="*/ 173 h 173"/>
                <a:gd name="T62" fmla="*/ 133 w 196"/>
                <a:gd name="T63" fmla="*/ 173 h 173"/>
                <a:gd name="T64" fmla="*/ 69 w 196"/>
                <a:gd name="T65" fmla="*/ 173 h 173"/>
                <a:gd name="T66" fmla="*/ 3 w 196"/>
                <a:gd name="T67" fmla="*/ 173 h 173"/>
                <a:gd name="T68" fmla="*/ 3 w 196"/>
                <a:gd name="T69" fmla="*/ 109 h 173"/>
                <a:gd name="T70" fmla="*/ 3 w 196"/>
                <a:gd name="T71" fmla="*/ 45 h 173"/>
                <a:gd name="T72" fmla="*/ 0 w 196"/>
                <a:gd name="T73" fmla="*/ 29 h 173"/>
                <a:gd name="T74" fmla="*/ 3 w 196"/>
                <a:gd name="T75" fmla="*/ 19 h 173"/>
                <a:gd name="T76" fmla="*/ 0 w 196"/>
                <a:gd name="T77" fmla="*/ 10 h 173"/>
                <a:gd name="T78" fmla="*/ 5 w 196"/>
                <a:gd name="T79" fmla="*/ 0 h 173"/>
                <a:gd name="T80" fmla="*/ 29 w 196"/>
                <a:gd name="T81" fmla="*/ 0 h 173"/>
                <a:gd name="T82" fmla="*/ 43 w 196"/>
                <a:gd name="T83" fmla="*/ 5 h 173"/>
                <a:gd name="T84" fmla="*/ 59 w 196"/>
                <a:gd name="T85" fmla="*/ 1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 h="173">
                  <a:moveTo>
                    <a:pt x="59" y="10"/>
                  </a:moveTo>
                  <a:lnTo>
                    <a:pt x="59" y="10"/>
                  </a:lnTo>
                  <a:lnTo>
                    <a:pt x="66" y="15"/>
                  </a:lnTo>
                  <a:lnTo>
                    <a:pt x="81" y="10"/>
                  </a:lnTo>
                  <a:lnTo>
                    <a:pt x="88" y="3"/>
                  </a:lnTo>
                  <a:lnTo>
                    <a:pt x="100" y="0"/>
                  </a:lnTo>
                  <a:lnTo>
                    <a:pt x="111" y="5"/>
                  </a:lnTo>
                  <a:lnTo>
                    <a:pt x="116" y="12"/>
                  </a:lnTo>
                  <a:lnTo>
                    <a:pt x="121" y="8"/>
                  </a:lnTo>
                  <a:lnTo>
                    <a:pt x="133" y="10"/>
                  </a:lnTo>
                  <a:lnTo>
                    <a:pt x="147" y="12"/>
                  </a:lnTo>
                  <a:lnTo>
                    <a:pt x="154" y="8"/>
                  </a:lnTo>
                  <a:lnTo>
                    <a:pt x="166" y="41"/>
                  </a:lnTo>
                  <a:lnTo>
                    <a:pt x="161" y="48"/>
                  </a:lnTo>
                  <a:lnTo>
                    <a:pt x="156" y="62"/>
                  </a:lnTo>
                  <a:lnTo>
                    <a:pt x="152" y="69"/>
                  </a:lnTo>
                  <a:lnTo>
                    <a:pt x="147" y="74"/>
                  </a:lnTo>
                  <a:lnTo>
                    <a:pt x="142" y="67"/>
                  </a:lnTo>
                  <a:lnTo>
                    <a:pt x="135" y="60"/>
                  </a:lnTo>
                  <a:lnTo>
                    <a:pt x="123" y="34"/>
                  </a:lnTo>
                  <a:lnTo>
                    <a:pt x="123" y="36"/>
                  </a:lnTo>
                  <a:lnTo>
                    <a:pt x="130" y="55"/>
                  </a:lnTo>
                  <a:lnTo>
                    <a:pt x="140" y="71"/>
                  </a:lnTo>
                  <a:lnTo>
                    <a:pt x="152" y="100"/>
                  </a:lnTo>
                  <a:lnTo>
                    <a:pt x="156" y="109"/>
                  </a:lnTo>
                  <a:lnTo>
                    <a:pt x="163" y="121"/>
                  </a:lnTo>
                  <a:lnTo>
                    <a:pt x="178" y="140"/>
                  </a:lnTo>
                  <a:lnTo>
                    <a:pt x="173" y="142"/>
                  </a:lnTo>
                  <a:lnTo>
                    <a:pt x="175" y="154"/>
                  </a:lnTo>
                  <a:lnTo>
                    <a:pt x="194" y="171"/>
                  </a:lnTo>
                  <a:lnTo>
                    <a:pt x="196" y="173"/>
                  </a:lnTo>
                  <a:lnTo>
                    <a:pt x="133" y="173"/>
                  </a:lnTo>
                  <a:lnTo>
                    <a:pt x="69" y="173"/>
                  </a:lnTo>
                  <a:lnTo>
                    <a:pt x="3" y="173"/>
                  </a:lnTo>
                  <a:lnTo>
                    <a:pt x="3" y="109"/>
                  </a:lnTo>
                  <a:lnTo>
                    <a:pt x="3" y="45"/>
                  </a:lnTo>
                  <a:lnTo>
                    <a:pt x="0" y="29"/>
                  </a:lnTo>
                  <a:lnTo>
                    <a:pt x="3" y="19"/>
                  </a:lnTo>
                  <a:lnTo>
                    <a:pt x="0" y="10"/>
                  </a:lnTo>
                  <a:lnTo>
                    <a:pt x="5" y="0"/>
                  </a:lnTo>
                  <a:lnTo>
                    <a:pt x="29" y="0"/>
                  </a:lnTo>
                  <a:lnTo>
                    <a:pt x="43" y="5"/>
                  </a:lnTo>
                  <a:lnTo>
                    <a:pt x="59" y="1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28" name="Freeform 96"/>
            <p:cNvSpPr>
              <a:spLocks/>
            </p:cNvSpPr>
            <p:nvPr/>
          </p:nvSpPr>
          <p:spPr bwMode="auto">
            <a:xfrm>
              <a:off x="4137317" y="2583132"/>
              <a:ext cx="342575" cy="277809"/>
            </a:xfrm>
            <a:custGeom>
              <a:avLst/>
              <a:gdLst>
                <a:gd name="T0" fmla="*/ 23 w 201"/>
                <a:gd name="T1" fmla="*/ 0 h 163"/>
                <a:gd name="T2" fmla="*/ 23 w 201"/>
                <a:gd name="T3" fmla="*/ 0 h 163"/>
                <a:gd name="T4" fmla="*/ 42 w 201"/>
                <a:gd name="T5" fmla="*/ 5 h 163"/>
                <a:gd name="T6" fmla="*/ 64 w 201"/>
                <a:gd name="T7" fmla="*/ 2 h 163"/>
                <a:gd name="T8" fmla="*/ 82 w 201"/>
                <a:gd name="T9" fmla="*/ 7 h 163"/>
                <a:gd name="T10" fmla="*/ 94 w 201"/>
                <a:gd name="T11" fmla="*/ 7 h 163"/>
                <a:gd name="T12" fmla="*/ 120 w 201"/>
                <a:gd name="T13" fmla="*/ 7 h 163"/>
                <a:gd name="T14" fmla="*/ 127 w 201"/>
                <a:gd name="T15" fmla="*/ 16 h 163"/>
                <a:gd name="T16" fmla="*/ 158 w 201"/>
                <a:gd name="T17" fmla="*/ 26 h 163"/>
                <a:gd name="T18" fmla="*/ 163 w 201"/>
                <a:gd name="T19" fmla="*/ 21 h 163"/>
                <a:gd name="T20" fmla="*/ 182 w 201"/>
                <a:gd name="T21" fmla="*/ 31 h 163"/>
                <a:gd name="T22" fmla="*/ 201 w 201"/>
                <a:gd name="T23" fmla="*/ 28 h 163"/>
                <a:gd name="T24" fmla="*/ 201 w 201"/>
                <a:gd name="T25" fmla="*/ 40 h 163"/>
                <a:gd name="T26" fmla="*/ 187 w 201"/>
                <a:gd name="T27" fmla="*/ 54 h 163"/>
                <a:gd name="T28" fmla="*/ 165 w 201"/>
                <a:gd name="T29" fmla="*/ 59 h 163"/>
                <a:gd name="T30" fmla="*/ 163 w 201"/>
                <a:gd name="T31" fmla="*/ 66 h 163"/>
                <a:gd name="T32" fmla="*/ 153 w 201"/>
                <a:gd name="T33" fmla="*/ 78 h 163"/>
                <a:gd name="T34" fmla="*/ 149 w 201"/>
                <a:gd name="T35" fmla="*/ 95 h 163"/>
                <a:gd name="T36" fmla="*/ 153 w 201"/>
                <a:gd name="T37" fmla="*/ 109 h 163"/>
                <a:gd name="T38" fmla="*/ 144 w 201"/>
                <a:gd name="T39" fmla="*/ 116 h 163"/>
                <a:gd name="T40" fmla="*/ 142 w 201"/>
                <a:gd name="T41" fmla="*/ 130 h 163"/>
                <a:gd name="T42" fmla="*/ 130 w 201"/>
                <a:gd name="T43" fmla="*/ 135 h 163"/>
                <a:gd name="T44" fmla="*/ 118 w 201"/>
                <a:gd name="T45" fmla="*/ 149 h 163"/>
                <a:gd name="T46" fmla="*/ 97 w 201"/>
                <a:gd name="T47" fmla="*/ 149 h 163"/>
                <a:gd name="T48" fmla="*/ 82 w 201"/>
                <a:gd name="T49" fmla="*/ 149 h 163"/>
                <a:gd name="T50" fmla="*/ 71 w 201"/>
                <a:gd name="T51" fmla="*/ 156 h 163"/>
                <a:gd name="T52" fmla="*/ 66 w 201"/>
                <a:gd name="T53" fmla="*/ 163 h 163"/>
                <a:gd name="T54" fmla="*/ 56 w 201"/>
                <a:gd name="T55" fmla="*/ 161 h 163"/>
                <a:gd name="T56" fmla="*/ 52 w 201"/>
                <a:gd name="T57" fmla="*/ 156 h 163"/>
                <a:gd name="T58" fmla="*/ 47 w 201"/>
                <a:gd name="T59" fmla="*/ 144 h 163"/>
                <a:gd name="T60" fmla="*/ 33 w 201"/>
                <a:gd name="T61" fmla="*/ 142 h 163"/>
                <a:gd name="T62" fmla="*/ 30 w 201"/>
                <a:gd name="T63" fmla="*/ 135 h 163"/>
                <a:gd name="T64" fmla="*/ 35 w 201"/>
                <a:gd name="T65" fmla="*/ 128 h 163"/>
                <a:gd name="T66" fmla="*/ 38 w 201"/>
                <a:gd name="T67" fmla="*/ 121 h 163"/>
                <a:gd name="T68" fmla="*/ 33 w 201"/>
                <a:gd name="T69" fmla="*/ 116 h 163"/>
                <a:gd name="T70" fmla="*/ 38 w 201"/>
                <a:gd name="T71" fmla="*/ 102 h 163"/>
                <a:gd name="T72" fmla="*/ 30 w 201"/>
                <a:gd name="T73" fmla="*/ 90 h 163"/>
                <a:gd name="T74" fmla="*/ 38 w 201"/>
                <a:gd name="T75" fmla="*/ 87 h 163"/>
                <a:gd name="T76" fmla="*/ 38 w 201"/>
                <a:gd name="T77" fmla="*/ 78 h 163"/>
                <a:gd name="T78" fmla="*/ 40 w 201"/>
                <a:gd name="T79" fmla="*/ 73 h 163"/>
                <a:gd name="T80" fmla="*/ 40 w 201"/>
                <a:gd name="T81" fmla="*/ 57 h 163"/>
                <a:gd name="T82" fmla="*/ 49 w 201"/>
                <a:gd name="T83" fmla="*/ 52 h 163"/>
                <a:gd name="T84" fmla="*/ 45 w 201"/>
                <a:gd name="T85" fmla="*/ 40 h 163"/>
                <a:gd name="T86" fmla="*/ 35 w 201"/>
                <a:gd name="T87" fmla="*/ 40 h 163"/>
                <a:gd name="T88" fmla="*/ 33 w 201"/>
                <a:gd name="T89" fmla="*/ 42 h 163"/>
                <a:gd name="T90" fmla="*/ 23 w 201"/>
                <a:gd name="T91" fmla="*/ 42 h 163"/>
                <a:gd name="T92" fmla="*/ 19 w 201"/>
                <a:gd name="T93" fmla="*/ 33 h 163"/>
                <a:gd name="T94" fmla="*/ 12 w 201"/>
                <a:gd name="T95" fmla="*/ 35 h 163"/>
                <a:gd name="T96" fmla="*/ 7 w 201"/>
                <a:gd name="T97" fmla="*/ 40 h 163"/>
                <a:gd name="T98" fmla="*/ 7 w 201"/>
                <a:gd name="T99" fmla="*/ 26 h 163"/>
                <a:gd name="T100" fmla="*/ 0 w 201"/>
                <a:gd name="T101" fmla="*/ 16 h 163"/>
                <a:gd name="T102" fmla="*/ 23 w 201"/>
                <a:gd name="T103"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1" h="163">
                  <a:moveTo>
                    <a:pt x="23" y="0"/>
                  </a:moveTo>
                  <a:lnTo>
                    <a:pt x="23" y="0"/>
                  </a:lnTo>
                  <a:lnTo>
                    <a:pt x="42" y="5"/>
                  </a:lnTo>
                  <a:lnTo>
                    <a:pt x="64" y="2"/>
                  </a:lnTo>
                  <a:lnTo>
                    <a:pt x="82" y="7"/>
                  </a:lnTo>
                  <a:lnTo>
                    <a:pt x="94" y="7"/>
                  </a:lnTo>
                  <a:lnTo>
                    <a:pt x="120" y="7"/>
                  </a:lnTo>
                  <a:lnTo>
                    <a:pt x="127" y="16"/>
                  </a:lnTo>
                  <a:lnTo>
                    <a:pt x="158" y="26"/>
                  </a:lnTo>
                  <a:lnTo>
                    <a:pt x="163" y="21"/>
                  </a:lnTo>
                  <a:lnTo>
                    <a:pt x="182" y="31"/>
                  </a:lnTo>
                  <a:lnTo>
                    <a:pt x="201" y="28"/>
                  </a:lnTo>
                  <a:lnTo>
                    <a:pt x="201" y="40"/>
                  </a:lnTo>
                  <a:lnTo>
                    <a:pt x="187" y="54"/>
                  </a:lnTo>
                  <a:lnTo>
                    <a:pt x="165" y="59"/>
                  </a:lnTo>
                  <a:lnTo>
                    <a:pt x="163" y="66"/>
                  </a:lnTo>
                  <a:lnTo>
                    <a:pt x="153" y="78"/>
                  </a:lnTo>
                  <a:lnTo>
                    <a:pt x="149" y="95"/>
                  </a:lnTo>
                  <a:lnTo>
                    <a:pt x="153" y="109"/>
                  </a:lnTo>
                  <a:lnTo>
                    <a:pt x="144" y="116"/>
                  </a:lnTo>
                  <a:lnTo>
                    <a:pt x="142" y="130"/>
                  </a:lnTo>
                  <a:lnTo>
                    <a:pt x="130" y="135"/>
                  </a:lnTo>
                  <a:lnTo>
                    <a:pt x="118" y="149"/>
                  </a:lnTo>
                  <a:lnTo>
                    <a:pt x="97" y="149"/>
                  </a:lnTo>
                  <a:lnTo>
                    <a:pt x="82" y="149"/>
                  </a:lnTo>
                  <a:lnTo>
                    <a:pt x="71" y="156"/>
                  </a:lnTo>
                  <a:lnTo>
                    <a:pt x="66" y="163"/>
                  </a:lnTo>
                  <a:lnTo>
                    <a:pt x="56" y="161"/>
                  </a:lnTo>
                  <a:lnTo>
                    <a:pt x="52" y="156"/>
                  </a:lnTo>
                  <a:lnTo>
                    <a:pt x="47" y="144"/>
                  </a:lnTo>
                  <a:lnTo>
                    <a:pt x="33" y="142"/>
                  </a:lnTo>
                  <a:lnTo>
                    <a:pt x="30" y="135"/>
                  </a:lnTo>
                  <a:lnTo>
                    <a:pt x="35" y="128"/>
                  </a:lnTo>
                  <a:lnTo>
                    <a:pt x="38" y="121"/>
                  </a:lnTo>
                  <a:lnTo>
                    <a:pt x="33" y="116"/>
                  </a:lnTo>
                  <a:lnTo>
                    <a:pt x="38" y="102"/>
                  </a:lnTo>
                  <a:lnTo>
                    <a:pt x="30" y="90"/>
                  </a:lnTo>
                  <a:lnTo>
                    <a:pt x="38" y="87"/>
                  </a:lnTo>
                  <a:lnTo>
                    <a:pt x="38" y="78"/>
                  </a:lnTo>
                  <a:lnTo>
                    <a:pt x="40" y="73"/>
                  </a:lnTo>
                  <a:lnTo>
                    <a:pt x="40" y="57"/>
                  </a:lnTo>
                  <a:lnTo>
                    <a:pt x="49" y="52"/>
                  </a:lnTo>
                  <a:lnTo>
                    <a:pt x="45" y="40"/>
                  </a:lnTo>
                  <a:lnTo>
                    <a:pt x="35" y="40"/>
                  </a:lnTo>
                  <a:lnTo>
                    <a:pt x="33" y="42"/>
                  </a:lnTo>
                  <a:lnTo>
                    <a:pt x="23" y="42"/>
                  </a:lnTo>
                  <a:lnTo>
                    <a:pt x="19" y="33"/>
                  </a:lnTo>
                  <a:lnTo>
                    <a:pt x="12" y="35"/>
                  </a:lnTo>
                  <a:lnTo>
                    <a:pt x="7" y="40"/>
                  </a:lnTo>
                  <a:lnTo>
                    <a:pt x="7" y="26"/>
                  </a:lnTo>
                  <a:lnTo>
                    <a:pt x="0" y="16"/>
                  </a:lnTo>
                  <a:lnTo>
                    <a:pt x="23"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29" name="Freeform 98"/>
            <p:cNvSpPr>
              <a:spLocks/>
            </p:cNvSpPr>
            <p:nvPr/>
          </p:nvSpPr>
          <p:spPr bwMode="auto">
            <a:xfrm>
              <a:off x="5040621" y="1872420"/>
              <a:ext cx="132939" cy="114192"/>
            </a:xfrm>
            <a:custGeom>
              <a:avLst/>
              <a:gdLst>
                <a:gd name="T0" fmla="*/ 42 w 78"/>
                <a:gd name="T1" fmla="*/ 0 h 67"/>
                <a:gd name="T2" fmla="*/ 42 w 78"/>
                <a:gd name="T3" fmla="*/ 0 h 67"/>
                <a:gd name="T4" fmla="*/ 59 w 78"/>
                <a:gd name="T5" fmla="*/ 5 h 67"/>
                <a:gd name="T6" fmla="*/ 75 w 78"/>
                <a:gd name="T7" fmla="*/ 5 h 67"/>
                <a:gd name="T8" fmla="*/ 78 w 78"/>
                <a:gd name="T9" fmla="*/ 10 h 67"/>
                <a:gd name="T10" fmla="*/ 66 w 78"/>
                <a:gd name="T11" fmla="*/ 29 h 67"/>
                <a:gd name="T12" fmla="*/ 70 w 78"/>
                <a:gd name="T13" fmla="*/ 57 h 67"/>
                <a:gd name="T14" fmla="*/ 63 w 78"/>
                <a:gd name="T15" fmla="*/ 67 h 67"/>
                <a:gd name="T16" fmla="*/ 52 w 78"/>
                <a:gd name="T17" fmla="*/ 67 h 67"/>
                <a:gd name="T18" fmla="*/ 37 w 78"/>
                <a:gd name="T19" fmla="*/ 55 h 67"/>
                <a:gd name="T20" fmla="*/ 30 w 78"/>
                <a:gd name="T21" fmla="*/ 52 h 67"/>
                <a:gd name="T22" fmla="*/ 16 w 78"/>
                <a:gd name="T23" fmla="*/ 57 h 67"/>
                <a:gd name="T24" fmla="*/ 18 w 78"/>
                <a:gd name="T25" fmla="*/ 38 h 67"/>
                <a:gd name="T26" fmla="*/ 11 w 78"/>
                <a:gd name="T27" fmla="*/ 43 h 67"/>
                <a:gd name="T28" fmla="*/ 2 w 78"/>
                <a:gd name="T29" fmla="*/ 31 h 67"/>
                <a:gd name="T30" fmla="*/ 0 w 78"/>
                <a:gd name="T31" fmla="*/ 14 h 67"/>
                <a:gd name="T32" fmla="*/ 21 w 78"/>
                <a:gd name="T33" fmla="*/ 5 h 67"/>
                <a:gd name="T34" fmla="*/ 42 w 78"/>
                <a:gd name="T3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67">
                  <a:moveTo>
                    <a:pt x="42" y="0"/>
                  </a:moveTo>
                  <a:lnTo>
                    <a:pt x="42" y="0"/>
                  </a:lnTo>
                  <a:lnTo>
                    <a:pt x="59" y="5"/>
                  </a:lnTo>
                  <a:lnTo>
                    <a:pt x="75" y="5"/>
                  </a:lnTo>
                  <a:lnTo>
                    <a:pt x="78" y="10"/>
                  </a:lnTo>
                  <a:lnTo>
                    <a:pt x="66" y="29"/>
                  </a:lnTo>
                  <a:lnTo>
                    <a:pt x="70" y="57"/>
                  </a:lnTo>
                  <a:lnTo>
                    <a:pt x="63" y="67"/>
                  </a:lnTo>
                  <a:lnTo>
                    <a:pt x="52" y="67"/>
                  </a:lnTo>
                  <a:lnTo>
                    <a:pt x="37" y="55"/>
                  </a:lnTo>
                  <a:lnTo>
                    <a:pt x="30" y="52"/>
                  </a:lnTo>
                  <a:lnTo>
                    <a:pt x="16" y="57"/>
                  </a:lnTo>
                  <a:lnTo>
                    <a:pt x="18" y="38"/>
                  </a:lnTo>
                  <a:lnTo>
                    <a:pt x="11" y="43"/>
                  </a:lnTo>
                  <a:lnTo>
                    <a:pt x="2" y="31"/>
                  </a:lnTo>
                  <a:lnTo>
                    <a:pt x="0" y="14"/>
                  </a:lnTo>
                  <a:lnTo>
                    <a:pt x="21" y="5"/>
                  </a:lnTo>
                  <a:lnTo>
                    <a:pt x="42"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0" name="Freeform 102"/>
            <p:cNvSpPr>
              <a:spLocks/>
            </p:cNvSpPr>
            <p:nvPr/>
          </p:nvSpPr>
          <p:spPr bwMode="auto">
            <a:xfrm>
              <a:off x="4967334" y="1183863"/>
              <a:ext cx="298262" cy="676627"/>
            </a:xfrm>
            <a:custGeom>
              <a:avLst/>
              <a:gdLst>
                <a:gd name="T0" fmla="*/ 128 w 175"/>
                <a:gd name="T1" fmla="*/ 49 h 397"/>
                <a:gd name="T2" fmla="*/ 128 w 175"/>
                <a:gd name="T3" fmla="*/ 49 h 397"/>
                <a:gd name="T4" fmla="*/ 125 w 175"/>
                <a:gd name="T5" fmla="*/ 82 h 397"/>
                <a:gd name="T6" fmla="*/ 151 w 175"/>
                <a:gd name="T7" fmla="*/ 111 h 397"/>
                <a:gd name="T8" fmla="*/ 137 w 175"/>
                <a:gd name="T9" fmla="*/ 142 h 397"/>
                <a:gd name="T10" fmla="*/ 154 w 175"/>
                <a:gd name="T11" fmla="*/ 187 h 397"/>
                <a:gd name="T12" fmla="*/ 144 w 175"/>
                <a:gd name="T13" fmla="*/ 220 h 397"/>
                <a:gd name="T14" fmla="*/ 158 w 175"/>
                <a:gd name="T15" fmla="*/ 248 h 397"/>
                <a:gd name="T16" fmla="*/ 151 w 175"/>
                <a:gd name="T17" fmla="*/ 272 h 397"/>
                <a:gd name="T18" fmla="*/ 175 w 175"/>
                <a:gd name="T19" fmla="*/ 295 h 397"/>
                <a:gd name="T20" fmla="*/ 170 w 175"/>
                <a:gd name="T21" fmla="*/ 314 h 397"/>
                <a:gd name="T22" fmla="*/ 154 w 175"/>
                <a:gd name="T23" fmla="*/ 333 h 397"/>
                <a:gd name="T24" fmla="*/ 118 w 175"/>
                <a:gd name="T25" fmla="*/ 376 h 397"/>
                <a:gd name="T26" fmla="*/ 90 w 175"/>
                <a:gd name="T27" fmla="*/ 378 h 397"/>
                <a:gd name="T28" fmla="*/ 61 w 175"/>
                <a:gd name="T29" fmla="*/ 390 h 397"/>
                <a:gd name="T30" fmla="*/ 35 w 175"/>
                <a:gd name="T31" fmla="*/ 397 h 397"/>
                <a:gd name="T32" fmla="*/ 26 w 175"/>
                <a:gd name="T33" fmla="*/ 378 h 397"/>
                <a:gd name="T34" fmla="*/ 9 w 175"/>
                <a:gd name="T35" fmla="*/ 369 h 397"/>
                <a:gd name="T36" fmla="*/ 14 w 175"/>
                <a:gd name="T37" fmla="*/ 336 h 397"/>
                <a:gd name="T38" fmla="*/ 5 w 175"/>
                <a:gd name="T39" fmla="*/ 305 h 397"/>
                <a:gd name="T40" fmla="*/ 14 w 175"/>
                <a:gd name="T41" fmla="*/ 284 h 397"/>
                <a:gd name="T42" fmla="*/ 28 w 175"/>
                <a:gd name="T43" fmla="*/ 262 h 397"/>
                <a:gd name="T44" fmla="*/ 66 w 175"/>
                <a:gd name="T45" fmla="*/ 222 h 397"/>
                <a:gd name="T46" fmla="*/ 76 w 175"/>
                <a:gd name="T47" fmla="*/ 213 h 397"/>
                <a:gd name="T48" fmla="*/ 76 w 175"/>
                <a:gd name="T49" fmla="*/ 198 h 397"/>
                <a:gd name="T50" fmla="*/ 52 w 175"/>
                <a:gd name="T51" fmla="*/ 179 h 397"/>
                <a:gd name="T52" fmla="*/ 47 w 175"/>
                <a:gd name="T53" fmla="*/ 163 h 397"/>
                <a:gd name="T54" fmla="*/ 47 w 175"/>
                <a:gd name="T55" fmla="*/ 99 h 397"/>
                <a:gd name="T56" fmla="*/ 21 w 175"/>
                <a:gd name="T57" fmla="*/ 71 h 397"/>
                <a:gd name="T58" fmla="*/ 0 w 175"/>
                <a:gd name="T59" fmla="*/ 49 h 397"/>
                <a:gd name="T60" fmla="*/ 9 w 175"/>
                <a:gd name="T61" fmla="*/ 37 h 397"/>
                <a:gd name="T62" fmla="*/ 26 w 175"/>
                <a:gd name="T63" fmla="*/ 61 h 397"/>
                <a:gd name="T64" fmla="*/ 47 w 175"/>
                <a:gd name="T65" fmla="*/ 59 h 397"/>
                <a:gd name="T66" fmla="*/ 66 w 175"/>
                <a:gd name="T67" fmla="*/ 68 h 397"/>
                <a:gd name="T68" fmla="*/ 80 w 175"/>
                <a:gd name="T69" fmla="*/ 49 h 397"/>
                <a:gd name="T70" fmla="*/ 90 w 175"/>
                <a:gd name="T71" fmla="*/ 16 h 397"/>
                <a:gd name="T72" fmla="*/ 113 w 175"/>
                <a:gd name="T73" fmla="*/ 0 h 397"/>
                <a:gd name="T74" fmla="*/ 135 w 175"/>
                <a:gd name="T75" fmla="*/ 18 h 397"/>
                <a:gd name="T76" fmla="*/ 128 w 175"/>
                <a:gd name="T77" fmla="*/ 49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5" h="397">
                  <a:moveTo>
                    <a:pt x="128" y="49"/>
                  </a:moveTo>
                  <a:lnTo>
                    <a:pt x="128" y="49"/>
                  </a:lnTo>
                  <a:lnTo>
                    <a:pt x="125" y="82"/>
                  </a:lnTo>
                  <a:lnTo>
                    <a:pt x="151" y="111"/>
                  </a:lnTo>
                  <a:lnTo>
                    <a:pt x="137" y="142"/>
                  </a:lnTo>
                  <a:lnTo>
                    <a:pt x="154" y="187"/>
                  </a:lnTo>
                  <a:lnTo>
                    <a:pt x="144" y="220"/>
                  </a:lnTo>
                  <a:lnTo>
                    <a:pt x="158" y="248"/>
                  </a:lnTo>
                  <a:lnTo>
                    <a:pt x="151" y="272"/>
                  </a:lnTo>
                  <a:lnTo>
                    <a:pt x="175" y="295"/>
                  </a:lnTo>
                  <a:lnTo>
                    <a:pt x="170" y="314"/>
                  </a:lnTo>
                  <a:lnTo>
                    <a:pt x="154" y="333"/>
                  </a:lnTo>
                  <a:lnTo>
                    <a:pt x="118" y="376"/>
                  </a:lnTo>
                  <a:lnTo>
                    <a:pt x="90" y="378"/>
                  </a:lnTo>
                  <a:lnTo>
                    <a:pt x="61" y="390"/>
                  </a:lnTo>
                  <a:lnTo>
                    <a:pt x="35" y="397"/>
                  </a:lnTo>
                  <a:lnTo>
                    <a:pt x="26" y="378"/>
                  </a:lnTo>
                  <a:lnTo>
                    <a:pt x="9" y="369"/>
                  </a:lnTo>
                  <a:lnTo>
                    <a:pt x="14" y="336"/>
                  </a:lnTo>
                  <a:lnTo>
                    <a:pt x="5" y="305"/>
                  </a:lnTo>
                  <a:lnTo>
                    <a:pt x="14" y="284"/>
                  </a:lnTo>
                  <a:lnTo>
                    <a:pt x="28" y="262"/>
                  </a:lnTo>
                  <a:lnTo>
                    <a:pt x="66" y="222"/>
                  </a:lnTo>
                  <a:lnTo>
                    <a:pt x="76" y="213"/>
                  </a:lnTo>
                  <a:lnTo>
                    <a:pt x="76" y="198"/>
                  </a:lnTo>
                  <a:lnTo>
                    <a:pt x="52" y="179"/>
                  </a:lnTo>
                  <a:lnTo>
                    <a:pt x="47" y="163"/>
                  </a:lnTo>
                  <a:lnTo>
                    <a:pt x="47" y="99"/>
                  </a:lnTo>
                  <a:lnTo>
                    <a:pt x="21" y="71"/>
                  </a:lnTo>
                  <a:lnTo>
                    <a:pt x="0" y="49"/>
                  </a:lnTo>
                  <a:lnTo>
                    <a:pt x="9" y="37"/>
                  </a:lnTo>
                  <a:lnTo>
                    <a:pt x="26" y="61"/>
                  </a:lnTo>
                  <a:lnTo>
                    <a:pt x="47" y="59"/>
                  </a:lnTo>
                  <a:lnTo>
                    <a:pt x="66" y="68"/>
                  </a:lnTo>
                  <a:lnTo>
                    <a:pt x="80" y="49"/>
                  </a:lnTo>
                  <a:lnTo>
                    <a:pt x="90" y="16"/>
                  </a:lnTo>
                  <a:lnTo>
                    <a:pt x="113" y="0"/>
                  </a:lnTo>
                  <a:lnTo>
                    <a:pt x="135" y="18"/>
                  </a:lnTo>
                  <a:lnTo>
                    <a:pt x="128" y="49"/>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1" name="Freeform 107"/>
            <p:cNvSpPr>
              <a:spLocks/>
            </p:cNvSpPr>
            <p:nvPr/>
          </p:nvSpPr>
          <p:spPr bwMode="auto">
            <a:xfrm>
              <a:off x="2709073" y="5552107"/>
              <a:ext cx="93740" cy="52835"/>
            </a:xfrm>
            <a:custGeom>
              <a:avLst/>
              <a:gdLst>
                <a:gd name="T0" fmla="*/ 43 w 55"/>
                <a:gd name="T1" fmla="*/ 0 h 31"/>
                <a:gd name="T2" fmla="*/ 43 w 55"/>
                <a:gd name="T3" fmla="*/ 0 h 31"/>
                <a:gd name="T4" fmla="*/ 55 w 55"/>
                <a:gd name="T5" fmla="*/ 12 h 31"/>
                <a:gd name="T6" fmla="*/ 50 w 55"/>
                <a:gd name="T7" fmla="*/ 21 h 31"/>
                <a:gd name="T8" fmla="*/ 29 w 55"/>
                <a:gd name="T9" fmla="*/ 28 h 31"/>
                <a:gd name="T10" fmla="*/ 22 w 55"/>
                <a:gd name="T11" fmla="*/ 19 h 31"/>
                <a:gd name="T12" fmla="*/ 7 w 55"/>
                <a:gd name="T13" fmla="*/ 31 h 31"/>
                <a:gd name="T14" fmla="*/ 0 w 55"/>
                <a:gd name="T15" fmla="*/ 19 h 31"/>
                <a:gd name="T16" fmla="*/ 19 w 55"/>
                <a:gd name="T17" fmla="*/ 5 h 31"/>
                <a:gd name="T18" fmla="*/ 33 w 55"/>
                <a:gd name="T19" fmla="*/ 12 h 31"/>
                <a:gd name="T20" fmla="*/ 43 w 55"/>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31">
                  <a:moveTo>
                    <a:pt x="43" y="0"/>
                  </a:moveTo>
                  <a:lnTo>
                    <a:pt x="43" y="0"/>
                  </a:lnTo>
                  <a:lnTo>
                    <a:pt x="55" y="12"/>
                  </a:lnTo>
                  <a:lnTo>
                    <a:pt x="50" y="21"/>
                  </a:lnTo>
                  <a:lnTo>
                    <a:pt x="29" y="28"/>
                  </a:lnTo>
                  <a:lnTo>
                    <a:pt x="22" y="19"/>
                  </a:lnTo>
                  <a:lnTo>
                    <a:pt x="7" y="31"/>
                  </a:lnTo>
                  <a:lnTo>
                    <a:pt x="0" y="19"/>
                  </a:lnTo>
                  <a:lnTo>
                    <a:pt x="19" y="5"/>
                  </a:lnTo>
                  <a:lnTo>
                    <a:pt x="33" y="12"/>
                  </a:lnTo>
                  <a:lnTo>
                    <a:pt x="43"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2" name="Freeform 109"/>
            <p:cNvSpPr>
              <a:spLocks/>
            </p:cNvSpPr>
            <p:nvPr/>
          </p:nvSpPr>
          <p:spPr bwMode="auto">
            <a:xfrm>
              <a:off x="2891438" y="3760838"/>
              <a:ext cx="80105" cy="100557"/>
            </a:xfrm>
            <a:custGeom>
              <a:avLst/>
              <a:gdLst>
                <a:gd name="T0" fmla="*/ 33 w 47"/>
                <a:gd name="T1" fmla="*/ 52 h 59"/>
                <a:gd name="T2" fmla="*/ 33 w 47"/>
                <a:gd name="T3" fmla="*/ 52 h 59"/>
                <a:gd name="T4" fmla="*/ 33 w 47"/>
                <a:gd name="T5" fmla="*/ 52 h 59"/>
                <a:gd name="T6" fmla="*/ 33 w 47"/>
                <a:gd name="T7" fmla="*/ 52 h 59"/>
                <a:gd name="T8" fmla="*/ 26 w 47"/>
                <a:gd name="T9" fmla="*/ 59 h 59"/>
                <a:gd name="T10" fmla="*/ 19 w 47"/>
                <a:gd name="T11" fmla="*/ 59 h 59"/>
                <a:gd name="T12" fmla="*/ 16 w 47"/>
                <a:gd name="T13" fmla="*/ 54 h 59"/>
                <a:gd name="T14" fmla="*/ 12 w 47"/>
                <a:gd name="T15" fmla="*/ 54 h 59"/>
                <a:gd name="T16" fmla="*/ 7 w 47"/>
                <a:gd name="T17" fmla="*/ 59 h 59"/>
                <a:gd name="T18" fmla="*/ 0 w 47"/>
                <a:gd name="T19" fmla="*/ 57 h 59"/>
                <a:gd name="T20" fmla="*/ 5 w 47"/>
                <a:gd name="T21" fmla="*/ 50 h 59"/>
                <a:gd name="T22" fmla="*/ 7 w 47"/>
                <a:gd name="T23" fmla="*/ 40 h 59"/>
                <a:gd name="T24" fmla="*/ 9 w 47"/>
                <a:gd name="T25" fmla="*/ 36 h 59"/>
                <a:gd name="T26" fmla="*/ 2 w 47"/>
                <a:gd name="T27" fmla="*/ 26 h 59"/>
                <a:gd name="T28" fmla="*/ 0 w 47"/>
                <a:gd name="T29" fmla="*/ 14 h 59"/>
                <a:gd name="T30" fmla="*/ 9 w 47"/>
                <a:gd name="T31" fmla="*/ 0 h 59"/>
                <a:gd name="T32" fmla="*/ 14 w 47"/>
                <a:gd name="T33" fmla="*/ 2 h 59"/>
                <a:gd name="T34" fmla="*/ 26 w 47"/>
                <a:gd name="T35" fmla="*/ 5 h 59"/>
                <a:gd name="T36" fmla="*/ 45 w 47"/>
                <a:gd name="T37" fmla="*/ 19 h 59"/>
                <a:gd name="T38" fmla="*/ 47 w 47"/>
                <a:gd name="T39" fmla="*/ 26 h 59"/>
                <a:gd name="T40" fmla="*/ 33 w 47"/>
                <a:gd name="T41"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59">
                  <a:moveTo>
                    <a:pt x="33" y="52"/>
                  </a:moveTo>
                  <a:lnTo>
                    <a:pt x="33" y="52"/>
                  </a:lnTo>
                  <a:lnTo>
                    <a:pt x="33" y="52"/>
                  </a:lnTo>
                  <a:lnTo>
                    <a:pt x="33" y="52"/>
                  </a:lnTo>
                  <a:lnTo>
                    <a:pt x="26" y="59"/>
                  </a:lnTo>
                  <a:lnTo>
                    <a:pt x="19" y="59"/>
                  </a:lnTo>
                  <a:lnTo>
                    <a:pt x="16" y="54"/>
                  </a:lnTo>
                  <a:lnTo>
                    <a:pt x="12" y="54"/>
                  </a:lnTo>
                  <a:lnTo>
                    <a:pt x="7" y="59"/>
                  </a:lnTo>
                  <a:lnTo>
                    <a:pt x="0" y="57"/>
                  </a:lnTo>
                  <a:lnTo>
                    <a:pt x="5" y="50"/>
                  </a:lnTo>
                  <a:lnTo>
                    <a:pt x="7" y="40"/>
                  </a:lnTo>
                  <a:lnTo>
                    <a:pt x="9" y="36"/>
                  </a:lnTo>
                  <a:lnTo>
                    <a:pt x="2" y="26"/>
                  </a:lnTo>
                  <a:lnTo>
                    <a:pt x="0" y="14"/>
                  </a:lnTo>
                  <a:lnTo>
                    <a:pt x="9" y="0"/>
                  </a:lnTo>
                  <a:lnTo>
                    <a:pt x="14" y="2"/>
                  </a:lnTo>
                  <a:lnTo>
                    <a:pt x="26" y="5"/>
                  </a:lnTo>
                  <a:lnTo>
                    <a:pt x="45" y="19"/>
                  </a:lnTo>
                  <a:lnTo>
                    <a:pt x="47" y="26"/>
                  </a:lnTo>
                  <a:lnTo>
                    <a:pt x="33" y="5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3" name="Freeform 111"/>
            <p:cNvSpPr>
              <a:spLocks/>
            </p:cNvSpPr>
            <p:nvPr/>
          </p:nvSpPr>
          <p:spPr bwMode="auto">
            <a:xfrm>
              <a:off x="4633281" y="2610402"/>
              <a:ext cx="27269" cy="61357"/>
            </a:xfrm>
            <a:custGeom>
              <a:avLst/>
              <a:gdLst>
                <a:gd name="T0" fmla="*/ 16 w 16"/>
                <a:gd name="T1" fmla="*/ 19 h 36"/>
                <a:gd name="T2" fmla="*/ 16 w 16"/>
                <a:gd name="T3" fmla="*/ 19 h 36"/>
                <a:gd name="T4" fmla="*/ 9 w 16"/>
                <a:gd name="T5" fmla="*/ 36 h 36"/>
                <a:gd name="T6" fmla="*/ 2 w 16"/>
                <a:gd name="T7" fmla="*/ 31 h 36"/>
                <a:gd name="T8" fmla="*/ 0 w 16"/>
                <a:gd name="T9" fmla="*/ 17 h 36"/>
                <a:gd name="T10" fmla="*/ 2 w 16"/>
                <a:gd name="T11" fmla="*/ 10 h 36"/>
                <a:gd name="T12" fmla="*/ 14 w 16"/>
                <a:gd name="T13" fmla="*/ 0 h 36"/>
                <a:gd name="T14" fmla="*/ 16 w 16"/>
                <a:gd name="T15" fmla="*/ 19 h 36"/>
                <a:gd name="T16" fmla="*/ 16 w 16"/>
                <a:gd name="T17" fmla="*/ 19 h 36"/>
                <a:gd name="T18" fmla="*/ 16 w 16"/>
                <a:gd name="T19"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6">
                  <a:moveTo>
                    <a:pt x="16" y="19"/>
                  </a:moveTo>
                  <a:lnTo>
                    <a:pt x="16" y="19"/>
                  </a:lnTo>
                  <a:lnTo>
                    <a:pt x="9" y="36"/>
                  </a:lnTo>
                  <a:lnTo>
                    <a:pt x="2" y="31"/>
                  </a:lnTo>
                  <a:lnTo>
                    <a:pt x="0" y="17"/>
                  </a:lnTo>
                  <a:lnTo>
                    <a:pt x="2" y="10"/>
                  </a:lnTo>
                  <a:lnTo>
                    <a:pt x="14" y="0"/>
                  </a:lnTo>
                  <a:lnTo>
                    <a:pt x="16" y="19"/>
                  </a:lnTo>
                  <a:lnTo>
                    <a:pt x="16" y="19"/>
                  </a:lnTo>
                  <a:lnTo>
                    <a:pt x="16" y="19"/>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4" name="Freeform 115"/>
            <p:cNvSpPr>
              <a:spLocks noEditPoints="1"/>
            </p:cNvSpPr>
            <p:nvPr/>
          </p:nvSpPr>
          <p:spPr bwMode="auto">
            <a:xfrm>
              <a:off x="4188447" y="1925254"/>
              <a:ext cx="253949" cy="410749"/>
            </a:xfrm>
            <a:custGeom>
              <a:avLst/>
              <a:gdLst>
                <a:gd name="T0" fmla="*/ 31 w 149"/>
                <a:gd name="T1" fmla="*/ 121 h 241"/>
                <a:gd name="T2" fmla="*/ 31 w 149"/>
                <a:gd name="T3" fmla="*/ 121 h 241"/>
                <a:gd name="T4" fmla="*/ 22 w 149"/>
                <a:gd name="T5" fmla="*/ 137 h 241"/>
                <a:gd name="T6" fmla="*/ 10 w 149"/>
                <a:gd name="T7" fmla="*/ 133 h 241"/>
                <a:gd name="T8" fmla="*/ 0 w 149"/>
                <a:gd name="T9" fmla="*/ 133 h 241"/>
                <a:gd name="T10" fmla="*/ 3 w 149"/>
                <a:gd name="T11" fmla="*/ 118 h 241"/>
                <a:gd name="T12" fmla="*/ 0 w 149"/>
                <a:gd name="T13" fmla="*/ 104 h 241"/>
                <a:gd name="T14" fmla="*/ 12 w 149"/>
                <a:gd name="T15" fmla="*/ 102 h 241"/>
                <a:gd name="T16" fmla="*/ 31 w 149"/>
                <a:gd name="T17" fmla="*/ 121 h 241"/>
                <a:gd name="T18" fmla="*/ 74 w 149"/>
                <a:gd name="T19" fmla="*/ 0 h 241"/>
                <a:gd name="T20" fmla="*/ 74 w 149"/>
                <a:gd name="T21" fmla="*/ 0 h 241"/>
                <a:gd name="T22" fmla="*/ 57 w 149"/>
                <a:gd name="T23" fmla="*/ 33 h 241"/>
                <a:gd name="T24" fmla="*/ 74 w 149"/>
                <a:gd name="T25" fmla="*/ 28 h 241"/>
                <a:gd name="T26" fmla="*/ 90 w 149"/>
                <a:gd name="T27" fmla="*/ 28 h 241"/>
                <a:gd name="T28" fmla="*/ 86 w 149"/>
                <a:gd name="T29" fmla="*/ 54 h 241"/>
                <a:gd name="T30" fmla="*/ 71 w 149"/>
                <a:gd name="T31" fmla="*/ 81 h 241"/>
                <a:gd name="T32" fmla="*/ 88 w 149"/>
                <a:gd name="T33" fmla="*/ 81 h 241"/>
                <a:gd name="T34" fmla="*/ 105 w 149"/>
                <a:gd name="T35" fmla="*/ 118 h 241"/>
                <a:gd name="T36" fmla="*/ 116 w 149"/>
                <a:gd name="T37" fmla="*/ 121 h 241"/>
                <a:gd name="T38" fmla="*/ 126 w 149"/>
                <a:gd name="T39" fmla="*/ 154 h 241"/>
                <a:gd name="T40" fmla="*/ 131 w 149"/>
                <a:gd name="T41" fmla="*/ 163 h 241"/>
                <a:gd name="T42" fmla="*/ 149 w 149"/>
                <a:gd name="T43" fmla="*/ 168 h 241"/>
                <a:gd name="T44" fmla="*/ 147 w 149"/>
                <a:gd name="T45" fmla="*/ 185 h 241"/>
                <a:gd name="T46" fmla="*/ 140 w 149"/>
                <a:gd name="T47" fmla="*/ 194 h 241"/>
                <a:gd name="T48" fmla="*/ 145 w 149"/>
                <a:gd name="T49" fmla="*/ 206 h 241"/>
                <a:gd name="T50" fmla="*/ 131 w 149"/>
                <a:gd name="T51" fmla="*/ 220 h 241"/>
                <a:gd name="T52" fmla="*/ 109 w 149"/>
                <a:gd name="T53" fmla="*/ 220 h 241"/>
                <a:gd name="T54" fmla="*/ 83 w 149"/>
                <a:gd name="T55" fmla="*/ 227 h 241"/>
                <a:gd name="T56" fmla="*/ 74 w 149"/>
                <a:gd name="T57" fmla="*/ 223 h 241"/>
                <a:gd name="T58" fmla="*/ 64 w 149"/>
                <a:gd name="T59" fmla="*/ 234 h 241"/>
                <a:gd name="T60" fmla="*/ 48 w 149"/>
                <a:gd name="T61" fmla="*/ 230 h 241"/>
                <a:gd name="T62" fmla="*/ 38 w 149"/>
                <a:gd name="T63" fmla="*/ 241 h 241"/>
                <a:gd name="T64" fmla="*/ 29 w 149"/>
                <a:gd name="T65" fmla="*/ 237 h 241"/>
                <a:gd name="T66" fmla="*/ 52 w 149"/>
                <a:gd name="T67" fmla="*/ 208 h 241"/>
                <a:gd name="T68" fmla="*/ 67 w 149"/>
                <a:gd name="T69" fmla="*/ 204 h 241"/>
                <a:gd name="T70" fmla="*/ 43 w 149"/>
                <a:gd name="T71" fmla="*/ 199 h 241"/>
                <a:gd name="T72" fmla="*/ 36 w 149"/>
                <a:gd name="T73" fmla="*/ 189 h 241"/>
                <a:gd name="T74" fmla="*/ 55 w 149"/>
                <a:gd name="T75" fmla="*/ 180 h 241"/>
                <a:gd name="T76" fmla="*/ 45 w 149"/>
                <a:gd name="T77" fmla="*/ 166 h 241"/>
                <a:gd name="T78" fmla="*/ 48 w 149"/>
                <a:gd name="T79" fmla="*/ 149 h 241"/>
                <a:gd name="T80" fmla="*/ 71 w 149"/>
                <a:gd name="T81" fmla="*/ 152 h 241"/>
                <a:gd name="T82" fmla="*/ 76 w 149"/>
                <a:gd name="T83" fmla="*/ 135 h 241"/>
                <a:gd name="T84" fmla="*/ 64 w 149"/>
                <a:gd name="T85" fmla="*/ 118 h 241"/>
                <a:gd name="T86" fmla="*/ 43 w 149"/>
                <a:gd name="T87" fmla="*/ 114 h 241"/>
                <a:gd name="T88" fmla="*/ 41 w 149"/>
                <a:gd name="T89" fmla="*/ 107 h 241"/>
                <a:gd name="T90" fmla="*/ 45 w 149"/>
                <a:gd name="T91" fmla="*/ 92 h 241"/>
                <a:gd name="T92" fmla="*/ 41 w 149"/>
                <a:gd name="T93" fmla="*/ 85 h 241"/>
                <a:gd name="T94" fmla="*/ 31 w 149"/>
                <a:gd name="T95" fmla="*/ 99 h 241"/>
                <a:gd name="T96" fmla="*/ 31 w 149"/>
                <a:gd name="T97" fmla="*/ 71 h 241"/>
                <a:gd name="T98" fmla="*/ 22 w 149"/>
                <a:gd name="T99" fmla="*/ 57 h 241"/>
                <a:gd name="T100" fmla="*/ 29 w 149"/>
                <a:gd name="T101" fmla="*/ 26 h 241"/>
                <a:gd name="T102" fmla="*/ 41 w 149"/>
                <a:gd name="T103" fmla="*/ 0 h 241"/>
                <a:gd name="T104" fmla="*/ 55 w 149"/>
                <a:gd name="T105" fmla="*/ 2 h 241"/>
                <a:gd name="T106" fmla="*/ 74 w 149"/>
                <a:gd name="T10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9" h="241">
                  <a:moveTo>
                    <a:pt x="31" y="121"/>
                  </a:moveTo>
                  <a:lnTo>
                    <a:pt x="31" y="121"/>
                  </a:lnTo>
                  <a:lnTo>
                    <a:pt x="22" y="137"/>
                  </a:lnTo>
                  <a:lnTo>
                    <a:pt x="10" y="133"/>
                  </a:lnTo>
                  <a:lnTo>
                    <a:pt x="0" y="133"/>
                  </a:lnTo>
                  <a:lnTo>
                    <a:pt x="3" y="118"/>
                  </a:lnTo>
                  <a:lnTo>
                    <a:pt x="0" y="104"/>
                  </a:lnTo>
                  <a:lnTo>
                    <a:pt x="12" y="102"/>
                  </a:lnTo>
                  <a:lnTo>
                    <a:pt x="31" y="121"/>
                  </a:lnTo>
                  <a:close/>
                  <a:moveTo>
                    <a:pt x="74" y="0"/>
                  </a:moveTo>
                  <a:lnTo>
                    <a:pt x="74" y="0"/>
                  </a:lnTo>
                  <a:lnTo>
                    <a:pt x="57" y="33"/>
                  </a:lnTo>
                  <a:lnTo>
                    <a:pt x="74" y="28"/>
                  </a:lnTo>
                  <a:lnTo>
                    <a:pt x="90" y="28"/>
                  </a:lnTo>
                  <a:lnTo>
                    <a:pt x="86" y="54"/>
                  </a:lnTo>
                  <a:lnTo>
                    <a:pt x="71" y="81"/>
                  </a:lnTo>
                  <a:lnTo>
                    <a:pt x="88" y="81"/>
                  </a:lnTo>
                  <a:lnTo>
                    <a:pt x="105" y="118"/>
                  </a:lnTo>
                  <a:lnTo>
                    <a:pt x="116" y="121"/>
                  </a:lnTo>
                  <a:lnTo>
                    <a:pt x="126" y="154"/>
                  </a:lnTo>
                  <a:lnTo>
                    <a:pt x="131" y="163"/>
                  </a:lnTo>
                  <a:lnTo>
                    <a:pt x="149" y="168"/>
                  </a:lnTo>
                  <a:lnTo>
                    <a:pt x="147" y="185"/>
                  </a:lnTo>
                  <a:lnTo>
                    <a:pt x="140" y="194"/>
                  </a:lnTo>
                  <a:lnTo>
                    <a:pt x="145" y="206"/>
                  </a:lnTo>
                  <a:lnTo>
                    <a:pt x="131" y="220"/>
                  </a:lnTo>
                  <a:lnTo>
                    <a:pt x="109" y="220"/>
                  </a:lnTo>
                  <a:lnTo>
                    <a:pt x="83" y="227"/>
                  </a:lnTo>
                  <a:lnTo>
                    <a:pt x="74" y="223"/>
                  </a:lnTo>
                  <a:lnTo>
                    <a:pt x="64" y="234"/>
                  </a:lnTo>
                  <a:lnTo>
                    <a:pt x="48" y="230"/>
                  </a:lnTo>
                  <a:lnTo>
                    <a:pt x="38" y="241"/>
                  </a:lnTo>
                  <a:lnTo>
                    <a:pt x="29" y="237"/>
                  </a:lnTo>
                  <a:lnTo>
                    <a:pt x="52" y="208"/>
                  </a:lnTo>
                  <a:lnTo>
                    <a:pt x="67" y="204"/>
                  </a:lnTo>
                  <a:lnTo>
                    <a:pt x="43" y="199"/>
                  </a:lnTo>
                  <a:lnTo>
                    <a:pt x="36" y="189"/>
                  </a:lnTo>
                  <a:lnTo>
                    <a:pt x="55" y="180"/>
                  </a:lnTo>
                  <a:lnTo>
                    <a:pt x="45" y="166"/>
                  </a:lnTo>
                  <a:lnTo>
                    <a:pt x="48" y="149"/>
                  </a:lnTo>
                  <a:lnTo>
                    <a:pt x="71" y="152"/>
                  </a:lnTo>
                  <a:lnTo>
                    <a:pt x="76" y="135"/>
                  </a:lnTo>
                  <a:lnTo>
                    <a:pt x="64" y="118"/>
                  </a:lnTo>
                  <a:lnTo>
                    <a:pt x="43" y="114"/>
                  </a:lnTo>
                  <a:lnTo>
                    <a:pt x="41" y="107"/>
                  </a:lnTo>
                  <a:lnTo>
                    <a:pt x="45" y="92"/>
                  </a:lnTo>
                  <a:lnTo>
                    <a:pt x="41" y="85"/>
                  </a:lnTo>
                  <a:lnTo>
                    <a:pt x="31" y="99"/>
                  </a:lnTo>
                  <a:lnTo>
                    <a:pt x="31" y="71"/>
                  </a:lnTo>
                  <a:lnTo>
                    <a:pt x="22" y="57"/>
                  </a:lnTo>
                  <a:lnTo>
                    <a:pt x="29" y="26"/>
                  </a:lnTo>
                  <a:lnTo>
                    <a:pt x="41" y="0"/>
                  </a:lnTo>
                  <a:lnTo>
                    <a:pt x="55" y="2"/>
                  </a:lnTo>
                  <a:lnTo>
                    <a:pt x="74"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5" name="Freeform 111"/>
            <p:cNvSpPr>
              <a:spLocks/>
            </p:cNvSpPr>
            <p:nvPr/>
          </p:nvSpPr>
          <p:spPr bwMode="auto">
            <a:xfrm>
              <a:off x="3931090" y="3534159"/>
              <a:ext cx="85217" cy="25810"/>
            </a:xfrm>
            <a:custGeom>
              <a:avLst/>
              <a:gdLst>
                <a:gd name="connsiteX0" fmla="*/ 54539 w 113623"/>
                <a:gd name="connsiteY0" fmla="*/ 0 h 34413"/>
                <a:gd name="connsiteX1" fmla="*/ 63629 w 113623"/>
                <a:gd name="connsiteY1" fmla="*/ 0 h 34413"/>
                <a:gd name="connsiteX2" fmla="*/ 81809 w 113623"/>
                <a:gd name="connsiteY2" fmla="*/ 11363 h 34413"/>
                <a:gd name="connsiteX3" fmla="*/ 90899 w 113623"/>
                <a:gd name="connsiteY3" fmla="*/ 11363 h 34413"/>
                <a:gd name="connsiteX4" fmla="*/ 102261 w 113623"/>
                <a:gd name="connsiteY4" fmla="*/ 0 h 34413"/>
                <a:gd name="connsiteX5" fmla="*/ 113623 w 113623"/>
                <a:gd name="connsiteY5" fmla="*/ 18180 h 34413"/>
                <a:gd name="connsiteX6" fmla="*/ 109835 w 113623"/>
                <a:gd name="connsiteY6" fmla="*/ 19263 h 34413"/>
                <a:gd name="connsiteX7" fmla="*/ 113623 w 113623"/>
                <a:gd name="connsiteY7" fmla="*/ 25323 h 34413"/>
                <a:gd name="connsiteX8" fmla="*/ 97716 w 113623"/>
                <a:gd name="connsiteY8" fmla="*/ 29868 h 34413"/>
                <a:gd name="connsiteX9" fmla="*/ 81809 w 113623"/>
                <a:gd name="connsiteY9" fmla="*/ 29868 h 34413"/>
                <a:gd name="connsiteX10" fmla="*/ 63629 w 113623"/>
                <a:gd name="connsiteY10" fmla="*/ 25323 h 34413"/>
                <a:gd name="connsiteX11" fmla="*/ 47722 w 113623"/>
                <a:gd name="connsiteY11" fmla="*/ 29868 h 34413"/>
                <a:gd name="connsiteX12" fmla="*/ 43177 w 113623"/>
                <a:gd name="connsiteY12" fmla="*/ 29868 h 34413"/>
                <a:gd name="connsiteX13" fmla="*/ 31815 w 113623"/>
                <a:gd name="connsiteY13" fmla="*/ 34413 h 34413"/>
                <a:gd name="connsiteX14" fmla="*/ 0 w 113623"/>
                <a:gd name="connsiteY14" fmla="*/ 34413 h 34413"/>
                <a:gd name="connsiteX15" fmla="*/ 2041 w 113623"/>
                <a:gd name="connsiteY15" fmla="*/ 27270 h 34413"/>
                <a:gd name="connsiteX16" fmla="*/ 0 w 113623"/>
                <a:gd name="connsiteY16" fmla="*/ 27270 h 34413"/>
                <a:gd name="connsiteX17" fmla="*/ 4545 w 113623"/>
                <a:gd name="connsiteY17" fmla="*/ 11363 h 34413"/>
                <a:gd name="connsiteX18" fmla="*/ 43177 w 113623"/>
                <a:gd name="connsiteY18" fmla="*/ 11363 h 3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623" h="34413">
                  <a:moveTo>
                    <a:pt x="54539" y="0"/>
                  </a:moveTo>
                  <a:lnTo>
                    <a:pt x="63629" y="0"/>
                  </a:lnTo>
                  <a:lnTo>
                    <a:pt x="81809" y="11363"/>
                  </a:lnTo>
                  <a:lnTo>
                    <a:pt x="90899" y="11363"/>
                  </a:lnTo>
                  <a:lnTo>
                    <a:pt x="102261" y="0"/>
                  </a:lnTo>
                  <a:lnTo>
                    <a:pt x="113623" y="18180"/>
                  </a:lnTo>
                  <a:lnTo>
                    <a:pt x="109835" y="19263"/>
                  </a:lnTo>
                  <a:lnTo>
                    <a:pt x="113623" y="25323"/>
                  </a:lnTo>
                  <a:lnTo>
                    <a:pt x="97716" y="29868"/>
                  </a:lnTo>
                  <a:lnTo>
                    <a:pt x="81809" y="29868"/>
                  </a:lnTo>
                  <a:lnTo>
                    <a:pt x="63629" y="25323"/>
                  </a:lnTo>
                  <a:lnTo>
                    <a:pt x="47722" y="29868"/>
                  </a:lnTo>
                  <a:lnTo>
                    <a:pt x="43177" y="29868"/>
                  </a:lnTo>
                  <a:lnTo>
                    <a:pt x="31815" y="34413"/>
                  </a:lnTo>
                  <a:lnTo>
                    <a:pt x="0" y="34413"/>
                  </a:lnTo>
                  <a:lnTo>
                    <a:pt x="2041" y="27270"/>
                  </a:lnTo>
                  <a:lnTo>
                    <a:pt x="0" y="27270"/>
                  </a:lnTo>
                  <a:lnTo>
                    <a:pt x="4545" y="11363"/>
                  </a:lnTo>
                  <a:lnTo>
                    <a:pt x="43177" y="11363"/>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36" name="Freeform 125"/>
            <p:cNvSpPr>
              <a:spLocks/>
            </p:cNvSpPr>
            <p:nvPr/>
          </p:nvSpPr>
          <p:spPr bwMode="auto">
            <a:xfrm>
              <a:off x="3934499" y="3571654"/>
              <a:ext cx="85217" cy="44313"/>
            </a:xfrm>
            <a:custGeom>
              <a:avLst/>
              <a:gdLst>
                <a:gd name="T0" fmla="*/ 50 w 50"/>
                <a:gd name="T1" fmla="*/ 0 h 26"/>
                <a:gd name="T2" fmla="*/ 50 w 50"/>
                <a:gd name="T3" fmla="*/ 0 h 26"/>
                <a:gd name="T4" fmla="*/ 48 w 50"/>
                <a:gd name="T5" fmla="*/ 7 h 26"/>
                <a:gd name="T6" fmla="*/ 48 w 50"/>
                <a:gd name="T7" fmla="*/ 7 h 26"/>
                <a:gd name="T8" fmla="*/ 48 w 50"/>
                <a:gd name="T9" fmla="*/ 12 h 26"/>
                <a:gd name="T10" fmla="*/ 45 w 50"/>
                <a:gd name="T11" fmla="*/ 14 h 26"/>
                <a:gd name="T12" fmla="*/ 43 w 50"/>
                <a:gd name="T13" fmla="*/ 14 h 26"/>
                <a:gd name="T14" fmla="*/ 38 w 50"/>
                <a:gd name="T15" fmla="*/ 19 h 26"/>
                <a:gd name="T16" fmla="*/ 34 w 50"/>
                <a:gd name="T17" fmla="*/ 19 h 26"/>
                <a:gd name="T18" fmla="*/ 26 w 50"/>
                <a:gd name="T19" fmla="*/ 26 h 26"/>
                <a:gd name="T20" fmla="*/ 17 w 50"/>
                <a:gd name="T21" fmla="*/ 19 h 26"/>
                <a:gd name="T22" fmla="*/ 12 w 50"/>
                <a:gd name="T23" fmla="*/ 19 h 26"/>
                <a:gd name="T24" fmla="*/ 8 w 50"/>
                <a:gd name="T25" fmla="*/ 12 h 26"/>
                <a:gd name="T26" fmla="*/ 8 w 50"/>
                <a:gd name="T27" fmla="*/ 9 h 26"/>
                <a:gd name="T28" fmla="*/ 3 w 50"/>
                <a:gd name="T29" fmla="*/ 7 h 26"/>
                <a:gd name="T30" fmla="*/ 0 w 50"/>
                <a:gd name="T31" fmla="*/ 5 h 26"/>
                <a:gd name="T32" fmla="*/ 10 w 50"/>
                <a:gd name="T33" fmla="*/ 0 h 26"/>
                <a:gd name="T34" fmla="*/ 15 w 50"/>
                <a:gd name="T35" fmla="*/ 2 h 26"/>
                <a:gd name="T36" fmla="*/ 19 w 50"/>
                <a:gd name="T37" fmla="*/ 0 h 26"/>
                <a:gd name="T38" fmla="*/ 50 w 50"/>
                <a:gd name="T3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26">
                  <a:moveTo>
                    <a:pt x="50" y="0"/>
                  </a:moveTo>
                  <a:lnTo>
                    <a:pt x="50" y="0"/>
                  </a:lnTo>
                  <a:lnTo>
                    <a:pt x="48" y="7"/>
                  </a:lnTo>
                  <a:lnTo>
                    <a:pt x="48" y="7"/>
                  </a:lnTo>
                  <a:lnTo>
                    <a:pt x="48" y="12"/>
                  </a:lnTo>
                  <a:lnTo>
                    <a:pt x="45" y="14"/>
                  </a:lnTo>
                  <a:lnTo>
                    <a:pt x="43" y="14"/>
                  </a:lnTo>
                  <a:lnTo>
                    <a:pt x="38" y="19"/>
                  </a:lnTo>
                  <a:lnTo>
                    <a:pt x="34" y="19"/>
                  </a:lnTo>
                  <a:lnTo>
                    <a:pt x="26" y="26"/>
                  </a:lnTo>
                  <a:lnTo>
                    <a:pt x="17" y="19"/>
                  </a:lnTo>
                  <a:lnTo>
                    <a:pt x="12" y="19"/>
                  </a:lnTo>
                  <a:lnTo>
                    <a:pt x="8" y="12"/>
                  </a:lnTo>
                  <a:lnTo>
                    <a:pt x="8" y="9"/>
                  </a:lnTo>
                  <a:lnTo>
                    <a:pt x="3" y="7"/>
                  </a:lnTo>
                  <a:lnTo>
                    <a:pt x="0" y="5"/>
                  </a:lnTo>
                  <a:lnTo>
                    <a:pt x="10" y="0"/>
                  </a:lnTo>
                  <a:lnTo>
                    <a:pt x="15" y="2"/>
                  </a:lnTo>
                  <a:lnTo>
                    <a:pt x="19" y="0"/>
                  </a:lnTo>
                  <a:lnTo>
                    <a:pt x="50"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7" name="Freeform 129"/>
            <p:cNvSpPr>
              <a:spLocks noEditPoints="1"/>
            </p:cNvSpPr>
            <p:nvPr/>
          </p:nvSpPr>
          <p:spPr bwMode="auto">
            <a:xfrm>
              <a:off x="4950290" y="2651144"/>
              <a:ext cx="182366" cy="242018"/>
            </a:xfrm>
            <a:custGeom>
              <a:avLst/>
              <a:gdLst>
                <a:gd name="T0" fmla="*/ 60 w 107"/>
                <a:gd name="T1" fmla="*/ 126 h 142"/>
                <a:gd name="T2" fmla="*/ 60 w 107"/>
                <a:gd name="T3" fmla="*/ 126 h 142"/>
                <a:gd name="T4" fmla="*/ 67 w 107"/>
                <a:gd name="T5" fmla="*/ 133 h 142"/>
                <a:gd name="T6" fmla="*/ 81 w 107"/>
                <a:gd name="T7" fmla="*/ 133 h 142"/>
                <a:gd name="T8" fmla="*/ 93 w 107"/>
                <a:gd name="T9" fmla="*/ 133 h 142"/>
                <a:gd name="T10" fmla="*/ 93 w 107"/>
                <a:gd name="T11" fmla="*/ 138 h 142"/>
                <a:gd name="T12" fmla="*/ 100 w 107"/>
                <a:gd name="T13" fmla="*/ 135 h 142"/>
                <a:gd name="T14" fmla="*/ 97 w 107"/>
                <a:gd name="T15" fmla="*/ 140 h 142"/>
                <a:gd name="T16" fmla="*/ 76 w 107"/>
                <a:gd name="T17" fmla="*/ 142 h 142"/>
                <a:gd name="T18" fmla="*/ 76 w 107"/>
                <a:gd name="T19" fmla="*/ 138 h 142"/>
                <a:gd name="T20" fmla="*/ 55 w 107"/>
                <a:gd name="T21" fmla="*/ 135 h 142"/>
                <a:gd name="T22" fmla="*/ 60 w 107"/>
                <a:gd name="T23" fmla="*/ 126 h 142"/>
                <a:gd name="T24" fmla="*/ 107 w 107"/>
                <a:gd name="T25" fmla="*/ 5 h 142"/>
                <a:gd name="T26" fmla="*/ 107 w 107"/>
                <a:gd name="T27" fmla="*/ 5 h 142"/>
                <a:gd name="T28" fmla="*/ 100 w 107"/>
                <a:gd name="T29" fmla="*/ 19 h 142"/>
                <a:gd name="T30" fmla="*/ 97 w 107"/>
                <a:gd name="T31" fmla="*/ 22 h 142"/>
                <a:gd name="T32" fmla="*/ 86 w 107"/>
                <a:gd name="T33" fmla="*/ 22 h 142"/>
                <a:gd name="T34" fmla="*/ 79 w 107"/>
                <a:gd name="T35" fmla="*/ 19 h 142"/>
                <a:gd name="T36" fmla="*/ 60 w 107"/>
                <a:gd name="T37" fmla="*/ 24 h 142"/>
                <a:gd name="T38" fmla="*/ 69 w 107"/>
                <a:gd name="T39" fmla="*/ 38 h 142"/>
                <a:gd name="T40" fmla="*/ 62 w 107"/>
                <a:gd name="T41" fmla="*/ 41 h 142"/>
                <a:gd name="T42" fmla="*/ 53 w 107"/>
                <a:gd name="T43" fmla="*/ 41 h 142"/>
                <a:gd name="T44" fmla="*/ 45 w 107"/>
                <a:gd name="T45" fmla="*/ 29 h 142"/>
                <a:gd name="T46" fmla="*/ 41 w 107"/>
                <a:gd name="T47" fmla="*/ 34 h 142"/>
                <a:gd name="T48" fmla="*/ 45 w 107"/>
                <a:gd name="T49" fmla="*/ 45 h 142"/>
                <a:gd name="T50" fmla="*/ 53 w 107"/>
                <a:gd name="T51" fmla="*/ 57 h 142"/>
                <a:gd name="T52" fmla="*/ 48 w 107"/>
                <a:gd name="T53" fmla="*/ 60 h 142"/>
                <a:gd name="T54" fmla="*/ 57 w 107"/>
                <a:gd name="T55" fmla="*/ 71 h 142"/>
                <a:gd name="T56" fmla="*/ 64 w 107"/>
                <a:gd name="T57" fmla="*/ 76 h 142"/>
                <a:gd name="T58" fmla="*/ 64 w 107"/>
                <a:gd name="T59" fmla="*/ 88 h 142"/>
                <a:gd name="T60" fmla="*/ 50 w 107"/>
                <a:gd name="T61" fmla="*/ 83 h 142"/>
                <a:gd name="T62" fmla="*/ 55 w 107"/>
                <a:gd name="T63" fmla="*/ 93 h 142"/>
                <a:gd name="T64" fmla="*/ 43 w 107"/>
                <a:gd name="T65" fmla="*/ 95 h 142"/>
                <a:gd name="T66" fmla="*/ 50 w 107"/>
                <a:gd name="T67" fmla="*/ 112 h 142"/>
                <a:gd name="T68" fmla="*/ 38 w 107"/>
                <a:gd name="T69" fmla="*/ 114 h 142"/>
                <a:gd name="T70" fmla="*/ 26 w 107"/>
                <a:gd name="T71" fmla="*/ 105 h 142"/>
                <a:gd name="T72" fmla="*/ 19 w 107"/>
                <a:gd name="T73" fmla="*/ 88 h 142"/>
                <a:gd name="T74" fmla="*/ 17 w 107"/>
                <a:gd name="T75" fmla="*/ 74 h 142"/>
                <a:gd name="T76" fmla="*/ 12 w 107"/>
                <a:gd name="T77" fmla="*/ 64 h 142"/>
                <a:gd name="T78" fmla="*/ 3 w 107"/>
                <a:gd name="T79" fmla="*/ 53 h 142"/>
                <a:gd name="T80" fmla="*/ 0 w 107"/>
                <a:gd name="T81" fmla="*/ 48 h 142"/>
                <a:gd name="T82" fmla="*/ 10 w 107"/>
                <a:gd name="T83" fmla="*/ 38 h 142"/>
                <a:gd name="T84" fmla="*/ 10 w 107"/>
                <a:gd name="T85" fmla="*/ 31 h 142"/>
                <a:gd name="T86" fmla="*/ 15 w 107"/>
                <a:gd name="T87" fmla="*/ 27 h 142"/>
                <a:gd name="T88" fmla="*/ 15 w 107"/>
                <a:gd name="T89" fmla="*/ 22 h 142"/>
                <a:gd name="T90" fmla="*/ 26 w 107"/>
                <a:gd name="T91" fmla="*/ 19 h 142"/>
                <a:gd name="T92" fmla="*/ 34 w 107"/>
                <a:gd name="T93" fmla="*/ 15 h 142"/>
                <a:gd name="T94" fmla="*/ 41 w 107"/>
                <a:gd name="T95" fmla="*/ 15 h 142"/>
                <a:gd name="T96" fmla="*/ 43 w 107"/>
                <a:gd name="T97" fmla="*/ 12 h 142"/>
                <a:gd name="T98" fmla="*/ 48 w 107"/>
                <a:gd name="T99" fmla="*/ 12 h 142"/>
                <a:gd name="T100" fmla="*/ 60 w 107"/>
                <a:gd name="T101" fmla="*/ 12 h 142"/>
                <a:gd name="T102" fmla="*/ 71 w 107"/>
                <a:gd name="T103" fmla="*/ 5 h 142"/>
                <a:gd name="T104" fmla="*/ 83 w 107"/>
                <a:gd name="T105" fmla="*/ 15 h 142"/>
                <a:gd name="T106" fmla="*/ 97 w 107"/>
                <a:gd name="T107" fmla="*/ 12 h 142"/>
                <a:gd name="T108" fmla="*/ 97 w 107"/>
                <a:gd name="T109" fmla="*/ 0 h 142"/>
                <a:gd name="T110" fmla="*/ 107 w 107"/>
                <a:gd name="T111"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7" h="142">
                  <a:moveTo>
                    <a:pt x="60" y="126"/>
                  </a:moveTo>
                  <a:lnTo>
                    <a:pt x="60" y="126"/>
                  </a:lnTo>
                  <a:lnTo>
                    <a:pt x="67" y="133"/>
                  </a:lnTo>
                  <a:lnTo>
                    <a:pt x="81" y="133"/>
                  </a:lnTo>
                  <a:lnTo>
                    <a:pt x="93" y="133"/>
                  </a:lnTo>
                  <a:lnTo>
                    <a:pt x="93" y="138"/>
                  </a:lnTo>
                  <a:lnTo>
                    <a:pt x="100" y="135"/>
                  </a:lnTo>
                  <a:lnTo>
                    <a:pt x="97" y="140"/>
                  </a:lnTo>
                  <a:lnTo>
                    <a:pt x="76" y="142"/>
                  </a:lnTo>
                  <a:lnTo>
                    <a:pt x="76" y="138"/>
                  </a:lnTo>
                  <a:lnTo>
                    <a:pt x="55" y="135"/>
                  </a:lnTo>
                  <a:lnTo>
                    <a:pt x="60" y="126"/>
                  </a:lnTo>
                  <a:close/>
                  <a:moveTo>
                    <a:pt x="107" y="5"/>
                  </a:moveTo>
                  <a:lnTo>
                    <a:pt x="107" y="5"/>
                  </a:lnTo>
                  <a:lnTo>
                    <a:pt x="100" y="19"/>
                  </a:lnTo>
                  <a:lnTo>
                    <a:pt x="97" y="22"/>
                  </a:lnTo>
                  <a:lnTo>
                    <a:pt x="86" y="22"/>
                  </a:lnTo>
                  <a:lnTo>
                    <a:pt x="79" y="19"/>
                  </a:lnTo>
                  <a:lnTo>
                    <a:pt x="60" y="24"/>
                  </a:lnTo>
                  <a:lnTo>
                    <a:pt x="69" y="38"/>
                  </a:lnTo>
                  <a:lnTo>
                    <a:pt x="62" y="41"/>
                  </a:lnTo>
                  <a:lnTo>
                    <a:pt x="53" y="41"/>
                  </a:lnTo>
                  <a:lnTo>
                    <a:pt x="45" y="29"/>
                  </a:lnTo>
                  <a:lnTo>
                    <a:pt x="41" y="34"/>
                  </a:lnTo>
                  <a:lnTo>
                    <a:pt x="45" y="45"/>
                  </a:lnTo>
                  <a:lnTo>
                    <a:pt x="53" y="57"/>
                  </a:lnTo>
                  <a:lnTo>
                    <a:pt x="48" y="60"/>
                  </a:lnTo>
                  <a:lnTo>
                    <a:pt x="57" y="71"/>
                  </a:lnTo>
                  <a:lnTo>
                    <a:pt x="64" y="76"/>
                  </a:lnTo>
                  <a:lnTo>
                    <a:pt x="64" y="88"/>
                  </a:lnTo>
                  <a:lnTo>
                    <a:pt x="50" y="83"/>
                  </a:lnTo>
                  <a:lnTo>
                    <a:pt x="55" y="93"/>
                  </a:lnTo>
                  <a:lnTo>
                    <a:pt x="43" y="95"/>
                  </a:lnTo>
                  <a:lnTo>
                    <a:pt x="50" y="112"/>
                  </a:lnTo>
                  <a:lnTo>
                    <a:pt x="38" y="114"/>
                  </a:lnTo>
                  <a:lnTo>
                    <a:pt x="26" y="105"/>
                  </a:lnTo>
                  <a:lnTo>
                    <a:pt x="19" y="88"/>
                  </a:lnTo>
                  <a:lnTo>
                    <a:pt x="17" y="74"/>
                  </a:lnTo>
                  <a:lnTo>
                    <a:pt x="12" y="64"/>
                  </a:lnTo>
                  <a:lnTo>
                    <a:pt x="3" y="53"/>
                  </a:lnTo>
                  <a:lnTo>
                    <a:pt x="0" y="48"/>
                  </a:lnTo>
                  <a:lnTo>
                    <a:pt x="10" y="38"/>
                  </a:lnTo>
                  <a:lnTo>
                    <a:pt x="10" y="31"/>
                  </a:lnTo>
                  <a:lnTo>
                    <a:pt x="15" y="27"/>
                  </a:lnTo>
                  <a:lnTo>
                    <a:pt x="15" y="22"/>
                  </a:lnTo>
                  <a:lnTo>
                    <a:pt x="26" y="19"/>
                  </a:lnTo>
                  <a:lnTo>
                    <a:pt x="34" y="15"/>
                  </a:lnTo>
                  <a:lnTo>
                    <a:pt x="41" y="15"/>
                  </a:lnTo>
                  <a:lnTo>
                    <a:pt x="43" y="12"/>
                  </a:lnTo>
                  <a:lnTo>
                    <a:pt x="48" y="12"/>
                  </a:lnTo>
                  <a:lnTo>
                    <a:pt x="60" y="12"/>
                  </a:lnTo>
                  <a:lnTo>
                    <a:pt x="71" y="5"/>
                  </a:lnTo>
                  <a:lnTo>
                    <a:pt x="83" y="15"/>
                  </a:lnTo>
                  <a:lnTo>
                    <a:pt x="97" y="12"/>
                  </a:lnTo>
                  <a:lnTo>
                    <a:pt x="97" y="0"/>
                  </a:lnTo>
                  <a:lnTo>
                    <a:pt x="107" y="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8" name="Freeform 131"/>
            <p:cNvSpPr>
              <a:spLocks/>
            </p:cNvSpPr>
            <p:nvPr/>
          </p:nvSpPr>
          <p:spPr bwMode="auto">
            <a:xfrm>
              <a:off x="2375021" y="-621042"/>
              <a:ext cx="1685600" cy="2469601"/>
            </a:xfrm>
            <a:custGeom>
              <a:avLst/>
              <a:gdLst>
                <a:gd name="T0" fmla="*/ 849 w 989"/>
                <a:gd name="T1" fmla="*/ 126 h 1449"/>
                <a:gd name="T2" fmla="*/ 669 w 989"/>
                <a:gd name="T3" fmla="*/ 190 h 1449"/>
                <a:gd name="T4" fmla="*/ 783 w 989"/>
                <a:gd name="T5" fmla="*/ 237 h 1449"/>
                <a:gd name="T6" fmla="*/ 811 w 989"/>
                <a:gd name="T7" fmla="*/ 308 h 1449"/>
                <a:gd name="T8" fmla="*/ 979 w 989"/>
                <a:gd name="T9" fmla="*/ 247 h 1449"/>
                <a:gd name="T10" fmla="*/ 913 w 989"/>
                <a:gd name="T11" fmla="*/ 386 h 1449"/>
                <a:gd name="T12" fmla="*/ 880 w 989"/>
                <a:gd name="T13" fmla="*/ 474 h 1449"/>
                <a:gd name="T14" fmla="*/ 887 w 989"/>
                <a:gd name="T15" fmla="*/ 666 h 1449"/>
                <a:gd name="T16" fmla="*/ 863 w 989"/>
                <a:gd name="T17" fmla="*/ 727 h 1449"/>
                <a:gd name="T18" fmla="*/ 873 w 989"/>
                <a:gd name="T19" fmla="*/ 841 h 1449"/>
                <a:gd name="T20" fmla="*/ 849 w 989"/>
                <a:gd name="T21" fmla="*/ 888 h 1449"/>
                <a:gd name="T22" fmla="*/ 826 w 989"/>
                <a:gd name="T23" fmla="*/ 933 h 1449"/>
                <a:gd name="T24" fmla="*/ 785 w 989"/>
                <a:gd name="T25" fmla="*/ 950 h 1449"/>
                <a:gd name="T26" fmla="*/ 835 w 989"/>
                <a:gd name="T27" fmla="*/ 1035 h 1449"/>
                <a:gd name="T28" fmla="*/ 773 w 989"/>
                <a:gd name="T29" fmla="*/ 997 h 1449"/>
                <a:gd name="T30" fmla="*/ 802 w 989"/>
                <a:gd name="T31" fmla="*/ 1059 h 1449"/>
                <a:gd name="T32" fmla="*/ 736 w 989"/>
                <a:gd name="T33" fmla="*/ 1137 h 1449"/>
                <a:gd name="T34" fmla="*/ 655 w 989"/>
                <a:gd name="T35" fmla="*/ 1167 h 1449"/>
                <a:gd name="T36" fmla="*/ 587 w 989"/>
                <a:gd name="T37" fmla="*/ 1241 h 1449"/>
                <a:gd name="T38" fmla="*/ 528 w 989"/>
                <a:gd name="T39" fmla="*/ 1283 h 1449"/>
                <a:gd name="T40" fmla="*/ 492 w 989"/>
                <a:gd name="T41" fmla="*/ 1362 h 1449"/>
                <a:gd name="T42" fmla="*/ 485 w 989"/>
                <a:gd name="T43" fmla="*/ 1449 h 1449"/>
                <a:gd name="T44" fmla="*/ 405 w 989"/>
                <a:gd name="T45" fmla="*/ 1423 h 1449"/>
                <a:gd name="T46" fmla="*/ 350 w 989"/>
                <a:gd name="T47" fmla="*/ 1328 h 1449"/>
                <a:gd name="T48" fmla="*/ 317 w 989"/>
                <a:gd name="T49" fmla="*/ 1234 h 1449"/>
                <a:gd name="T50" fmla="*/ 329 w 989"/>
                <a:gd name="T51" fmla="*/ 1141 h 1449"/>
                <a:gd name="T52" fmla="*/ 362 w 989"/>
                <a:gd name="T53" fmla="*/ 1070 h 1449"/>
                <a:gd name="T54" fmla="*/ 322 w 989"/>
                <a:gd name="T55" fmla="*/ 1099 h 1449"/>
                <a:gd name="T56" fmla="*/ 305 w 989"/>
                <a:gd name="T57" fmla="*/ 1028 h 1449"/>
                <a:gd name="T58" fmla="*/ 326 w 989"/>
                <a:gd name="T59" fmla="*/ 1006 h 1449"/>
                <a:gd name="T60" fmla="*/ 282 w 989"/>
                <a:gd name="T61" fmla="*/ 985 h 1449"/>
                <a:gd name="T62" fmla="*/ 277 w 989"/>
                <a:gd name="T63" fmla="*/ 876 h 1449"/>
                <a:gd name="T64" fmla="*/ 237 w 989"/>
                <a:gd name="T65" fmla="*/ 763 h 1449"/>
                <a:gd name="T66" fmla="*/ 116 w 989"/>
                <a:gd name="T67" fmla="*/ 722 h 1449"/>
                <a:gd name="T68" fmla="*/ 31 w 989"/>
                <a:gd name="T69" fmla="*/ 663 h 1449"/>
                <a:gd name="T70" fmla="*/ 36 w 989"/>
                <a:gd name="T71" fmla="*/ 616 h 1449"/>
                <a:gd name="T72" fmla="*/ 64 w 989"/>
                <a:gd name="T73" fmla="*/ 516 h 1449"/>
                <a:gd name="T74" fmla="*/ 85 w 989"/>
                <a:gd name="T75" fmla="*/ 410 h 1449"/>
                <a:gd name="T76" fmla="*/ 177 w 989"/>
                <a:gd name="T77" fmla="*/ 289 h 1449"/>
                <a:gd name="T78" fmla="*/ 260 w 989"/>
                <a:gd name="T79" fmla="*/ 192 h 1449"/>
                <a:gd name="T80" fmla="*/ 371 w 989"/>
                <a:gd name="T81" fmla="*/ 161 h 1449"/>
                <a:gd name="T82" fmla="*/ 466 w 989"/>
                <a:gd name="T83" fmla="*/ 251 h 1449"/>
                <a:gd name="T84" fmla="*/ 483 w 989"/>
                <a:gd name="T85" fmla="*/ 60 h 1449"/>
                <a:gd name="T86" fmla="*/ 617 w 989"/>
                <a:gd name="T87" fmla="*/ 0 h 1449"/>
                <a:gd name="T88" fmla="*/ 747 w 989"/>
                <a:gd name="T89" fmla="*/ 19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9" h="1449">
                  <a:moveTo>
                    <a:pt x="747" y="19"/>
                  </a:moveTo>
                  <a:lnTo>
                    <a:pt x="747" y="19"/>
                  </a:lnTo>
                  <a:lnTo>
                    <a:pt x="849" y="126"/>
                  </a:lnTo>
                  <a:lnTo>
                    <a:pt x="818" y="173"/>
                  </a:lnTo>
                  <a:lnTo>
                    <a:pt x="757" y="178"/>
                  </a:lnTo>
                  <a:lnTo>
                    <a:pt x="669" y="190"/>
                  </a:lnTo>
                  <a:lnTo>
                    <a:pt x="677" y="211"/>
                  </a:lnTo>
                  <a:lnTo>
                    <a:pt x="736" y="199"/>
                  </a:lnTo>
                  <a:lnTo>
                    <a:pt x="783" y="237"/>
                  </a:lnTo>
                  <a:lnTo>
                    <a:pt x="814" y="204"/>
                  </a:lnTo>
                  <a:lnTo>
                    <a:pt x="828" y="244"/>
                  </a:lnTo>
                  <a:lnTo>
                    <a:pt x="811" y="308"/>
                  </a:lnTo>
                  <a:lnTo>
                    <a:pt x="852" y="268"/>
                  </a:lnTo>
                  <a:lnTo>
                    <a:pt x="930" y="225"/>
                  </a:lnTo>
                  <a:lnTo>
                    <a:pt x="979" y="247"/>
                  </a:lnTo>
                  <a:lnTo>
                    <a:pt x="989" y="292"/>
                  </a:lnTo>
                  <a:lnTo>
                    <a:pt x="923" y="365"/>
                  </a:lnTo>
                  <a:lnTo>
                    <a:pt x="913" y="386"/>
                  </a:lnTo>
                  <a:lnTo>
                    <a:pt x="861" y="403"/>
                  </a:lnTo>
                  <a:lnTo>
                    <a:pt x="899" y="408"/>
                  </a:lnTo>
                  <a:lnTo>
                    <a:pt x="880" y="474"/>
                  </a:lnTo>
                  <a:lnTo>
                    <a:pt x="866" y="528"/>
                  </a:lnTo>
                  <a:lnTo>
                    <a:pt x="868" y="616"/>
                  </a:lnTo>
                  <a:lnTo>
                    <a:pt x="887" y="666"/>
                  </a:lnTo>
                  <a:lnTo>
                    <a:pt x="861" y="668"/>
                  </a:lnTo>
                  <a:lnTo>
                    <a:pt x="835" y="689"/>
                  </a:lnTo>
                  <a:lnTo>
                    <a:pt x="863" y="727"/>
                  </a:lnTo>
                  <a:lnTo>
                    <a:pt x="868" y="782"/>
                  </a:lnTo>
                  <a:lnTo>
                    <a:pt x="852" y="786"/>
                  </a:lnTo>
                  <a:lnTo>
                    <a:pt x="873" y="841"/>
                  </a:lnTo>
                  <a:lnTo>
                    <a:pt x="835" y="843"/>
                  </a:lnTo>
                  <a:lnTo>
                    <a:pt x="856" y="869"/>
                  </a:lnTo>
                  <a:lnTo>
                    <a:pt x="849" y="888"/>
                  </a:lnTo>
                  <a:lnTo>
                    <a:pt x="828" y="895"/>
                  </a:lnTo>
                  <a:lnTo>
                    <a:pt x="804" y="895"/>
                  </a:lnTo>
                  <a:lnTo>
                    <a:pt x="826" y="933"/>
                  </a:lnTo>
                  <a:lnTo>
                    <a:pt x="826" y="957"/>
                  </a:lnTo>
                  <a:lnTo>
                    <a:pt x="792" y="935"/>
                  </a:lnTo>
                  <a:lnTo>
                    <a:pt x="785" y="950"/>
                  </a:lnTo>
                  <a:lnTo>
                    <a:pt x="807" y="964"/>
                  </a:lnTo>
                  <a:lnTo>
                    <a:pt x="828" y="995"/>
                  </a:lnTo>
                  <a:lnTo>
                    <a:pt x="835" y="1035"/>
                  </a:lnTo>
                  <a:lnTo>
                    <a:pt x="804" y="1044"/>
                  </a:lnTo>
                  <a:lnTo>
                    <a:pt x="792" y="1025"/>
                  </a:lnTo>
                  <a:lnTo>
                    <a:pt x="773" y="997"/>
                  </a:lnTo>
                  <a:lnTo>
                    <a:pt x="778" y="1030"/>
                  </a:lnTo>
                  <a:lnTo>
                    <a:pt x="759" y="1056"/>
                  </a:lnTo>
                  <a:lnTo>
                    <a:pt x="802" y="1059"/>
                  </a:lnTo>
                  <a:lnTo>
                    <a:pt x="823" y="1061"/>
                  </a:lnTo>
                  <a:lnTo>
                    <a:pt x="781" y="1101"/>
                  </a:lnTo>
                  <a:lnTo>
                    <a:pt x="736" y="1137"/>
                  </a:lnTo>
                  <a:lnTo>
                    <a:pt x="688" y="1151"/>
                  </a:lnTo>
                  <a:lnTo>
                    <a:pt x="672" y="1151"/>
                  </a:lnTo>
                  <a:lnTo>
                    <a:pt x="655" y="1167"/>
                  </a:lnTo>
                  <a:lnTo>
                    <a:pt x="632" y="1210"/>
                  </a:lnTo>
                  <a:lnTo>
                    <a:pt x="598" y="1238"/>
                  </a:lnTo>
                  <a:lnTo>
                    <a:pt x="587" y="1241"/>
                  </a:lnTo>
                  <a:lnTo>
                    <a:pt x="565" y="1250"/>
                  </a:lnTo>
                  <a:lnTo>
                    <a:pt x="542" y="1260"/>
                  </a:lnTo>
                  <a:lnTo>
                    <a:pt x="528" y="1283"/>
                  </a:lnTo>
                  <a:lnTo>
                    <a:pt x="528" y="1309"/>
                  </a:lnTo>
                  <a:lnTo>
                    <a:pt x="518" y="1333"/>
                  </a:lnTo>
                  <a:lnTo>
                    <a:pt x="492" y="1362"/>
                  </a:lnTo>
                  <a:lnTo>
                    <a:pt x="499" y="1388"/>
                  </a:lnTo>
                  <a:lnTo>
                    <a:pt x="492" y="1416"/>
                  </a:lnTo>
                  <a:lnTo>
                    <a:pt x="485" y="1449"/>
                  </a:lnTo>
                  <a:lnTo>
                    <a:pt x="461" y="1449"/>
                  </a:lnTo>
                  <a:lnTo>
                    <a:pt x="438" y="1423"/>
                  </a:lnTo>
                  <a:lnTo>
                    <a:pt x="405" y="1423"/>
                  </a:lnTo>
                  <a:lnTo>
                    <a:pt x="388" y="1404"/>
                  </a:lnTo>
                  <a:lnTo>
                    <a:pt x="378" y="1373"/>
                  </a:lnTo>
                  <a:lnTo>
                    <a:pt x="350" y="1328"/>
                  </a:lnTo>
                  <a:lnTo>
                    <a:pt x="343" y="1305"/>
                  </a:lnTo>
                  <a:lnTo>
                    <a:pt x="341" y="1272"/>
                  </a:lnTo>
                  <a:lnTo>
                    <a:pt x="317" y="1234"/>
                  </a:lnTo>
                  <a:lnTo>
                    <a:pt x="324" y="1205"/>
                  </a:lnTo>
                  <a:lnTo>
                    <a:pt x="312" y="1189"/>
                  </a:lnTo>
                  <a:lnTo>
                    <a:pt x="329" y="1141"/>
                  </a:lnTo>
                  <a:lnTo>
                    <a:pt x="352" y="1125"/>
                  </a:lnTo>
                  <a:lnTo>
                    <a:pt x="360" y="1106"/>
                  </a:lnTo>
                  <a:lnTo>
                    <a:pt x="362" y="1070"/>
                  </a:lnTo>
                  <a:lnTo>
                    <a:pt x="343" y="1085"/>
                  </a:lnTo>
                  <a:lnTo>
                    <a:pt x="336" y="1092"/>
                  </a:lnTo>
                  <a:lnTo>
                    <a:pt x="322" y="1099"/>
                  </a:lnTo>
                  <a:lnTo>
                    <a:pt x="300" y="1085"/>
                  </a:lnTo>
                  <a:lnTo>
                    <a:pt x="300" y="1051"/>
                  </a:lnTo>
                  <a:lnTo>
                    <a:pt x="305" y="1028"/>
                  </a:lnTo>
                  <a:lnTo>
                    <a:pt x="322" y="1025"/>
                  </a:lnTo>
                  <a:lnTo>
                    <a:pt x="355" y="1040"/>
                  </a:lnTo>
                  <a:lnTo>
                    <a:pt x="326" y="1006"/>
                  </a:lnTo>
                  <a:lnTo>
                    <a:pt x="312" y="990"/>
                  </a:lnTo>
                  <a:lnTo>
                    <a:pt x="296" y="997"/>
                  </a:lnTo>
                  <a:lnTo>
                    <a:pt x="282" y="985"/>
                  </a:lnTo>
                  <a:lnTo>
                    <a:pt x="300" y="935"/>
                  </a:lnTo>
                  <a:lnTo>
                    <a:pt x="291" y="917"/>
                  </a:lnTo>
                  <a:lnTo>
                    <a:pt x="277" y="876"/>
                  </a:lnTo>
                  <a:lnTo>
                    <a:pt x="258" y="815"/>
                  </a:lnTo>
                  <a:lnTo>
                    <a:pt x="237" y="791"/>
                  </a:lnTo>
                  <a:lnTo>
                    <a:pt x="237" y="763"/>
                  </a:lnTo>
                  <a:lnTo>
                    <a:pt x="194" y="725"/>
                  </a:lnTo>
                  <a:lnTo>
                    <a:pt x="161" y="720"/>
                  </a:lnTo>
                  <a:lnTo>
                    <a:pt x="116" y="722"/>
                  </a:lnTo>
                  <a:lnTo>
                    <a:pt x="78" y="730"/>
                  </a:lnTo>
                  <a:lnTo>
                    <a:pt x="59" y="706"/>
                  </a:lnTo>
                  <a:lnTo>
                    <a:pt x="31" y="663"/>
                  </a:lnTo>
                  <a:lnTo>
                    <a:pt x="73" y="640"/>
                  </a:lnTo>
                  <a:lnTo>
                    <a:pt x="104" y="635"/>
                  </a:lnTo>
                  <a:lnTo>
                    <a:pt x="36" y="616"/>
                  </a:lnTo>
                  <a:lnTo>
                    <a:pt x="0" y="585"/>
                  </a:lnTo>
                  <a:lnTo>
                    <a:pt x="2" y="554"/>
                  </a:lnTo>
                  <a:lnTo>
                    <a:pt x="64" y="516"/>
                  </a:lnTo>
                  <a:lnTo>
                    <a:pt x="123" y="474"/>
                  </a:lnTo>
                  <a:lnTo>
                    <a:pt x="128" y="443"/>
                  </a:lnTo>
                  <a:lnTo>
                    <a:pt x="85" y="410"/>
                  </a:lnTo>
                  <a:lnTo>
                    <a:pt x="99" y="372"/>
                  </a:lnTo>
                  <a:lnTo>
                    <a:pt x="154" y="301"/>
                  </a:lnTo>
                  <a:lnTo>
                    <a:pt x="177" y="289"/>
                  </a:lnTo>
                  <a:lnTo>
                    <a:pt x="170" y="240"/>
                  </a:lnTo>
                  <a:lnTo>
                    <a:pt x="211" y="209"/>
                  </a:lnTo>
                  <a:lnTo>
                    <a:pt x="260" y="192"/>
                  </a:lnTo>
                  <a:lnTo>
                    <a:pt x="310" y="190"/>
                  </a:lnTo>
                  <a:lnTo>
                    <a:pt x="329" y="228"/>
                  </a:lnTo>
                  <a:lnTo>
                    <a:pt x="371" y="161"/>
                  </a:lnTo>
                  <a:lnTo>
                    <a:pt x="409" y="206"/>
                  </a:lnTo>
                  <a:lnTo>
                    <a:pt x="433" y="216"/>
                  </a:lnTo>
                  <a:lnTo>
                    <a:pt x="466" y="251"/>
                  </a:lnTo>
                  <a:lnTo>
                    <a:pt x="426" y="190"/>
                  </a:lnTo>
                  <a:lnTo>
                    <a:pt x="428" y="138"/>
                  </a:lnTo>
                  <a:lnTo>
                    <a:pt x="483" y="60"/>
                  </a:lnTo>
                  <a:lnTo>
                    <a:pt x="539" y="67"/>
                  </a:lnTo>
                  <a:lnTo>
                    <a:pt x="561" y="15"/>
                  </a:lnTo>
                  <a:lnTo>
                    <a:pt x="617" y="0"/>
                  </a:lnTo>
                  <a:lnTo>
                    <a:pt x="747" y="19"/>
                  </a:lnTo>
                  <a:lnTo>
                    <a:pt x="747" y="19"/>
                  </a:lnTo>
                  <a:lnTo>
                    <a:pt x="747" y="19"/>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9" name="Freeform 132"/>
            <p:cNvSpPr>
              <a:spLocks/>
            </p:cNvSpPr>
            <p:nvPr/>
          </p:nvSpPr>
          <p:spPr bwMode="auto">
            <a:xfrm>
              <a:off x="1851786" y="3421672"/>
              <a:ext cx="112487" cy="117601"/>
            </a:xfrm>
            <a:custGeom>
              <a:avLst/>
              <a:gdLst>
                <a:gd name="T0" fmla="*/ 49 w 66"/>
                <a:gd name="T1" fmla="*/ 14 h 69"/>
                <a:gd name="T2" fmla="*/ 49 w 66"/>
                <a:gd name="T3" fmla="*/ 14 h 69"/>
                <a:gd name="T4" fmla="*/ 49 w 66"/>
                <a:gd name="T5" fmla="*/ 33 h 69"/>
                <a:gd name="T6" fmla="*/ 54 w 66"/>
                <a:gd name="T7" fmla="*/ 33 h 69"/>
                <a:gd name="T8" fmla="*/ 59 w 66"/>
                <a:gd name="T9" fmla="*/ 36 h 69"/>
                <a:gd name="T10" fmla="*/ 61 w 66"/>
                <a:gd name="T11" fmla="*/ 33 h 69"/>
                <a:gd name="T12" fmla="*/ 66 w 66"/>
                <a:gd name="T13" fmla="*/ 36 h 69"/>
                <a:gd name="T14" fmla="*/ 56 w 66"/>
                <a:gd name="T15" fmla="*/ 43 h 69"/>
                <a:gd name="T16" fmla="*/ 49 w 66"/>
                <a:gd name="T17" fmla="*/ 48 h 69"/>
                <a:gd name="T18" fmla="*/ 49 w 66"/>
                <a:gd name="T19" fmla="*/ 50 h 69"/>
                <a:gd name="T20" fmla="*/ 52 w 66"/>
                <a:gd name="T21" fmla="*/ 52 h 69"/>
                <a:gd name="T22" fmla="*/ 47 w 66"/>
                <a:gd name="T23" fmla="*/ 57 h 69"/>
                <a:gd name="T24" fmla="*/ 42 w 66"/>
                <a:gd name="T25" fmla="*/ 59 h 69"/>
                <a:gd name="T26" fmla="*/ 44 w 66"/>
                <a:gd name="T27" fmla="*/ 59 h 69"/>
                <a:gd name="T28" fmla="*/ 40 w 66"/>
                <a:gd name="T29" fmla="*/ 62 h 69"/>
                <a:gd name="T30" fmla="*/ 35 w 66"/>
                <a:gd name="T31" fmla="*/ 66 h 69"/>
                <a:gd name="T32" fmla="*/ 35 w 66"/>
                <a:gd name="T33" fmla="*/ 69 h 69"/>
                <a:gd name="T34" fmla="*/ 26 w 66"/>
                <a:gd name="T35" fmla="*/ 66 h 69"/>
                <a:gd name="T36" fmla="*/ 16 w 66"/>
                <a:gd name="T37" fmla="*/ 64 h 69"/>
                <a:gd name="T38" fmla="*/ 9 w 66"/>
                <a:gd name="T39" fmla="*/ 62 h 69"/>
                <a:gd name="T40" fmla="*/ 0 w 66"/>
                <a:gd name="T41" fmla="*/ 55 h 69"/>
                <a:gd name="T42" fmla="*/ 0 w 66"/>
                <a:gd name="T43" fmla="*/ 50 h 69"/>
                <a:gd name="T44" fmla="*/ 2 w 66"/>
                <a:gd name="T45" fmla="*/ 48 h 69"/>
                <a:gd name="T46" fmla="*/ 0 w 66"/>
                <a:gd name="T47" fmla="*/ 43 h 69"/>
                <a:gd name="T48" fmla="*/ 7 w 66"/>
                <a:gd name="T49" fmla="*/ 31 h 69"/>
                <a:gd name="T50" fmla="*/ 28 w 66"/>
                <a:gd name="T51" fmla="*/ 31 h 69"/>
                <a:gd name="T52" fmla="*/ 28 w 66"/>
                <a:gd name="T53" fmla="*/ 24 h 69"/>
                <a:gd name="T54" fmla="*/ 26 w 66"/>
                <a:gd name="T55" fmla="*/ 24 h 69"/>
                <a:gd name="T56" fmla="*/ 23 w 66"/>
                <a:gd name="T57" fmla="*/ 19 h 69"/>
                <a:gd name="T58" fmla="*/ 18 w 66"/>
                <a:gd name="T59" fmla="*/ 17 h 69"/>
                <a:gd name="T60" fmla="*/ 11 w 66"/>
                <a:gd name="T61" fmla="*/ 10 h 69"/>
                <a:gd name="T62" fmla="*/ 18 w 66"/>
                <a:gd name="T63" fmla="*/ 10 h 69"/>
                <a:gd name="T64" fmla="*/ 18 w 66"/>
                <a:gd name="T65" fmla="*/ 0 h 69"/>
                <a:gd name="T66" fmla="*/ 35 w 66"/>
                <a:gd name="T67" fmla="*/ 0 h 69"/>
                <a:gd name="T68" fmla="*/ 52 w 66"/>
                <a:gd name="T69" fmla="*/ 0 h 69"/>
                <a:gd name="T70" fmla="*/ 49 w 66"/>
                <a:gd name="T71"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 h="69">
                  <a:moveTo>
                    <a:pt x="49" y="14"/>
                  </a:moveTo>
                  <a:lnTo>
                    <a:pt x="49" y="14"/>
                  </a:lnTo>
                  <a:lnTo>
                    <a:pt x="49" y="33"/>
                  </a:lnTo>
                  <a:lnTo>
                    <a:pt x="54" y="33"/>
                  </a:lnTo>
                  <a:lnTo>
                    <a:pt x="59" y="36"/>
                  </a:lnTo>
                  <a:lnTo>
                    <a:pt x="61" y="33"/>
                  </a:lnTo>
                  <a:lnTo>
                    <a:pt x="66" y="36"/>
                  </a:lnTo>
                  <a:lnTo>
                    <a:pt x="56" y="43"/>
                  </a:lnTo>
                  <a:lnTo>
                    <a:pt x="49" y="48"/>
                  </a:lnTo>
                  <a:lnTo>
                    <a:pt x="49" y="50"/>
                  </a:lnTo>
                  <a:lnTo>
                    <a:pt x="52" y="52"/>
                  </a:lnTo>
                  <a:lnTo>
                    <a:pt x="47" y="57"/>
                  </a:lnTo>
                  <a:lnTo>
                    <a:pt x="42" y="59"/>
                  </a:lnTo>
                  <a:lnTo>
                    <a:pt x="44" y="59"/>
                  </a:lnTo>
                  <a:lnTo>
                    <a:pt x="40" y="62"/>
                  </a:lnTo>
                  <a:lnTo>
                    <a:pt x="35" y="66"/>
                  </a:lnTo>
                  <a:lnTo>
                    <a:pt x="35" y="69"/>
                  </a:lnTo>
                  <a:lnTo>
                    <a:pt x="26" y="66"/>
                  </a:lnTo>
                  <a:lnTo>
                    <a:pt x="16" y="64"/>
                  </a:lnTo>
                  <a:lnTo>
                    <a:pt x="9" y="62"/>
                  </a:lnTo>
                  <a:lnTo>
                    <a:pt x="0" y="55"/>
                  </a:lnTo>
                  <a:lnTo>
                    <a:pt x="0" y="50"/>
                  </a:lnTo>
                  <a:lnTo>
                    <a:pt x="2" y="48"/>
                  </a:lnTo>
                  <a:lnTo>
                    <a:pt x="0" y="43"/>
                  </a:lnTo>
                  <a:lnTo>
                    <a:pt x="7" y="31"/>
                  </a:lnTo>
                  <a:lnTo>
                    <a:pt x="28" y="31"/>
                  </a:lnTo>
                  <a:lnTo>
                    <a:pt x="28" y="24"/>
                  </a:lnTo>
                  <a:lnTo>
                    <a:pt x="26" y="24"/>
                  </a:lnTo>
                  <a:lnTo>
                    <a:pt x="23" y="19"/>
                  </a:lnTo>
                  <a:lnTo>
                    <a:pt x="18" y="17"/>
                  </a:lnTo>
                  <a:lnTo>
                    <a:pt x="11" y="10"/>
                  </a:lnTo>
                  <a:lnTo>
                    <a:pt x="18" y="10"/>
                  </a:lnTo>
                  <a:lnTo>
                    <a:pt x="18" y="0"/>
                  </a:lnTo>
                  <a:lnTo>
                    <a:pt x="35" y="0"/>
                  </a:lnTo>
                  <a:lnTo>
                    <a:pt x="52" y="0"/>
                  </a:lnTo>
                  <a:lnTo>
                    <a:pt x="49" y="14"/>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0" name="Freeform 134"/>
            <p:cNvSpPr>
              <a:spLocks/>
            </p:cNvSpPr>
            <p:nvPr/>
          </p:nvSpPr>
          <p:spPr bwMode="auto">
            <a:xfrm>
              <a:off x="2702256" y="3687550"/>
              <a:ext cx="136348" cy="197705"/>
            </a:xfrm>
            <a:custGeom>
              <a:avLst/>
              <a:gdLst>
                <a:gd name="T0" fmla="*/ 68 w 80"/>
                <a:gd name="T1" fmla="*/ 41 h 116"/>
                <a:gd name="T2" fmla="*/ 68 w 80"/>
                <a:gd name="T3" fmla="*/ 41 h 116"/>
                <a:gd name="T4" fmla="*/ 66 w 80"/>
                <a:gd name="T5" fmla="*/ 55 h 116"/>
                <a:gd name="T6" fmla="*/ 56 w 80"/>
                <a:gd name="T7" fmla="*/ 60 h 116"/>
                <a:gd name="T8" fmla="*/ 59 w 80"/>
                <a:gd name="T9" fmla="*/ 62 h 116"/>
                <a:gd name="T10" fmla="*/ 54 w 80"/>
                <a:gd name="T11" fmla="*/ 71 h 116"/>
                <a:gd name="T12" fmla="*/ 61 w 80"/>
                <a:gd name="T13" fmla="*/ 83 h 116"/>
                <a:gd name="T14" fmla="*/ 66 w 80"/>
                <a:gd name="T15" fmla="*/ 83 h 116"/>
                <a:gd name="T16" fmla="*/ 68 w 80"/>
                <a:gd name="T17" fmla="*/ 93 h 116"/>
                <a:gd name="T18" fmla="*/ 80 w 80"/>
                <a:gd name="T19" fmla="*/ 107 h 116"/>
                <a:gd name="T20" fmla="*/ 75 w 80"/>
                <a:gd name="T21" fmla="*/ 107 h 116"/>
                <a:gd name="T22" fmla="*/ 66 w 80"/>
                <a:gd name="T23" fmla="*/ 105 h 116"/>
                <a:gd name="T24" fmla="*/ 61 w 80"/>
                <a:gd name="T25" fmla="*/ 109 h 116"/>
                <a:gd name="T26" fmla="*/ 54 w 80"/>
                <a:gd name="T27" fmla="*/ 112 h 116"/>
                <a:gd name="T28" fmla="*/ 49 w 80"/>
                <a:gd name="T29" fmla="*/ 114 h 116"/>
                <a:gd name="T30" fmla="*/ 47 w 80"/>
                <a:gd name="T31" fmla="*/ 116 h 116"/>
                <a:gd name="T32" fmla="*/ 37 w 80"/>
                <a:gd name="T33" fmla="*/ 116 h 116"/>
                <a:gd name="T34" fmla="*/ 28 w 80"/>
                <a:gd name="T35" fmla="*/ 107 h 116"/>
                <a:gd name="T36" fmla="*/ 26 w 80"/>
                <a:gd name="T37" fmla="*/ 100 h 116"/>
                <a:gd name="T38" fmla="*/ 23 w 80"/>
                <a:gd name="T39" fmla="*/ 93 h 116"/>
                <a:gd name="T40" fmla="*/ 26 w 80"/>
                <a:gd name="T41" fmla="*/ 79 h 116"/>
                <a:gd name="T42" fmla="*/ 30 w 80"/>
                <a:gd name="T43" fmla="*/ 71 h 116"/>
                <a:gd name="T44" fmla="*/ 26 w 80"/>
                <a:gd name="T45" fmla="*/ 67 h 116"/>
                <a:gd name="T46" fmla="*/ 21 w 80"/>
                <a:gd name="T47" fmla="*/ 62 h 116"/>
                <a:gd name="T48" fmla="*/ 23 w 80"/>
                <a:gd name="T49" fmla="*/ 55 h 116"/>
                <a:gd name="T50" fmla="*/ 19 w 80"/>
                <a:gd name="T51" fmla="*/ 52 h 116"/>
                <a:gd name="T52" fmla="*/ 11 w 80"/>
                <a:gd name="T53" fmla="*/ 52 h 116"/>
                <a:gd name="T54" fmla="*/ 0 w 80"/>
                <a:gd name="T55" fmla="*/ 41 h 116"/>
                <a:gd name="T56" fmla="*/ 4 w 80"/>
                <a:gd name="T57" fmla="*/ 36 h 116"/>
                <a:gd name="T58" fmla="*/ 4 w 80"/>
                <a:gd name="T59" fmla="*/ 29 h 116"/>
                <a:gd name="T60" fmla="*/ 14 w 80"/>
                <a:gd name="T61" fmla="*/ 26 h 116"/>
                <a:gd name="T62" fmla="*/ 16 w 80"/>
                <a:gd name="T63" fmla="*/ 22 h 116"/>
                <a:gd name="T64" fmla="*/ 11 w 80"/>
                <a:gd name="T65" fmla="*/ 17 h 116"/>
                <a:gd name="T66" fmla="*/ 14 w 80"/>
                <a:gd name="T67" fmla="*/ 10 h 116"/>
                <a:gd name="T68" fmla="*/ 26 w 80"/>
                <a:gd name="T69" fmla="*/ 0 h 116"/>
                <a:gd name="T70" fmla="*/ 37 w 80"/>
                <a:gd name="T71" fmla="*/ 8 h 116"/>
                <a:gd name="T72" fmla="*/ 47 w 80"/>
                <a:gd name="T73" fmla="*/ 17 h 116"/>
                <a:gd name="T74" fmla="*/ 47 w 80"/>
                <a:gd name="T75" fmla="*/ 26 h 116"/>
                <a:gd name="T76" fmla="*/ 54 w 80"/>
                <a:gd name="T77" fmla="*/ 26 h 116"/>
                <a:gd name="T78" fmla="*/ 61 w 80"/>
                <a:gd name="T79" fmla="*/ 34 h 116"/>
                <a:gd name="T80" fmla="*/ 68 w 80"/>
                <a:gd name="T81" fmla="*/ 4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 h="116">
                  <a:moveTo>
                    <a:pt x="68" y="41"/>
                  </a:moveTo>
                  <a:lnTo>
                    <a:pt x="68" y="41"/>
                  </a:lnTo>
                  <a:lnTo>
                    <a:pt x="66" y="55"/>
                  </a:lnTo>
                  <a:lnTo>
                    <a:pt x="56" y="60"/>
                  </a:lnTo>
                  <a:lnTo>
                    <a:pt x="59" y="62"/>
                  </a:lnTo>
                  <a:lnTo>
                    <a:pt x="54" y="71"/>
                  </a:lnTo>
                  <a:lnTo>
                    <a:pt x="61" y="83"/>
                  </a:lnTo>
                  <a:lnTo>
                    <a:pt x="66" y="83"/>
                  </a:lnTo>
                  <a:lnTo>
                    <a:pt x="68" y="93"/>
                  </a:lnTo>
                  <a:lnTo>
                    <a:pt x="80" y="107"/>
                  </a:lnTo>
                  <a:lnTo>
                    <a:pt x="75" y="107"/>
                  </a:lnTo>
                  <a:lnTo>
                    <a:pt x="66" y="105"/>
                  </a:lnTo>
                  <a:lnTo>
                    <a:pt x="61" y="109"/>
                  </a:lnTo>
                  <a:lnTo>
                    <a:pt x="54" y="112"/>
                  </a:lnTo>
                  <a:lnTo>
                    <a:pt x="49" y="114"/>
                  </a:lnTo>
                  <a:lnTo>
                    <a:pt x="47" y="116"/>
                  </a:lnTo>
                  <a:lnTo>
                    <a:pt x="37" y="116"/>
                  </a:lnTo>
                  <a:lnTo>
                    <a:pt x="28" y="107"/>
                  </a:lnTo>
                  <a:lnTo>
                    <a:pt x="26" y="100"/>
                  </a:lnTo>
                  <a:lnTo>
                    <a:pt x="23" y="93"/>
                  </a:lnTo>
                  <a:lnTo>
                    <a:pt x="26" y="79"/>
                  </a:lnTo>
                  <a:lnTo>
                    <a:pt x="30" y="71"/>
                  </a:lnTo>
                  <a:lnTo>
                    <a:pt x="26" y="67"/>
                  </a:lnTo>
                  <a:lnTo>
                    <a:pt x="21" y="62"/>
                  </a:lnTo>
                  <a:lnTo>
                    <a:pt x="23" y="55"/>
                  </a:lnTo>
                  <a:lnTo>
                    <a:pt x="19" y="52"/>
                  </a:lnTo>
                  <a:lnTo>
                    <a:pt x="11" y="52"/>
                  </a:lnTo>
                  <a:lnTo>
                    <a:pt x="0" y="41"/>
                  </a:lnTo>
                  <a:lnTo>
                    <a:pt x="4" y="36"/>
                  </a:lnTo>
                  <a:lnTo>
                    <a:pt x="4" y="29"/>
                  </a:lnTo>
                  <a:lnTo>
                    <a:pt x="14" y="26"/>
                  </a:lnTo>
                  <a:lnTo>
                    <a:pt x="16" y="22"/>
                  </a:lnTo>
                  <a:lnTo>
                    <a:pt x="11" y="17"/>
                  </a:lnTo>
                  <a:lnTo>
                    <a:pt x="14" y="10"/>
                  </a:lnTo>
                  <a:lnTo>
                    <a:pt x="26" y="0"/>
                  </a:lnTo>
                  <a:lnTo>
                    <a:pt x="37" y="8"/>
                  </a:lnTo>
                  <a:lnTo>
                    <a:pt x="47" y="17"/>
                  </a:lnTo>
                  <a:lnTo>
                    <a:pt x="47" y="26"/>
                  </a:lnTo>
                  <a:lnTo>
                    <a:pt x="54" y="26"/>
                  </a:lnTo>
                  <a:lnTo>
                    <a:pt x="61" y="34"/>
                  </a:lnTo>
                  <a:lnTo>
                    <a:pt x="68" y="41"/>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1" name="Freeform 136"/>
            <p:cNvSpPr>
              <a:spLocks/>
            </p:cNvSpPr>
            <p:nvPr/>
          </p:nvSpPr>
          <p:spPr bwMode="auto">
            <a:xfrm>
              <a:off x="1931891" y="3474507"/>
              <a:ext cx="168731" cy="85217"/>
            </a:xfrm>
            <a:custGeom>
              <a:avLst/>
              <a:gdLst>
                <a:gd name="T0" fmla="*/ 59 w 99"/>
                <a:gd name="T1" fmla="*/ 2 h 50"/>
                <a:gd name="T2" fmla="*/ 59 w 99"/>
                <a:gd name="T3" fmla="*/ 2 h 50"/>
                <a:gd name="T4" fmla="*/ 64 w 99"/>
                <a:gd name="T5" fmla="*/ 2 h 50"/>
                <a:gd name="T6" fmla="*/ 66 w 99"/>
                <a:gd name="T7" fmla="*/ 2 h 50"/>
                <a:gd name="T8" fmla="*/ 71 w 99"/>
                <a:gd name="T9" fmla="*/ 0 h 50"/>
                <a:gd name="T10" fmla="*/ 78 w 99"/>
                <a:gd name="T11" fmla="*/ 2 h 50"/>
                <a:gd name="T12" fmla="*/ 80 w 99"/>
                <a:gd name="T13" fmla="*/ 2 h 50"/>
                <a:gd name="T14" fmla="*/ 85 w 99"/>
                <a:gd name="T15" fmla="*/ 7 h 50"/>
                <a:gd name="T16" fmla="*/ 90 w 99"/>
                <a:gd name="T17" fmla="*/ 9 h 50"/>
                <a:gd name="T18" fmla="*/ 97 w 99"/>
                <a:gd name="T19" fmla="*/ 12 h 50"/>
                <a:gd name="T20" fmla="*/ 99 w 99"/>
                <a:gd name="T21" fmla="*/ 17 h 50"/>
                <a:gd name="T22" fmla="*/ 94 w 99"/>
                <a:gd name="T23" fmla="*/ 17 h 50"/>
                <a:gd name="T24" fmla="*/ 92 w 99"/>
                <a:gd name="T25" fmla="*/ 19 h 50"/>
                <a:gd name="T26" fmla="*/ 85 w 99"/>
                <a:gd name="T27" fmla="*/ 21 h 50"/>
                <a:gd name="T28" fmla="*/ 83 w 99"/>
                <a:gd name="T29" fmla="*/ 21 h 50"/>
                <a:gd name="T30" fmla="*/ 78 w 99"/>
                <a:gd name="T31" fmla="*/ 24 h 50"/>
                <a:gd name="T32" fmla="*/ 76 w 99"/>
                <a:gd name="T33" fmla="*/ 21 h 50"/>
                <a:gd name="T34" fmla="*/ 73 w 99"/>
                <a:gd name="T35" fmla="*/ 19 h 50"/>
                <a:gd name="T36" fmla="*/ 71 w 99"/>
                <a:gd name="T37" fmla="*/ 21 h 50"/>
                <a:gd name="T38" fmla="*/ 68 w 99"/>
                <a:gd name="T39" fmla="*/ 24 h 50"/>
                <a:gd name="T40" fmla="*/ 68 w 99"/>
                <a:gd name="T41" fmla="*/ 24 h 50"/>
                <a:gd name="T42" fmla="*/ 68 w 99"/>
                <a:gd name="T43" fmla="*/ 28 h 50"/>
                <a:gd name="T44" fmla="*/ 61 w 99"/>
                <a:gd name="T45" fmla="*/ 33 h 50"/>
                <a:gd name="T46" fmla="*/ 59 w 99"/>
                <a:gd name="T47" fmla="*/ 35 h 50"/>
                <a:gd name="T48" fmla="*/ 57 w 99"/>
                <a:gd name="T49" fmla="*/ 38 h 50"/>
                <a:gd name="T50" fmla="*/ 52 w 99"/>
                <a:gd name="T51" fmla="*/ 33 h 50"/>
                <a:gd name="T52" fmla="*/ 50 w 99"/>
                <a:gd name="T53" fmla="*/ 38 h 50"/>
                <a:gd name="T54" fmla="*/ 45 w 99"/>
                <a:gd name="T55" fmla="*/ 38 h 50"/>
                <a:gd name="T56" fmla="*/ 42 w 99"/>
                <a:gd name="T57" fmla="*/ 38 h 50"/>
                <a:gd name="T58" fmla="*/ 42 w 99"/>
                <a:gd name="T59" fmla="*/ 45 h 50"/>
                <a:gd name="T60" fmla="*/ 40 w 99"/>
                <a:gd name="T61" fmla="*/ 45 h 50"/>
                <a:gd name="T62" fmla="*/ 38 w 99"/>
                <a:gd name="T63" fmla="*/ 50 h 50"/>
                <a:gd name="T64" fmla="*/ 33 w 99"/>
                <a:gd name="T65" fmla="*/ 50 h 50"/>
                <a:gd name="T66" fmla="*/ 31 w 99"/>
                <a:gd name="T67" fmla="*/ 45 h 50"/>
                <a:gd name="T68" fmla="*/ 24 w 99"/>
                <a:gd name="T69" fmla="*/ 45 h 50"/>
                <a:gd name="T70" fmla="*/ 26 w 99"/>
                <a:gd name="T71" fmla="*/ 38 h 50"/>
                <a:gd name="T72" fmla="*/ 24 w 99"/>
                <a:gd name="T73" fmla="*/ 35 h 50"/>
                <a:gd name="T74" fmla="*/ 19 w 99"/>
                <a:gd name="T75" fmla="*/ 35 h 50"/>
                <a:gd name="T76" fmla="*/ 12 w 99"/>
                <a:gd name="T77" fmla="*/ 38 h 50"/>
                <a:gd name="T78" fmla="*/ 12 w 99"/>
                <a:gd name="T79" fmla="*/ 35 h 50"/>
                <a:gd name="T80" fmla="*/ 7 w 99"/>
                <a:gd name="T81" fmla="*/ 31 h 50"/>
                <a:gd name="T82" fmla="*/ 5 w 99"/>
                <a:gd name="T83" fmla="*/ 28 h 50"/>
                <a:gd name="T84" fmla="*/ 0 w 99"/>
                <a:gd name="T85" fmla="*/ 26 h 50"/>
                <a:gd name="T86" fmla="*/ 2 w 99"/>
                <a:gd name="T87" fmla="*/ 21 h 50"/>
                <a:gd name="T88" fmla="*/ 2 w 99"/>
                <a:gd name="T89" fmla="*/ 19 h 50"/>
                <a:gd name="T90" fmla="*/ 2 w 99"/>
                <a:gd name="T91" fmla="*/ 17 h 50"/>
                <a:gd name="T92" fmla="*/ 9 w 99"/>
                <a:gd name="T93" fmla="*/ 12 h 50"/>
                <a:gd name="T94" fmla="*/ 16 w 99"/>
                <a:gd name="T95" fmla="*/ 5 h 50"/>
                <a:gd name="T96" fmla="*/ 19 w 99"/>
                <a:gd name="T97" fmla="*/ 5 h 50"/>
                <a:gd name="T98" fmla="*/ 24 w 99"/>
                <a:gd name="T99" fmla="*/ 2 h 50"/>
                <a:gd name="T100" fmla="*/ 28 w 99"/>
                <a:gd name="T101" fmla="*/ 2 h 50"/>
                <a:gd name="T102" fmla="*/ 28 w 99"/>
                <a:gd name="T103" fmla="*/ 5 h 50"/>
                <a:gd name="T104" fmla="*/ 31 w 99"/>
                <a:gd name="T105" fmla="*/ 2 h 50"/>
                <a:gd name="T106" fmla="*/ 40 w 99"/>
                <a:gd name="T107" fmla="*/ 5 h 50"/>
                <a:gd name="T108" fmla="*/ 47 w 99"/>
                <a:gd name="T109" fmla="*/ 5 h 50"/>
                <a:gd name="T110" fmla="*/ 52 w 99"/>
                <a:gd name="T111" fmla="*/ 2 h 50"/>
                <a:gd name="T112" fmla="*/ 54 w 99"/>
                <a:gd name="T113" fmla="*/ 0 h 50"/>
                <a:gd name="T114" fmla="*/ 59 w 99"/>
                <a:gd name="T115"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9" h="50">
                  <a:moveTo>
                    <a:pt x="59" y="2"/>
                  </a:moveTo>
                  <a:lnTo>
                    <a:pt x="59" y="2"/>
                  </a:lnTo>
                  <a:lnTo>
                    <a:pt x="64" y="2"/>
                  </a:lnTo>
                  <a:lnTo>
                    <a:pt x="66" y="2"/>
                  </a:lnTo>
                  <a:lnTo>
                    <a:pt x="71" y="0"/>
                  </a:lnTo>
                  <a:lnTo>
                    <a:pt x="78" y="2"/>
                  </a:lnTo>
                  <a:lnTo>
                    <a:pt x="80" y="2"/>
                  </a:lnTo>
                  <a:lnTo>
                    <a:pt x="85" y="7"/>
                  </a:lnTo>
                  <a:lnTo>
                    <a:pt x="90" y="9"/>
                  </a:lnTo>
                  <a:lnTo>
                    <a:pt x="97" y="12"/>
                  </a:lnTo>
                  <a:lnTo>
                    <a:pt x="99" y="17"/>
                  </a:lnTo>
                  <a:lnTo>
                    <a:pt x="94" y="17"/>
                  </a:lnTo>
                  <a:lnTo>
                    <a:pt x="92" y="19"/>
                  </a:lnTo>
                  <a:lnTo>
                    <a:pt x="85" y="21"/>
                  </a:lnTo>
                  <a:lnTo>
                    <a:pt x="83" y="21"/>
                  </a:lnTo>
                  <a:lnTo>
                    <a:pt x="78" y="24"/>
                  </a:lnTo>
                  <a:lnTo>
                    <a:pt x="76" y="21"/>
                  </a:lnTo>
                  <a:lnTo>
                    <a:pt x="73" y="19"/>
                  </a:lnTo>
                  <a:lnTo>
                    <a:pt x="71" y="21"/>
                  </a:lnTo>
                  <a:lnTo>
                    <a:pt x="68" y="24"/>
                  </a:lnTo>
                  <a:lnTo>
                    <a:pt x="68" y="24"/>
                  </a:lnTo>
                  <a:lnTo>
                    <a:pt x="68" y="28"/>
                  </a:lnTo>
                  <a:lnTo>
                    <a:pt x="61" y="33"/>
                  </a:lnTo>
                  <a:lnTo>
                    <a:pt x="59" y="35"/>
                  </a:lnTo>
                  <a:lnTo>
                    <a:pt x="57" y="38"/>
                  </a:lnTo>
                  <a:lnTo>
                    <a:pt x="52" y="33"/>
                  </a:lnTo>
                  <a:lnTo>
                    <a:pt x="50" y="38"/>
                  </a:lnTo>
                  <a:lnTo>
                    <a:pt x="45" y="38"/>
                  </a:lnTo>
                  <a:lnTo>
                    <a:pt x="42" y="38"/>
                  </a:lnTo>
                  <a:lnTo>
                    <a:pt x="42" y="45"/>
                  </a:lnTo>
                  <a:lnTo>
                    <a:pt x="40" y="45"/>
                  </a:lnTo>
                  <a:lnTo>
                    <a:pt x="38" y="50"/>
                  </a:lnTo>
                  <a:lnTo>
                    <a:pt x="33" y="50"/>
                  </a:lnTo>
                  <a:lnTo>
                    <a:pt x="31" y="45"/>
                  </a:lnTo>
                  <a:lnTo>
                    <a:pt x="24" y="45"/>
                  </a:lnTo>
                  <a:lnTo>
                    <a:pt x="26" y="38"/>
                  </a:lnTo>
                  <a:lnTo>
                    <a:pt x="24" y="35"/>
                  </a:lnTo>
                  <a:lnTo>
                    <a:pt x="19" y="35"/>
                  </a:lnTo>
                  <a:lnTo>
                    <a:pt x="12" y="38"/>
                  </a:lnTo>
                  <a:lnTo>
                    <a:pt x="12" y="35"/>
                  </a:lnTo>
                  <a:lnTo>
                    <a:pt x="7" y="31"/>
                  </a:lnTo>
                  <a:lnTo>
                    <a:pt x="5" y="28"/>
                  </a:lnTo>
                  <a:lnTo>
                    <a:pt x="0" y="26"/>
                  </a:lnTo>
                  <a:lnTo>
                    <a:pt x="2" y="21"/>
                  </a:lnTo>
                  <a:lnTo>
                    <a:pt x="2" y="19"/>
                  </a:lnTo>
                  <a:lnTo>
                    <a:pt x="2" y="17"/>
                  </a:lnTo>
                  <a:lnTo>
                    <a:pt x="9" y="12"/>
                  </a:lnTo>
                  <a:lnTo>
                    <a:pt x="16" y="5"/>
                  </a:lnTo>
                  <a:lnTo>
                    <a:pt x="19" y="5"/>
                  </a:lnTo>
                  <a:lnTo>
                    <a:pt x="24" y="2"/>
                  </a:lnTo>
                  <a:lnTo>
                    <a:pt x="28" y="2"/>
                  </a:lnTo>
                  <a:lnTo>
                    <a:pt x="28" y="5"/>
                  </a:lnTo>
                  <a:lnTo>
                    <a:pt x="31" y="2"/>
                  </a:lnTo>
                  <a:lnTo>
                    <a:pt x="40" y="5"/>
                  </a:lnTo>
                  <a:lnTo>
                    <a:pt x="47" y="5"/>
                  </a:lnTo>
                  <a:lnTo>
                    <a:pt x="52" y="2"/>
                  </a:lnTo>
                  <a:lnTo>
                    <a:pt x="54" y="0"/>
                  </a:lnTo>
                  <a:lnTo>
                    <a:pt x="59" y="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2" name="Freeform 138"/>
            <p:cNvSpPr>
              <a:spLocks/>
            </p:cNvSpPr>
            <p:nvPr/>
          </p:nvSpPr>
          <p:spPr bwMode="auto">
            <a:xfrm>
              <a:off x="4773038" y="2477463"/>
              <a:ext cx="158505" cy="153392"/>
            </a:xfrm>
            <a:custGeom>
              <a:avLst/>
              <a:gdLst>
                <a:gd name="T0" fmla="*/ 64 w 93"/>
                <a:gd name="T1" fmla="*/ 12 h 90"/>
                <a:gd name="T2" fmla="*/ 64 w 93"/>
                <a:gd name="T3" fmla="*/ 12 h 90"/>
                <a:gd name="T4" fmla="*/ 78 w 93"/>
                <a:gd name="T5" fmla="*/ 17 h 90"/>
                <a:gd name="T6" fmla="*/ 83 w 93"/>
                <a:gd name="T7" fmla="*/ 15 h 90"/>
                <a:gd name="T8" fmla="*/ 88 w 93"/>
                <a:gd name="T9" fmla="*/ 24 h 90"/>
                <a:gd name="T10" fmla="*/ 93 w 93"/>
                <a:gd name="T11" fmla="*/ 29 h 90"/>
                <a:gd name="T12" fmla="*/ 86 w 93"/>
                <a:gd name="T13" fmla="*/ 38 h 90"/>
                <a:gd name="T14" fmla="*/ 81 w 93"/>
                <a:gd name="T15" fmla="*/ 33 h 90"/>
                <a:gd name="T16" fmla="*/ 69 w 93"/>
                <a:gd name="T17" fmla="*/ 33 h 90"/>
                <a:gd name="T18" fmla="*/ 55 w 93"/>
                <a:gd name="T19" fmla="*/ 29 h 90"/>
                <a:gd name="T20" fmla="*/ 48 w 93"/>
                <a:gd name="T21" fmla="*/ 29 h 90"/>
                <a:gd name="T22" fmla="*/ 43 w 93"/>
                <a:gd name="T23" fmla="*/ 33 h 90"/>
                <a:gd name="T24" fmla="*/ 38 w 93"/>
                <a:gd name="T25" fmla="*/ 29 h 90"/>
                <a:gd name="T26" fmla="*/ 34 w 93"/>
                <a:gd name="T27" fmla="*/ 38 h 90"/>
                <a:gd name="T28" fmla="*/ 43 w 93"/>
                <a:gd name="T29" fmla="*/ 50 h 90"/>
                <a:gd name="T30" fmla="*/ 45 w 93"/>
                <a:gd name="T31" fmla="*/ 57 h 90"/>
                <a:gd name="T32" fmla="*/ 52 w 93"/>
                <a:gd name="T33" fmla="*/ 64 h 90"/>
                <a:gd name="T34" fmla="*/ 60 w 93"/>
                <a:gd name="T35" fmla="*/ 69 h 90"/>
                <a:gd name="T36" fmla="*/ 64 w 93"/>
                <a:gd name="T37" fmla="*/ 78 h 90"/>
                <a:gd name="T38" fmla="*/ 81 w 93"/>
                <a:gd name="T39" fmla="*/ 86 h 90"/>
                <a:gd name="T40" fmla="*/ 78 w 93"/>
                <a:gd name="T41" fmla="*/ 90 h 90"/>
                <a:gd name="T42" fmla="*/ 62 w 93"/>
                <a:gd name="T43" fmla="*/ 83 h 90"/>
                <a:gd name="T44" fmla="*/ 52 w 93"/>
                <a:gd name="T45" fmla="*/ 74 h 90"/>
                <a:gd name="T46" fmla="*/ 38 w 93"/>
                <a:gd name="T47" fmla="*/ 69 h 90"/>
                <a:gd name="T48" fmla="*/ 24 w 93"/>
                <a:gd name="T49" fmla="*/ 52 h 90"/>
                <a:gd name="T50" fmla="*/ 29 w 93"/>
                <a:gd name="T51" fmla="*/ 50 h 90"/>
                <a:gd name="T52" fmla="*/ 19 w 93"/>
                <a:gd name="T53" fmla="*/ 41 h 90"/>
                <a:gd name="T54" fmla="*/ 19 w 93"/>
                <a:gd name="T55" fmla="*/ 33 h 90"/>
                <a:gd name="T56" fmla="*/ 10 w 93"/>
                <a:gd name="T57" fmla="*/ 29 h 90"/>
                <a:gd name="T58" fmla="*/ 5 w 93"/>
                <a:gd name="T59" fmla="*/ 41 h 90"/>
                <a:gd name="T60" fmla="*/ 0 w 93"/>
                <a:gd name="T61" fmla="*/ 31 h 90"/>
                <a:gd name="T62" fmla="*/ 0 w 93"/>
                <a:gd name="T63" fmla="*/ 24 h 90"/>
                <a:gd name="T64" fmla="*/ 0 w 93"/>
                <a:gd name="T65" fmla="*/ 24 h 90"/>
                <a:gd name="T66" fmla="*/ 12 w 93"/>
                <a:gd name="T67" fmla="*/ 24 h 90"/>
                <a:gd name="T68" fmla="*/ 15 w 93"/>
                <a:gd name="T69" fmla="*/ 19 h 90"/>
                <a:gd name="T70" fmla="*/ 19 w 93"/>
                <a:gd name="T71" fmla="*/ 24 h 90"/>
                <a:gd name="T72" fmla="*/ 26 w 93"/>
                <a:gd name="T73" fmla="*/ 24 h 90"/>
                <a:gd name="T74" fmla="*/ 26 w 93"/>
                <a:gd name="T75" fmla="*/ 17 h 90"/>
                <a:gd name="T76" fmla="*/ 34 w 93"/>
                <a:gd name="T77" fmla="*/ 15 h 90"/>
                <a:gd name="T78" fmla="*/ 34 w 93"/>
                <a:gd name="T79" fmla="*/ 7 h 90"/>
                <a:gd name="T80" fmla="*/ 48 w 93"/>
                <a:gd name="T81" fmla="*/ 0 h 90"/>
                <a:gd name="T82" fmla="*/ 52 w 93"/>
                <a:gd name="T83" fmla="*/ 3 h 90"/>
                <a:gd name="T84" fmla="*/ 64 w 93"/>
                <a:gd name="T85"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90">
                  <a:moveTo>
                    <a:pt x="64" y="12"/>
                  </a:moveTo>
                  <a:lnTo>
                    <a:pt x="64" y="12"/>
                  </a:lnTo>
                  <a:lnTo>
                    <a:pt x="78" y="17"/>
                  </a:lnTo>
                  <a:lnTo>
                    <a:pt x="83" y="15"/>
                  </a:lnTo>
                  <a:lnTo>
                    <a:pt x="88" y="24"/>
                  </a:lnTo>
                  <a:lnTo>
                    <a:pt x="93" y="29"/>
                  </a:lnTo>
                  <a:lnTo>
                    <a:pt x="86" y="38"/>
                  </a:lnTo>
                  <a:lnTo>
                    <a:pt x="81" y="33"/>
                  </a:lnTo>
                  <a:lnTo>
                    <a:pt x="69" y="33"/>
                  </a:lnTo>
                  <a:lnTo>
                    <a:pt x="55" y="29"/>
                  </a:lnTo>
                  <a:lnTo>
                    <a:pt x="48" y="29"/>
                  </a:lnTo>
                  <a:lnTo>
                    <a:pt x="43" y="33"/>
                  </a:lnTo>
                  <a:lnTo>
                    <a:pt x="38" y="29"/>
                  </a:lnTo>
                  <a:lnTo>
                    <a:pt x="34" y="38"/>
                  </a:lnTo>
                  <a:lnTo>
                    <a:pt x="43" y="50"/>
                  </a:lnTo>
                  <a:lnTo>
                    <a:pt x="45" y="57"/>
                  </a:lnTo>
                  <a:lnTo>
                    <a:pt x="52" y="64"/>
                  </a:lnTo>
                  <a:lnTo>
                    <a:pt x="60" y="69"/>
                  </a:lnTo>
                  <a:lnTo>
                    <a:pt x="64" y="78"/>
                  </a:lnTo>
                  <a:lnTo>
                    <a:pt x="81" y="86"/>
                  </a:lnTo>
                  <a:lnTo>
                    <a:pt x="78" y="90"/>
                  </a:lnTo>
                  <a:lnTo>
                    <a:pt x="62" y="83"/>
                  </a:lnTo>
                  <a:lnTo>
                    <a:pt x="52" y="74"/>
                  </a:lnTo>
                  <a:lnTo>
                    <a:pt x="38" y="69"/>
                  </a:lnTo>
                  <a:lnTo>
                    <a:pt x="24" y="52"/>
                  </a:lnTo>
                  <a:lnTo>
                    <a:pt x="29" y="50"/>
                  </a:lnTo>
                  <a:lnTo>
                    <a:pt x="19" y="41"/>
                  </a:lnTo>
                  <a:lnTo>
                    <a:pt x="19" y="33"/>
                  </a:lnTo>
                  <a:lnTo>
                    <a:pt x="10" y="29"/>
                  </a:lnTo>
                  <a:lnTo>
                    <a:pt x="5" y="41"/>
                  </a:lnTo>
                  <a:lnTo>
                    <a:pt x="0" y="31"/>
                  </a:lnTo>
                  <a:lnTo>
                    <a:pt x="0" y="24"/>
                  </a:lnTo>
                  <a:lnTo>
                    <a:pt x="0" y="24"/>
                  </a:lnTo>
                  <a:lnTo>
                    <a:pt x="12" y="24"/>
                  </a:lnTo>
                  <a:lnTo>
                    <a:pt x="15" y="19"/>
                  </a:lnTo>
                  <a:lnTo>
                    <a:pt x="19" y="24"/>
                  </a:lnTo>
                  <a:lnTo>
                    <a:pt x="26" y="24"/>
                  </a:lnTo>
                  <a:lnTo>
                    <a:pt x="26" y="17"/>
                  </a:lnTo>
                  <a:lnTo>
                    <a:pt x="34" y="15"/>
                  </a:lnTo>
                  <a:lnTo>
                    <a:pt x="34" y="7"/>
                  </a:lnTo>
                  <a:lnTo>
                    <a:pt x="48" y="0"/>
                  </a:lnTo>
                  <a:lnTo>
                    <a:pt x="52" y="3"/>
                  </a:lnTo>
                  <a:lnTo>
                    <a:pt x="64" y="1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3" name="Freeform 140"/>
            <p:cNvSpPr>
              <a:spLocks/>
            </p:cNvSpPr>
            <p:nvPr/>
          </p:nvSpPr>
          <p:spPr bwMode="auto">
            <a:xfrm>
              <a:off x="2342638" y="3362020"/>
              <a:ext cx="76697" cy="56244"/>
            </a:xfrm>
            <a:custGeom>
              <a:avLst/>
              <a:gdLst>
                <a:gd name="T0" fmla="*/ 40 w 45"/>
                <a:gd name="T1" fmla="*/ 23 h 33"/>
                <a:gd name="T2" fmla="*/ 40 w 45"/>
                <a:gd name="T3" fmla="*/ 23 h 33"/>
                <a:gd name="T4" fmla="*/ 45 w 45"/>
                <a:gd name="T5" fmla="*/ 28 h 33"/>
                <a:gd name="T6" fmla="*/ 43 w 45"/>
                <a:gd name="T7" fmla="*/ 33 h 33"/>
                <a:gd name="T8" fmla="*/ 33 w 45"/>
                <a:gd name="T9" fmla="*/ 30 h 33"/>
                <a:gd name="T10" fmla="*/ 26 w 45"/>
                <a:gd name="T11" fmla="*/ 30 h 33"/>
                <a:gd name="T12" fmla="*/ 17 w 45"/>
                <a:gd name="T13" fmla="*/ 30 h 33"/>
                <a:gd name="T14" fmla="*/ 7 w 45"/>
                <a:gd name="T15" fmla="*/ 33 h 33"/>
                <a:gd name="T16" fmla="*/ 0 w 45"/>
                <a:gd name="T17" fmla="*/ 28 h 33"/>
                <a:gd name="T18" fmla="*/ 0 w 45"/>
                <a:gd name="T19" fmla="*/ 21 h 33"/>
                <a:gd name="T20" fmla="*/ 17 w 45"/>
                <a:gd name="T21" fmla="*/ 26 h 33"/>
                <a:gd name="T22" fmla="*/ 29 w 45"/>
                <a:gd name="T23" fmla="*/ 26 h 33"/>
                <a:gd name="T24" fmla="*/ 33 w 45"/>
                <a:gd name="T25" fmla="*/ 21 h 33"/>
                <a:gd name="T26" fmla="*/ 26 w 45"/>
                <a:gd name="T27" fmla="*/ 14 h 33"/>
                <a:gd name="T28" fmla="*/ 26 w 45"/>
                <a:gd name="T29" fmla="*/ 9 h 33"/>
                <a:gd name="T30" fmla="*/ 17 w 45"/>
                <a:gd name="T31" fmla="*/ 4 h 33"/>
                <a:gd name="T32" fmla="*/ 19 w 45"/>
                <a:gd name="T33" fmla="*/ 0 h 33"/>
                <a:gd name="T34" fmla="*/ 31 w 45"/>
                <a:gd name="T35" fmla="*/ 2 h 33"/>
                <a:gd name="T36" fmla="*/ 43 w 45"/>
                <a:gd name="T37" fmla="*/ 4 h 33"/>
                <a:gd name="T38" fmla="*/ 45 w 45"/>
                <a:gd name="T39" fmla="*/ 14 h 33"/>
                <a:gd name="T40" fmla="*/ 43 w 45"/>
                <a:gd name="T41" fmla="*/ 21 h 33"/>
                <a:gd name="T42" fmla="*/ 40 w 45"/>
                <a:gd name="T43"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33">
                  <a:moveTo>
                    <a:pt x="40" y="23"/>
                  </a:moveTo>
                  <a:lnTo>
                    <a:pt x="40" y="23"/>
                  </a:lnTo>
                  <a:lnTo>
                    <a:pt x="45" y="28"/>
                  </a:lnTo>
                  <a:lnTo>
                    <a:pt x="43" y="33"/>
                  </a:lnTo>
                  <a:lnTo>
                    <a:pt x="33" y="30"/>
                  </a:lnTo>
                  <a:lnTo>
                    <a:pt x="26" y="30"/>
                  </a:lnTo>
                  <a:lnTo>
                    <a:pt x="17" y="30"/>
                  </a:lnTo>
                  <a:lnTo>
                    <a:pt x="7" y="33"/>
                  </a:lnTo>
                  <a:lnTo>
                    <a:pt x="0" y="28"/>
                  </a:lnTo>
                  <a:lnTo>
                    <a:pt x="0" y="21"/>
                  </a:lnTo>
                  <a:lnTo>
                    <a:pt x="17" y="26"/>
                  </a:lnTo>
                  <a:lnTo>
                    <a:pt x="29" y="26"/>
                  </a:lnTo>
                  <a:lnTo>
                    <a:pt x="33" y="21"/>
                  </a:lnTo>
                  <a:lnTo>
                    <a:pt x="26" y="14"/>
                  </a:lnTo>
                  <a:lnTo>
                    <a:pt x="26" y="9"/>
                  </a:lnTo>
                  <a:lnTo>
                    <a:pt x="17" y="4"/>
                  </a:lnTo>
                  <a:lnTo>
                    <a:pt x="19" y="0"/>
                  </a:lnTo>
                  <a:lnTo>
                    <a:pt x="31" y="2"/>
                  </a:lnTo>
                  <a:lnTo>
                    <a:pt x="43" y="4"/>
                  </a:lnTo>
                  <a:lnTo>
                    <a:pt x="45" y="14"/>
                  </a:lnTo>
                  <a:lnTo>
                    <a:pt x="43" y="21"/>
                  </a:lnTo>
                  <a:lnTo>
                    <a:pt x="40" y="23"/>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4" name="Freeform 142"/>
            <p:cNvSpPr>
              <a:spLocks/>
            </p:cNvSpPr>
            <p:nvPr/>
          </p:nvSpPr>
          <p:spPr bwMode="auto">
            <a:xfrm>
              <a:off x="4842916" y="2388836"/>
              <a:ext cx="180661" cy="117601"/>
            </a:xfrm>
            <a:custGeom>
              <a:avLst/>
              <a:gdLst>
                <a:gd name="T0" fmla="*/ 75 w 106"/>
                <a:gd name="T1" fmla="*/ 0 h 69"/>
                <a:gd name="T2" fmla="*/ 75 w 106"/>
                <a:gd name="T3" fmla="*/ 0 h 69"/>
                <a:gd name="T4" fmla="*/ 92 w 106"/>
                <a:gd name="T5" fmla="*/ 7 h 69"/>
                <a:gd name="T6" fmla="*/ 94 w 106"/>
                <a:gd name="T7" fmla="*/ 5 h 69"/>
                <a:gd name="T8" fmla="*/ 104 w 106"/>
                <a:gd name="T9" fmla="*/ 12 h 69"/>
                <a:gd name="T10" fmla="*/ 106 w 106"/>
                <a:gd name="T11" fmla="*/ 19 h 69"/>
                <a:gd name="T12" fmla="*/ 94 w 106"/>
                <a:gd name="T13" fmla="*/ 24 h 69"/>
                <a:gd name="T14" fmla="*/ 89 w 106"/>
                <a:gd name="T15" fmla="*/ 40 h 69"/>
                <a:gd name="T16" fmla="*/ 78 w 106"/>
                <a:gd name="T17" fmla="*/ 57 h 69"/>
                <a:gd name="T18" fmla="*/ 66 w 106"/>
                <a:gd name="T19" fmla="*/ 62 h 69"/>
                <a:gd name="T20" fmla="*/ 56 w 106"/>
                <a:gd name="T21" fmla="*/ 59 h 69"/>
                <a:gd name="T22" fmla="*/ 45 w 106"/>
                <a:gd name="T23" fmla="*/ 67 h 69"/>
                <a:gd name="T24" fmla="*/ 37 w 106"/>
                <a:gd name="T25" fmla="*/ 69 h 69"/>
                <a:gd name="T26" fmla="*/ 23 w 106"/>
                <a:gd name="T27" fmla="*/ 64 h 69"/>
                <a:gd name="T28" fmla="*/ 11 w 106"/>
                <a:gd name="T29" fmla="*/ 55 h 69"/>
                <a:gd name="T30" fmla="*/ 7 w 106"/>
                <a:gd name="T31" fmla="*/ 52 h 69"/>
                <a:gd name="T32" fmla="*/ 2 w 106"/>
                <a:gd name="T33" fmla="*/ 43 h 69"/>
                <a:gd name="T34" fmla="*/ 0 w 106"/>
                <a:gd name="T35" fmla="*/ 43 h 69"/>
                <a:gd name="T36" fmla="*/ 7 w 106"/>
                <a:gd name="T37" fmla="*/ 29 h 69"/>
                <a:gd name="T38" fmla="*/ 2 w 106"/>
                <a:gd name="T39" fmla="*/ 24 h 69"/>
                <a:gd name="T40" fmla="*/ 11 w 106"/>
                <a:gd name="T41" fmla="*/ 24 h 69"/>
                <a:gd name="T42" fmla="*/ 14 w 106"/>
                <a:gd name="T43" fmla="*/ 14 h 69"/>
                <a:gd name="T44" fmla="*/ 21 w 106"/>
                <a:gd name="T45" fmla="*/ 19 h 69"/>
                <a:gd name="T46" fmla="*/ 28 w 106"/>
                <a:gd name="T47" fmla="*/ 22 h 69"/>
                <a:gd name="T48" fmla="*/ 42 w 106"/>
                <a:gd name="T49" fmla="*/ 19 h 69"/>
                <a:gd name="T50" fmla="*/ 42 w 106"/>
                <a:gd name="T51" fmla="*/ 14 h 69"/>
                <a:gd name="T52" fmla="*/ 49 w 106"/>
                <a:gd name="T53" fmla="*/ 14 h 69"/>
                <a:gd name="T54" fmla="*/ 56 w 106"/>
                <a:gd name="T55" fmla="*/ 10 h 69"/>
                <a:gd name="T56" fmla="*/ 59 w 106"/>
                <a:gd name="T57" fmla="*/ 12 h 69"/>
                <a:gd name="T58" fmla="*/ 66 w 106"/>
                <a:gd name="T59" fmla="*/ 7 h 69"/>
                <a:gd name="T60" fmla="*/ 68 w 106"/>
                <a:gd name="T61" fmla="*/ 3 h 69"/>
                <a:gd name="T62" fmla="*/ 75 w 106"/>
                <a:gd name="T6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6" h="69">
                  <a:moveTo>
                    <a:pt x="75" y="0"/>
                  </a:moveTo>
                  <a:lnTo>
                    <a:pt x="75" y="0"/>
                  </a:lnTo>
                  <a:lnTo>
                    <a:pt x="92" y="7"/>
                  </a:lnTo>
                  <a:lnTo>
                    <a:pt x="94" y="5"/>
                  </a:lnTo>
                  <a:lnTo>
                    <a:pt x="104" y="12"/>
                  </a:lnTo>
                  <a:lnTo>
                    <a:pt x="106" y="19"/>
                  </a:lnTo>
                  <a:lnTo>
                    <a:pt x="94" y="24"/>
                  </a:lnTo>
                  <a:lnTo>
                    <a:pt x="89" y="40"/>
                  </a:lnTo>
                  <a:lnTo>
                    <a:pt x="78" y="57"/>
                  </a:lnTo>
                  <a:lnTo>
                    <a:pt x="66" y="62"/>
                  </a:lnTo>
                  <a:lnTo>
                    <a:pt x="56" y="59"/>
                  </a:lnTo>
                  <a:lnTo>
                    <a:pt x="45" y="67"/>
                  </a:lnTo>
                  <a:lnTo>
                    <a:pt x="37" y="69"/>
                  </a:lnTo>
                  <a:lnTo>
                    <a:pt x="23" y="64"/>
                  </a:lnTo>
                  <a:lnTo>
                    <a:pt x="11" y="55"/>
                  </a:lnTo>
                  <a:lnTo>
                    <a:pt x="7" y="52"/>
                  </a:lnTo>
                  <a:lnTo>
                    <a:pt x="2" y="43"/>
                  </a:lnTo>
                  <a:lnTo>
                    <a:pt x="0" y="43"/>
                  </a:lnTo>
                  <a:lnTo>
                    <a:pt x="7" y="29"/>
                  </a:lnTo>
                  <a:lnTo>
                    <a:pt x="2" y="24"/>
                  </a:lnTo>
                  <a:lnTo>
                    <a:pt x="11" y="24"/>
                  </a:lnTo>
                  <a:lnTo>
                    <a:pt x="14" y="14"/>
                  </a:lnTo>
                  <a:lnTo>
                    <a:pt x="21" y="19"/>
                  </a:lnTo>
                  <a:lnTo>
                    <a:pt x="28" y="22"/>
                  </a:lnTo>
                  <a:lnTo>
                    <a:pt x="42" y="19"/>
                  </a:lnTo>
                  <a:lnTo>
                    <a:pt x="42" y="14"/>
                  </a:lnTo>
                  <a:lnTo>
                    <a:pt x="49" y="14"/>
                  </a:lnTo>
                  <a:lnTo>
                    <a:pt x="56" y="10"/>
                  </a:lnTo>
                  <a:lnTo>
                    <a:pt x="59" y="12"/>
                  </a:lnTo>
                  <a:lnTo>
                    <a:pt x="66" y="7"/>
                  </a:lnTo>
                  <a:lnTo>
                    <a:pt x="68" y="3"/>
                  </a:lnTo>
                  <a:lnTo>
                    <a:pt x="75"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5" name="Freeform 144"/>
            <p:cNvSpPr>
              <a:spLocks noEditPoints="1"/>
            </p:cNvSpPr>
            <p:nvPr/>
          </p:nvSpPr>
          <p:spPr bwMode="auto">
            <a:xfrm>
              <a:off x="7027890" y="3769359"/>
              <a:ext cx="1261217" cy="434609"/>
            </a:xfrm>
            <a:custGeom>
              <a:avLst/>
              <a:gdLst>
                <a:gd name="T0" fmla="*/ 397 w 740"/>
                <a:gd name="T1" fmla="*/ 239 h 255"/>
                <a:gd name="T2" fmla="*/ 470 w 740"/>
                <a:gd name="T3" fmla="*/ 251 h 255"/>
                <a:gd name="T4" fmla="*/ 480 w 740"/>
                <a:gd name="T5" fmla="*/ 232 h 255"/>
                <a:gd name="T6" fmla="*/ 366 w 740"/>
                <a:gd name="T7" fmla="*/ 218 h 255"/>
                <a:gd name="T8" fmla="*/ 354 w 740"/>
                <a:gd name="T9" fmla="*/ 234 h 255"/>
                <a:gd name="T10" fmla="*/ 447 w 740"/>
                <a:gd name="T11" fmla="*/ 218 h 255"/>
                <a:gd name="T12" fmla="*/ 397 w 740"/>
                <a:gd name="T13" fmla="*/ 225 h 255"/>
                <a:gd name="T14" fmla="*/ 215 w 740"/>
                <a:gd name="T15" fmla="*/ 199 h 255"/>
                <a:gd name="T16" fmla="*/ 286 w 740"/>
                <a:gd name="T17" fmla="*/ 210 h 255"/>
                <a:gd name="T18" fmla="*/ 279 w 740"/>
                <a:gd name="T19" fmla="*/ 225 h 255"/>
                <a:gd name="T20" fmla="*/ 210 w 740"/>
                <a:gd name="T21" fmla="*/ 213 h 255"/>
                <a:gd name="T22" fmla="*/ 194 w 740"/>
                <a:gd name="T23" fmla="*/ 184 h 255"/>
                <a:gd name="T24" fmla="*/ 638 w 740"/>
                <a:gd name="T25" fmla="*/ 187 h 255"/>
                <a:gd name="T26" fmla="*/ 638 w 740"/>
                <a:gd name="T27" fmla="*/ 182 h 255"/>
                <a:gd name="T28" fmla="*/ 499 w 740"/>
                <a:gd name="T29" fmla="*/ 147 h 255"/>
                <a:gd name="T30" fmla="*/ 570 w 740"/>
                <a:gd name="T31" fmla="*/ 139 h 255"/>
                <a:gd name="T32" fmla="*/ 527 w 740"/>
                <a:gd name="T33" fmla="*/ 142 h 255"/>
                <a:gd name="T34" fmla="*/ 629 w 740"/>
                <a:gd name="T35" fmla="*/ 106 h 255"/>
                <a:gd name="T36" fmla="*/ 695 w 740"/>
                <a:gd name="T37" fmla="*/ 116 h 255"/>
                <a:gd name="T38" fmla="*/ 740 w 740"/>
                <a:gd name="T39" fmla="*/ 234 h 255"/>
                <a:gd name="T40" fmla="*/ 690 w 740"/>
                <a:gd name="T41" fmla="*/ 210 h 255"/>
                <a:gd name="T42" fmla="*/ 645 w 740"/>
                <a:gd name="T43" fmla="*/ 161 h 255"/>
                <a:gd name="T44" fmla="*/ 605 w 740"/>
                <a:gd name="T45" fmla="*/ 142 h 255"/>
                <a:gd name="T46" fmla="*/ 598 w 740"/>
                <a:gd name="T47" fmla="*/ 123 h 255"/>
                <a:gd name="T48" fmla="*/ 600 w 740"/>
                <a:gd name="T49" fmla="*/ 94 h 255"/>
                <a:gd name="T50" fmla="*/ 470 w 740"/>
                <a:gd name="T51" fmla="*/ 80 h 255"/>
                <a:gd name="T52" fmla="*/ 399 w 740"/>
                <a:gd name="T53" fmla="*/ 97 h 255"/>
                <a:gd name="T54" fmla="*/ 444 w 740"/>
                <a:gd name="T55" fmla="*/ 104 h 255"/>
                <a:gd name="T56" fmla="*/ 449 w 740"/>
                <a:gd name="T57" fmla="*/ 163 h 255"/>
                <a:gd name="T58" fmla="*/ 428 w 740"/>
                <a:gd name="T59" fmla="*/ 165 h 255"/>
                <a:gd name="T60" fmla="*/ 404 w 740"/>
                <a:gd name="T61" fmla="*/ 135 h 255"/>
                <a:gd name="T62" fmla="*/ 395 w 740"/>
                <a:gd name="T63" fmla="*/ 161 h 255"/>
                <a:gd name="T64" fmla="*/ 388 w 740"/>
                <a:gd name="T65" fmla="*/ 109 h 255"/>
                <a:gd name="T66" fmla="*/ 447 w 740"/>
                <a:gd name="T67" fmla="*/ 75 h 255"/>
                <a:gd name="T68" fmla="*/ 539 w 740"/>
                <a:gd name="T69" fmla="*/ 71 h 255"/>
                <a:gd name="T70" fmla="*/ 529 w 740"/>
                <a:gd name="T71" fmla="*/ 102 h 255"/>
                <a:gd name="T72" fmla="*/ 529 w 740"/>
                <a:gd name="T73" fmla="*/ 61 h 255"/>
                <a:gd name="T74" fmla="*/ 383 w 740"/>
                <a:gd name="T75" fmla="*/ 73 h 255"/>
                <a:gd name="T76" fmla="*/ 343 w 740"/>
                <a:gd name="T77" fmla="*/ 128 h 255"/>
                <a:gd name="T78" fmla="*/ 298 w 740"/>
                <a:gd name="T79" fmla="*/ 144 h 255"/>
                <a:gd name="T80" fmla="*/ 241 w 740"/>
                <a:gd name="T81" fmla="*/ 135 h 255"/>
                <a:gd name="T82" fmla="*/ 222 w 740"/>
                <a:gd name="T83" fmla="*/ 66 h 255"/>
                <a:gd name="T84" fmla="*/ 267 w 740"/>
                <a:gd name="T85" fmla="*/ 73 h 255"/>
                <a:gd name="T86" fmla="*/ 321 w 740"/>
                <a:gd name="T87" fmla="*/ 42 h 255"/>
                <a:gd name="T88" fmla="*/ 357 w 740"/>
                <a:gd name="T89" fmla="*/ 35 h 255"/>
                <a:gd name="T90" fmla="*/ 151 w 740"/>
                <a:gd name="T91" fmla="*/ 184 h 255"/>
                <a:gd name="T92" fmla="*/ 89 w 740"/>
                <a:gd name="T93" fmla="*/ 120 h 255"/>
                <a:gd name="T94" fmla="*/ 37 w 740"/>
                <a:gd name="T95" fmla="*/ 49 h 255"/>
                <a:gd name="T96" fmla="*/ 9 w 740"/>
                <a:gd name="T97" fmla="*/ 0 h 255"/>
                <a:gd name="T98" fmla="*/ 87 w 740"/>
                <a:gd name="T99" fmla="*/ 54 h 255"/>
                <a:gd name="T100" fmla="*/ 132 w 740"/>
                <a:gd name="T101" fmla="*/ 99 h 255"/>
                <a:gd name="T102" fmla="*/ 168 w 740"/>
                <a:gd name="T103" fmla="*/ 12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0" h="255">
                  <a:moveTo>
                    <a:pt x="411" y="253"/>
                  </a:moveTo>
                  <a:lnTo>
                    <a:pt x="411" y="253"/>
                  </a:lnTo>
                  <a:lnTo>
                    <a:pt x="404" y="253"/>
                  </a:lnTo>
                  <a:lnTo>
                    <a:pt x="383" y="244"/>
                  </a:lnTo>
                  <a:lnTo>
                    <a:pt x="397" y="239"/>
                  </a:lnTo>
                  <a:lnTo>
                    <a:pt x="406" y="244"/>
                  </a:lnTo>
                  <a:lnTo>
                    <a:pt x="411" y="248"/>
                  </a:lnTo>
                  <a:lnTo>
                    <a:pt x="411" y="253"/>
                  </a:lnTo>
                  <a:close/>
                  <a:moveTo>
                    <a:pt x="470" y="251"/>
                  </a:moveTo>
                  <a:lnTo>
                    <a:pt x="470" y="251"/>
                  </a:lnTo>
                  <a:lnTo>
                    <a:pt x="456" y="255"/>
                  </a:lnTo>
                  <a:lnTo>
                    <a:pt x="456" y="253"/>
                  </a:lnTo>
                  <a:lnTo>
                    <a:pt x="456" y="248"/>
                  </a:lnTo>
                  <a:lnTo>
                    <a:pt x="463" y="239"/>
                  </a:lnTo>
                  <a:lnTo>
                    <a:pt x="480" y="232"/>
                  </a:lnTo>
                  <a:lnTo>
                    <a:pt x="482" y="234"/>
                  </a:lnTo>
                  <a:lnTo>
                    <a:pt x="482" y="239"/>
                  </a:lnTo>
                  <a:lnTo>
                    <a:pt x="470" y="251"/>
                  </a:lnTo>
                  <a:close/>
                  <a:moveTo>
                    <a:pt x="366" y="218"/>
                  </a:moveTo>
                  <a:lnTo>
                    <a:pt x="366" y="218"/>
                  </a:lnTo>
                  <a:lnTo>
                    <a:pt x="371" y="222"/>
                  </a:lnTo>
                  <a:lnTo>
                    <a:pt x="380" y="222"/>
                  </a:lnTo>
                  <a:lnTo>
                    <a:pt x="385" y="229"/>
                  </a:lnTo>
                  <a:lnTo>
                    <a:pt x="366" y="232"/>
                  </a:lnTo>
                  <a:lnTo>
                    <a:pt x="354" y="234"/>
                  </a:lnTo>
                  <a:lnTo>
                    <a:pt x="347" y="234"/>
                  </a:lnTo>
                  <a:lnTo>
                    <a:pt x="352" y="225"/>
                  </a:lnTo>
                  <a:lnTo>
                    <a:pt x="361" y="225"/>
                  </a:lnTo>
                  <a:lnTo>
                    <a:pt x="366" y="218"/>
                  </a:lnTo>
                  <a:close/>
                  <a:moveTo>
                    <a:pt x="447" y="218"/>
                  </a:moveTo>
                  <a:lnTo>
                    <a:pt x="447" y="218"/>
                  </a:lnTo>
                  <a:lnTo>
                    <a:pt x="444" y="229"/>
                  </a:lnTo>
                  <a:lnTo>
                    <a:pt x="418" y="232"/>
                  </a:lnTo>
                  <a:lnTo>
                    <a:pt x="397" y="229"/>
                  </a:lnTo>
                  <a:lnTo>
                    <a:pt x="397" y="225"/>
                  </a:lnTo>
                  <a:lnTo>
                    <a:pt x="411" y="222"/>
                  </a:lnTo>
                  <a:lnTo>
                    <a:pt x="421" y="227"/>
                  </a:lnTo>
                  <a:lnTo>
                    <a:pt x="432" y="225"/>
                  </a:lnTo>
                  <a:lnTo>
                    <a:pt x="447" y="218"/>
                  </a:lnTo>
                  <a:close/>
                  <a:moveTo>
                    <a:pt x="215" y="199"/>
                  </a:moveTo>
                  <a:lnTo>
                    <a:pt x="215" y="199"/>
                  </a:lnTo>
                  <a:lnTo>
                    <a:pt x="246" y="199"/>
                  </a:lnTo>
                  <a:lnTo>
                    <a:pt x="250" y="191"/>
                  </a:lnTo>
                  <a:lnTo>
                    <a:pt x="279" y="201"/>
                  </a:lnTo>
                  <a:lnTo>
                    <a:pt x="286" y="210"/>
                  </a:lnTo>
                  <a:lnTo>
                    <a:pt x="309" y="213"/>
                  </a:lnTo>
                  <a:lnTo>
                    <a:pt x="331" y="222"/>
                  </a:lnTo>
                  <a:lnTo>
                    <a:pt x="312" y="229"/>
                  </a:lnTo>
                  <a:lnTo>
                    <a:pt x="293" y="222"/>
                  </a:lnTo>
                  <a:lnTo>
                    <a:pt x="279" y="225"/>
                  </a:lnTo>
                  <a:lnTo>
                    <a:pt x="262" y="222"/>
                  </a:lnTo>
                  <a:lnTo>
                    <a:pt x="248" y="220"/>
                  </a:lnTo>
                  <a:lnTo>
                    <a:pt x="227" y="213"/>
                  </a:lnTo>
                  <a:lnTo>
                    <a:pt x="217" y="210"/>
                  </a:lnTo>
                  <a:lnTo>
                    <a:pt x="210" y="213"/>
                  </a:lnTo>
                  <a:lnTo>
                    <a:pt x="179" y="208"/>
                  </a:lnTo>
                  <a:lnTo>
                    <a:pt x="177" y="201"/>
                  </a:lnTo>
                  <a:lnTo>
                    <a:pt x="163" y="199"/>
                  </a:lnTo>
                  <a:lnTo>
                    <a:pt x="172" y="184"/>
                  </a:lnTo>
                  <a:lnTo>
                    <a:pt x="194" y="184"/>
                  </a:lnTo>
                  <a:lnTo>
                    <a:pt x="205" y="189"/>
                  </a:lnTo>
                  <a:lnTo>
                    <a:pt x="212" y="191"/>
                  </a:lnTo>
                  <a:lnTo>
                    <a:pt x="215" y="199"/>
                  </a:lnTo>
                  <a:close/>
                  <a:moveTo>
                    <a:pt x="638" y="187"/>
                  </a:moveTo>
                  <a:lnTo>
                    <a:pt x="638" y="187"/>
                  </a:lnTo>
                  <a:lnTo>
                    <a:pt x="629" y="199"/>
                  </a:lnTo>
                  <a:lnTo>
                    <a:pt x="629" y="187"/>
                  </a:lnTo>
                  <a:lnTo>
                    <a:pt x="631" y="182"/>
                  </a:lnTo>
                  <a:lnTo>
                    <a:pt x="634" y="175"/>
                  </a:lnTo>
                  <a:lnTo>
                    <a:pt x="638" y="182"/>
                  </a:lnTo>
                  <a:lnTo>
                    <a:pt x="638" y="187"/>
                  </a:lnTo>
                  <a:close/>
                  <a:moveTo>
                    <a:pt x="518" y="144"/>
                  </a:moveTo>
                  <a:lnTo>
                    <a:pt x="518" y="144"/>
                  </a:lnTo>
                  <a:lnTo>
                    <a:pt x="511" y="149"/>
                  </a:lnTo>
                  <a:lnTo>
                    <a:pt x="499" y="147"/>
                  </a:lnTo>
                  <a:lnTo>
                    <a:pt x="496" y="139"/>
                  </a:lnTo>
                  <a:lnTo>
                    <a:pt x="513" y="139"/>
                  </a:lnTo>
                  <a:lnTo>
                    <a:pt x="518" y="144"/>
                  </a:lnTo>
                  <a:close/>
                  <a:moveTo>
                    <a:pt x="570" y="139"/>
                  </a:moveTo>
                  <a:lnTo>
                    <a:pt x="570" y="139"/>
                  </a:lnTo>
                  <a:lnTo>
                    <a:pt x="574" y="151"/>
                  </a:lnTo>
                  <a:lnTo>
                    <a:pt x="560" y="144"/>
                  </a:lnTo>
                  <a:lnTo>
                    <a:pt x="548" y="142"/>
                  </a:lnTo>
                  <a:lnTo>
                    <a:pt x="539" y="144"/>
                  </a:lnTo>
                  <a:lnTo>
                    <a:pt x="527" y="142"/>
                  </a:lnTo>
                  <a:lnTo>
                    <a:pt x="529" y="135"/>
                  </a:lnTo>
                  <a:lnTo>
                    <a:pt x="551" y="132"/>
                  </a:lnTo>
                  <a:lnTo>
                    <a:pt x="570" y="139"/>
                  </a:lnTo>
                  <a:close/>
                  <a:moveTo>
                    <a:pt x="629" y="106"/>
                  </a:moveTo>
                  <a:lnTo>
                    <a:pt x="629" y="106"/>
                  </a:lnTo>
                  <a:lnTo>
                    <a:pt x="634" y="132"/>
                  </a:lnTo>
                  <a:lnTo>
                    <a:pt x="650" y="142"/>
                  </a:lnTo>
                  <a:lnTo>
                    <a:pt x="662" y="125"/>
                  </a:lnTo>
                  <a:lnTo>
                    <a:pt x="681" y="116"/>
                  </a:lnTo>
                  <a:lnTo>
                    <a:pt x="695" y="116"/>
                  </a:lnTo>
                  <a:lnTo>
                    <a:pt x="712" y="120"/>
                  </a:lnTo>
                  <a:lnTo>
                    <a:pt x="721" y="128"/>
                  </a:lnTo>
                  <a:lnTo>
                    <a:pt x="740" y="130"/>
                  </a:lnTo>
                  <a:lnTo>
                    <a:pt x="740" y="182"/>
                  </a:lnTo>
                  <a:lnTo>
                    <a:pt x="740" y="234"/>
                  </a:lnTo>
                  <a:lnTo>
                    <a:pt x="726" y="222"/>
                  </a:lnTo>
                  <a:lnTo>
                    <a:pt x="709" y="218"/>
                  </a:lnTo>
                  <a:lnTo>
                    <a:pt x="704" y="225"/>
                  </a:lnTo>
                  <a:lnTo>
                    <a:pt x="686" y="225"/>
                  </a:lnTo>
                  <a:lnTo>
                    <a:pt x="690" y="210"/>
                  </a:lnTo>
                  <a:lnTo>
                    <a:pt x="702" y="206"/>
                  </a:lnTo>
                  <a:lnTo>
                    <a:pt x="697" y="189"/>
                  </a:lnTo>
                  <a:lnTo>
                    <a:pt x="690" y="175"/>
                  </a:lnTo>
                  <a:lnTo>
                    <a:pt x="660" y="161"/>
                  </a:lnTo>
                  <a:lnTo>
                    <a:pt x="645" y="161"/>
                  </a:lnTo>
                  <a:lnTo>
                    <a:pt x="619" y="144"/>
                  </a:lnTo>
                  <a:lnTo>
                    <a:pt x="615" y="154"/>
                  </a:lnTo>
                  <a:lnTo>
                    <a:pt x="610" y="154"/>
                  </a:lnTo>
                  <a:lnTo>
                    <a:pt x="605" y="149"/>
                  </a:lnTo>
                  <a:lnTo>
                    <a:pt x="605" y="142"/>
                  </a:lnTo>
                  <a:lnTo>
                    <a:pt x="593" y="135"/>
                  </a:lnTo>
                  <a:lnTo>
                    <a:pt x="610" y="128"/>
                  </a:lnTo>
                  <a:lnTo>
                    <a:pt x="622" y="128"/>
                  </a:lnTo>
                  <a:lnTo>
                    <a:pt x="622" y="123"/>
                  </a:lnTo>
                  <a:lnTo>
                    <a:pt x="598" y="123"/>
                  </a:lnTo>
                  <a:lnTo>
                    <a:pt x="591" y="113"/>
                  </a:lnTo>
                  <a:lnTo>
                    <a:pt x="577" y="111"/>
                  </a:lnTo>
                  <a:lnTo>
                    <a:pt x="570" y="104"/>
                  </a:lnTo>
                  <a:lnTo>
                    <a:pt x="591" y="99"/>
                  </a:lnTo>
                  <a:lnTo>
                    <a:pt x="600" y="94"/>
                  </a:lnTo>
                  <a:lnTo>
                    <a:pt x="626" y="102"/>
                  </a:lnTo>
                  <a:lnTo>
                    <a:pt x="629" y="106"/>
                  </a:lnTo>
                  <a:close/>
                  <a:moveTo>
                    <a:pt x="484" y="66"/>
                  </a:moveTo>
                  <a:lnTo>
                    <a:pt x="484" y="66"/>
                  </a:lnTo>
                  <a:lnTo>
                    <a:pt x="470" y="80"/>
                  </a:lnTo>
                  <a:lnTo>
                    <a:pt x="458" y="85"/>
                  </a:lnTo>
                  <a:lnTo>
                    <a:pt x="442" y="80"/>
                  </a:lnTo>
                  <a:lnTo>
                    <a:pt x="416" y="83"/>
                  </a:lnTo>
                  <a:lnTo>
                    <a:pt x="402" y="85"/>
                  </a:lnTo>
                  <a:lnTo>
                    <a:pt x="399" y="97"/>
                  </a:lnTo>
                  <a:lnTo>
                    <a:pt x="414" y="111"/>
                  </a:lnTo>
                  <a:lnTo>
                    <a:pt x="423" y="104"/>
                  </a:lnTo>
                  <a:lnTo>
                    <a:pt x="454" y="99"/>
                  </a:lnTo>
                  <a:lnTo>
                    <a:pt x="451" y="106"/>
                  </a:lnTo>
                  <a:lnTo>
                    <a:pt x="444" y="104"/>
                  </a:lnTo>
                  <a:lnTo>
                    <a:pt x="437" y="113"/>
                  </a:lnTo>
                  <a:lnTo>
                    <a:pt x="423" y="118"/>
                  </a:lnTo>
                  <a:lnTo>
                    <a:pt x="440" y="139"/>
                  </a:lnTo>
                  <a:lnTo>
                    <a:pt x="435" y="144"/>
                  </a:lnTo>
                  <a:lnTo>
                    <a:pt x="449" y="163"/>
                  </a:lnTo>
                  <a:lnTo>
                    <a:pt x="449" y="175"/>
                  </a:lnTo>
                  <a:lnTo>
                    <a:pt x="442" y="180"/>
                  </a:lnTo>
                  <a:lnTo>
                    <a:pt x="435" y="173"/>
                  </a:lnTo>
                  <a:lnTo>
                    <a:pt x="442" y="161"/>
                  </a:lnTo>
                  <a:lnTo>
                    <a:pt x="428" y="165"/>
                  </a:lnTo>
                  <a:lnTo>
                    <a:pt x="423" y="163"/>
                  </a:lnTo>
                  <a:lnTo>
                    <a:pt x="425" y="156"/>
                  </a:lnTo>
                  <a:lnTo>
                    <a:pt x="414" y="147"/>
                  </a:lnTo>
                  <a:lnTo>
                    <a:pt x="416" y="130"/>
                  </a:lnTo>
                  <a:lnTo>
                    <a:pt x="404" y="135"/>
                  </a:lnTo>
                  <a:lnTo>
                    <a:pt x="406" y="154"/>
                  </a:lnTo>
                  <a:lnTo>
                    <a:pt x="406" y="177"/>
                  </a:lnTo>
                  <a:lnTo>
                    <a:pt x="397" y="180"/>
                  </a:lnTo>
                  <a:lnTo>
                    <a:pt x="388" y="175"/>
                  </a:lnTo>
                  <a:lnTo>
                    <a:pt x="395" y="161"/>
                  </a:lnTo>
                  <a:lnTo>
                    <a:pt x="390" y="144"/>
                  </a:lnTo>
                  <a:lnTo>
                    <a:pt x="385" y="144"/>
                  </a:lnTo>
                  <a:lnTo>
                    <a:pt x="380" y="132"/>
                  </a:lnTo>
                  <a:lnTo>
                    <a:pt x="388" y="123"/>
                  </a:lnTo>
                  <a:lnTo>
                    <a:pt x="388" y="109"/>
                  </a:lnTo>
                  <a:lnTo>
                    <a:pt x="397" y="85"/>
                  </a:lnTo>
                  <a:lnTo>
                    <a:pt x="399" y="80"/>
                  </a:lnTo>
                  <a:lnTo>
                    <a:pt x="414" y="66"/>
                  </a:lnTo>
                  <a:lnTo>
                    <a:pt x="425" y="73"/>
                  </a:lnTo>
                  <a:lnTo>
                    <a:pt x="447" y="75"/>
                  </a:lnTo>
                  <a:lnTo>
                    <a:pt x="466" y="73"/>
                  </a:lnTo>
                  <a:lnTo>
                    <a:pt x="482" y="61"/>
                  </a:lnTo>
                  <a:lnTo>
                    <a:pt x="484" y="66"/>
                  </a:lnTo>
                  <a:close/>
                  <a:moveTo>
                    <a:pt x="539" y="71"/>
                  </a:moveTo>
                  <a:lnTo>
                    <a:pt x="539" y="71"/>
                  </a:lnTo>
                  <a:lnTo>
                    <a:pt x="539" y="85"/>
                  </a:lnTo>
                  <a:lnTo>
                    <a:pt x="529" y="83"/>
                  </a:lnTo>
                  <a:lnTo>
                    <a:pt x="527" y="92"/>
                  </a:lnTo>
                  <a:lnTo>
                    <a:pt x="534" y="102"/>
                  </a:lnTo>
                  <a:lnTo>
                    <a:pt x="529" y="102"/>
                  </a:lnTo>
                  <a:lnTo>
                    <a:pt x="525" y="92"/>
                  </a:lnTo>
                  <a:lnTo>
                    <a:pt x="520" y="73"/>
                  </a:lnTo>
                  <a:lnTo>
                    <a:pt x="522" y="59"/>
                  </a:lnTo>
                  <a:lnTo>
                    <a:pt x="527" y="54"/>
                  </a:lnTo>
                  <a:lnTo>
                    <a:pt x="529" y="61"/>
                  </a:lnTo>
                  <a:lnTo>
                    <a:pt x="539" y="64"/>
                  </a:lnTo>
                  <a:lnTo>
                    <a:pt x="539" y="71"/>
                  </a:lnTo>
                  <a:close/>
                  <a:moveTo>
                    <a:pt x="364" y="59"/>
                  </a:moveTo>
                  <a:lnTo>
                    <a:pt x="364" y="59"/>
                  </a:lnTo>
                  <a:lnTo>
                    <a:pt x="383" y="73"/>
                  </a:lnTo>
                  <a:lnTo>
                    <a:pt x="364" y="75"/>
                  </a:lnTo>
                  <a:lnTo>
                    <a:pt x="359" y="87"/>
                  </a:lnTo>
                  <a:lnTo>
                    <a:pt x="359" y="102"/>
                  </a:lnTo>
                  <a:lnTo>
                    <a:pt x="343" y="111"/>
                  </a:lnTo>
                  <a:lnTo>
                    <a:pt x="343" y="128"/>
                  </a:lnTo>
                  <a:lnTo>
                    <a:pt x="335" y="154"/>
                  </a:lnTo>
                  <a:lnTo>
                    <a:pt x="333" y="147"/>
                  </a:lnTo>
                  <a:lnTo>
                    <a:pt x="317" y="154"/>
                  </a:lnTo>
                  <a:lnTo>
                    <a:pt x="309" y="144"/>
                  </a:lnTo>
                  <a:lnTo>
                    <a:pt x="298" y="144"/>
                  </a:lnTo>
                  <a:lnTo>
                    <a:pt x="291" y="139"/>
                  </a:lnTo>
                  <a:lnTo>
                    <a:pt x="272" y="144"/>
                  </a:lnTo>
                  <a:lnTo>
                    <a:pt x="265" y="137"/>
                  </a:lnTo>
                  <a:lnTo>
                    <a:pt x="253" y="137"/>
                  </a:lnTo>
                  <a:lnTo>
                    <a:pt x="241" y="135"/>
                  </a:lnTo>
                  <a:lnTo>
                    <a:pt x="239" y="113"/>
                  </a:lnTo>
                  <a:lnTo>
                    <a:pt x="229" y="109"/>
                  </a:lnTo>
                  <a:lnTo>
                    <a:pt x="222" y="94"/>
                  </a:lnTo>
                  <a:lnTo>
                    <a:pt x="220" y="80"/>
                  </a:lnTo>
                  <a:lnTo>
                    <a:pt x="222" y="66"/>
                  </a:lnTo>
                  <a:lnTo>
                    <a:pt x="231" y="57"/>
                  </a:lnTo>
                  <a:lnTo>
                    <a:pt x="234" y="66"/>
                  </a:lnTo>
                  <a:lnTo>
                    <a:pt x="246" y="75"/>
                  </a:lnTo>
                  <a:lnTo>
                    <a:pt x="255" y="73"/>
                  </a:lnTo>
                  <a:lnTo>
                    <a:pt x="267" y="73"/>
                  </a:lnTo>
                  <a:lnTo>
                    <a:pt x="276" y="66"/>
                  </a:lnTo>
                  <a:lnTo>
                    <a:pt x="283" y="64"/>
                  </a:lnTo>
                  <a:lnTo>
                    <a:pt x="300" y="68"/>
                  </a:lnTo>
                  <a:lnTo>
                    <a:pt x="312" y="66"/>
                  </a:lnTo>
                  <a:lnTo>
                    <a:pt x="321" y="42"/>
                  </a:lnTo>
                  <a:lnTo>
                    <a:pt x="326" y="38"/>
                  </a:lnTo>
                  <a:lnTo>
                    <a:pt x="333" y="19"/>
                  </a:lnTo>
                  <a:lnTo>
                    <a:pt x="352" y="19"/>
                  </a:lnTo>
                  <a:lnTo>
                    <a:pt x="364" y="21"/>
                  </a:lnTo>
                  <a:lnTo>
                    <a:pt x="357" y="35"/>
                  </a:lnTo>
                  <a:lnTo>
                    <a:pt x="369" y="52"/>
                  </a:lnTo>
                  <a:lnTo>
                    <a:pt x="364" y="59"/>
                  </a:lnTo>
                  <a:close/>
                  <a:moveTo>
                    <a:pt x="170" y="182"/>
                  </a:moveTo>
                  <a:lnTo>
                    <a:pt x="170" y="182"/>
                  </a:lnTo>
                  <a:lnTo>
                    <a:pt x="151" y="184"/>
                  </a:lnTo>
                  <a:lnTo>
                    <a:pt x="139" y="168"/>
                  </a:lnTo>
                  <a:lnTo>
                    <a:pt x="118" y="156"/>
                  </a:lnTo>
                  <a:lnTo>
                    <a:pt x="111" y="147"/>
                  </a:lnTo>
                  <a:lnTo>
                    <a:pt x="99" y="132"/>
                  </a:lnTo>
                  <a:lnTo>
                    <a:pt x="89" y="120"/>
                  </a:lnTo>
                  <a:lnTo>
                    <a:pt x="78" y="99"/>
                  </a:lnTo>
                  <a:lnTo>
                    <a:pt x="63" y="85"/>
                  </a:lnTo>
                  <a:lnTo>
                    <a:pt x="59" y="71"/>
                  </a:lnTo>
                  <a:lnTo>
                    <a:pt x="52" y="59"/>
                  </a:lnTo>
                  <a:lnTo>
                    <a:pt x="37" y="49"/>
                  </a:lnTo>
                  <a:lnTo>
                    <a:pt x="30" y="35"/>
                  </a:lnTo>
                  <a:lnTo>
                    <a:pt x="16" y="26"/>
                  </a:lnTo>
                  <a:lnTo>
                    <a:pt x="0" y="9"/>
                  </a:lnTo>
                  <a:lnTo>
                    <a:pt x="0" y="0"/>
                  </a:lnTo>
                  <a:lnTo>
                    <a:pt x="9" y="0"/>
                  </a:lnTo>
                  <a:lnTo>
                    <a:pt x="35" y="4"/>
                  </a:lnTo>
                  <a:lnTo>
                    <a:pt x="49" y="19"/>
                  </a:lnTo>
                  <a:lnTo>
                    <a:pt x="61" y="31"/>
                  </a:lnTo>
                  <a:lnTo>
                    <a:pt x="71" y="38"/>
                  </a:lnTo>
                  <a:lnTo>
                    <a:pt x="87" y="54"/>
                  </a:lnTo>
                  <a:lnTo>
                    <a:pt x="101" y="54"/>
                  </a:lnTo>
                  <a:lnTo>
                    <a:pt x="116" y="66"/>
                  </a:lnTo>
                  <a:lnTo>
                    <a:pt x="125" y="80"/>
                  </a:lnTo>
                  <a:lnTo>
                    <a:pt x="137" y="87"/>
                  </a:lnTo>
                  <a:lnTo>
                    <a:pt x="132" y="99"/>
                  </a:lnTo>
                  <a:lnTo>
                    <a:pt x="142" y="106"/>
                  </a:lnTo>
                  <a:lnTo>
                    <a:pt x="146" y="106"/>
                  </a:lnTo>
                  <a:lnTo>
                    <a:pt x="149" y="118"/>
                  </a:lnTo>
                  <a:lnTo>
                    <a:pt x="156" y="125"/>
                  </a:lnTo>
                  <a:lnTo>
                    <a:pt x="168" y="128"/>
                  </a:lnTo>
                  <a:lnTo>
                    <a:pt x="175" y="137"/>
                  </a:lnTo>
                  <a:lnTo>
                    <a:pt x="170" y="158"/>
                  </a:lnTo>
                  <a:lnTo>
                    <a:pt x="170" y="18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6" name="Freeform 148"/>
            <p:cNvSpPr>
              <a:spLocks/>
            </p:cNvSpPr>
            <p:nvPr/>
          </p:nvSpPr>
          <p:spPr bwMode="auto">
            <a:xfrm>
              <a:off x="4120273" y="2102506"/>
              <a:ext cx="109079" cy="158505"/>
            </a:xfrm>
            <a:custGeom>
              <a:avLst/>
              <a:gdLst>
                <a:gd name="T0" fmla="*/ 43 w 64"/>
                <a:gd name="T1" fmla="*/ 14 h 93"/>
                <a:gd name="T2" fmla="*/ 43 w 64"/>
                <a:gd name="T3" fmla="*/ 14 h 93"/>
                <a:gd name="T4" fmla="*/ 40 w 64"/>
                <a:gd name="T5" fmla="*/ 29 h 93"/>
                <a:gd name="T6" fmla="*/ 50 w 64"/>
                <a:gd name="T7" fmla="*/ 29 h 93"/>
                <a:gd name="T8" fmla="*/ 62 w 64"/>
                <a:gd name="T9" fmla="*/ 36 h 93"/>
                <a:gd name="T10" fmla="*/ 64 w 64"/>
                <a:gd name="T11" fmla="*/ 55 h 93"/>
                <a:gd name="T12" fmla="*/ 52 w 64"/>
                <a:gd name="T13" fmla="*/ 78 h 93"/>
                <a:gd name="T14" fmla="*/ 24 w 64"/>
                <a:gd name="T15" fmla="*/ 93 h 93"/>
                <a:gd name="T16" fmla="*/ 0 w 64"/>
                <a:gd name="T17" fmla="*/ 90 h 93"/>
                <a:gd name="T18" fmla="*/ 14 w 64"/>
                <a:gd name="T19" fmla="*/ 62 h 93"/>
                <a:gd name="T20" fmla="*/ 5 w 64"/>
                <a:gd name="T21" fmla="*/ 36 h 93"/>
                <a:gd name="T22" fmla="*/ 29 w 64"/>
                <a:gd name="T23" fmla="*/ 12 h 93"/>
                <a:gd name="T24" fmla="*/ 40 w 64"/>
                <a:gd name="T25" fmla="*/ 0 h 93"/>
                <a:gd name="T26" fmla="*/ 43 w 64"/>
                <a:gd name="T27"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93">
                  <a:moveTo>
                    <a:pt x="43" y="14"/>
                  </a:moveTo>
                  <a:lnTo>
                    <a:pt x="43" y="14"/>
                  </a:lnTo>
                  <a:lnTo>
                    <a:pt x="40" y="29"/>
                  </a:lnTo>
                  <a:lnTo>
                    <a:pt x="50" y="29"/>
                  </a:lnTo>
                  <a:lnTo>
                    <a:pt x="62" y="36"/>
                  </a:lnTo>
                  <a:lnTo>
                    <a:pt x="64" y="55"/>
                  </a:lnTo>
                  <a:lnTo>
                    <a:pt x="52" y="78"/>
                  </a:lnTo>
                  <a:lnTo>
                    <a:pt x="24" y="93"/>
                  </a:lnTo>
                  <a:lnTo>
                    <a:pt x="0" y="90"/>
                  </a:lnTo>
                  <a:lnTo>
                    <a:pt x="14" y="62"/>
                  </a:lnTo>
                  <a:lnTo>
                    <a:pt x="5" y="36"/>
                  </a:lnTo>
                  <a:lnTo>
                    <a:pt x="29" y="12"/>
                  </a:lnTo>
                  <a:lnTo>
                    <a:pt x="40" y="0"/>
                  </a:lnTo>
                  <a:lnTo>
                    <a:pt x="43" y="14"/>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7" name="Freeform 154"/>
            <p:cNvSpPr>
              <a:spLocks/>
            </p:cNvSpPr>
            <p:nvPr/>
          </p:nvSpPr>
          <p:spPr bwMode="auto">
            <a:xfrm>
              <a:off x="3724865" y="1453150"/>
              <a:ext cx="294853" cy="197705"/>
            </a:xfrm>
            <a:custGeom>
              <a:avLst/>
              <a:gdLst>
                <a:gd name="T0" fmla="*/ 159 w 173"/>
                <a:gd name="T1" fmla="*/ 2 h 116"/>
                <a:gd name="T2" fmla="*/ 159 w 173"/>
                <a:gd name="T3" fmla="*/ 2 h 116"/>
                <a:gd name="T4" fmla="*/ 157 w 173"/>
                <a:gd name="T5" fmla="*/ 29 h 116"/>
                <a:gd name="T6" fmla="*/ 173 w 173"/>
                <a:gd name="T7" fmla="*/ 55 h 116"/>
                <a:gd name="T8" fmla="*/ 152 w 173"/>
                <a:gd name="T9" fmla="*/ 83 h 116"/>
                <a:gd name="T10" fmla="*/ 107 w 173"/>
                <a:gd name="T11" fmla="*/ 109 h 116"/>
                <a:gd name="T12" fmla="*/ 93 w 173"/>
                <a:gd name="T13" fmla="*/ 116 h 116"/>
                <a:gd name="T14" fmla="*/ 71 w 173"/>
                <a:gd name="T15" fmla="*/ 109 h 116"/>
                <a:gd name="T16" fmla="*/ 26 w 173"/>
                <a:gd name="T17" fmla="*/ 100 h 116"/>
                <a:gd name="T18" fmla="*/ 41 w 173"/>
                <a:gd name="T19" fmla="*/ 83 h 116"/>
                <a:gd name="T20" fmla="*/ 8 w 173"/>
                <a:gd name="T21" fmla="*/ 64 h 116"/>
                <a:gd name="T22" fmla="*/ 36 w 173"/>
                <a:gd name="T23" fmla="*/ 57 h 116"/>
                <a:gd name="T24" fmla="*/ 36 w 173"/>
                <a:gd name="T25" fmla="*/ 45 h 116"/>
                <a:gd name="T26" fmla="*/ 0 w 173"/>
                <a:gd name="T27" fmla="*/ 36 h 116"/>
                <a:gd name="T28" fmla="*/ 12 w 173"/>
                <a:gd name="T29" fmla="*/ 12 h 116"/>
                <a:gd name="T30" fmla="*/ 36 w 173"/>
                <a:gd name="T31" fmla="*/ 5 h 116"/>
                <a:gd name="T32" fmla="*/ 62 w 173"/>
                <a:gd name="T33" fmla="*/ 33 h 116"/>
                <a:gd name="T34" fmla="*/ 86 w 173"/>
                <a:gd name="T35" fmla="*/ 10 h 116"/>
                <a:gd name="T36" fmla="*/ 107 w 173"/>
                <a:gd name="T37" fmla="*/ 21 h 116"/>
                <a:gd name="T38" fmla="*/ 133 w 173"/>
                <a:gd name="T39" fmla="*/ 0 h 116"/>
                <a:gd name="T40" fmla="*/ 159 w 173"/>
                <a:gd name="T41" fmla="*/ 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16">
                  <a:moveTo>
                    <a:pt x="159" y="2"/>
                  </a:moveTo>
                  <a:lnTo>
                    <a:pt x="159" y="2"/>
                  </a:lnTo>
                  <a:lnTo>
                    <a:pt x="157" y="29"/>
                  </a:lnTo>
                  <a:lnTo>
                    <a:pt x="173" y="55"/>
                  </a:lnTo>
                  <a:lnTo>
                    <a:pt x="152" y="83"/>
                  </a:lnTo>
                  <a:lnTo>
                    <a:pt x="107" y="109"/>
                  </a:lnTo>
                  <a:lnTo>
                    <a:pt x="93" y="116"/>
                  </a:lnTo>
                  <a:lnTo>
                    <a:pt x="71" y="109"/>
                  </a:lnTo>
                  <a:lnTo>
                    <a:pt x="26" y="100"/>
                  </a:lnTo>
                  <a:lnTo>
                    <a:pt x="41" y="83"/>
                  </a:lnTo>
                  <a:lnTo>
                    <a:pt x="8" y="64"/>
                  </a:lnTo>
                  <a:lnTo>
                    <a:pt x="36" y="57"/>
                  </a:lnTo>
                  <a:lnTo>
                    <a:pt x="36" y="45"/>
                  </a:lnTo>
                  <a:lnTo>
                    <a:pt x="0" y="36"/>
                  </a:lnTo>
                  <a:lnTo>
                    <a:pt x="12" y="12"/>
                  </a:lnTo>
                  <a:lnTo>
                    <a:pt x="36" y="5"/>
                  </a:lnTo>
                  <a:lnTo>
                    <a:pt x="62" y="33"/>
                  </a:lnTo>
                  <a:lnTo>
                    <a:pt x="86" y="10"/>
                  </a:lnTo>
                  <a:lnTo>
                    <a:pt x="107" y="21"/>
                  </a:lnTo>
                  <a:lnTo>
                    <a:pt x="133" y="0"/>
                  </a:lnTo>
                  <a:lnTo>
                    <a:pt x="159" y="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8" name="Freeform 156"/>
            <p:cNvSpPr>
              <a:spLocks/>
            </p:cNvSpPr>
            <p:nvPr/>
          </p:nvSpPr>
          <p:spPr bwMode="auto">
            <a:xfrm>
              <a:off x="5342290" y="2954680"/>
              <a:ext cx="44313" cy="115896"/>
            </a:xfrm>
            <a:custGeom>
              <a:avLst/>
              <a:gdLst>
                <a:gd name="T0" fmla="*/ 26 w 26"/>
                <a:gd name="T1" fmla="*/ 0 h 68"/>
                <a:gd name="T2" fmla="*/ 26 w 26"/>
                <a:gd name="T3" fmla="*/ 0 h 68"/>
                <a:gd name="T4" fmla="*/ 26 w 26"/>
                <a:gd name="T5" fmla="*/ 7 h 68"/>
                <a:gd name="T6" fmla="*/ 24 w 26"/>
                <a:gd name="T7" fmla="*/ 9 h 68"/>
                <a:gd name="T8" fmla="*/ 24 w 26"/>
                <a:gd name="T9" fmla="*/ 9 h 68"/>
                <a:gd name="T10" fmla="*/ 21 w 26"/>
                <a:gd name="T11" fmla="*/ 16 h 68"/>
                <a:gd name="T12" fmla="*/ 14 w 26"/>
                <a:gd name="T13" fmla="*/ 14 h 68"/>
                <a:gd name="T14" fmla="*/ 12 w 26"/>
                <a:gd name="T15" fmla="*/ 26 h 68"/>
                <a:gd name="T16" fmla="*/ 16 w 26"/>
                <a:gd name="T17" fmla="*/ 28 h 68"/>
                <a:gd name="T18" fmla="*/ 12 w 26"/>
                <a:gd name="T19" fmla="*/ 30 h 68"/>
                <a:gd name="T20" fmla="*/ 12 w 26"/>
                <a:gd name="T21" fmla="*/ 35 h 68"/>
                <a:gd name="T22" fmla="*/ 19 w 26"/>
                <a:gd name="T23" fmla="*/ 33 h 68"/>
                <a:gd name="T24" fmla="*/ 19 w 26"/>
                <a:gd name="T25" fmla="*/ 40 h 68"/>
                <a:gd name="T26" fmla="*/ 12 w 26"/>
                <a:gd name="T27" fmla="*/ 68 h 68"/>
                <a:gd name="T28" fmla="*/ 0 w 26"/>
                <a:gd name="T29" fmla="*/ 38 h 68"/>
                <a:gd name="T30" fmla="*/ 5 w 26"/>
                <a:gd name="T31" fmla="*/ 30 h 68"/>
                <a:gd name="T32" fmla="*/ 5 w 26"/>
                <a:gd name="T33" fmla="*/ 30 h 68"/>
                <a:gd name="T34" fmla="*/ 9 w 26"/>
                <a:gd name="T35" fmla="*/ 21 h 68"/>
                <a:gd name="T36" fmla="*/ 12 w 26"/>
                <a:gd name="T37" fmla="*/ 7 h 68"/>
                <a:gd name="T38" fmla="*/ 14 w 26"/>
                <a:gd name="T39" fmla="*/ 2 h 68"/>
                <a:gd name="T40" fmla="*/ 14 w 26"/>
                <a:gd name="T41" fmla="*/ 2 h 68"/>
                <a:gd name="T42" fmla="*/ 19 w 26"/>
                <a:gd name="T43" fmla="*/ 2 h 68"/>
                <a:gd name="T44" fmla="*/ 21 w 26"/>
                <a:gd name="T45" fmla="*/ 0 h 68"/>
                <a:gd name="T46" fmla="*/ 26 w 26"/>
                <a:gd name="T4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68">
                  <a:moveTo>
                    <a:pt x="26" y="0"/>
                  </a:moveTo>
                  <a:lnTo>
                    <a:pt x="26" y="0"/>
                  </a:lnTo>
                  <a:lnTo>
                    <a:pt x="26" y="7"/>
                  </a:lnTo>
                  <a:lnTo>
                    <a:pt x="24" y="9"/>
                  </a:lnTo>
                  <a:lnTo>
                    <a:pt x="24" y="9"/>
                  </a:lnTo>
                  <a:lnTo>
                    <a:pt x="21" y="16"/>
                  </a:lnTo>
                  <a:lnTo>
                    <a:pt x="14" y="14"/>
                  </a:lnTo>
                  <a:lnTo>
                    <a:pt x="12" y="26"/>
                  </a:lnTo>
                  <a:lnTo>
                    <a:pt x="16" y="28"/>
                  </a:lnTo>
                  <a:lnTo>
                    <a:pt x="12" y="30"/>
                  </a:lnTo>
                  <a:lnTo>
                    <a:pt x="12" y="35"/>
                  </a:lnTo>
                  <a:lnTo>
                    <a:pt x="19" y="33"/>
                  </a:lnTo>
                  <a:lnTo>
                    <a:pt x="19" y="40"/>
                  </a:lnTo>
                  <a:lnTo>
                    <a:pt x="12" y="68"/>
                  </a:lnTo>
                  <a:lnTo>
                    <a:pt x="0" y="38"/>
                  </a:lnTo>
                  <a:lnTo>
                    <a:pt x="5" y="30"/>
                  </a:lnTo>
                  <a:lnTo>
                    <a:pt x="5" y="30"/>
                  </a:lnTo>
                  <a:lnTo>
                    <a:pt x="9" y="21"/>
                  </a:lnTo>
                  <a:lnTo>
                    <a:pt x="12" y="7"/>
                  </a:lnTo>
                  <a:lnTo>
                    <a:pt x="14" y="2"/>
                  </a:lnTo>
                  <a:lnTo>
                    <a:pt x="14" y="2"/>
                  </a:lnTo>
                  <a:lnTo>
                    <a:pt x="19" y="2"/>
                  </a:lnTo>
                  <a:lnTo>
                    <a:pt x="21" y="0"/>
                  </a:lnTo>
                  <a:lnTo>
                    <a:pt x="26"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9" name="Freeform 158"/>
            <p:cNvSpPr>
              <a:spLocks noEditPoints="1"/>
            </p:cNvSpPr>
            <p:nvPr/>
          </p:nvSpPr>
          <p:spPr bwMode="auto">
            <a:xfrm>
              <a:off x="4583855" y="2453602"/>
              <a:ext cx="322122" cy="386888"/>
            </a:xfrm>
            <a:custGeom>
              <a:avLst/>
              <a:gdLst>
                <a:gd name="T0" fmla="*/ 142 w 189"/>
                <a:gd name="T1" fmla="*/ 194 h 227"/>
                <a:gd name="T2" fmla="*/ 137 w 189"/>
                <a:gd name="T3" fmla="*/ 218 h 227"/>
                <a:gd name="T4" fmla="*/ 121 w 189"/>
                <a:gd name="T5" fmla="*/ 220 h 227"/>
                <a:gd name="T6" fmla="*/ 92 w 189"/>
                <a:gd name="T7" fmla="*/ 206 h 227"/>
                <a:gd name="T8" fmla="*/ 114 w 189"/>
                <a:gd name="T9" fmla="*/ 199 h 227"/>
                <a:gd name="T10" fmla="*/ 142 w 189"/>
                <a:gd name="T11" fmla="*/ 194 h 227"/>
                <a:gd name="T12" fmla="*/ 40 w 189"/>
                <a:gd name="T13" fmla="*/ 133 h 227"/>
                <a:gd name="T14" fmla="*/ 48 w 189"/>
                <a:gd name="T15" fmla="*/ 175 h 227"/>
                <a:gd name="T16" fmla="*/ 33 w 189"/>
                <a:gd name="T17" fmla="*/ 180 h 227"/>
                <a:gd name="T18" fmla="*/ 26 w 189"/>
                <a:gd name="T19" fmla="*/ 149 h 227"/>
                <a:gd name="T20" fmla="*/ 31 w 189"/>
                <a:gd name="T21" fmla="*/ 137 h 227"/>
                <a:gd name="T22" fmla="*/ 90 w 189"/>
                <a:gd name="T23" fmla="*/ 7 h 227"/>
                <a:gd name="T24" fmla="*/ 114 w 189"/>
                <a:gd name="T25" fmla="*/ 14 h 227"/>
                <a:gd name="T26" fmla="*/ 116 w 189"/>
                <a:gd name="T27" fmla="*/ 36 h 227"/>
                <a:gd name="T28" fmla="*/ 90 w 189"/>
                <a:gd name="T29" fmla="*/ 40 h 227"/>
                <a:gd name="T30" fmla="*/ 88 w 189"/>
                <a:gd name="T31" fmla="*/ 57 h 227"/>
                <a:gd name="T32" fmla="*/ 109 w 189"/>
                <a:gd name="T33" fmla="*/ 81 h 227"/>
                <a:gd name="T34" fmla="*/ 135 w 189"/>
                <a:gd name="T35" fmla="*/ 116 h 227"/>
                <a:gd name="T36" fmla="*/ 152 w 189"/>
                <a:gd name="T37" fmla="*/ 121 h 227"/>
                <a:gd name="T38" fmla="*/ 161 w 189"/>
                <a:gd name="T39" fmla="*/ 133 h 227"/>
                <a:gd name="T40" fmla="*/ 187 w 189"/>
                <a:gd name="T41" fmla="*/ 149 h 227"/>
                <a:gd name="T42" fmla="*/ 187 w 189"/>
                <a:gd name="T43" fmla="*/ 161 h 227"/>
                <a:gd name="T44" fmla="*/ 163 w 189"/>
                <a:gd name="T45" fmla="*/ 147 h 227"/>
                <a:gd name="T46" fmla="*/ 168 w 189"/>
                <a:gd name="T47" fmla="*/ 171 h 227"/>
                <a:gd name="T48" fmla="*/ 159 w 189"/>
                <a:gd name="T49" fmla="*/ 182 h 227"/>
                <a:gd name="T50" fmla="*/ 145 w 189"/>
                <a:gd name="T51" fmla="*/ 201 h 227"/>
                <a:gd name="T52" fmla="*/ 147 w 189"/>
                <a:gd name="T53" fmla="*/ 182 h 227"/>
                <a:gd name="T54" fmla="*/ 145 w 189"/>
                <a:gd name="T55" fmla="*/ 166 h 227"/>
                <a:gd name="T56" fmla="*/ 133 w 189"/>
                <a:gd name="T57" fmla="*/ 154 h 227"/>
                <a:gd name="T58" fmla="*/ 116 w 189"/>
                <a:gd name="T59" fmla="*/ 140 h 227"/>
                <a:gd name="T60" fmla="*/ 100 w 189"/>
                <a:gd name="T61" fmla="*/ 130 h 227"/>
                <a:gd name="T62" fmla="*/ 71 w 189"/>
                <a:gd name="T63" fmla="*/ 107 h 227"/>
                <a:gd name="T64" fmla="*/ 55 w 189"/>
                <a:gd name="T65" fmla="*/ 74 h 227"/>
                <a:gd name="T66" fmla="*/ 36 w 189"/>
                <a:gd name="T67" fmla="*/ 62 h 227"/>
                <a:gd name="T68" fmla="*/ 19 w 189"/>
                <a:gd name="T69" fmla="*/ 76 h 227"/>
                <a:gd name="T70" fmla="*/ 12 w 189"/>
                <a:gd name="T71" fmla="*/ 69 h 227"/>
                <a:gd name="T72" fmla="*/ 0 w 189"/>
                <a:gd name="T73" fmla="*/ 47 h 227"/>
                <a:gd name="T74" fmla="*/ 0 w 189"/>
                <a:gd name="T75" fmla="*/ 33 h 227"/>
                <a:gd name="T76" fmla="*/ 7 w 189"/>
                <a:gd name="T77" fmla="*/ 31 h 227"/>
                <a:gd name="T78" fmla="*/ 24 w 189"/>
                <a:gd name="T79" fmla="*/ 21 h 227"/>
                <a:gd name="T80" fmla="*/ 36 w 189"/>
                <a:gd name="T81" fmla="*/ 26 h 227"/>
                <a:gd name="T82" fmla="*/ 52 w 189"/>
                <a:gd name="T83" fmla="*/ 19 h 227"/>
                <a:gd name="T84" fmla="*/ 59 w 189"/>
                <a:gd name="T85" fmla="*/ 5 h 227"/>
                <a:gd name="T86" fmla="*/ 71 w 189"/>
                <a:gd name="T87" fmla="*/ 5 h 227"/>
                <a:gd name="T88" fmla="*/ 90 w 189"/>
                <a:gd name="T89" fmla="*/ 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9" h="227">
                  <a:moveTo>
                    <a:pt x="142" y="194"/>
                  </a:moveTo>
                  <a:lnTo>
                    <a:pt x="142" y="194"/>
                  </a:lnTo>
                  <a:lnTo>
                    <a:pt x="135" y="211"/>
                  </a:lnTo>
                  <a:lnTo>
                    <a:pt x="137" y="218"/>
                  </a:lnTo>
                  <a:lnTo>
                    <a:pt x="135" y="227"/>
                  </a:lnTo>
                  <a:lnTo>
                    <a:pt x="121" y="220"/>
                  </a:lnTo>
                  <a:lnTo>
                    <a:pt x="114" y="218"/>
                  </a:lnTo>
                  <a:lnTo>
                    <a:pt x="92" y="206"/>
                  </a:lnTo>
                  <a:lnTo>
                    <a:pt x="92" y="197"/>
                  </a:lnTo>
                  <a:lnTo>
                    <a:pt x="114" y="199"/>
                  </a:lnTo>
                  <a:lnTo>
                    <a:pt x="130" y="197"/>
                  </a:lnTo>
                  <a:lnTo>
                    <a:pt x="142" y="194"/>
                  </a:lnTo>
                  <a:close/>
                  <a:moveTo>
                    <a:pt x="40" y="133"/>
                  </a:moveTo>
                  <a:lnTo>
                    <a:pt x="40" y="133"/>
                  </a:lnTo>
                  <a:lnTo>
                    <a:pt x="50" y="147"/>
                  </a:lnTo>
                  <a:lnTo>
                    <a:pt x="48" y="175"/>
                  </a:lnTo>
                  <a:lnTo>
                    <a:pt x="40" y="173"/>
                  </a:lnTo>
                  <a:lnTo>
                    <a:pt x="33" y="180"/>
                  </a:lnTo>
                  <a:lnTo>
                    <a:pt x="26" y="175"/>
                  </a:lnTo>
                  <a:lnTo>
                    <a:pt x="26" y="149"/>
                  </a:lnTo>
                  <a:lnTo>
                    <a:pt x="22" y="137"/>
                  </a:lnTo>
                  <a:lnTo>
                    <a:pt x="31" y="137"/>
                  </a:lnTo>
                  <a:lnTo>
                    <a:pt x="40" y="133"/>
                  </a:lnTo>
                  <a:close/>
                  <a:moveTo>
                    <a:pt x="90" y="7"/>
                  </a:moveTo>
                  <a:lnTo>
                    <a:pt x="90" y="7"/>
                  </a:lnTo>
                  <a:lnTo>
                    <a:pt x="114" y="14"/>
                  </a:lnTo>
                  <a:lnTo>
                    <a:pt x="111" y="26"/>
                  </a:lnTo>
                  <a:lnTo>
                    <a:pt x="116" y="36"/>
                  </a:lnTo>
                  <a:lnTo>
                    <a:pt x="102" y="31"/>
                  </a:lnTo>
                  <a:lnTo>
                    <a:pt x="90" y="40"/>
                  </a:lnTo>
                  <a:lnTo>
                    <a:pt x="90" y="52"/>
                  </a:lnTo>
                  <a:lnTo>
                    <a:pt x="88" y="57"/>
                  </a:lnTo>
                  <a:lnTo>
                    <a:pt x="95" y="69"/>
                  </a:lnTo>
                  <a:lnTo>
                    <a:pt x="109" y="81"/>
                  </a:lnTo>
                  <a:lnTo>
                    <a:pt x="116" y="100"/>
                  </a:lnTo>
                  <a:lnTo>
                    <a:pt x="135" y="116"/>
                  </a:lnTo>
                  <a:lnTo>
                    <a:pt x="147" y="116"/>
                  </a:lnTo>
                  <a:lnTo>
                    <a:pt x="152" y="121"/>
                  </a:lnTo>
                  <a:lnTo>
                    <a:pt x="147" y="126"/>
                  </a:lnTo>
                  <a:lnTo>
                    <a:pt x="161" y="133"/>
                  </a:lnTo>
                  <a:lnTo>
                    <a:pt x="173" y="140"/>
                  </a:lnTo>
                  <a:lnTo>
                    <a:pt x="187" y="149"/>
                  </a:lnTo>
                  <a:lnTo>
                    <a:pt x="189" y="154"/>
                  </a:lnTo>
                  <a:lnTo>
                    <a:pt x="187" y="161"/>
                  </a:lnTo>
                  <a:lnTo>
                    <a:pt x="178" y="152"/>
                  </a:lnTo>
                  <a:lnTo>
                    <a:pt x="163" y="147"/>
                  </a:lnTo>
                  <a:lnTo>
                    <a:pt x="156" y="161"/>
                  </a:lnTo>
                  <a:lnTo>
                    <a:pt x="168" y="171"/>
                  </a:lnTo>
                  <a:lnTo>
                    <a:pt x="166" y="180"/>
                  </a:lnTo>
                  <a:lnTo>
                    <a:pt x="159" y="182"/>
                  </a:lnTo>
                  <a:lnTo>
                    <a:pt x="152" y="199"/>
                  </a:lnTo>
                  <a:lnTo>
                    <a:pt x="145" y="201"/>
                  </a:lnTo>
                  <a:lnTo>
                    <a:pt x="145" y="194"/>
                  </a:lnTo>
                  <a:lnTo>
                    <a:pt x="147" y="182"/>
                  </a:lnTo>
                  <a:lnTo>
                    <a:pt x="152" y="178"/>
                  </a:lnTo>
                  <a:lnTo>
                    <a:pt x="145" y="166"/>
                  </a:lnTo>
                  <a:lnTo>
                    <a:pt x="140" y="156"/>
                  </a:lnTo>
                  <a:lnTo>
                    <a:pt x="133" y="154"/>
                  </a:lnTo>
                  <a:lnTo>
                    <a:pt x="128" y="145"/>
                  </a:lnTo>
                  <a:lnTo>
                    <a:pt x="116" y="140"/>
                  </a:lnTo>
                  <a:lnTo>
                    <a:pt x="111" y="133"/>
                  </a:lnTo>
                  <a:lnTo>
                    <a:pt x="100" y="130"/>
                  </a:lnTo>
                  <a:lnTo>
                    <a:pt x="88" y="121"/>
                  </a:lnTo>
                  <a:lnTo>
                    <a:pt x="71" y="107"/>
                  </a:lnTo>
                  <a:lnTo>
                    <a:pt x="62" y="95"/>
                  </a:lnTo>
                  <a:lnTo>
                    <a:pt x="55" y="74"/>
                  </a:lnTo>
                  <a:lnTo>
                    <a:pt x="48" y="71"/>
                  </a:lnTo>
                  <a:lnTo>
                    <a:pt x="36" y="62"/>
                  </a:lnTo>
                  <a:lnTo>
                    <a:pt x="26" y="66"/>
                  </a:lnTo>
                  <a:lnTo>
                    <a:pt x="19" y="76"/>
                  </a:lnTo>
                  <a:lnTo>
                    <a:pt x="10" y="78"/>
                  </a:lnTo>
                  <a:lnTo>
                    <a:pt x="12" y="69"/>
                  </a:lnTo>
                  <a:lnTo>
                    <a:pt x="5" y="66"/>
                  </a:lnTo>
                  <a:lnTo>
                    <a:pt x="0" y="47"/>
                  </a:lnTo>
                  <a:lnTo>
                    <a:pt x="5" y="40"/>
                  </a:lnTo>
                  <a:lnTo>
                    <a:pt x="0" y="33"/>
                  </a:lnTo>
                  <a:lnTo>
                    <a:pt x="0" y="26"/>
                  </a:lnTo>
                  <a:lnTo>
                    <a:pt x="7" y="31"/>
                  </a:lnTo>
                  <a:lnTo>
                    <a:pt x="17" y="31"/>
                  </a:lnTo>
                  <a:lnTo>
                    <a:pt x="24" y="21"/>
                  </a:lnTo>
                  <a:lnTo>
                    <a:pt x="29" y="26"/>
                  </a:lnTo>
                  <a:lnTo>
                    <a:pt x="36" y="26"/>
                  </a:lnTo>
                  <a:lnTo>
                    <a:pt x="40" y="14"/>
                  </a:lnTo>
                  <a:lnTo>
                    <a:pt x="52" y="19"/>
                  </a:lnTo>
                  <a:lnTo>
                    <a:pt x="57" y="14"/>
                  </a:lnTo>
                  <a:lnTo>
                    <a:pt x="59" y="5"/>
                  </a:lnTo>
                  <a:lnTo>
                    <a:pt x="69" y="10"/>
                  </a:lnTo>
                  <a:lnTo>
                    <a:pt x="71" y="5"/>
                  </a:lnTo>
                  <a:lnTo>
                    <a:pt x="88" y="0"/>
                  </a:lnTo>
                  <a:lnTo>
                    <a:pt x="90" y="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50" name="Freeform 160"/>
            <p:cNvSpPr>
              <a:spLocks/>
            </p:cNvSpPr>
            <p:nvPr/>
          </p:nvSpPr>
          <p:spPr bwMode="auto">
            <a:xfrm>
              <a:off x="2233559" y="3401220"/>
              <a:ext cx="61357" cy="25566"/>
            </a:xfrm>
            <a:custGeom>
              <a:avLst/>
              <a:gdLst>
                <a:gd name="T0" fmla="*/ 24 w 36"/>
                <a:gd name="T1" fmla="*/ 12 h 15"/>
                <a:gd name="T2" fmla="*/ 24 w 36"/>
                <a:gd name="T3" fmla="*/ 12 h 15"/>
                <a:gd name="T4" fmla="*/ 19 w 36"/>
                <a:gd name="T5" fmla="*/ 15 h 15"/>
                <a:gd name="T6" fmla="*/ 10 w 36"/>
                <a:gd name="T7" fmla="*/ 12 h 15"/>
                <a:gd name="T8" fmla="*/ 0 w 36"/>
                <a:gd name="T9" fmla="*/ 5 h 15"/>
                <a:gd name="T10" fmla="*/ 3 w 36"/>
                <a:gd name="T11" fmla="*/ 3 h 15"/>
                <a:gd name="T12" fmla="*/ 10 w 36"/>
                <a:gd name="T13" fmla="*/ 0 h 15"/>
                <a:gd name="T14" fmla="*/ 14 w 36"/>
                <a:gd name="T15" fmla="*/ 0 h 15"/>
                <a:gd name="T16" fmla="*/ 24 w 36"/>
                <a:gd name="T17" fmla="*/ 3 h 15"/>
                <a:gd name="T18" fmla="*/ 33 w 36"/>
                <a:gd name="T19" fmla="*/ 7 h 15"/>
                <a:gd name="T20" fmla="*/ 36 w 36"/>
                <a:gd name="T21" fmla="*/ 12 h 15"/>
                <a:gd name="T22" fmla="*/ 24 w 36"/>
                <a:gd name="T23"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5">
                  <a:moveTo>
                    <a:pt x="24" y="12"/>
                  </a:moveTo>
                  <a:lnTo>
                    <a:pt x="24" y="12"/>
                  </a:lnTo>
                  <a:lnTo>
                    <a:pt x="19" y="15"/>
                  </a:lnTo>
                  <a:lnTo>
                    <a:pt x="10" y="12"/>
                  </a:lnTo>
                  <a:lnTo>
                    <a:pt x="0" y="5"/>
                  </a:lnTo>
                  <a:lnTo>
                    <a:pt x="3" y="3"/>
                  </a:lnTo>
                  <a:lnTo>
                    <a:pt x="10" y="0"/>
                  </a:lnTo>
                  <a:lnTo>
                    <a:pt x="14" y="0"/>
                  </a:lnTo>
                  <a:lnTo>
                    <a:pt x="24" y="3"/>
                  </a:lnTo>
                  <a:lnTo>
                    <a:pt x="33" y="7"/>
                  </a:lnTo>
                  <a:lnTo>
                    <a:pt x="36" y="12"/>
                  </a:lnTo>
                  <a:lnTo>
                    <a:pt x="24" y="1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51" name="Freeform 164"/>
            <p:cNvSpPr>
              <a:spLocks/>
            </p:cNvSpPr>
            <p:nvPr/>
          </p:nvSpPr>
          <p:spPr bwMode="auto">
            <a:xfrm>
              <a:off x="8304446" y="2134889"/>
              <a:ext cx="85217" cy="363027"/>
            </a:xfrm>
            <a:custGeom>
              <a:avLst/>
              <a:gdLst>
                <a:gd name="T0" fmla="*/ 50 w 50"/>
                <a:gd name="T1" fmla="*/ 142 h 213"/>
                <a:gd name="T2" fmla="*/ 34 w 50"/>
                <a:gd name="T3" fmla="*/ 97 h 213"/>
                <a:gd name="T4" fmla="*/ 26 w 50"/>
                <a:gd name="T5" fmla="*/ 71 h 213"/>
                <a:gd name="T6" fmla="*/ 26 w 50"/>
                <a:gd name="T7" fmla="*/ 45 h 213"/>
                <a:gd name="T8" fmla="*/ 22 w 50"/>
                <a:gd name="T9" fmla="*/ 19 h 213"/>
                <a:gd name="T10" fmla="*/ 17 w 50"/>
                <a:gd name="T11" fmla="*/ 0 h 213"/>
                <a:gd name="T12" fmla="*/ 10 w 50"/>
                <a:gd name="T13" fmla="*/ 5 h 213"/>
                <a:gd name="T14" fmla="*/ 17 w 50"/>
                <a:gd name="T15" fmla="*/ 19 h 213"/>
                <a:gd name="T16" fmla="*/ 0 w 50"/>
                <a:gd name="T17" fmla="*/ 31 h 213"/>
                <a:gd name="T18" fmla="*/ 0 w 50"/>
                <a:gd name="T19" fmla="*/ 66 h 213"/>
                <a:gd name="T20" fmla="*/ 10 w 50"/>
                <a:gd name="T21" fmla="*/ 92 h 213"/>
                <a:gd name="T22" fmla="*/ 10 w 50"/>
                <a:gd name="T23" fmla="*/ 126 h 213"/>
                <a:gd name="T24" fmla="*/ 5 w 50"/>
                <a:gd name="T25" fmla="*/ 145 h 213"/>
                <a:gd name="T26" fmla="*/ 8 w 50"/>
                <a:gd name="T27" fmla="*/ 171 h 213"/>
                <a:gd name="T28" fmla="*/ 5 w 50"/>
                <a:gd name="T29" fmla="*/ 194 h 213"/>
                <a:gd name="T30" fmla="*/ 8 w 50"/>
                <a:gd name="T31" fmla="*/ 213 h 213"/>
                <a:gd name="T32" fmla="*/ 19 w 50"/>
                <a:gd name="T33" fmla="*/ 194 h 213"/>
                <a:gd name="T34" fmla="*/ 31 w 50"/>
                <a:gd name="T35" fmla="*/ 208 h 213"/>
                <a:gd name="T36" fmla="*/ 31 w 50"/>
                <a:gd name="T37" fmla="*/ 194 h 213"/>
                <a:gd name="T38" fmla="*/ 15 w 50"/>
                <a:gd name="T39" fmla="*/ 168 h 213"/>
                <a:gd name="T40" fmla="*/ 24 w 50"/>
                <a:gd name="T41" fmla="*/ 133 h 213"/>
                <a:gd name="T42" fmla="*/ 50 w 50"/>
                <a:gd name="T43" fmla="*/ 142 h 213"/>
                <a:gd name="T44" fmla="*/ 50 w 50"/>
                <a:gd name="T45" fmla="*/ 142 h 213"/>
                <a:gd name="T46" fmla="*/ 50 w 50"/>
                <a:gd name="T47" fmla="*/ 14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213">
                  <a:moveTo>
                    <a:pt x="50" y="142"/>
                  </a:moveTo>
                  <a:lnTo>
                    <a:pt x="34" y="97"/>
                  </a:lnTo>
                  <a:lnTo>
                    <a:pt x="26" y="71"/>
                  </a:lnTo>
                  <a:lnTo>
                    <a:pt x="26" y="45"/>
                  </a:lnTo>
                  <a:lnTo>
                    <a:pt x="22" y="19"/>
                  </a:lnTo>
                  <a:lnTo>
                    <a:pt x="17" y="0"/>
                  </a:lnTo>
                  <a:lnTo>
                    <a:pt x="10" y="5"/>
                  </a:lnTo>
                  <a:lnTo>
                    <a:pt x="17" y="19"/>
                  </a:lnTo>
                  <a:lnTo>
                    <a:pt x="0" y="31"/>
                  </a:lnTo>
                  <a:lnTo>
                    <a:pt x="0" y="66"/>
                  </a:lnTo>
                  <a:lnTo>
                    <a:pt x="10" y="92"/>
                  </a:lnTo>
                  <a:lnTo>
                    <a:pt x="10" y="126"/>
                  </a:lnTo>
                  <a:lnTo>
                    <a:pt x="5" y="145"/>
                  </a:lnTo>
                  <a:lnTo>
                    <a:pt x="8" y="171"/>
                  </a:lnTo>
                  <a:lnTo>
                    <a:pt x="5" y="194"/>
                  </a:lnTo>
                  <a:lnTo>
                    <a:pt x="8" y="213"/>
                  </a:lnTo>
                  <a:lnTo>
                    <a:pt x="19" y="194"/>
                  </a:lnTo>
                  <a:lnTo>
                    <a:pt x="31" y="208"/>
                  </a:lnTo>
                  <a:lnTo>
                    <a:pt x="31" y="194"/>
                  </a:lnTo>
                  <a:lnTo>
                    <a:pt x="15" y="168"/>
                  </a:lnTo>
                  <a:lnTo>
                    <a:pt x="24" y="133"/>
                  </a:lnTo>
                  <a:lnTo>
                    <a:pt x="50" y="142"/>
                  </a:lnTo>
                  <a:lnTo>
                    <a:pt x="50" y="142"/>
                  </a:lnTo>
                  <a:lnTo>
                    <a:pt x="50" y="14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52" name="Freeform 165"/>
            <p:cNvSpPr>
              <a:spLocks noEditPoints="1"/>
            </p:cNvSpPr>
            <p:nvPr/>
          </p:nvSpPr>
          <p:spPr bwMode="auto">
            <a:xfrm>
              <a:off x="7966985" y="2514959"/>
              <a:ext cx="446539" cy="507896"/>
            </a:xfrm>
            <a:custGeom>
              <a:avLst/>
              <a:gdLst>
                <a:gd name="T0" fmla="*/ 85 w 262"/>
                <a:gd name="T1" fmla="*/ 239 h 298"/>
                <a:gd name="T2" fmla="*/ 78 w 262"/>
                <a:gd name="T3" fmla="*/ 258 h 298"/>
                <a:gd name="T4" fmla="*/ 64 w 262"/>
                <a:gd name="T5" fmla="*/ 255 h 298"/>
                <a:gd name="T6" fmla="*/ 49 w 262"/>
                <a:gd name="T7" fmla="*/ 262 h 298"/>
                <a:gd name="T8" fmla="*/ 56 w 262"/>
                <a:gd name="T9" fmla="*/ 241 h 298"/>
                <a:gd name="T10" fmla="*/ 73 w 262"/>
                <a:gd name="T11" fmla="*/ 234 h 298"/>
                <a:gd name="T12" fmla="*/ 85 w 262"/>
                <a:gd name="T13" fmla="*/ 239 h 298"/>
                <a:gd name="T14" fmla="*/ 189 w 262"/>
                <a:gd name="T15" fmla="*/ 180 h 298"/>
                <a:gd name="T16" fmla="*/ 182 w 262"/>
                <a:gd name="T17" fmla="*/ 196 h 298"/>
                <a:gd name="T18" fmla="*/ 175 w 262"/>
                <a:gd name="T19" fmla="*/ 220 h 298"/>
                <a:gd name="T20" fmla="*/ 127 w 262"/>
                <a:gd name="T21" fmla="*/ 232 h 298"/>
                <a:gd name="T22" fmla="*/ 94 w 262"/>
                <a:gd name="T23" fmla="*/ 243 h 298"/>
                <a:gd name="T24" fmla="*/ 64 w 262"/>
                <a:gd name="T25" fmla="*/ 234 h 298"/>
                <a:gd name="T26" fmla="*/ 26 w 262"/>
                <a:gd name="T27" fmla="*/ 243 h 298"/>
                <a:gd name="T28" fmla="*/ 30 w 262"/>
                <a:gd name="T29" fmla="*/ 291 h 298"/>
                <a:gd name="T30" fmla="*/ 14 w 262"/>
                <a:gd name="T31" fmla="*/ 291 h 298"/>
                <a:gd name="T32" fmla="*/ 7 w 262"/>
                <a:gd name="T33" fmla="*/ 269 h 298"/>
                <a:gd name="T34" fmla="*/ 16 w 262"/>
                <a:gd name="T35" fmla="*/ 251 h 298"/>
                <a:gd name="T36" fmla="*/ 40 w 262"/>
                <a:gd name="T37" fmla="*/ 227 h 298"/>
                <a:gd name="T38" fmla="*/ 85 w 262"/>
                <a:gd name="T39" fmla="*/ 208 h 298"/>
                <a:gd name="T40" fmla="*/ 118 w 262"/>
                <a:gd name="T41" fmla="*/ 177 h 298"/>
                <a:gd name="T42" fmla="*/ 153 w 262"/>
                <a:gd name="T43" fmla="*/ 165 h 298"/>
                <a:gd name="T44" fmla="*/ 172 w 262"/>
                <a:gd name="T45" fmla="*/ 132 h 298"/>
                <a:gd name="T46" fmla="*/ 177 w 262"/>
                <a:gd name="T47" fmla="*/ 97 h 298"/>
                <a:gd name="T48" fmla="*/ 203 w 262"/>
                <a:gd name="T49" fmla="*/ 123 h 298"/>
                <a:gd name="T50" fmla="*/ 189 w 262"/>
                <a:gd name="T51" fmla="*/ 158 h 298"/>
                <a:gd name="T52" fmla="*/ 189 w 262"/>
                <a:gd name="T53" fmla="*/ 180 h 298"/>
                <a:gd name="T54" fmla="*/ 236 w 262"/>
                <a:gd name="T55" fmla="*/ 30 h 298"/>
                <a:gd name="T56" fmla="*/ 248 w 262"/>
                <a:gd name="T57" fmla="*/ 35 h 298"/>
                <a:gd name="T58" fmla="*/ 262 w 262"/>
                <a:gd name="T59" fmla="*/ 52 h 298"/>
                <a:gd name="T60" fmla="*/ 224 w 262"/>
                <a:gd name="T61" fmla="*/ 78 h 298"/>
                <a:gd name="T62" fmla="*/ 189 w 262"/>
                <a:gd name="T63" fmla="*/ 87 h 298"/>
                <a:gd name="T64" fmla="*/ 170 w 262"/>
                <a:gd name="T65" fmla="*/ 66 h 298"/>
                <a:gd name="T66" fmla="*/ 196 w 262"/>
                <a:gd name="T67" fmla="*/ 49 h 298"/>
                <a:gd name="T68" fmla="*/ 203 w 262"/>
                <a:gd name="T69" fmla="*/ 0 h 298"/>
                <a:gd name="T70" fmla="*/ 236 w 262"/>
                <a:gd name="T71" fmla="*/ 30 h 298"/>
                <a:gd name="T72" fmla="*/ 236 w 262"/>
                <a:gd name="T73" fmla="*/ 3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2" h="298">
                  <a:moveTo>
                    <a:pt x="85" y="239"/>
                  </a:moveTo>
                  <a:lnTo>
                    <a:pt x="85" y="239"/>
                  </a:lnTo>
                  <a:lnTo>
                    <a:pt x="87" y="246"/>
                  </a:lnTo>
                  <a:lnTo>
                    <a:pt x="78" y="258"/>
                  </a:lnTo>
                  <a:lnTo>
                    <a:pt x="71" y="251"/>
                  </a:lnTo>
                  <a:lnTo>
                    <a:pt x="64" y="255"/>
                  </a:lnTo>
                  <a:lnTo>
                    <a:pt x="59" y="267"/>
                  </a:lnTo>
                  <a:lnTo>
                    <a:pt x="49" y="262"/>
                  </a:lnTo>
                  <a:lnTo>
                    <a:pt x="49" y="253"/>
                  </a:lnTo>
                  <a:lnTo>
                    <a:pt x="56" y="241"/>
                  </a:lnTo>
                  <a:lnTo>
                    <a:pt x="66" y="243"/>
                  </a:lnTo>
                  <a:lnTo>
                    <a:pt x="73" y="234"/>
                  </a:lnTo>
                  <a:lnTo>
                    <a:pt x="85" y="239"/>
                  </a:lnTo>
                  <a:lnTo>
                    <a:pt x="85" y="239"/>
                  </a:lnTo>
                  <a:lnTo>
                    <a:pt x="85" y="239"/>
                  </a:lnTo>
                  <a:close/>
                  <a:moveTo>
                    <a:pt x="189" y="180"/>
                  </a:moveTo>
                  <a:lnTo>
                    <a:pt x="189" y="180"/>
                  </a:lnTo>
                  <a:lnTo>
                    <a:pt x="182" y="196"/>
                  </a:lnTo>
                  <a:lnTo>
                    <a:pt x="184" y="206"/>
                  </a:lnTo>
                  <a:lnTo>
                    <a:pt x="175" y="220"/>
                  </a:lnTo>
                  <a:lnTo>
                    <a:pt x="156" y="229"/>
                  </a:lnTo>
                  <a:lnTo>
                    <a:pt x="127" y="232"/>
                  </a:lnTo>
                  <a:lnTo>
                    <a:pt x="104" y="253"/>
                  </a:lnTo>
                  <a:lnTo>
                    <a:pt x="94" y="243"/>
                  </a:lnTo>
                  <a:lnTo>
                    <a:pt x="92" y="232"/>
                  </a:lnTo>
                  <a:lnTo>
                    <a:pt x="64" y="234"/>
                  </a:lnTo>
                  <a:lnTo>
                    <a:pt x="45" y="243"/>
                  </a:lnTo>
                  <a:lnTo>
                    <a:pt x="26" y="243"/>
                  </a:lnTo>
                  <a:lnTo>
                    <a:pt x="42" y="260"/>
                  </a:lnTo>
                  <a:lnTo>
                    <a:pt x="30" y="291"/>
                  </a:lnTo>
                  <a:lnTo>
                    <a:pt x="21" y="298"/>
                  </a:lnTo>
                  <a:lnTo>
                    <a:pt x="14" y="291"/>
                  </a:lnTo>
                  <a:lnTo>
                    <a:pt x="16" y="274"/>
                  </a:lnTo>
                  <a:lnTo>
                    <a:pt x="7" y="269"/>
                  </a:lnTo>
                  <a:lnTo>
                    <a:pt x="0" y="255"/>
                  </a:lnTo>
                  <a:lnTo>
                    <a:pt x="16" y="251"/>
                  </a:lnTo>
                  <a:lnTo>
                    <a:pt x="26" y="239"/>
                  </a:lnTo>
                  <a:lnTo>
                    <a:pt x="40" y="227"/>
                  </a:lnTo>
                  <a:lnTo>
                    <a:pt x="52" y="215"/>
                  </a:lnTo>
                  <a:lnTo>
                    <a:pt x="85" y="208"/>
                  </a:lnTo>
                  <a:lnTo>
                    <a:pt x="101" y="213"/>
                  </a:lnTo>
                  <a:lnTo>
                    <a:pt x="118" y="177"/>
                  </a:lnTo>
                  <a:lnTo>
                    <a:pt x="130" y="187"/>
                  </a:lnTo>
                  <a:lnTo>
                    <a:pt x="153" y="165"/>
                  </a:lnTo>
                  <a:lnTo>
                    <a:pt x="163" y="158"/>
                  </a:lnTo>
                  <a:lnTo>
                    <a:pt x="172" y="132"/>
                  </a:lnTo>
                  <a:lnTo>
                    <a:pt x="170" y="111"/>
                  </a:lnTo>
                  <a:lnTo>
                    <a:pt x="177" y="97"/>
                  </a:lnTo>
                  <a:lnTo>
                    <a:pt x="196" y="92"/>
                  </a:lnTo>
                  <a:lnTo>
                    <a:pt x="203" y="123"/>
                  </a:lnTo>
                  <a:lnTo>
                    <a:pt x="203" y="139"/>
                  </a:lnTo>
                  <a:lnTo>
                    <a:pt x="189" y="158"/>
                  </a:lnTo>
                  <a:lnTo>
                    <a:pt x="189" y="180"/>
                  </a:lnTo>
                  <a:lnTo>
                    <a:pt x="189" y="180"/>
                  </a:lnTo>
                  <a:lnTo>
                    <a:pt x="189" y="180"/>
                  </a:lnTo>
                  <a:close/>
                  <a:moveTo>
                    <a:pt x="236" y="30"/>
                  </a:moveTo>
                  <a:lnTo>
                    <a:pt x="236" y="30"/>
                  </a:lnTo>
                  <a:lnTo>
                    <a:pt x="248" y="35"/>
                  </a:lnTo>
                  <a:lnTo>
                    <a:pt x="258" y="26"/>
                  </a:lnTo>
                  <a:lnTo>
                    <a:pt x="262" y="52"/>
                  </a:lnTo>
                  <a:lnTo>
                    <a:pt x="239" y="56"/>
                  </a:lnTo>
                  <a:lnTo>
                    <a:pt x="224" y="78"/>
                  </a:lnTo>
                  <a:lnTo>
                    <a:pt x="198" y="64"/>
                  </a:lnTo>
                  <a:lnTo>
                    <a:pt x="189" y="87"/>
                  </a:lnTo>
                  <a:lnTo>
                    <a:pt x="172" y="87"/>
                  </a:lnTo>
                  <a:lnTo>
                    <a:pt x="170" y="66"/>
                  </a:lnTo>
                  <a:lnTo>
                    <a:pt x="177" y="49"/>
                  </a:lnTo>
                  <a:lnTo>
                    <a:pt x="196" y="49"/>
                  </a:lnTo>
                  <a:lnTo>
                    <a:pt x="198" y="16"/>
                  </a:lnTo>
                  <a:lnTo>
                    <a:pt x="203" y="0"/>
                  </a:lnTo>
                  <a:lnTo>
                    <a:pt x="224" y="23"/>
                  </a:lnTo>
                  <a:lnTo>
                    <a:pt x="236" y="30"/>
                  </a:lnTo>
                  <a:lnTo>
                    <a:pt x="236" y="30"/>
                  </a:lnTo>
                  <a:lnTo>
                    <a:pt x="236" y="3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53" name="Freeform 172"/>
            <p:cNvSpPr>
              <a:spLocks/>
            </p:cNvSpPr>
            <p:nvPr/>
          </p:nvSpPr>
          <p:spPr bwMode="auto">
            <a:xfrm>
              <a:off x="7220481" y="3515412"/>
              <a:ext cx="144870" cy="115896"/>
            </a:xfrm>
            <a:custGeom>
              <a:avLst/>
              <a:gdLst>
                <a:gd name="T0" fmla="*/ 83 w 85"/>
                <a:gd name="T1" fmla="*/ 7 h 68"/>
                <a:gd name="T2" fmla="*/ 83 w 85"/>
                <a:gd name="T3" fmla="*/ 7 h 68"/>
                <a:gd name="T4" fmla="*/ 85 w 85"/>
                <a:gd name="T5" fmla="*/ 16 h 68"/>
                <a:gd name="T6" fmla="*/ 83 w 85"/>
                <a:gd name="T7" fmla="*/ 38 h 68"/>
                <a:gd name="T8" fmla="*/ 57 w 85"/>
                <a:gd name="T9" fmla="*/ 49 h 68"/>
                <a:gd name="T10" fmla="*/ 64 w 85"/>
                <a:gd name="T11" fmla="*/ 59 h 68"/>
                <a:gd name="T12" fmla="*/ 47 w 85"/>
                <a:gd name="T13" fmla="*/ 61 h 68"/>
                <a:gd name="T14" fmla="*/ 33 w 85"/>
                <a:gd name="T15" fmla="*/ 68 h 68"/>
                <a:gd name="T16" fmla="*/ 19 w 85"/>
                <a:gd name="T17" fmla="*/ 66 h 68"/>
                <a:gd name="T18" fmla="*/ 14 w 85"/>
                <a:gd name="T19" fmla="*/ 56 h 68"/>
                <a:gd name="T20" fmla="*/ 5 w 85"/>
                <a:gd name="T21" fmla="*/ 40 h 68"/>
                <a:gd name="T22" fmla="*/ 0 w 85"/>
                <a:gd name="T23" fmla="*/ 19 h 68"/>
                <a:gd name="T24" fmla="*/ 12 w 85"/>
                <a:gd name="T25" fmla="*/ 4 h 68"/>
                <a:gd name="T26" fmla="*/ 33 w 85"/>
                <a:gd name="T27" fmla="*/ 2 h 68"/>
                <a:gd name="T28" fmla="*/ 47 w 85"/>
                <a:gd name="T29" fmla="*/ 4 h 68"/>
                <a:gd name="T30" fmla="*/ 62 w 85"/>
                <a:gd name="T31" fmla="*/ 11 h 68"/>
                <a:gd name="T32" fmla="*/ 69 w 85"/>
                <a:gd name="T33" fmla="*/ 0 h 68"/>
                <a:gd name="T34" fmla="*/ 83 w 85"/>
                <a:gd name="T35" fmla="*/ 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8">
                  <a:moveTo>
                    <a:pt x="83" y="7"/>
                  </a:moveTo>
                  <a:lnTo>
                    <a:pt x="83" y="7"/>
                  </a:lnTo>
                  <a:lnTo>
                    <a:pt x="85" y="16"/>
                  </a:lnTo>
                  <a:lnTo>
                    <a:pt x="83" y="38"/>
                  </a:lnTo>
                  <a:lnTo>
                    <a:pt x="57" y="49"/>
                  </a:lnTo>
                  <a:lnTo>
                    <a:pt x="64" y="59"/>
                  </a:lnTo>
                  <a:lnTo>
                    <a:pt x="47" y="61"/>
                  </a:lnTo>
                  <a:lnTo>
                    <a:pt x="33" y="68"/>
                  </a:lnTo>
                  <a:lnTo>
                    <a:pt x="19" y="66"/>
                  </a:lnTo>
                  <a:lnTo>
                    <a:pt x="14" y="56"/>
                  </a:lnTo>
                  <a:lnTo>
                    <a:pt x="5" y="40"/>
                  </a:lnTo>
                  <a:lnTo>
                    <a:pt x="0" y="19"/>
                  </a:lnTo>
                  <a:lnTo>
                    <a:pt x="12" y="4"/>
                  </a:lnTo>
                  <a:lnTo>
                    <a:pt x="33" y="2"/>
                  </a:lnTo>
                  <a:lnTo>
                    <a:pt x="47" y="4"/>
                  </a:lnTo>
                  <a:lnTo>
                    <a:pt x="62" y="11"/>
                  </a:lnTo>
                  <a:lnTo>
                    <a:pt x="69" y="0"/>
                  </a:lnTo>
                  <a:lnTo>
                    <a:pt x="83" y="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54" name="Freeform 174"/>
            <p:cNvSpPr>
              <a:spLocks/>
            </p:cNvSpPr>
            <p:nvPr/>
          </p:nvSpPr>
          <p:spPr bwMode="auto">
            <a:xfrm>
              <a:off x="7876573" y="2761602"/>
              <a:ext cx="92035" cy="141461"/>
            </a:xfrm>
            <a:custGeom>
              <a:avLst/>
              <a:gdLst>
                <a:gd name="T0" fmla="*/ 35 w 54"/>
                <a:gd name="T1" fmla="*/ 0 h 83"/>
                <a:gd name="T2" fmla="*/ 35 w 54"/>
                <a:gd name="T3" fmla="*/ 0 h 83"/>
                <a:gd name="T4" fmla="*/ 49 w 54"/>
                <a:gd name="T5" fmla="*/ 24 h 83"/>
                <a:gd name="T6" fmla="*/ 54 w 54"/>
                <a:gd name="T7" fmla="*/ 38 h 83"/>
                <a:gd name="T8" fmla="*/ 54 w 54"/>
                <a:gd name="T9" fmla="*/ 59 h 83"/>
                <a:gd name="T10" fmla="*/ 47 w 54"/>
                <a:gd name="T11" fmla="*/ 71 h 83"/>
                <a:gd name="T12" fmla="*/ 33 w 54"/>
                <a:gd name="T13" fmla="*/ 73 h 83"/>
                <a:gd name="T14" fmla="*/ 19 w 54"/>
                <a:gd name="T15" fmla="*/ 83 h 83"/>
                <a:gd name="T16" fmla="*/ 4 w 54"/>
                <a:gd name="T17" fmla="*/ 83 h 83"/>
                <a:gd name="T18" fmla="*/ 2 w 54"/>
                <a:gd name="T19" fmla="*/ 73 h 83"/>
                <a:gd name="T20" fmla="*/ 7 w 54"/>
                <a:gd name="T21" fmla="*/ 59 h 83"/>
                <a:gd name="T22" fmla="*/ 0 w 54"/>
                <a:gd name="T23" fmla="*/ 38 h 83"/>
                <a:gd name="T24" fmla="*/ 9 w 54"/>
                <a:gd name="T25" fmla="*/ 36 h 83"/>
                <a:gd name="T26" fmla="*/ 0 w 54"/>
                <a:gd name="T27" fmla="*/ 17 h 83"/>
                <a:gd name="T28" fmla="*/ 0 w 54"/>
                <a:gd name="T29" fmla="*/ 17 h 83"/>
                <a:gd name="T30" fmla="*/ 9 w 54"/>
                <a:gd name="T31" fmla="*/ 17 h 83"/>
                <a:gd name="T32" fmla="*/ 14 w 54"/>
                <a:gd name="T33" fmla="*/ 7 h 83"/>
                <a:gd name="T34" fmla="*/ 26 w 54"/>
                <a:gd name="T35" fmla="*/ 7 h 83"/>
                <a:gd name="T36" fmla="*/ 33 w 54"/>
                <a:gd name="T37" fmla="*/ 5 h 83"/>
                <a:gd name="T38" fmla="*/ 35 w 54"/>
                <a:gd name="T3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83">
                  <a:moveTo>
                    <a:pt x="35" y="0"/>
                  </a:moveTo>
                  <a:lnTo>
                    <a:pt x="35" y="0"/>
                  </a:lnTo>
                  <a:lnTo>
                    <a:pt x="49" y="24"/>
                  </a:lnTo>
                  <a:lnTo>
                    <a:pt x="54" y="38"/>
                  </a:lnTo>
                  <a:lnTo>
                    <a:pt x="54" y="59"/>
                  </a:lnTo>
                  <a:lnTo>
                    <a:pt x="47" y="71"/>
                  </a:lnTo>
                  <a:lnTo>
                    <a:pt x="33" y="73"/>
                  </a:lnTo>
                  <a:lnTo>
                    <a:pt x="19" y="83"/>
                  </a:lnTo>
                  <a:lnTo>
                    <a:pt x="4" y="83"/>
                  </a:lnTo>
                  <a:lnTo>
                    <a:pt x="2" y="73"/>
                  </a:lnTo>
                  <a:lnTo>
                    <a:pt x="7" y="59"/>
                  </a:lnTo>
                  <a:lnTo>
                    <a:pt x="0" y="38"/>
                  </a:lnTo>
                  <a:lnTo>
                    <a:pt x="9" y="36"/>
                  </a:lnTo>
                  <a:lnTo>
                    <a:pt x="0" y="17"/>
                  </a:lnTo>
                  <a:lnTo>
                    <a:pt x="0" y="17"/>
                  </a:lnTo>
                  <a:lnTo>
                    <a:pt x="9" y="17"/>
                  </a:lnTo>
                  <a:lnTo>
                    <a:pt x="14" y="7"/>
                  </a:lnTo>
                  <a:lnTo>
                    <a:pt x="26" y="7"/>
                  </a:lnTo>
                  <a:lnTo>
                    <a:pt x="33" y="5"/>
                  </a:lnTo>
                  <a:lnTo>
                    <a:pt x="35"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55" name="Freeform 176"/>
            <p:cNvSpPr>
              <a:spLocks/>
            </p:cNvSpPr>
            <p:nvPr/>
          </p:nvSpPr>
          <p:spPr bwMode="auto">
            <a:xfrm>
              <a:off x="4950290" y="2603585"/>
              <a:ext cx="44313" cy="51131"/>
            </a:xfrm>
            <a:custGeom>
              <a:avLst/>
              <a:gdLst>
                <a:gd name="T0" fmla="*/ 22 w 26"/>
                <a:gd name="T1" fmla="*/ 9 h 30"/>
                <a:gd name="T2" fmla="*/ 22 w 26"/>
                <a:gd name="T3" fmla="*/ 9 h 30"/>
                <a:gd name="T4" fmla="*/ 24 w 26"/>
                <a:gd name="T5" fmla="*/ 12 h 30"/>
                <a:gd name="T6" fmla="*/ 26 w 26"/>
                <a:gd name="T7" fmla="*/ 12 h 30"/>
                <a:gd name="T8" fmla="*/ 26 w 26"/>
                <a:gd name="T9" fmla="*/ 16 h 30"/>
                <a:gd name="T10" fmla="*/ 24 w 26"/>
                <a:gd name="T11" fmla="*/ 21 h 30"/>
                <a:gd name="T12" fmla="*/ 24 w 26"/>
                <a:gd name="T13" fmla="*/ 21 h 30"/>
                <a:gd name="T14" fmla="*/ 22 w 26"/>
                <a:gd name="T15" fmla="*/ 21 h 30"/>
                <a:gd name="T16" fmla="*/ 12 w 26"/>
                <a:gd name="T17" fmla="*/ 26 h 30"/>
                <a:gd name="T18" fmla="*/ 10 w 26"/>
                <a:gd name="T19" fmla="*/ 30 h 30"/>
                <a:gd name="T20" fmla="*/ 8 w 26"/>
                <a:gd name="T21" fmla="*/ 30 h 30"/>
                <a:gd name="T22" fmla="*/ 8 w 26"/>
                <a:gd name="T23" fmla="*/ 21 h 30"/>
                <a:gd name="T24" fmla="*/ 3 w 26"/>
                <a:gd name="T25" fmla="*/ 21 h 30"/>
                <a:gd name="T26" fmla="*/ 0 w 26"/>
                <a:gd name="T27" fmla="*/ 14 h 30"/>
                <a:gd name="T28" fmla="*/ 3 w 26"/>
                <a:gd name="T29" fmla="*/ 9 h 30"/>
                <a:gd name="T30" fmla="*/ 8 w 26"/>
                <a:gd name="T31" fmla="*/ 7 h 30"/>
                <a:gd name="T32" fmla="*/ 10 w 26"/>
                <a:gd name="T33" fmla="*/ 0 h 30"/>
                <a:gd name="T34" fmla="*/ 12 w 26"/>
                <a:gd name="T35" fmla="*/ 0 h 30"/>
                <a:gd name="T36" fmla="*/ 15 w 26"/>
                <a:gd name="T37" fmla="*/ 2 h 30"/>
                <a:gd name="T38" fmla="*/ 17 w 26"/>
                <a:gd name="T39" fmla="*/ 4 h 30"/>
                <a:gd name="T40" fmla="*/ 19 w 26"/>
                <a:gd name="T41" fmla="*/ 7 h 30"/>
                <a:gd name="T42" fmla="*/ 22 w 26"/>
                <a:gd name="T43"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30">
                  <a:moveTo>
                    <a:pt x="22" y="9"/>
                  </a:moveTo>
                  <a:lnTo>
                    <a:pt x="22" y="9"/>
                  </a:lnTo>
                  <a:lnTo>
                    <a:pt x="24" y="12"/>
                  </a:lnTo>
                  <a:lnTo>
                    <a:pt x="26" y="12"/>
                  </a:lnTo>
                  <a:lnTo>
                    <a:pt x="26" y="16"/>
                  </a:lnTo>
                  <a:lnTo>
                    <a:pt x="24" y="21"/>
                  </a:lnTo>
                  <a:lnTo>
                    <a:pt x="24" y="21"/>
                  </a:lnTo>
                  <a:lnTo>
                    <a:pt x="22" y="21"/>
                  </a:lnTo>
                  <a:lnTo>
                    <a:pt x="12" y="26"/>
                  </a:lnTo>
                  <a:lnTo>
                    <a:pt x="10" y="30"/>
                  </a:lnTo>
                  <a:lnTo>
                    <a:pt x="8" y="30"/>
                  </a:lnTo>
                  <a:lnTo>
                    <a:pt x="8" y="21"/>
                  </a:lnTo>
                  <a:lnTo>
                    <a:pt x="3" y="21"/>
                  </a:lnTo>
                  <a:lnTo>
                    <a:pt x="0" y="14"/>
                  </a:lnTo>
                  <a:lnTo>
                    <a:pt x="3" y="9"/>
                  </a:lnTo>
                  <a:lnTo>
                    <a:pt x="8" y="7"/>
                  </a:lnTo>
                  <a:lnTo>
                    <a:pt x="10" y="0"/>
                  </a:lnTo>
                  <a:lnTo>
                    <a:pt x="12" y="0"/>
                  </a:lnTo>
                  <a:lnTo>
                    <a:pt x="15" y="2"/>
                  </a:lnTo>
                  <a:lnTo>
                    <a:pt x="17" y="4"/>
                  </a:lnTo>
                  <a:lnTo>
                    <a:pt x="19" y="7"/>
                  </a:lnTo>
                  <a:lnTo>
                    <a:pt x="22" y="9"/>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56" name="Freeform 178"/>
            <p:cNvSpPr>
              <a:spLocks/>
            </p:cNvSpPr>
            <p:nvPr/>
          </p:nvSpPr>
          <p:spPr bwMode="auto">
            <a:xfrm>
              <a:off x="5681455" y="3055238"/>
              <a:ext cx="51131" cy="47722"/>
            </a:xfrm>
            <a:custGeom>
              <a:avLst/>
              <a:gdLst>
                <a:gd name="T0" fmla="*/ 30 w 30"/>
                <a:gd name="T1" fmla="*/ 28 h 28"/>
                <a:gd name="T2" fmla="*/ 30 w 30"/>
                <a:gd name="T3" fmla="*/ 28 h 28"/>
                <a:gd name="T4" fmla="*/ 19 w 30"/>
                <a:gd name="T5" fmla="*/ 28 h 28"/>
                <a:gd name="T6" fmla="*/ 14 w 30"/>
                <a:gd name="T7" fmla="*/ 21 h 28"/>
                <a:gd name="T8" fmla="*/ 0 w 30"/>
                <a:gd name="T9" fmla="*/ 19 h 28"/>
                <a:gd name="T10" fmla="*/ 11 w 30"/>
                <a:gd name="T11" fmla="*/ 0 h 28"/>
                <a:gd name="T12" fmla="*/ 23 w 30"/>
                <a:gd name="T13" fmla="*/ 2 h 28"/>
                <a:gd name="T14" fmla="*/ 26 w 30"/>
                <a:gd name="T15" fmla="*/ 9 h 28"/>
                <a:gd name="T16" fmla="*/ 26 w 30"/>
                <a:gd name="T17" fmla="*/ 14 h 28"/>
                <a:gd name="T18" fmla="*/ 30 w 30"/>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8">
                  <a:moveTo>
                    <a:pt x="30" y="28"/>
                  </a:moveTo>
                  <a:lnTo>
                    <a:pt x="30" y="28"/>
                  </a:lnTo>
                  <a:lnTo>
                    <a:pt x="19" y="28"/>
                  </a:lnTo>
                  <a:lnTo>
                    <a:pt x="14" y="21"/>
                  </a:lnTo>
                  <a:lnTo>
                    <a:pt x="0" y="19"/>
                  </a:lnTo>
                  <a:lnTo>
                    <a:pt x="11" y="0"/>
                  </a:lnTo>
                  <a:lnTo>
                    <a:pt x="23" y="2"/>
                  </a:lnTo>
                  <a:lnTo>
                    <a:pt x="26" y="9"/>
                  </a:lnTo>
                  <a:lnTo>
                    <a:pt x="26" y="14"/>
                  </a:lnTo>
                  <a:lnTo>
                    <a:pt x="30" y="28"/>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57" name="Freeform 184"/>
            <p:cNvSpPr>
              <a:spLocks/>
            </p:cNvSpPr>
            <p:nvPr/>
          </p:nvSpPr>
          <p:spPr bwMode="auto">
            <a:xfrm>
              <a:off x="4081073" y="3684141"/>
              <a:ext cx="107375" cy="117601"/>
            </a:xfrm>
            <a:custGeom>
              <a:avLst/>
              <a:gdLst>
                <a:gd name="T0" fmla="*/ 37 w 63"/>
                <a:gd name="T1" fmla="*/ 19 h 69"/>
                <a:gd name="T2" fmla="*/ 37 w 63"/>
                <a:gd name="T3" fmla="*/ 19 h 69"/>
                <a:gd name="T4" fmla="*/ 42 w 63"/>
                <a:gd name="T5" fmla="*/ 19 h 69"/>
                <a:gd name="T6" fmla="*/ 45 w 63"/>
                <a:gd name="T7" fmla="*/ 14 h 69"/>
                <a:gd name="T8" fmla="*/ 49 w 63"/>
                <a:gd name="T9" fmla="*/ 14 h 69"/>
                <a:gd name="T10" fmla="*/ 47 w 63"/>
                <a:gd name="T11" fmla="*/ 19 h 69"/>
                <a:gd name="T12" fmla="*/ 49 w 63"/>
                <a:gd name="T13" fmla="*/ 26 h 69"/>
                <a:gd name="T14" fmla="*/ 47 w 63"/>
                <a:gd name="T15" fmla="*/ 33 h 69"/>
                <a:gd name="T16" fmla="*/ 52 w 63"/>
                <a:gd name="T17" fmla="*/ 38 h 69"/>
                <a:gd name="T18" fmla="*/ 56 w 63"/>
                <a:gd name="T19" fmla="*/ 38 h 69"/>
                <a:gd name="T20" fmla="*/ 63 w 63"/>
                <a:gd name="T21" fmla="*/ 45 h 69"/>
                <a:gd name="T22" fmla="*/ 63 w 63"/>
                <a:gd name="T23" fmla="*/ 52 h 69"/>
                <a:gd name="T24" fmla="*/ 61 w 63"/>
                <a:gd name="T25" fmla="*/ 54 h 69"/>
                <a:gd name="T26" fmla="*/ 61 w 63"/>
                <a:gd name="T27" fmla="*/ 66 h 69"/>
                <a:gd name="T28" fmla="*/ 56 w 63"/>
                <a:gd name="T29" fmla="*/ 69 h 69"/>
                <a:gd name="T30" fmla="*/ 40 w 63"/>
                <a:gd name="T31" fmla="*/ 62 h 69"/>
                <a:gd name="T32" fmla="*/ 26 w 63"/>
                <a:gd name="T33" fmla="*/ 47 h 69"/>
                <a:gd name="T34" fmla="*/ 11 w 63"/>
                <a:gd name="T35" fmla="*/ 38 h 69"/>
                <a:gd name="T36" fmla="*/ 0 w 63"/>
                <a:gd name="T37" fmla="*/ 28 h 69"/>
                <a:gd name="T38" fmla="*/ 4 w 63"/>
                <a:gd name="T39" fmla="*/ 24 h 69"/>
                <a:gd name="T40" fmla="*/ 4 w 63"/>
                <a:gd name="T41" fmla="*/ 19 h 69"/>
                <a:gd name="T42" fmla="*/ 11 w 63"/>
                <a:gd name="T43" fmla="*/ 10 h 69"/>
                <a:gd name="T44" fmla="*/ 21 w 63"/>
                <a:gd name="T45" fmla="*/ 2 h 69"/>
                <a:gd name="T46" fmla="*/ 23 w 63"/>
                <a:gd name="T47" fmla="*/ 2 h 69"/>
                <a:gd name="T48" fmla="*/ 28 w 63"/>
                <a:gd name="T49" fmla="*/ 0 h 69"/>
                <a:gd name="T50" fmla="*/ 35 w 63"/>
                <a:gd name="T51" fmla="*/ 10 h 69"/>
                <a:gd name="T52" fmla="*/ 33 w 63"/>
                <a:gd name="T53" fmla="*/ 17 h 69"/>
                <a:gd name="T54" fmla="*/ 37 w 63"/>
                <a:gd name="T55"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9">
                  <a:moveTo>
                    <a:pt x="37" y="19"/>
                  </a:moveTo>
                  <a:lnTo>
                    <a:pt x="37" y="19"/>
                  </a:lnTo>
                  <a:lnTo>
                    <a:pt x="42" y="19"/>
                  </a:lnTo>
                  <a:lnTo>
                    <a:pt x="45" y="14"/>
                  </a:lnTo>
                  <a:lnTo>
                    <a:pt x="49" y="14"/>
                  </a:lnTo>
                  <a:lnTo>
                    <a:pt x="47" y="19"/>
                  </a:lnTo>
                  <a:lnTo>
                    <a:pt x="49" y="26"/>
                  </a:lnTo>
                  <a:lnTo>
                    <a:pt x="47" y="33"/>
                  </a:lnTo>
                  <a:lnTo>
                    <a:pt x="52" y="38"/>
                  </a:lnTo>
                  <a:lnTo>
                    <a:pt x="56" y="38"/>
                  </a:lnTo>
                  <a:lnTo>
                    <a:pt x="63" y="45"/>
                  </a:lnTo>
                  <a:lnTo>
                    <a:pt x="63" y="52"/>
                  </a:lnTo>
                  <a:lnTo>
                    <a:pt x="61" y="54"/>
                  </a:lnTo>
                  <a:lnTo>
                    <a:pt x="61" y="66"/>
                  </a:lnTo>
                  <a:lnTo>
                    <a:pt x="56" y="69"/>
                  </a:lnTo>
                  <a:lnTo>
                    <a:pt x="40" y="62"/>
                  </a:lnTo>
                  <a:lnTo>
                    <a:pt x="26" y="47"/>
                  </a:lnTo>
                  <a:lnTo>
                    <a:pt x="11" y="38"/>
                  </a:lnTo>
                  <a:lnTo>
                    <a:pt x="0" y="28"/>
                  </a:lnTo>
                  <a:lnTo>
                    <a:pt x="4" y="24"/>
                  </a:lnTo>
                  <a:lnTo>
                    <a:pt x="4" y="19"/>
                  </a:lnTo>
                  <a:lnTo>
                    <a:pt x="11" y="10"/>
                  </a:lnTo>
                  <a:lnTo>
                    <a:pt x="21" y="2"/>
                  </a:lnTo>
                  <a:lnTo>
                    <a:pt x="23" y="2"/>
                  </a:lnTo>
                  <a:lnTo>
                    <a:pt x="28" y="0"/>
                  </a:lnTo>
                  <a:lnTo>
                    <a:pt x="35" y="10"/>
                  </a:lnTo>
                  <a:lnTo>
                    <a:pt x="33" y="17"/>
                  </a:lnTo>
                  <a:lnTo>
                    <a:pt x="37" y="19"/>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58" name="Freeform 186"/>
            <p:cNvSpPr>
              <a:spLocks/>
            </p:cNvSpPr>
            <p:nvPr/>
          </p:nvSpPr>
          <p:spPr bwMode="auto">
            <a:xfrm>
              <a:off x="4652030" y="2958089"/>
              <a:ext cx="436313" cy="415861"/>
            </a:xfrm>
            <a:custGeom>
              <a:avLst/>
              <a:gdLst>
                <a:gd name="T0" fmla="*/ 36 w 256"/>
                <a:gd name="T1" fmla="*/ 0 h 244"/>
                <a:gd name="T2" fmla="*/ 36 w 256"/>
                <a:gd name="T3" fmla="*/ 0 h 244"/>
                <a:gd name="T4" fmla="*/ 55 w 256"/>
                <a:gd name="T5" fmla="*/ 5 h 244"/>
                <a:gd name="T6" fmla="*/ 62 w 256"/>
                <a:gd name="T7" fmla="*/ 2 h 244"/>
                <a:gd name="T8" fmla="*/ 74 w 256"/>
                <a:gd name="T9" fmla="*/ 7 h 244"/>
                <a:gd name="T10" fmla="*/ 97 w 256"/>
                <a:gd name="T11" fmla="*/ 17 h 244"/>
                <a:gd name="T12" fmla="*/ 105 w 256"/>
                <a:gd name="T13" fmla="*/ 33 h 244"/>
                <a:gd name="T14" fmla="*/ 119 w 256"/>
                <a:gd name="T15" fmla="*/ 36 h 244"/>
                <a:gd name="T16" fmla="*/ 142 w 256"/>
                <a:gd name="T17" fmla="*/ 43 h 244"/>
                <a:gd name="T18" fmla="*/ 159 w 256"/>
                <a:gd name="T19" fmla="*/ 52 h 244"/>
                <a:gd name="T20" fmla="*/ 166 w 256"/>
                <a:gd name="T21" fmla="*/ 47 h 244"/>
                <a:gd name="T22" fmla="*/ 173 w 256"/>
                <a:gd name="T23" fmla="*/ 40 h 244"/>
                <a:gd name="T24" fmla="*/ 171 w 256"/>
                <a:gd name="T25" fmla="*/ 26 h 244"/>
                <a:gd name="T26" fmla="*/ 175 w 256"/>
                <a:gd name="T27" fmla="*/ 17 h 244"/>
                <a:gd name="T28" fmla="*/ 187 w 256"/>
                <a:gd name="T29" fmla="*/ 7 h 244"/>
                <a:gd name="T30" fmla="*/ 199 w 256"/>
                <a:gd name="T31" fmla="*/ 5 h 244"/>
                <a:gd name="T32" fmla="*/ 220 w 256"/>
                <a:gd name="T33" fmla="*/ 7 h 244"/>
                <a:gd name="T34" fmla="*/ 225 w 256"/>
                <a:gd name="T35" fmla="*/ 17 h 244"/>
                <a:gd name="T36" fmla="*/ 232 w 256"/>
                <a:gd name="T37" fmla="*/ 17 h 244"/>
                <a:gd name="T38" fmla="*/ 237 w 256"/>
                <a:gd name="T39" fmla="*/ 21 h 244"/>
                <a:gd name="T40" fmla="*/ 254 w 256"/>
                <a:gd name="T41" fmla="*/ 21 h 244"/>
                <a:gd name="T42" fmla="*/ 256 w 256"/>
                <a:gd name="T43" fmla="*/ 28 h 244"/>
                <a:gd name="T44" fmla="*/ 251 w 256"/>
                <a:gd name="T45" fmla="*/ 38 h 244"/>
                <a:gd name="T46" fmla="*/ 254 w 256"/>
                <a:gd name="T47" fmla="*/ 45 h 244"/>
                <a:gd name="T48" fmla="*/ 251 w 256"/>
                <a:gd name="T49" fmla="*/ 57 h 244"/>
                <a:gd name="T50" fmla="*/ 254 w 256"/>
                <a:gd name="T51" fmla="*/ 71 h 244"/>
                <a:gd name="T52" fmla="*/ 254 w 256"/>
                <a:gd name="T53" fmla="*/ 137 h 244"/>
                <a:gd name="T54" fmla="*/ 254 w 256"/>
                <a:gd name="T55" fmla="*/ 201 h 244"/>
                <a:gd name="T56" fmla="*/ 254 w 256"/>
                <a:gd name="T57" fmla="*/ 234 h 244"/>
                <a:gd name="T58" fmla="*/ 237 w 256"/>
                <a:gd name="T59" fmla="*/ 234 h 244"/>
                <a:gd name="T60" fmla="*/ 237 w 256"/>
                <a:gd name="T61" fmla="*/ 244 h 244"/>
                <a:gd name="T62" fmla="*/ 171 w 256"/>
                <a:gd name="T63" fmla="*/ 211 h 244"/>
                <a:gd name="T64" fmla="*/ 107 w 256"/>
                <a:gd name="T65" fmla="*/ 178 h 244"/>
                <a:gd name="T66" fmla="*/ 90 w 256"/>
                <a:gd name="T67" fmla="*/ 187 h 244"/>
                <a:gd name="T68" fmla="*/ 78 w 256"/>
                <a:gd name="T69" fmla="*/ 192 h 244"/>
                <a:gd name="T70" fmla="*/ 69 w 256"/>
                <a:gd name="T71" fmla="*/ 185 h 244"/>
                <a:gd name="T72" fmla="*/ 43 w 256"/>
                <a:gd name="T73" fmla="*/ 175 h 244"/>
                <a:gd name="T74" fmla="*/ 36 w 256"/>
                <a:gd name="T75" fmla="*/ 166 h 244"/>
                <a:gd name="T76" fmla="*/ 24 w 256"/>
                <a:gd name="T77" fmla="*/ 156 h 244"/>
                <a:gd name="T78" fmla="*/ 17 w 256"/>
                <a:gd name="T79" fmla="*/ 159 h 244"/>
                <a:gd name="T80" fmla="*/ 10 w 256"/>
                <a:gd name="T81" fmla="*/ 149 h 244"/>
                <a:gd name="T82" fmla="*/ 10 w 256"/>
                <a:gd name="T83" fmla="*/ 142 h 244"/>
                <a:gd name="T84" fmla="*/ 0 w 256"/>
                <a:gd name="T85" fmla="*/ 128 h 244"/>
                <a:gd name="T86" fmla="*/ 8 w 256"/>
                <a:gd name="T87" fmla="*/ 123 h 244"/>
                <a:gd name="T88" fmla="*/ 5 w 256"/>
                <a:gd name="T89" fmla="*/ 109 h 244"/>
                <a:gd name="T90" fmla="*/ 8 w 256"/>
                <a:gd name="T91" fmla="*/ 99 h 244"/>
                <a:gd name="T92" fmla="*/ 8 w 256"/>
                <a:gd name="T93" fmla="*/ 92 h 244"/>
                <a:gd name="T94" fmla="*/ 10 w 256"/>
                <a:gd name="T95" fmla="*/ 78 h 244"/>
                <a:gd name="T96" fmla="*/ 10 w 256"/>
                <a:gd name="T97" fmla="*/ 69 h 244"/>
                <a:gd name="T98" fmla="*/ 3 w 256"/>
                <a:gd name="T99" fmla="*/ 52 h 244"/>
                <a:gd name="T100" fmla="*/ 10 w 256"/>
                <a:gd name="T101" fmla="*/ 47 h 244"/>
                <a:gd name="T102" fmla="*/ 12 w 256"/>
                <a:gd name="T103" fmla="*/ 40 h 244"/>
                <a:gd name="T104" fmla="*/ 10 w 256"/>
                <a:gd name="T105" fmla="*/ 33 h 244"/>
                <a:gd name="T106" fmla="*/ 22 w 256"/>
                <a:gd name="T107" fmla="*/ 24 h 244"/>
                <a:gd name="T108" fmla="*/ 26 w 256"/>
                <a:gd name="T109" fmla="*/ 19 h 244"/>
                <a:gd name="T110" fmla="*/ 36 w 256"/>
                <a:gd name="T111" fmla="*/ 14 h 244"/>
                <a:gd name="T112" fmla="*/ 36 w 256"/>
                <a:gd name="T113"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244">
                  <a:moveTo>
                    <a:pt x="36" y="0"/>
                  </a:moveTo>
                  <a:lnTo>
                    <a:pt x="36" y="0"/>
                  </a:lnTo>
                  <a:lnTo>
                    <a:pt x="55" y="5"/>
                  </a:lnTo>
                  <a:lnTo>
                    <a:pt x="62" y="2"/>
                  </a:lnTo>
                  <a:lnTo>
                    <a:pt x="74" y="7"/>
                  </a:lnTo>
                  <a:lnTo>
                    <a:pt x="97" y="17"/>
                  </a:lnTo>
                  <a:lnTo>
                    <a:pt x="105" y="33"/>
                  </a:lnTo>
                  <a:lnTo>
                    <a:pt x="119" y="36"/>
                  </a:lnTo>
                  <a:lnTo>
                    <a:pt x="142" y="43"/>
                  </a:lnTo>
                  <a:lnTo>
                    <a:pt x="159" y="52"/>
                  </a:lnTo>
                  <a:lnTo>
                    <a:pt x="166" y="47"/>
                  </a:lnTo>
                  <a:lnTo>
                    <a:pt x="173" y="40"/>
                  </a:lnTo>
                  <a:lnTo>
                    <a:pt x="171" y="26"/>
                  </a:lnTo>
                  <a:lnTo>
                    <a:pt x="175" y="17"/>
                  </a:lnTo>
                  <a:lnTo>
                    <a:pt x="187" y="7"/>
                  </a:lnTo>
                  <a:lnTo>
                    <a:pt x="199" y="5"/>
                  </a:lnTo>
                  <a:lnTo>
                    <a:pt x="220" y="7"/>
                  </a:lnTo>
                  <a:lnTo>
                    <a:pt x="225" y="17"/>
                  </a:lnTo>
                  <a:lnTo>
                    <a:pt x="232" y="17"/>
                  </a:lnTo>
                  <a:lnTo>
                    <a:pt x="237" y="21"/>
                  </a:lnTo>
                  <a:lnTo>
                    <a:pt x="254" y="21"/>
                  </a:lnTo>
                  <a:lnTo>
                    <a:pt x="256" y="28"/>
                  </a:lnTo>
                  <a:lnTo>
                    <a:pt x="251" y="38"/>
                  </a:lnTo>
                  <a:lnTo>
                    <a:pt x="254" y="45"/>
                  </a:lnTo>
                  <a:lnTo>
                    <a:pt x="251" y="57"/>
                  </a:lnTo>
                  <a:lnTo>
                    <a:pt x="254" y="71"/>
                  </a:lnTo>
                  <a:lnTo>
                    <a:pt x="254" y="137"/>
                  </a:lnTo>
                  <a:lnTo>
                    <a:pt x="254" y="201"/>
                  </a:lnTo>
                  <a:lnTo>
                    <a:pt x="254" y="234"/>
                  </a:lnTo>
                  <a:lnTo>
                    <a:pt x="237" y="234"/>
                  </a:lnTo>
                  <a:lnTo>
                    <a:pt x="237" y="244"/>
                  </a:lnTo>
                  <a:lnTo>
                    <a:pt x="171" y="211"/>
                  </a:lnTo>
                  <a:lnTo>
                    <a:pt x="107" y="178"/>
                  </a:lnTo>
                  <a:lnTo>
                    <a:pt x="90" y="187"/>
                  </a:lnTo>
                  <a:lnTo>
                    <a:pt x="78" y="192"/>
                  </a:lnTo>
                  <a:lnTo>
                    <a:pt x="69" y="185"/>
                  </a:lnTo>
                  <a:lnTo>
                    <a:pt x="43" y="175"/>
                  </a:lnTo>
                  <a:lnTo>
                    <a:pt x="36" y="166"/>
                  </a:lnTo>
                  <a:lnTo>
                    <a:pt x="24" y="156"/>
                  </a:lnTo>
                  <a:lnTo>
                    <a:pt x="17" y="159"/>
                  </a:lnTo>
                  <a:lnTo>
                    <a:pt x="10" y="149"/>
                  </a:lnTo>
                  <a:lnTo>
                    <a:pt x="10" y="142"/>
                  </a:lnTo>
                  <a:lnTo>
                    <a:pt x="0" y="128"/>
                  </a:lnTo>
                  <a:lnTo>
                    <a:pt x="8" y="123"/>
                  </a:lnTo>
                  <a:lnTo>
                    <a:pt x="5" y="109"/>
                  </a:lnTo>
                  <a:lnTo>
                    <a:pt x="8" y="99"/>
                  </a:lnTo>
                  <a:lnTo>
                    <a:pt x="8" y="92"/>
                  </a:lnTo>
                  <a:lnTo>
                    <a:pt x="10" y="78"/>
                  </a:lnTo>
                  <a:lnTo>
                    <a:pt x="10" y="69"/>
                  </a:lnTo>
                  <a:lnTo>
                    <a:pt x="3" y="52"/>
                  </a:lnTo>
                  <a:lnTo>
                    <a:pt x="10" y="47"/>
                  </a:lnTo>
                  <a:lnTo>
                    <a:pt x="12" y="40"/>
                  </a:lnTo>
                  <a:lnTo>
                    <a:pt x="10" y="33"/>
                  </a:lnTo>
                  <a:lnTo>
                    <a:pt x="22" y="24"/>
                  </a:lnTo>
                  <a:lnTo>
                    <a:pt x="26" y="19"/>
                  </a:lnTo>
                  <a:lnTo>
                    <a:pt x="36" y="14"/>
                  </a:lnTo>
                  <a:lnTo>
                    <a:pt x="36"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59" name="Freeform 188"/>
            <p:cNvSpPr>
              <a:spLocks/>
            </p:cNvSpPr>
            <p:nvPr/>
          </p:nvSpPr>
          <p:spPr bwMode="auto">
            <a:xfrm>
              <a:off x="6596690" y="3648351"/>
              <a:ext cx="56244" cy="109079"/>
            </a:xfrm>
            <a:custGeom>
              <a:avLst/>
              <a:gdLst>
                <a:gd name="T0" fmla="*/ 23 w 33"/>
                <a:gd name="T1" fmla="*/ 59 h 64"/>
                <a:gd name="T2" fmla="*/ 23 w 33"/>
                <a:gd name="T3" fmla="*/ 59 h 64"/>
                <a:gd name="T4" fmla="*/ 9 w 33"/>
                <a:gd name="T5" fmla="*/ 64 h 64"/>
                <a:gd name="T6" fmla="*/ 2 w 33"/>
                <a:gd name="T7" fmla="*/ 49 h 64"/>
                <a:gd name="T8" fmla="*/ 0 w 33"/>
                <a:gd name="T9" fmla="*/ 26 h 64"/>
                <a:gd name="T10" fmla="*/ 7 w 33"/>
                <a:gd name="T11" fmla="*/ 0 h 64"/>
                <a:gd name="T12" fmla="*/ 18 w 33"/>
                <a:gd name="T13" fmla="*/ 9 h 64"/>
                <a:gd name="T14" fmla="*/ 26 w 33"/>
                <a:gd name="T15" fmla="*/ 21 h 64"/>
                <a:gd name="T16" fmla="*/ 33 w 33"/>
                <a:gd name="T17" fmla="*/ 38 h 64"/>
                <a:gd name="T18" fmla="*/ 30 w 33"/>
                <a:gd name="T19" fmla="*/ 54 h 64"/>
                <a:gd name="T20" fmla="*/ 23 w 33"/>
                <a:gd name="T21" fmla="*/ 5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64">
                  <a:moveTo>
                    <a:pt x="23" y="59"/>
                  </a:moveTo>
                  <a:lnTo>
                    <a:pt x="23" y="59"/>
                  </a:lnTo>
                  <a:lnTo>
                    <a:pt x="9" y="64"/>
                  </a:lnTo>
                  <a:lnTo>
                    <a:pt x="2" y="49"/>
                  </a:lnTo>
                  <a:lnTo>
                    <a:pt x="0" y="26"/>
                  </a:lnTo>
                  <a:lnTo>
                    <a:pt x="7" y="0"/>
                  </a:lnTo>
                  <a:lnTo>
                    <a:pt x="18" y="9"/>
                  </a:lnTo>
                  <a:lnTo>
                    <a:pt x="26" y="21"/>
                  </a:lnTo>
                  <a:lnTo>
                    <a:pt x="33" y="38"/>
                  </a:lnTo>
                  <a:lnTo>
                    <a:pt x="30" y="54"/>
                  </a:lnTo>
                  <a:lnTo>
                    <a:pt x="23" y="59"/>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60" name="Freeform 193"/>
            <p:cNvSpPr>
              <a:spLocks/>
            </p:cNvSpPr>
            <p:nvPr/>
          </p:nvSpPr>
          <p:spPr bwMode="auto">
            <a:xfrm>
              <a:off x="4551473" y="2329185"/>
              <a:ext cx="17044" cy="27269"/>
            </a:xfrm>
            <a:custGeom>
              <a:avLst/>
              <a:gdLst>
                <a:gd name="T0" fmla="*/ 10 w 10"/>
                <a:gd name="T1" fmla="*/ 16 h 16"/>
                <a:gd name="T2" fmla="*/ 10 w 10"/>
                <a:gd name="T3" fmla="*/ 16 h 16"/>
                <a:gd name="T4" fmla="*/ 5 w 10"/>
                <a:gd name="T5" fmla="*/ 16 h 16"/>
                <a:gd name="T6" fmla="*/ 0 w 10"/>
                <a:gd name="T7" fmla="*/ 14 h 16"/>
                <a:gd name="T8" fmla="*/ 3 w 10"/>
                <a:gd name="T9" fmla="*/ 0 h 16"/>
                <a:gd name="T10" fmla="*/ 7 w 10"/>
                <a:gd name="T11" fmla="*/ 0 h 16"/>
                <a:gd name="T12" fmla="*/ 10 w 10"/>
                <a:gd name="T13" fmla="*/ 4 h 16"/>
                <a:gd name="T14" fmla="*/ 10 w 10"/>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6">
                  <a:moveTo>
                    <a:pt x="10" y="16"/>
                  </a:moveTo>
                  <a:lnTo>
                    <a:pt x="10" y="16"/>
                  </a:lnTo>
                  <a:lnTo>
                    <a:pt x="5" y="16"/>
                  </a:lnTo>
                  <a:lnTo>
                    <a:pt x="0" y="14"/>
                  </a:lnTo>
                  <a:lnTo>
                    <a:pt x="3" y="0"/>
                  </a:lnTo>
                  <a:lnTo>
                    <a:pt x="7" y="0"/>
                  </a:lnTo>
                  <a:lnTo>
                    <a:pt x="10" y="4"/>
                  </a:lnTo>
                  <a:lnTo>
                    <a:pt x="10" y="16"/>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61" name="Freeform 195"/>
            <p:cNvSpPr>
              <a:spLocks/>
            </p:cNvSpPr>
            <p:nvPr/>
          </p:nvSpPr>
          <p:spPr bwMode="auto">
            <a:xfrm>
              <a:off x="4979265" y="1961046"/>
              <a:ext cx="197705" cy="117601"/>
            </a:xfrm>
            <a:custGeom>
              <a:avLst/>
              <a:gdLst>
                <a:gd name="T0" fmla="*/ 109 w 116"/>
                <a:gd name="T1" fmla="*/ 22 h 69"/>
                <a:gd name="T2" fmla="*/ 109 w 116"/>
                <a:gd name="T3" fmla="*/ 22 h 69"/>
                <a:gd name="T4" fmla="*/ 109 w 116"/>
                <a:gd name="T5" fmla="*/ 36 h 69"/>
                <a:gd name="T6" fmla="*/ 116 w 116"/>
                <a:gd name="T7" fmla="*/ 52 h 69"/>
                <a:gd name="T8" fmla="*/ 97 w 116"/>
                <a:gd name="T9" fmla="*/ 64 h 69"/>
                <a:gd name="T10" fmla="*/ 88 w 116"/>
                <a:gd name="T11" fmla="*/ 69 h 69"/>
                <a:gd name="T12" fmla="*/ 71 w 116"/>
                <a:gd name="T13" fmla="*/ 55 h 69"/>
                <a:gd name="T14" fmla="*/ 64 w 116"/>
                <a:gd name="T15" fmla="*/ 52 h 69"/>
                <a:gd name="T16" fmla="*/ 62 w 116"/>
                <a:gd name="T17" fmla="*/ 48 h 69"/>
                <a:gd name="T18" fmla="*/ 45 w 116"/>
                <a:gd name="T19" fmla="*/ 50 h 69"/>
                <a:gd name="T20" fmla="*/ 19 w 116"/>
                <a:gd name="T21" fmla="*/ 48 h 69"/>
                <a:gd name="T22" fmla="*/ 0 w 116"/>
                <a:gd name="T23" fmla="*/ 57 h 69"/>
                <a:gd name="T24" fmla="*/ 0 w 116"/>
                <a:gd name="T25" fmla="*/ 36 h 69"/>
                <a:gd name="T26" fmla="*/ 7 w 116"/>
                <a:gd name="T27" fmla="*/ 17 h 69"/>
                <a:gd name="T28" fmla="*/ 24 w 116"/>
                <a:gd name="T29" fmla="*/ 5 h 69"/>
                <a:gd name="T30" fmla="*/ 36 w 116"/>
                <a:gd name="T31" fmla="*/ 29 h 69"/>
                <a:gd name="T32" fmla="*/ 50 w 116"/>
                <a:gd name="T33" fmla="*/ 26 h 69"/>
                <a:gd name="T34" fmla="*/ 52 w 116"/>
                <a:gd name="T35" fmla="*/ 5 h 69"/>
                <a:gd name="T36" fmla="*/ 66 w 116"/>
                <a:gd name="T37" fmla="*/ 0 h 69"/>
                <a:gd name="T38" fmla="*/ 73 w 116"/>
                <a:gd name="T39" fmla="*/ 3 h 69"/>
                <a:gd name="T40" fmla="*/ 88 w 116"/>
                <a:gd name="T41" fmla="*/ 15 h 69"/>
                <a:gd name="T42" fmla="*/ 99 w 116"/>
                <a:gd name="T43" fmla="*/ 15 h 69"/>
                <a:gd name="T44" fmla="*/ 109 w 116"/>
                <a:gd name="T45" fmla="*/ 2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69">
                  <a:moveTo>
                    <a:pt x="109" y="22"/>
                  </a:moveTo>
                  <a:lnTo>
                    <a:pt x="109" y="22"/>
                  </a:lnTo>
                  <a:lnTo>
                    <a:pt x="109" y="36"/>
                  </a:lnTo>
                  <a:lnTo>
                    <a:pt x="116" y="52"/>
                  </a:lnTo>
                  <a:lnTo>
                    <a:pt x="97" y="64"/>
                  </a:lnTo>
                  <a:lnTo>
                    <a:pt x="88" y="69"/>
                  </a:lnTo>
                  <a:lnTo>
                    <a:pt x="71" y="55"/>
                  </a:lnTo>
                  <a:lnTo>
                    <a:pt x="64" y="52"/>
                  </a:lnTo>
                  <a:lnTo>
                    <a:pt x="62" y="48"/>
                  </a:lnTo>
                  <a:lnTo>
                    <a:pt x="45" y="50"/>
                  </a:lnTo>
                  <a:lnTo>
                    <a:pt x="19" y="48"/>
                  </a:lnTo>
                  <a:lnTo>
                    <a:pt x="0" y="57"/>
                  </a:lnTo>
                  <a:lnTo>
                    <a:pt x="0" y="36"/>
                  </a:lnTo>
                  <a:lnTo>
                    <a:pt x="7" y="17"/>
                  </a:lnTo>
                  <a:lnTo>
                    <a:pt x="24" y="5"/>
                  </a:lnTo>
                  <a:lnTo>
                    <a:pt x="36" y="29"/>
                  </a:lnTo>
                  <a:lnTo>
                    <a:pt x="50" y="26"/>
                  </a:lnTo>
                  <a:lnTo>
                    <a:pt x="52" y="5"/>
                  </a:lnTo>
                  <a:lnTo>
                    <a:pt x="66" y="0"/>
                  </a:lnTo>
                  <a:lnTo>
                    <a:pt x="73" y="3"/>
                  </a:lnTo>
                  <a:lnTo>
                    <a:pt x="88" y="15"/>
                  </a:lnTo>
                  <a:lnTo>
                    <a:pt x="99" y="15"/>
                  </a:lnTo>
                  <a:lnTo>
                    <a:pt x="109" y="2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62" name="Freeform 200"/>
            <p:cNvSpPr>
              <a:spLocks/>
            </p:cNvSpPr>
            <p:nvPr/>
          </p:nvSpPr>
          <p:spPr bwMode="auto">
            <a:xfrm>
              <a:off x="5596238" y="4250698"/>
              <a:ext cx="201113" cy="390296"/>
            </a:xfrm>
            <a:custGeom>
              <a:avLst/>
              <a:gdLst>
                <a:gd name="T0" fmla="*/ 111 w 118"/>
                <a:gd name="T1" fmla="*/ 23 h 229"/>
                <a:gd name="T2" fmla="*/ 111 w 118"/>
                <a:gd name="T3" fmla="*/ 23 h 229"/>
                <a:gd name="T4" fmla="*/ 114 w 118"/>
                <a:gd name="T5" fmla="*/ 45 h 229"/>
                <a:gd name="T6" fmla="*/ 118 w 118"/>
                <a:gd name="T7" fmla="*/ 52 h 229"/>
                <a:gd name="T8" fmla="*/ 116 w 118"/>
                <a:gd name="T9" fmla="*/ 59 h 229"/>
                <a:gd name="T10" fmla="*/ 114 w 118"/>
                <a:gd name="T11" fmla="*/ 66 h 229"/>
                <a:gd name="T12" fmla="*/ 109 w 118"/>
                <a:gd name="T13" fmla="*/ 54 h 229"/>
                <a:gd name="T14" fmla="*/ 104 w 118"/>
                <a:gd name="T15" fmla="*/ 59 h 229"/>
                <a:gd name="T16" fmla="*/ 109 w 118"/>
                <a:gd name="T17" fmla="*/ 73 h 229"/>
                <a:gd name="T18" fmla="*/ 107 w 118"/>
                <a:gd name="T19" fmla="*/ 80 h 229"/>
                <a:gd name="T20" fmla="*/ 102 w 118"/>
                <a:gd name="T21" fmla="*/ 83 h 229"/>
                <a:gd name="T22" fmla="*/ 102 w 118"/>
                <a:gd name="T23" fmla="*/ 97 h 229"/>
                <a:gd name="T24" fmla="*/ 95 w 118"/>
                <a:gd name="T25" fmla="*/ 118 h 229"/>
                <a:gd name="T26" fmla="*/ 88 w 118"/>
                <a:gd name="T27" fmla="*/ 142 h 229"/>
                <a:gd name="T28" fmla="*/ 78 w 118"/>
                <a:gd name="T29" fmla="*/ 173 h 229"/>
                <a:gd name="T30" fmla="*/ 71 w 118"/>
                <a:gd name="T31" fmla="*/ 199 h 229"/>
                <a:gd name="T32" fmla="*/ 64 w 118"/>
                <a:gd name="T33" fmla="*/ 218 h 229"/>
                <a:gd name="T34" fmla="*/ 50 w 118"/>
                <a:gd name="T35" fmla="*/ 222 h 229"/>
                <a:gd name="T36" fmla="*/ 36 w 118"/>
                <a:gd name="T37" fmla="*/ 229 h 229"/>
                <a:gd name="T38" fmla="*/ 26 w 118"/>
                <a:gd name="T39" fmla="*/ 225 h 229"/>
                <a:gd name="T40" fmla="*/ 14 w 118"/>
                <a:gd name="T41" fmla="*/ 220 h 229"/>
                <a:gd name="T42" fmla="*/ 10 w 118"/>
                <a:gd name="T43" fmla="*/ 208 h 229"/>
                <a:gd name="T44" fmla="*/ 10 w 118"/>
                <a:gd name="T45" fmla="*/ 194 h 229"/>
                <a:gd name="T46" fmla="*/ 3 w 118"/>
                <a:gd name="T47" fmla="*/ 180 h 229"/>
                <a:gd name="T48" fmla="*/ 0 w 118"/>
                <a:gd name="T49" fmla="*/ 168 h 229"/>
                <a:gd name="T50" fmla="*/ 5 w 118"/>
                <a:gd name="T51" fmla="*/ 156 h 229"/>
                <a:gd name="T52" fmla="*/ 12 w 118"/>
                <a:gd name="T53" fmla="*/ 151 h 229"/>
                <a:gd name="T54" fmla="*/ 12 w 118"/>
                <a:gd name="T55" fmla="*/ 147 h 229"/>
                <a:gd name="T56" fmla="*/ 19 w 118"/>
                <a:gd name="T57" fmla="*/ 132 h 229"/>
                <a:gd name="T58" fmla="*/ 21 w 118"/>
                <a:gd name="T59" fmla="*/ 123 h 229"/>
                <a:gd name="T60" fmla="*/ 17 w 118"/>
                <a:gd name="T61" fmla="*/ 113 h 229"/>
                <a:gd name="T62" fmla="*/ 14 w 118"/>
                <a:gd name="T63" fmla="*/ 104 h 229"/>
                <a:gd name="T64" fmla="*/ 12 w 118"/>
                <a:gd name="T65" fmla="*/ 87 h 229"/>
                <a:gd name="T66" fmla="*/ 19 w 118"/>
                <a:gd name="T67" fmla="*/ 80 h 229"/>
                <a:gd name="T68" fmla="*/ 21 w 118"/>
                <a:gd name="T69" fmla="*/ 68 h 229"/>
                <a:gd name="T70" fmla="*/ 29 w 118"/>
                <a:gd name="T71" fmla="*/ 68 h 229"/>
                <a:gd name="T72" fmla="*/ 38 w 118"/>
                <a:gd name="T73" fmla="*/ 64 h 229"/>
                <a:gd name="T74" fmla="*/ 43 w 118"/>
                <a:gd name="T75" fmla="*/ 61 h 229"/>
                <a:gd name="T76" fmla="*/ 50 w 118"/>
                <a:gd name="T77" fmla="*/ 61 h 229"/>
                <a:gd name="T78" fmla="*/ 62 w 118"/>
                <a:gd name="T79" fmla="*/ 52 h 229"/>
                <a:gd name="T80" fmla="*/ 74 w 118"/>
                <a:gd name="T81" fmla="*/ 42 h 229"/>
                <a:gd name="T82" fmla="*/ 78 w 118"/>
                <a:gd name="T83" fmla="*/ 33 h 229"/>
                <a:gd name="T84" fmla="*/ 76 w 118"/>
                <a:gd name="T85" fmla="*/ 26 h 229"/>
                <a:gd name="T86" fmla="*/ 83 w 118"/>
                <a:gd name="T87" fmla="*/ 28 h 229"/>
                <a:gd name="T88" fmla="*/ 92 w 118"/>
                <a:gd name="T89" fmla="*/ 16 h 229"/>
                <a:gd name="T90" fmla="*/ 92 w 118"/>
                <a:gd name="T91" fmla="*/ 7 h 229"/>
                <a:gd name="T92" fmla="*/ 97 w 118"/>
                <a:gd name="T93" fmla="*/ 0 h 229"/>
                <a:gd name="T94" fmla="*/ 104 w 118"/>
                <a:gd name="T95" fmla="*/ 7 h 229"/>
                <a:gd name="T96" fmla="*/ 107 w 118"/>
                <a:gd name="T97" fmla="*/ 14 h 229"/>
                <a:gd name="T98" fmla="*/ 111 w 118"/>
                <a:gd name="T99" fmla="*/ 2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8" h="229">
                  <a:moveTo>
                    <a:pt x="111" y="23"/>
                  </a:moveTo>
                  <a:lnTo>
                    <a:pt x="111" y="23"/>
                  </a:lnTo>
                  <a:lnTo>
                    <a:pt x="114" y="45"/>
                  </a:lnTo>
                  <a:lnTo>
                    <a:pt x="118" y="52"/>
                  </a:lnTo>
                  <a:lnTo>
                    <a:pt x="116" y="59"/>
                  </a:lnTo>
                  <a:lnTo>
                    <a:pt x="114" y="66"/>
                  </a:lnTo>
                  <a:lnTo>
                    <a:pt x="109" y="54"/>
                  </a:lnTo>
                  <a:lnTo>
                    <a:pt x="104" y="59"/>
                  </a:lnTo>
                  <a:lnTo>
                    <a:pt x="109" y="73"/>
                  </a:lnTo>
                  <a:lnTo>
                    <a:pt x="107" y="80"/>
                  </a:lnTo>
                  <a:lnTo>
                    <a:pt x="102" y="83"/>
                  </a:lnTo>
                  <a:lnTo>
                    <a:pt x="102" y="97"/>
                  </a:lnTo>
                  <a:lnTo>
                    <a:pt x="95" y="118"/>
                  </a:lnTo>
                  <a:lnTo>
                    <a:pt x="88" y="142"/>
                  </a:lnTo>
                  <a:lnTo>
                    <a:pt x="78" y="173"/>
                  </a:lnTo>
                  <a:lnTo>
                    <a:pt x="71" y="199"/>
                  </a:lnTo>
                  <a:lnTo>
                    <a:pt x="64" y="218"/>
                  </a:lnTo>
                  <a:lnTo>
                    <a:pt x="50" y="222"/>
                  </a:lnTo>
                  <a:lnTo>
                    <a:pt x="36" y="229"/>
                  </a:lnTo>
                  <a:lnTo>
                    <a:pt x="26" y="225"/>
                  </a:lnTo>
                  <a:lnTo>
                    <a:pt x="14" y="220"/>
                  </a:lnTo>
                  <a:lnTo>
                    <a:pt x="10" y="208"/>
                  </a:lnTo>
                  <a:lnTo>
                    <a:pt x="10" y="194"/>
                  </a:lnTo>
                  <a:lnTo>
                    <a:pt x="3" y="180"/>
                  </a:lnTo>
                  <a:lnTo>
                    <a:pt x="0" y="168"/>
                  </a:lnTo>
                  <a:lnTo>
                    <a:pt x="5" y="156"/>
                  </a:lnTo>
                  <a:lnTo>
                    <a:pt x="12" y="151"/>
                  </a:lnTo>
                  <a:lnTo>
                    <a:pt x="12" y="147"/>
                  </a:lnTo>
                  <a:lnTo>
                    <a:pt x="19" y="132"/>
                  </a:lnTo>
                  <a:lnTo>
                    <a:pt x="21" y="123"/>
                  </a:lnTo>
                  <a:lnTo>
                    <a:pt x="17" y="113"/>
                  </a:lnTo>
                  <a:lnTo>
                    <a:pt x="14" y="104"/>
                  </a:lnTo>
                  <a:lnTo>
                    <a:pt x="12" y="87"/>
                  </a:lnTo>
                  <a:lnTo>
                    <a:pt x="19" y="80"/>
                  </a:lnTo>
                  <a:lnTo>
                    <a:pt x="21" y="68"/>
                  </a:lnTo>
                  <a:lnTo>
                    <a:pt x="29" y="68"/>
                  </a:lnTo>
                  <a:lnTo>
                    <a:pt x="38" y="64"/>
                  </a:lnTo>
                  <a:lnTo>
                    <a:pt x="43" y="61"/>
                  </a:lnTo>
                  <a:lnTo>
                    <a:pt x="50" y="61"/>
                  </a:lnTo>
                  <a:lnTo>
                    <a:pt x="62" y="52"/>
                  </a:lnTo>
                  <a:lnTo>
                    <a:pt x="74" y="42"/>
                  </a:lnTo>
                  <a:lnTo>
                    <a:pt x="78" y="33"/>
                  </a:lnTo>
                  <a:lnTo>
                    <a:pt x="76" y="26"/>
                  </a:lnTo>
                  <a:lnTo>
                    <a:pt x="83" y="28"/>
                  </a:lnTo>
                  <a:lnTo>
                    <a:pt x="92" y="16"/>
                  </a:lnTo>
                  <a:lnTo>
                    <a:pt x="92" y="7"/>
                  </a:lnTo>
                  <a:lnTo>
                    <a:pt x="97" y="0"/>
                  </a:lnTo>
                  <a:lnTo>
                    <a:pt x="104" y="7"/>
                  </a:lnTo>
                  <a:lnTo>
                    <a:pt x="107" y="14"/>
                  </a:lnTo>
                  <a:lnTo>
                    <a:pt x="111" y="23"/>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63" name="Freeform 202"/>
            <p:cNvSpPr>
              <a:spLocks/>
            </p:cNvSpPr>
            <p:nvPr/>
          </p:nvSpPr>
          <p:spPr bwMode="auto">
            <a:xfrm>
              <a:off x="1164935" y="2970020"/>
              <a:ext cx="835130" cy="545391"/>
            </a:xfrm>
            <a:custGeom>
              <a:avLst/>
              <a:gdLst>
                <a:gd name="T0" fmla="*/ 97 w 490"/>
                <a:gd name="T1" fmla="*/ 26 h 320"/>
                <a:gd name="T2" fmla="*/ 142 w 490"/>
                <a:gd name="T3" fmla="*/ 19 h 320"/>
                <a:gd name="T4" fmla="*/ 185 w 490"/>
                <a:gd name="T5" fmla="*/ 31 h 320"/>
                <a:gd name="T6" fmla="*/ 204 w 490"/>
                <a:gd name="T7" fmla="*/ 59 h 320"/>
                <a:gd name="T8" fmla="*/ 237 w 490"/>
                <a:gd name="T9" fmla="*/ 57 h 320"/>
                <a:gd name="T10" fmla="*/ 270 w 490"/>
                <a:gd name="T11" fmla="*/ 76 h 320"/>
                <a:gd name="T12" fmla="*/ 289 w 490"/>
                <a:gd name="T13" fmla="*/ 109 h 320"/>
                <a:gd name="T14" fmla="*/ 317 w 490"/>
                <a:gd name="T15" fmla="*/ 128 h 320"/>
                <a:gd name="T16" fmla="*/ 315 w 490"/>
                <a:gd name="T17" fmla="*/ 154 h 320"/>
                <a:gd name="T18" fmla="*/ 315 w 490"/>
                <a:gd name="T19" fmla="*/ 197 h 320"/>
                <a:gd name="T20" fmla="*/ 334 w 490"/>
                <a:gd name="T21" fmla="*/ 230 h 320"/>
                <a:gd name="T22" fmla="*/ 360 w 490"/>
                <a:gd name="T23" fmla="*/ 253 h 320"/>
                <a:gd name="T24" fmla="*/ 393 w 490"/>
                <a:gd name="T25" fmla="*/ 253 h 320"/>
                <a:gd name="T26" fmla="*/ 426 w 490"/>
                <a:gd name="T27" fmla="*/ 242 h 320"/>
                <a:gd name="T28" fmla="*/ 436 w 490"/>
                <a:gd name="T29" fmla="*/ 211 h 320"/>
                <a:gd name="T30" fmla="*/ 478 w 490"/>
                <a:gd name="T31" fmla="*/ 204 h 320"/>
                <a:gd name="T32" fmla="*/ 490 w 490"/>
                <a:gd name="T33" fmla="*/ 213 h 320"/>
                <a:gd name="T34" fmla="*/ 481 w 490"/>
                <a:gd name="T35" fmla="*/ 239 h 320"/>
                <a:gd name="T36" fmla="*/ 471 w 490"/>
                <a:gd name="T37" fmla="*/ 253 h 320"/>
                <a:gd name="T38" fmla="*/ 457 w 490"/>
                <a:gd name="T39" fmla="*/ 265 h 320"/>
                <a:gd name="T40" fmla="*/ 452 w 490"/>
                <a:gd name="T41" fmla="*/ 265 h 320"/>
                <a:gd name="T42" fmla="*/ 421 w 490"/>
                <a:gd name="T43" fmla="*/ 275 h 320"/>
                <a:gd name="T44" fmla="*/ 426 w 490"/>
                <a:gd name="T45" fmla="*/ 284 h 320"/>
                <a:gd name="T46" fmla="*/ 431 w 490"/>
                <a:gd name="T47" fmla="*/ 296 h 320"/>
                <a:gd name="T48" fmla="*/ 405 w 490"/>
                <a:gd name="T49" fmla="*/ 313 h 320"/>
                <a:gd name="T50" fmla="*/ 384 w 490"/>
                <a:gd name="T51" fmla="*/ 303 h 320"/>
                <a:gd name="T52" fmla="*/ 355 w 490"/>
                <a:gd name="T53" fmla="*/ 294 h 320"/>
                <a:gd name="T54" fmla="*/ 322 w 490"/>
                <a:gd name="T55" fmla="*/ 298 h 320"/>
                <a:gd name="T56" fmla="*/ 282 w 490"/>
                <a:gd name="T57" fmla="*/ 284 h 320"/>
                <a:gd name="T58" fmla="*/ 246 w 490"/>
                <a:gd name="T59" fmla="*/ 265 h 320"/>
                <a:gd name="T60" fmla="*/ 213 w 490"/>
                <a:gd name="T61" fmla="*/ 251 h 320"/>
                <a:gd name="T62" fmla="*/ 185 w 490"/>
                <a:gd name="T63" fmla="*/ 223 h 320"/>
                <a:gd name="T64" fmla="*/ 192 w 490"/>
                <a:gd name="T65" fmla="*/ 211 h 320"/>
                <a:gd name="T66" fmla="*/ 185 w 490"/>
                <a:gd name="T67" fmla="*/ 189 h 320"/>
                <a:gd name="T68" fmla="*/ 149 w 490"/>
                <a:gd name="T69" fmla="*/ 149 h 320"/>
                <a:gd name="T70" fmla="*/ 123 w 490"/>
                <a:gd name="T71" fmla="*/ 128 h 320"/>
                <a:gd name="T72" fmla="*/ 109 w 490"/>
                <a:gd name="T73" fmla="*/ 104 h 320"/>
                <a:gd name="T74" fmla="*/ 86 w 490"/>
                <a:gd name="T75" fmla="*/ 81 h 320"/>
                <a:gd name="T76" fmla="*/ 69 w 490"/>
                <a:gd name="T77" fmla="*/ 50 h 320"/>
                <a:gd name="T78" fmla="*/ 52 w 490"/>
                <a:gd name="T79" fmla="*/ 21 h 320"/>
                <a:gd name="T80" fmla="*/ 34 w 490"/>
                <a:gd name="T81" fmla="*/ 26 h 320"/>
                <a:gd name="T82" fmla="*/ 45 w 490"/>
                <a:gd name="T83" fmla="*/ 57 h 320"/>
                <a:gd name="T84" fmla="*/ 62 w 490"/>
                <a:gd name="T85" fmla="*/ 73 h 320"/>
                <a:gd name="T86" fmla="*/ 69 w 490"/>
                <a:gd name="T87" fmla="*/ 92 h 320"/>
                <a:gd name="T88" fmla="*/ 88 w 490"/>
                <a:gd name="T89" fmla="*/ 111 h 320"/>
                <a:gd name="T90" fmla="*/ 105 w 490"/>
                <a:gd name="T91" fmla="*/ 144 h 320"/>
                <a:gd name="T92" fmla="*/ 119 w 490"/>
                <a:gd name="T93" fmla="*/ 163 h 320"/>
                <a:gd name="T94" fmla="*/ 116 w 490"/>
                <a:gd name="T95" fmla="*/ 180 h 320"/>
                <a:gd name="T96" fmla="*/ 100 w 490"/>
                <a:gd name="T97" fmla="*/ 159 h 320"/>
                <a:gd name="T98" fmla="*/ 81 w 490"/>
                <a:gd name="T99" fmla="*/ 133 h 320"/>
                <a:gd name="T100" fmla="*/ 60 w 490"/>
                <a:gd name="T101" fmla="*/ 109 h 320"/>
                <a:gd name="T102" fmla="*/ 43 w 490"/>
                <a:gd name="T103" fmla="*/ 104 h 320"/>
                <a:gd name="T104" fmla="*/ 41 w 490"/>
                <a:gd name="T105" fmla="*/ 92 h 320"/>
                <a:gd name="T106" fmla="*/ 34 w 490"/>
                <a:gd name="T107" fmla="*/ 64 h 320"/>
                <a:gd name="T108" fmla="*/ 15 w 490"/>
                <a:gd name="T109" fmla="*/ 36 h 320"/>
                <a:gd name="T110" fmla="*/ 17 w 490"/>
                <a:gd name="T111" fmla="*/ 2 h 320"/>
                <a:gd name="T112" fmla="*/ 62 w 490"/>
                <a:gd name="T113" fmla="*/ 1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0" h="320">
                  <a:moveTo>
                    <a:pt x="62" y="12"/>
                  </a:moveTo>
                  <a:lnTo>
                    <a:pt x="62" y="12"/>
                  </a:lnTo>
                  <a:lnTo>
                    <a:pt x="97" y="26"/>
                  </a:lnTo>
                  <a:lnTo>
                    <a:pt x="131" y="26"/>
                  </a:lnTo>
                  <a:lnTo>
                    <a:pt x="142" y="26"/>
                  </a:lnTo>
                  <a:lnTo>
                    <a:pt x="142" y="19"/>
                  </a:lnTo>
                  <a:lnTo>
                    <a:pt x="171" y="19"/>
                  </a:lnTo>
                  <a:lnTo>
                    <a:pt x="178" y="26"/>
                  </a:lnTo>
                  <a:lnTo>
                    <a:pt x="185" y="31"/>
                  </a:lnTo>
                  <a:lnTo>
                    <a:pt x="197" y="40"/>
                  </a:lnTo>
                  <a:lnTo>
                    <a:pt x="201" y="50"/>
                  </a:lnTo>
                  <a:lnTo>
                    <a:pt x="204" y="59"/>
                  </a:lnTo>
                  <a:lnTo>
                    <a:pt x="213" y="64"/>
                  </a:lnTo>
                  <a:lnTo>
                    <a:pt x="225" y="71"/>
                  </a:lnTo>
                  <a:lnTo>
                    <a:pt x="237" y="57"/>
                  </a:lnTo>
                  <a:lnTo>
                    <a:pt x="251" y="55"/>
                  </a:lnTo>
                  <a:lnTo>
                    <a:pt x="261" y="64"/>
                  </a:lnTo>
                  <a:lnTo>
                    <a:pt x="270" y="76"/>
                  </a:lnTo>
                  <a:lnTo>
                    <a:pt x="275" y="88"/>
                  </a:lnTo>
                  <a:lnTo>
                    <a:pt x="284" y="97"/>
                  </a:lnTo>
                  <a:lnTo>
                    <a:pt x="289" y="109"/>
                  </a:lnTo>
                  <a:lnTo>
                    <a:pt x="291" y="118"/>
                  </a:lnTo>
                  <a:lnTo>
                    <a:pt x="306" y="123"/>
                  </a:lnTo>
                  <a:lnTo>
                    <a:pt x="317" y="128"/>
                  </a:lnTo>
                  <a:lnTo>
                    <a:pt x="324" y="126"/>
                  </a:lnTo>
                  <a:lnTo>
                    <a:pt x="317" y="142"/>
                  </a:lnTo>
                  <a:lnTo>
                    <a:pt x="315" y="154"/>
                  </a:lnTo>
                  <a:lnTo>
                    <a:pt x="313" y="178"/>
                  </a:lnTo>
                  <a:lnTo>
                    <a:pt x="310" y="187"/>
                  </a:lnTo>
                  <a:lnTo>
                    <a:pt x="315" y="197"/>
                  </a:lnTo>
                  <a:lnTo>
                    <a:pt x="320" y="206"/>
                  </a:lnTo>
                  <a:lnTo>
                    <a:pt x="322" y="218"/>
                  </a:lnTo>
                  <a:lnTo>
                    <a:pt x="334" y="230"/>
                  </a:lnTo>
                  <a:lnTo>
                    <a:pt x="336" y="239"/>
                  </a:lnTo>
                  <a:lnTo>
                    <a:pt x="343" y="249"/>
                  </a:lnTo>
                  <a:lnTo>
                    <a:pt x="360" y="253"/>
                  </a:lnTo>
                  <a:lnTo>
                    <a:pt x="367" y="260"/>
                  </a:lnTo>
                  <a:lnTo>
                    <a:pt x="381" y="256"/>
                  </a:lnTo>
                  <a:lnTo>
                    <a:pt x="393" y="253"/>
                  </a:lnTo>
                  <a:lnTo>
                    <a:pt x="405" y="251"/>
                  </a:lnTo>
                  <a:lnTo>
                    <a:pt x="417" y="249"/>
                  </a:lnTo>
                  <a:lnTo>
                    <a:pt x="426" y="242"/>
                  </a:lnTo>
                  <a:lnTo>
                    <a:pt x="431" y="230"/>
                  </a:lnTo>
                  <a:lnTo>
                    <a:pt x="431" y="215"/>
                  </a:lnTo>
                  <a:lnTo>
                    <a:pt x="436" y="211"/>
                  </a:lnTo>
                  <a:lnTo>
                    <a:pt x="445" y="206"/>
                  </a:lnTo>
                  <a:lnTo>
                    <a:pt x="462" y="204"/>
                  </a:lnTo>
                  <a:lnTo>
                    <a:pt x="478" y="204"/>
                  </a:lnTo>
                  <a:lnTo>
                    <a:pt x="488" y="201"/>
                  </a:lnTo>
                  <a:lnTo>
                    <a:pt x="490" y="206"/>
                  </a:lnTo>
                  <a:lnTo>
                    <a:pt x="490" y="213"/>
                  </a:lnTo>
                  <a:lnTo>
                    <a:pt x="481" y="225"/>
                  </a:lnTo>
                  <a:lnTo>
                    <a:pt x="478" y="234"/>
                  </a:lnTo>
                  <a:lnTo>
                    <a:pt x="481" y="239"/>
                  </a:lnTo>
                  <a:lnTo>
                    <a:pt x="478" y="246"/>
                  </a:lnTo>
                  <a:lnTo>
                    <a:pt x="474" y="258"/>
                  </a:lnTo>
                  <a:lnTo>
                    <a:pt x="471" y="253"/>
                  </a:lnTo>
                  <a:lnTo>
                    <a:pt x="466" y="253"/>
                  </a:lnTo>
                  <a:lnTo>
                    <a:pt x="464" y="253"/>
                  </a:lnTo>
                  <a:lnTo>
                    <a:pt x="457" y="265"/>
                  </a:lnTo>
                  <a:lnTo>
                    <a:pt x="455" y="263"/>
                  </a:lnTo>
                  <a:lnTo>
                    <a:pt x="452" y="263"/>
                  </a:lnTo>
                  <a:lnTo>
                    <a:pt x="452" y="265"/>
                  </a:lnTo>
                  <a:lnTo>
                    <a:pt x="438" y="265"/>
                  </a:lnTo>
                  <a:lnTo>
                    <a:pt x="421" y="265"/>
                  </a:lnTo>
                  <a:lnTo>
                    <a:pt x="421" y="275"/>
                  </a:lnTo>
                  <a:lnTo>
                    <a:pt x="417" y="275"/>
                  </a:lnTo>
                  <a:lnTo>
                    <a:pt x="421" y="282"/>
                  </a:lnTo>
                  <a:lnTo>
                    <a:pt x="426" y="284"/>
                  </a:lnTo>
                  <a:lnTo>
                    <a:pt x="429" y="289"/>
                  </a:lnTo>
                  <a:lnTo>
                    <a:pt x="431" y="289"/>
                  </a:lnTo>
                  <a:lnTo>
                    <a:pt x="431" y="296"/>
                  </a:lnTo>
                  <a:lnTo>
                    <a:pt x="410" y="296"/>
                  </a:lnTo>
                  <a:lnTo>
                    <a:pt x="403" y="308"/>
                  </a:lnTo>
                  <a:lnTo>
                    <a:pt x="405" y="313"/>
                  </a:lnTo>
                  <a:lnTo>
                    <a:pt x="403" y="315"/>
                  </a:lnTo>
                  <a:lnTo>
                    <a:pt x="403" y="320"/>
                  </a:lnTo>
                  <a:lnTo>
                    <a:pt x="384" y="303"/>
                  </a:lnTo>
                  <a:lnTo>
                    <a:pt x="377" y="298"/>
                  </a:lnTo>
                  <a:lnTo>
                    <a:pt x="362" y="294"/>
                  </a:lnTo>
                  <a:lnTo>
                    <a:pt x="355" y="294"/>
                  </a:lnTo>
                  <a:lnTo>
                    <a:pt x="341" y="301"/>
                  </a:lnTo>
                  <a:lnTo>
                    <a:pt x="334" y="303"/>
                  </a:lnTo>
                  <a:lnTo>
                    <a:pt x="322" y="298"/>
                  </a:lnTo>
                  <a:lnTo>
                    <a:pt x="308" y="294"/>
                  </a:lnTo>
                  <a:lnTo>
                    <a:pt x="294" y="287"/>
                  </a:lnTo>
                  <a:lnTo>
                    <a:pt x="282" y="284"/>
                  </a:lnTo>
                  <a:lnTo>
                    <a:pt x="263" y="277"/>
                  </a:lnTo>
                  <a:lnTo>
                    <a:pt x="251" y="268"/>
                  </a:lnTo>
                  <a:lnTo>
                    <a:pt x="246" y="265"/>
                  </a:lnTo>
                  <a:lnTo>
                    <a:pt x="237" y="263"/>
                  </a:lnTo>
                  <a:lnTo>
                    <a:pt x="220" y="258"/>
                  </a:lnTo>
                  <a:lnTo>
                    <a:pt x="213" y="251"/>
                  </a:lnTo>
                  <a:lnTo>
                    <a:pt x="197" y="239"/>
                  </a:lnTo>
                  <a:lnTo>
                    <a:pt x="187" y="230"/>
                  </a:lnTo>
                  <a:lnTo>
                    <a:pt x="185" y="223"/>
                  </a:lnTo>
                  <a:lnTo>
                    <a:pt x="190" y="220"/>
                  </a:lnTo>
                  <a:lnTo>
                    <a:pt x="187" y="215"/>
                  </a:lnTo>
                  <a:lnTo>
                    <a:pt x="192" y="211"/>
                  </a:lnTo>
                  <a:lnTo>
                    <a:pt x="192" y="204"/>
                  </a:lnTo>
                  <a:lnTo>
                    <a:pt x="187" y="197"/>
                  </a:lnTo>
                  <a:lnTo>
                    <a:pt x="185" y="189"/>
                  </a:lnTo>
                  <a:lnTo>
                    <a:pt x="178" y="180"/>
                  </a:lnTo>
                  <a:lnTo>
                    <a:pt x="166" y="163"/>
                  </a:lnTo>
                  <a:lnTo>
                    <a:pt x="149" y="149"/>
                  </a:lnTo>
                  <a:lnTo>
                    <a:pt x="140" y="140"/>
                  </a:lnTo>
                  <a:lnTo>
                    <a:pt x="128" y="133"/>
                  </a:lnTo>
                  <a:lnTo>
                    <a:pt x="123" y="128"/>
                  </a:lnTo>
                  <a:lnTo>
                    <a:pt x="126" y="116"/>
                  </a:lnTo>
                  <a:lnTo>
                    <a:pt x="119" y="111"/>
                  </a:lnTo>
                  <a:lnTo>
                    <a:pt x="109" y="104"/>
                  </a:lnTo>
                  <a:lnTo>
                    <a:pt x="105" y="90"/>
                  </a:lnTo>
                  <a:lnTo>
                    <a:pt x="95" y="90"/>
                  </a:lnTo>
                  <a:lnTo>
                    <a:pt x="86" y="81"/>
                  </a:lnTo>
                  <a:lnTo>
                    <a:pt x="79" y="71"/>
                  </a:lnTo>
                  <a:lnTo>
                    <a:pt x="79" y="64"/>
                  </a:lnTo>
                  <a:lnTo>
                    <a:pt x="69" y="50"/>
                  </a:lnTo>
                  <a:lnTo>
                    <a:pt x="64" y="36"/>
                  </a:lnTo>
                  <a:lnTo>
                    <a:pt x="64" y="31"/>
                  </a:lnTo>
                  <a:lnTo>
                    <a:pt x="52" y="21"/>
                  </a:lnTo>
                  <a:lnTo>
                    <a:pt x="48" y="24"/>
                  </a:lnTo>
                  <a:lnTo>
                    <a:pt x="38" y="17"/>
                  </a:lnTo>
                  <a:lnTo>
                    <a:pt x="34" y="26"/>
                  </a:lnTo>
                  <a:lnTo>
                    <a:pt x="38" y="33"/>
                  </a:lnTo>
                  <a:lnTo>
                    <a:pt x="38" y="47"/>
                  </a:lnTo>
                  <a:lnTo>
                    <a:pt x="45" y="57"/>
                  </a:lnTo>
                  <a:lnTo>
                    <a:pt x="57" y="69"/>
                  </a:lnTo>
                  <a:lnTo>
                    <a:pt x="60" y="73"/>
                  </a:lnTo>
                  <a:lnTo>
                    <a:pt x="62" y="73"/>
                  </a:lnTo>
                  <a:lnTo>
                    <a:pt x="64" y="81"/>
                  </a:lnTo>
                  <a:lnTo>
                    <a:pt x="67" y="81"/>
                  </a:lnTo>
                  <a:lnTo>
                    <a:pt x="69" y="92"/>
                  </a:lnTo>
                  <a:lnTo>
                    <a:pt x="76" y="97"/>
                  </a:lnTo>
                  <a:lnTo>
                    <a:pt x="79" y="104"/>
                  </a:lnTo>
                  <a:lnTo>
                    <a:pt x="88" y="111"/>
                  </a:lnTo>
                  <a:lnTo>
                    <a:pt x="95" y="128"/>
                  </a:lnTo>
                  <a:lnTo>
                    <a:pt x="100" y="137"/>
                  </a:lnTo>
                  <a:lnTo>
                    <a:pt x="105" y="144"/>
                  </a:lnTo>
                  <a:lnTo>
                    <a:pt x="105" y="154"/>
                  </a:lnTo>
                  <a:lnTo>
                    <a:pt x="112" y="154"/>
                  </a:lnTo>
                  <a:lnTo>
                    <a:pt x="119" y="163"/>
                  </a:lnTo>
                  <a:lnTo>
                    <a:pt x="123" y="171"/>
                  </a:lnTo>
                  <a:lnTo>
                    <a:pt x="123" y="173"/>
                  </a:lnTo>
                  <a:lnTo>
                    <a:pt x="116" y="180"/>
                  </a:lnTo>
                  <a:lnTo>
                    <a:pt x="114" y="180"/>
                  </a:lnTo>
                  <a:lnTo>
                    <a:pt x="112" y="168"/>
                  </a:lnTo>
                  <a:lnTo>
                    <a:pt x="100" y="159"/>
                  </a:lnTo>
                  <a:lnTo>
                    <a:pt x="88" y="152"/>
                  </a:lnTo>
                  <a:lnTo>
                    <a:pt x="81" y="147"/>
                  </a:lnTo>
                  <a:lnTo>
                    <a:pt x="81" y="133"/>
                  </a:lnTo>
                  <a:lnTo>
                    <a:pt x="79" y="123"/>
                  </a:lnTo>
                  <a:lnTo>
                    <a:pt x="69" y="118"/>
                  </a:lnTo>
                  <a:lnTo>
                    <a:pt x="60" y="109"/>
                  </a:lnTo>
                  <a:lnTo>
                    <a:pt x="57" y="114"/>
                  </a:lnTo>
                  <a:lnTo>
                    <a:pt x="52" y="109"/>
                  </a:lnTo>
                  <a:lnTo>
                    <a:pt x="43" y="104"/>
                  </a:lnTo>
                  <a:lnTo>
                    <a:pt x="34" y="92"/>
                  </a:lnTo>
                  <a:lnTo>
                    <a:pt x="34" y="92"/>
                  </a:lnTo>
                  <a:lnTo>
                    <a:pt x="41" y="92"/>
                  </a:lnTo>
                  <a:lnTo>
                    <a:pt x="48" y="85"/>
                  </a:lnTo>
                  <a:lnTo>
                    <a:pt x="48" y="78"/>
                  </a:lnTo>
                  <a:lnTo>
                    <a:pt x="34" y="64"/>
                  </a:lnTo>
                  <a:lnTo>
                    <a:pt x="26" y="59"/>
                  </a:lnTo>
                  <a:lnTo>
                    <a:pt x="19" y="47"/>
                  </a:lnTo>
                  <a:lnTo>
                    <a:pt x="15" y="36"/>
                  </a:lnTo>
                  <a:lnTo>
                    <a:pt x="5" y="21"/>
                  </a:lnTo>
                  <a:lnTo>
                    <a:pt x="0" y="5"/>
                  </a:lnTo>
                  <a:lnTo>
                    <a:pt x="17" y="2"/>
                  </a:lnTo>
                  <a:lnTo>
                    <a:pt x="38" y="0"/>
                  </a:lnTo>
                  <a:lnTo>
                    <a:pt x="36" y="5"/>
                  </a:lnTo>
                  <a:lnTo>
                    <a:pt x="62" y="12"/>
                  </a:lnTo>
                  <a:lnTo>
                    <a:pt x="62" y="12"/>
                  </a:lnTo>
                  <a:lnTo>
                    <a:pt x="62" y="1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64" name="Freeform 203"/>
            <p:cNvSpPr>
              <a:spLocks/>
            </p:cNvSpPr>
            <p:nvPr/>
          </p:nvSpPr>
          <p:spPr bwMode="auto">
            <a:xfrm>
              <a:off x="4963925" y="2639376"/>
              <a:ext cx="68174" cy="52835"/>
            </a:xfrm>
            <a:custGeom>
              <a:avLst/>
              <a:gdLst>
                <a:gd name="T0" fmla="*/ 37 w 40"/>
                <a:gd name="T1" fmla="*/ 7 h 31"/>
                <a:gd name="T2" fmla="*/ 37 w 40"/>
                <a:gd name="T3" fmla="*/ 7 h 31"/>
                <a:gd name="T4" fmla="*/ 40 w 40"/>
                <a:gd name="T5" fmla="*/ 21 h 31"/>
                <a:gd name="T6" fmla="*/ 35 w 40"/>
                <a:gd name="T7" fmla="*/ 21 h 31"/>
                <a:gd name="T8" fmla="*/ 33 w 40"/>
                <a:gd name="T9" fmla="*/ 24 h 31"/>
                <a:gd name="T10" fmla="*/ 26 w 40"/>
                <a:gd name="T11" fmla="*/ 24 h 31"/>
                <a:gd name="T12" fmla="*/ 18 w 40"/>
                <a:gd name="T13" fmla="*/ 28 h 31"/>
                <a:gd name="T14" fmla="*/ 9 w 40"/>
                <a:gd name="T15" fmla="*/ 31 h 31"/>
                <a:gd name="T16" fmla="*/ 2 w 40"/>
                <a:gd name="T17" fmla="*/ 26 h 31"/>
                <a:gd name="T18" fmla="*/ 0 w 40"/>
                <a:gd name="T19" fmla="*/ 17 h 31"/>
                <a:gd name="T20" fmla="*/ 2 w 40"/>
                <a:gd name="T21" fmla="*/ 9 h 31"/>
                <a:gd name="T22" fmla="*/ 2 w 40"/>
                <a:gd name="T23" fmla="*/ 9 h 31"/>
                <a:gd name="T24" fmla="*/ 4 w 40"/>
                <a:gd name="T25" fmla="*/ 5 h 31"/>
                <a:gd name="T26" fmla="*/ 14 w 40"/>
                <a:gd name="T27" fmla="*/ 2 h 31"/>
                <a:gd name="T28" fmla="*/ 16 w 40"/>
                <a:gd name="T29" fmla="*/ 0 h 31"/>
                <a:gd name="T30" fmla="*/ 23 w 40"/>
                <a:gd name="T31" fmla="*/ 0 h 31"/>
                <a:gd name="T32" fmla="*/ 30 w 40"/>
                <a:gd name="T33" fmla="*/ 0 h 31"/>
                <a:gd name="T34" fmla="*/ 37 w 40"/>
                <a:gd name="T35"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1">
                  <a:moveTo>
                    <a:pt x="37" y="7"/>
                  </a:moveTo>
                  <a:lnTo>
                    <a:pt x="37" y="7"/>
                  </a:lnTo>
                  <a:lnTo>
                    <a:pt x="40" y="21"/>
                  </a:lnTo>
                  <a:lnTo>
                    <a:pt x="35" y="21"/>
                  </a:lnTo>
                  <a:lnTo>
                    <a:pt x="33" y="24"/>
                  </a:lnTo>
                  <a:lnTo>
                    <a:pt x="26" y="24"/>
                  </a:lnTo>
                  <a:lnTo>
                    <a:pt x="18" y="28"/>
                  </a:lnTo>
                  <a:lnTo>
                    <a:pt x="9" y="31"/>
                  </a:lnTo>
                  <a:lnTo>
                    <a:pt x="2" y="26"/>
                  </a:lnTo>
                  <a:lnTo>
                    <a:pt x="0" y="17"/>
                  </a:lnTo>
                  <a:lnTo>
                    <a:pt x="2" y="9"/>
                  </a:lnTo>
                  <a:lnTo>
                    <a:pt x="2" y="9"/>
                  </a:lnTo>
                  <a:lnTo>
                    <a:pt x="4" y="5"/>
                  </a:lnTo>
                  <a:lnTo>
                    <a:pt x="14" y="2"/>
                  </a:lnTo>
                  <a:lnTo>
                    <a:pt x="16" y="0"/>
                  </a:lnTo>
                  <a:lnTo>
                    <a:pt x="23" y="0"/>
                  </a:lnTo>
                  <a:lnTo>
                    <a:pt x="30" y="0"/>
                  </a:lnTo>
                  <a:lnTo>
                    <a:pt x="37" y="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65" name="Freeform 208"/>
            <p:cNvSpPr>
              <a:spLocks/>
            </p:cNvSpPr>
            <p:nvPr/>
          </p:nvSpPr>
          <p:spPr bwMode="auto">
            <a:xfrm>
              <a:off x="6942672" y="3108072"/>
              <a:ext cx="245426" cy="535166"/>
            </a:xfrm>
            <a:custGeom>
              <a:avLst/>
              <a:gdLst>
                <a:gd name="T0" fmla="*/ 104 w 144"/>
                <a:gd name="T1" fmla="*/ 16 h 314"/>
                <a:gd name="T2" fmla="*/ 104 w 144"/>
                <a:gd name="T3" fmla="*/ 45 h 314"/>
                <a:gd name="T4" fmla="*/ 87 w 144"/>
                <a:gd name="T5" fmla="*/ 80 h 314"/>
                <a:gd name="T6" fmla="*/ 109 w 144"/>
                <a:gd name="T7" fmla="*/ 94 h 314"/>
                <a:gd name="T8" fmla="*/ 113 w 144"/>
                <a:gd name="T9" fmla="*/ 111 h 314"/>
                <a:gd name="T10" fmla="*/ 132 w 144"/>
                <a:gd name="T11" fmla="*/ 120 h 314"/>
                <a:gd name="T12" fmla="*/ 144 w 144"/>
                <a:gd name="T13" fmla="*/ 123 h 314"/>
                <a:gd name="T14" fmla="*/ 128 w 144"/>
                <a:gd name="T15" fmla="*/ 142 h 314"/>
                <a:gd name="T16" fmla="*/ 109 w 144"/>
                <a:gd name="T17" fmla="*/ 151 h 314"/>
                <a:gd name="T18" fmla="*/ 90 w 144"/>
                <a:gd name="T19" fmla="*/ 170 h 314"/>
                <a:gd name="T20" fmla="*/ 92 w 144"/>
                <a:gd name="T21" fmla="*/ 189 h 314"/>
                <a:gd name="T22" fmla="*/ 109 w 144"/>
                <a:gd name="T23" fmla="*/ 213 h 314"/>
                <a:gd name="T24" fmla="*/ 97 w 144"/>
                <a:gd name="T25" fmla="*/ 229 h 314"/>
                <a:gd name="T26" fmla="*/ 111 w 144"/>
                <a:gd name="T27" fmla="*/ 250 h 314"/>
                <a:gd name="T28" fmla="*/ 113 w 144"/>
                <a:gd name="T29" fmla="*/ 267 h 314"/>
                <a:gd name="T30" fmla="*/ 111 w 144"/>
                <a:gd name="T31" fmla="*/ 298 h 314"/>
                <a:gd name="T32" fmla="*/ 99 w 144"/>
                <a:gd name="T33" fmla="*/ 303 h 314"/>
                <a:gd name="T34" fmla="*/ 99 w 144"/>
                <a:gd name="T35" fmla="*/ 281 h 314"/>
                <a:gd name="T36" fmla="*/ 95 w 144"/>
                <a:gd name="T37" fmla="*/ 255 h 314"/>
                <a:gd name="T38" fmla="*/ 87 w 144"/>
                <a:gd name="T39" fmla="*/ 213 h 314"/>
                <a:gd name="T40" fmla="*/ 69 w 144"/>
                <a:gd name="T41" fmla="*/ 208 h 314"/>
                <a:gd name="T42" fmla="*/ 43 w 144"/>
                <a:gd name="T43" fmla="*/ 220 h 314"/>
                <a:gd name="T44" fmla="*/ 38 w 144"/>
                <a:gd name="T45" fmla="*/ 194 h 314"/>
                <a:gd name="T46" fmla="*/ 21 w 144"/>
                <a:gd name="T47" fmla="*/ 158 h 314"/>
                <a:gd name="T48" fmla="*/ 12 w 144"/>
                <a:gd name="T49" fmla="*/ 151 h 314"/>
                <a:gd name="T50" fmla="*/ 0 w 144"/>
                <a:gd name="T51" fmla="*/ 123 h 314"/>
                <a:gd name="T52" fmla="*/ 7 w 144"/>
                <a:gd name="T53" fmla="*/ 113 h 314"/>
                <a:gd name="T54" fmla="*/ 12 w 144"/>
                <a:gd name="T55" fmla="*/ 101 h 314"/>
                <a:gd name="T56" fmla="*/ 16 w 144"/>
                <a:gd name="T57" fmla="*/ 78 h 314"/>
                <a:gd name="T58" fmla="*/ 38 w 144"/>
                <a:gd name="T59" fmla="*/ 66 h 314"/>
                <a:gd name="T60" fmla="*/ 47 w 144"/>
                <a:gd name="T61" fmla="*/ 42 h 314"/>
                <a:gd name="T62" fmla="*/ 66 w 144"/>
                <a:gd name="T63" fmla="*/ 19 h 314"/>
                <a:gd name="T64" fmla="*/ 78 w 144"/>
                <a:gd name="T65" fmla="*/ 11 h 314"/>
                <a:gd name="T66" fmla="*/ 83 w 144"/>
                <a:gd name="T67" fmla="*/ 2 h 314"/>
                <a:gd name="T68" fmla="*/ 97 w 144"/>
                <a:gd name="T69" fmla="*/ 11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314">
                  <a:moveTo>
                    <a:pt x="104" y="16"/>
                  </a:moveTo>
                  <a:lnTo>
                    <a:pt x="104" y="16"/>
                  </a:lnTo>
                  <a:lnTo>
                    <a:pt x="104" y="30"/>
                  </a:lnTo>
                  <a:lnTo>
                    <a:pt x="104" y="45"/>
                  </a:lnTo>
                  <a:lnTo>
                    <a:pt x="90" y="59"/>
                  </a:lnTo>
                  <a:lnTo>
                    <a:pt x="87" y="80"/>
                  </a:lnTo>
                  <a:lnTo>
                    <a:pt x="104" y="78"/>
                  </a:lnTo>
                  <a:lnTo>
                    <a:pt x="109" y="94"/>
                  </a:lnTo>
                  <a:lnTo>
                    <a:pt x="118" y="97"/>
                  </a:lnTo>
                  <a:lnTo>
                    <a:pt x="113" y="111"/>
                  </a:lnTo>
                  <a:lnTo>
                    <a:pt x="125" y="118"/>
                  </a:lnTo>
                  <a:lnTo>
                    <a:pt x="132" y="120"/>
                  </a:lnTo>
                  <a:lnTo>
                    <a:pt x="144" y="116"/>
                  </a:lnTo>
                  <a:lnTo>
                    <a:pt x="144" y="123"/>
                  </a:lnTo>
                  <a:lnTo>
                    <a:pt x="130" y="134"/>
                  </a:lnTo>
                  <a:lnTo>
                    <a:pt x="128" y="142"/>
                  </a:lnTo>
                  <a:lnTo>
                    <a:pt x="118" y="144"/>
                  </a:lnTo>
                  <a:lnTo>
                    <a:pt x="109" y="151"/>
                  </a:lnTo>
                  <a:lnTo>
                    <a:pt x="97" y="153"/>
                  </a:lnTo>
                  <a:lnTo>
                    <a:pt x="90" y="170"/>
                  </a:lnTo>
                  <a:lnTo>
                    <a:pt x="83" y="175"/>
                  </a:lnTo>
                  <a:lnTo>
                    <a:pt x="92" y="189"/>
                  </a:lnTo>
                  <a:lnTo>
                    <a:pt x="102" y="201"/>
                  </a:lnTo>
                  <a:lnTo>
                    <a:pt x="109" y="213"/>
                  </a:lnTo>
                  <a:lnTo>
                    <a:pt x="102" y="227"/>
                  </a:lnTo>
                  <a:lnTo>
                    <a:pt x="97" y="229"/>
                  </a:lnTo>
                  <a:lnTo>
                    <a:pt x="99" y="239"/>
                  </a:lnTo>
                  <a:lnTo>
                    <a:pt x="111" y="250"/>
                  </a:lnTo>
                  <a:lnTo>
                    <a:pt x="113" y="260"/>
                  </a:lnTo>
                  <a:lnTo>
                    <a:pt x="113" y="267"/>
                  </a:lnTo>
                  <a:lnTo>
                    <a:pt x="118" y="284"/>
                  </a:lnTo>
                  <a:lnTo>
                    <a:pt x="111" y="298"/>
                  </a:lnTo>
                  <a:lnTo>
                    <a:pt x="102" y="314"/>
                  </a:lnTo>
                  <a:lnTo>
                    <a:pt x="99" y="303"/>
                  </a:lnTo>
                  <a:lnTo>
                    <a:pt x="106" y="291"/>
                  </a:lnTo>
                  <a:lnTo>
                    <a:pt x="99" y="281"/>
                  </a:lnTo>
                  <a:lnTo>
                    <a:pt x="102" y="262"/>
                  </a:lnTo>
                  <a:lnTo>
                    <a:pt x="95" y="255"/>
                  </a:lnTo>
                  <a:lnTo>
                    <a:pt x="90" y="234"/>
                  </a:lnTo>
                  <a:lnTo>
                    <a:pt x="87" y="213"/>
                  </a:lnTo>
                  <a:lnTo>
                    <a:pt x="80" y="201"/>
                  </a:lnTo>
                  <a:lnTo>
                    <a:pt x="69" y="208"/>
                  </a:lnTo>
                  <a:lnTo>
                    <a:pt x="50" y="220"/>
                  </a:lnTo>
                  <a:lnTo>
                    <a:pt x="43" y="220"/>
                  </a:lnTo>
                  <a:lnTo>
                    <a:pt x="33" y="215"/>
                  </a:lnTo>
                  <a:lnTo>
                    <a:pt x="38" y="194"/>
                  </a:lnTo>
                  <a:lnTo>
                    <a:pt x="33" y="177"/>
                  </a:lnTo>
                  <a:lnTo>
                    <a:pt x="21" y="158"/>
                  </a:lnTo>
                  <a:lnTo>
                    <a:pt x="24" y="153"/>
                  </a:lnTo>
                  <a:lnTo>
                    <a:pt x="12" y="151"/>
                  </a:lnTo>
                  <a:lnTo>
                    <a:pt x="2" y="137"/>
                  </a:lnTo>
                  <a:lnTo>
                    <a:pt x="0" y="123"/>
                  </a:lnTo>
                  <a:lnTo>
                    <a:pt x="7" y="125"/>
                  </a:lnTo>
                  <a:lnTo>
                    <a:pt x="7" y="113"/>
                  </a:lnTo>
                  <a:lnTo>
                    <a:pt x="14" y="108"/>
                  </a:lnTo>
                  <a:lnTo>
                    <a:pt x="12" y="101"/>
                  </a:lnTo>
                  <a:lnTo>
                    <a:pt x="16" y="94"/>
                  </a:lnTo>
                  <a:lnTo>
                    <a:pt x="16" y="78"/>
                  </a:lnTo>
                  <a:lnTo>
                    <a:pt x="31" y="80"/>
                  </a:lnTo>
                  <a:lnTo>
                    <a:pt x="38" y="66"/>
                  </a:lnTo>
                  <a:lnTo>
                    <a:pt x="38" y="59"/>
                  </a:lnTo>
                  <a:lnTo>
                    <a:pt x="47" y="42"/>
                  </a:lnTo>
                  <a:lnTo>
                    <a:pt x="47" y="33"/>
                  </a:lnTo>
                  <a:lnTo>
                    <a:pt x="66" y="19"/>
                  </a:lnTo>
                  <a:lnTo>
                    <a:pt x="80" y="23"/>
                  </a:lnTo>
                  <a:lnTo>
                    <a:pt x="78" y="11"/>
                  </a:lnTo>
                  <a:lnTo>
                    <a:pt x="83" y="9"/>
                  </a:lnTo>
                  <a:lnTo>
                    <a:pt x="83" y="2"/>
                  </a:lnTo>
                  <a:lnTo>
                    <a:pt x="92" y="0"/>
                  </a:lnTo>
                  <a:lnTo>
                    <a:pt x="97" y="11"/>
                  </a:lnTo>
                  <a:lnTo>
                    <a:pt x="104" y="16"/>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66" name="Freeform 216"/>
            <p:cNvSpPr>
              <a:spLocks/>
            </p:cNvSpPr>
            <p:nvPr/>
          </p:nvSpPr>
          <p:spPr bwMode="auto">
            <a:xfrm>
              <a:off x="3922568" y="3140454"/>
              <a:ext cx="339166" cy="374957"/>
            </a:xfrm>
            <a:custGeom>
              <a:avLst/>
              <a:gdLst>
                <a:gd name="T0" fmla="*/ 138 w 199"/>
                <a:gd name="T1" fmla="*/ 0 h 220"/>
                <a:gd name="T2" fmla="*/ 138 w 199"/>
                <a:gd name="T3" fmla="*/ 0 h 220"/>
                <a:gd name="T4" fmla="*/ 199 w 199"/>
                <a:gd name="T5" fmla="*/ 42 h 220"/>
                <a:gd name="T6" fmla="*/ 173 w 199"/>
                <a:gd name="T7" fmla="*/ 42 h 220"/>
                <a:gd name="T8" fmla="*/ 180 w 199"/>
                <a:gd name="T9" fmla="*/ 118 h 220"/>
                <a:gd name="T10" fmla="*/ 190 w 199"/>
                <a:gd name="T11" fmla="*/ 191 h 220"/>
                <a:gd name="T12" fmla="*/ 192 w 199"/>
                <a:gd name="T13" fmla="*/ 194 h 220"/>
                <a:gd name="T14" fmla="*/ 190 w 199"/>
                <a:gd name="T15" fmla="*/ 205 h 220"/>
                <a:gd name="T16" fmla="*/ 123 w 199"/>
                <a:gd name="T17" fmla="*/ 205 h 220"/>
                <a:gd name="T18" fmla="*/ 121 w 199"/>
                <a:gd name="T19" fmla="*/ 208 h 220"/>
                <a:gd name="T20" fmla="*/ 114 w 199"/>
                <a:gd name="T21" fmla="*/ 208 h 220"/>
                <a:gd name="T22" fmla="*/ 104 w 199"/>
                <a:gd name="T23" fmla="*/ 210 h 220"/>
                <a:gd name="T24" fmla="*/ 95 w 199"/>
                <a:gd name="T25" fmla="*/ 205 h 220"/>
                <a:gd name="T26" fmla="*/ 88 w 199"/>
                <a:gd name="T27" fmla="*/ 208 h 220"/>
                <a:gd name="T28" fmla="*/ 85 w 199"/>
                <a:gd name="T29" fmla="*/ 217 h 220"/>
                <a:gd name="T30" fmla="*/ 81 w 199"/>
                <a:gd name="T31" fmla="*/ 220 h 220"/>
                <a:gd name="T32" fmla="*/ 69 w 199"/>
                <a:gd name="T33" fmla="*/ 208 h 220"/>
                <a:gd name="T34" fmla="*/ 59 w 199"/>
                <a:gd name="T35" fmla="*/ 196 h 220"/>
                <a:gd name="T36" fmla="*/ 50 w 199"/>
                <a:gd name="T37" fmla="*/ 191 h 220"/>
                <a:gd name="T38" fmla="*/ 43 w 199"/>
                <a:gd name="T39" fmla="*/ 187 h 220"/>
                <a:gd name="T40" fmla="*/ 31 w 199"/>
                <a:gd name="T41" fmla="*/ 187 h 220"/>
                <a:gd name="T42" fmla="*/ 24 w 199"/>
                <a:gd name="T43" fmla="*/ 191 h 220"/>
                <a:gd name="T44" fmla="*/ 17 w 199"/>
                <a:gd name="T45" fmla="*/ 189 h 220"/>
                <a:gd name="T46" fmla="*/ 12 w 199"/>
                <a:gd name="T47" fmla="*/ 194 h 220"/>
                <a:gd name="T48" fmla="*/ 10 w 199"/>
                <a:gd name="T49" fmla="*/ 187 h 220"/>
                <a:gd name="T50" fmla="*/ 15 w 199"/>
                <a:gd name="T51" fmla="*/ 177 h 220"/>
                <a:gd name="T52" fmla="*/ 17 w 199"/>
                <a:gd name="T53" fmla="*/ 160 h 220"/>
                <a:gd name="T54" fmla="*/ 15 w 199"/>
                <a:gd name="T55" fmla="*/ 144 h 220"/>
                <a:gd name="T56" fmla="*/ 12 w 199"/>
                <a:gd name="T57" fmla="*/ 137 h 220"/>
                <a:gd name="T58" fmla="*/ 15 w 199"/>
                <a:gd name="T59" fmla="*/ 127 h 220"/>
                <a:gd name="T60" fmla="*/ 10 w 199"/>
                <a:gd name="T61" fmla="*/ 120 h 220"/>
                <a:gd name="T62" fmla="*/ 0 w 199"/>
                <a:gd name="T63" fmla="*/ 113 h 220"/>
                <a:gd name="T64" fmla="*/ 5 w 199"/>
                <a:gd name="T65" fmla="*/ 106 h 220"/>
                <a:gd name="T66" fmla="*/ 69 w 199"/>
                <a:gd name="T67" fmla="*/ 106 h 220"/>
                <a:gd name="T68" fmla="*/ 64 w 199"/>
                <a:gd name="T69" fmla="*/ 80 h 220"/>
                <a:gd name="T70" fmla="*/ 69 w 199"/>
                <a:gd name="T71" fmla="*/ 73 h 220"/>
                <a:gd name="T72" fmla="*/ 83 w 199"/>
                <a:gd name="T73" fmla="*/ 71 h 220"/>
                <a:gd name="T74" fmla="*/ 83 w 199"/>
                <a:gd name="T75" fmla="*/ 26 h 220"/>
                <a:gd name="T76" fmla="*/ 138 w 199"/>
                <a:gd name="T77" fmla="*/ 26 h 220"/>
                <a:gd name="T78" fmla="*/ 138 w 199"/>
                <a:gd name="T79" fmla="*/ 0 h 220"/>
                <a:gd name="T80" fmla="*/ 138 w 199"/>
                <a:gd name="T81" fmla="*/ 0 h 220"/>
                <a:gd name="T82" fmla="*/ 138 w 199"/>
                <a:gd name="T83"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220">
                  <a:moveTo>
                    <a:pt x="138" y="0"/>
                  </a:moveTo>
                  <a:lnTo>
                    <a:pt x="138" y="0"/>
                  </a:lnTo>
                  <a:lnTo>
                    <a:pt x="199" y="42"/>
                  </a:lnTo>
                  <a:lnTo>
                    <a:pt x="173" y="42"/>
                  </a:lnTo>
                  <a:lnTo>
                    <a:pt x="180" y="118"/>
                  </a:lnTo>
                  <a:lnTo>
                    <a:pt x="190" y="191"/>
                  </a:lnTo>
                  <a:lnTo>
                    <a:pt x="192" y="194"/>
                  </a:lnTo>
                  <a:lnTo>
                    <a:pt x="190" y="205"/>
                  </a:lnTo>
                  <a:lnTo>
                    <a:pt x="123" y="205"/>
                  </a:lnTo>
                  <a:lnTo>
                    <a:pt x="121" y="208"/>
                  </a:lnTo>
                  <a:lnTo>
                    <a:pt x="114" y="208"/>
                  </a:lnTo>
                  <a:lnTo>
                    <a:pt x="104" y="210"/>
                  </a:lnTo>
                  <a:lnTo>
                    <a:pt x="95" y="205"/>
                  </a:lnTo>
                  <a:lnTo>
                    <a:pt x="88" y="208"/>
                  </a:lnTo>
                  <a:lnTo>
                    <a:pt x="85" y="217"/>
                  </a:lnTo>
                  <a:lnTo>
                    <a:pt x="81" y="220"/>
                  </a:lnTo>
                  <a:lnTo>
                    <a:pt x="69" y="208"/>
                  </a:lnTo>
                  <a:lnTo>
                    <a:pt x="59" y="196"/>
                  </a:lnTo>
                  <a:lnTo>
                    <a:pt x="50" y="191"/>
                  </a:lnTo>
                  <a:lnTo>
                    <a:pt x="43" y="187"/>
                  </a:lnTo>
                  <a:lnTo>
                    <a:pt x="31" y="187"/>
                  </a:lnTo>
                  <a:lnTo>
                    <a:pt x="24" y="191"/>
                  </a:lnTo>
                  <a:lnTo>
                    <a:pt x="17" y="189"/>
                  </a:lnTo>
                  <a:lnTo>
                    <a:pt x="12" y="194"/>
                  </a:lnTo>
                  <a:lnTo>
                    <a:pt x="10" y="187"/>
                  </a:lnTo>
                  <a:lnTo>
                    <a:pt x="15" y="177"/>
                  </a:lnTo>
                  <a:lnTo>
                    <a:pt x="17" y="160"/>
                  </a:lnTo>
                  <a:lnTo>
                    <a:pt x="15" y="144"/>
                  </a:lnTo>
                  <a:lnTo>
                    <a:pt x="12" y="137"/>
                  </a:lnTo>
                  <a:lnTo>
                    <a:pt x="15" y="127"/>
                  </a:lnTo>
                  <a:lnTo>
                    <a:pt x="10" y="120"/>
                  </a:lnTo>
                  <a:lnTo>
                    <a:pt x="0" y="113"/>
                  </a:lnTo>
                  <a:lnTo>
                    <a:pt x="5" y="106"/>
                  </a:lnTo>
                  <a:lnTo>
                    <a:pt x="69" y="106"/>
                  </a:lnTo>
                  <a:lnTo>
                    <a:pt x="64" y="80"/>
                  </a:lnTo>
                  <a:lnTo>
                    <a:pt x="69" y="73"/>
                  </a:lnTo>
                  <a:lnTo>
                    <a:pt x="83" y="71"/>
                  </a:lnTo>
                  <a:lnTo>
                    <a:pt x="83" y="26"/>
                  </a:lnTo>
                  <a:lnTo>
                    <a:pt x="138" y="26"/>
                  </a:lnTo>
                  <a:lnTo>
                    <a:pt x="138" y="0"/>
                  </a:lnTo>
                  <a:lnTo>
                    <a:pt x="138" y="0"/>
                  </a:lnTo>
                  <a:lnTo>
                    <a:pt x="138"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67" name="Freeform 219"/>
            <p:cNvSpPr>
              <a:spLocks noEditPoints="1"/>
            </p:cNvSpPr>
            <p:nvPr/>
          </p:nvSpPr>
          <p:spPr bwMode="auto">
            <a:xfrm>
              <a:off x="7160829" y="3728454"/>
              <a:ext cx="528348" cy="168731"/>
            </a:xfrm>
            <a:custGeom>
              <a:avLst/>
              <a:gdLst>
                <a:gd name="T0" fmla="*/ 14 w 310"/>
                <a:gd name="T1" fmla="*/ 12 h 99"/>
                <a:gd name="T2" fmla="*/ 28 w 310"/>
                <a:gd name="T3" fmla="*/ 19 h 99"/>
                <a:gd name="T4" fmla="*/ 35 w 310"/>
                <a:gd name="T5" fmla="*/ 14 h 99"/>
                <a:gd name="T6" fmla="*/ 52 w 310"/>
                <a:gd name="T7" fmla="*/ 33 h 99"/>
                <a:gd name="T8" fmla="*/ 52 w 310"/>
                <a:gd name="T9" fmla="*/ 52 h 99"/>
                <a:gd name="T10" fmla="*/ 54 w 310"/>
                <a:gd name="T11" fmla="*/ 66 h 99"/>
                <a:gd name="T12" fmla="*/ 66 w 310"/>
                <a:gd name="T13" fmla="*/ 85 h 99"/>
                <a:gd name="T14" fmla="*/ 54 w 310"/>
                <a:gd name="T15" fmla="*/ 92 h 99"/>
                <a:gd name="T16" fmla="*/ 19 w 310"/>
                <a:gd name="T17" fmla="*/ 69 h 99"/>
                <a:gd name="T18" fmla="*/ 9 w 310"/>
                <a:gd name="T19" fmla="*/ 50 h 99"/>
                <a:gd name="T20" fmla="*/ 0 w 310"/>
                <a:gd name="T21" fmla="*/ 26 h 99"/>
                <a:gd name="T22" fmla="*/ 0 w 310"/>
                <a:gd name="T23" fmla="*/ 7 h 99"/>
                <a:gd name="T24" fmla="*/ 14 w 310"/>
                <a:gd name="T25" fmla="*/ 12 h 99"/>
                <a:gd name="T26" fmla="*/ 300 w 310"/>
                <a:gd name="T27" fmla="*/ 40 h 99"/>
                <a:gd name="T28" fmla="*/ 274 w 310"/>
                <a:gd name="T29" fmla="*/ 43 h 99"/>
                <a:gd name="T30" fmla="*/ 248 w 310"/>
                <a:gd name="T31" fmla="*/ 62 h 99"/>
                <a:gd name="T32" fmla="*/ 234 w 310"/>
                <a:gd name="T33" fmla="*/ 90 h 99"/>
                <a:gd name="T34" fmla="*/ 205 w 310"/>
                <a:gd name="T35" fmla="*/ 88 h 99"/>
                <a:gd name="T36" fmla="*/ 189 w 310"/>
                <a:gd name="T37" fmla="*/ 97 h 99"/>
                <a:gd name="T38" fmla="*/ 168 w 310"/>
                <a:gd name="T39" fmla="*/ 99 h 99"/>
                <a:gd name="T40" fmla="*/ 153 w 310"/>
                <a:gd name="T41" fmla="*/ 81 h 99"/>
                <a:gd name="T42" fmla="*/ 177 w 310"/>
                <a:gd name="T43" fmla="*/ 83 h 99"/>
                <a:gd name="T44" fmla="*/ 189 w 310"/>
                <a:gd name="T45" fmla="*/ 66 h 99"/>
                <a:gd name="T46" fmla="*/ 220 w 310"/>
                <a:gd name="T47" fmla="*/ 50 h 99"/>
                <a:gd name="T48" fmla="*/ 234 w 310"/>
                <a:gd name="T49" fmla="*/ 47 h 99"/>
                <a:gd name="T50" fmla="*/ 246 w 310"/>
                <a:gd name="T51" fmla="*/ 43 h 99"/>
                <a:gd name="T52" fmla="*/ 248 w 310"/>
                <a:gd name="T53" fmla="*/ 24 h 99"/>
                <a:gd name="T54" fmla="*/ 269 w 310"/>
                <a:gd name="T55" fmla="*/ 0 h 99"/>
                <a:gd name="T56" fmla="*/ 283 w 310"/>
                <a:gd name="T57" fmla="*/ 10 h 99"/>
                <a:gd name="T58" fmla="*/ 295 w 310"/>
                <a:gd name="T59" fmla="*/ 19 h 99"/>
                <a:gd name="T60" fmla="*/ 307 w 310"/>
                <a:gd name="T61" fmla="*/ 31 h 99"/>
                <a:gd name="T62" fmla="*/ 300 w 310"/>
                <a:gd name="T63" fmla="*/ 4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0" h="99">
                  <a:moveTo>
                    <a:pt x="14" y="12"/>
                  </a:moveTo>
                  <a:lnTo>
                    <a:pt x="14" y="12"/>
                  </a:lnTo>
                  <a:lnTo>
                    <a:pt x="16" y="21"/>
                  </a:lnTo>
                  <a:lnTo>
                    <a:pt x="28" y="19"/>
                  </a:lnTo>
                  <a:lnTo>
                    <a:pt x="30" y="12"/>
                  </a:lnTo>
                  <a:lnTo>
                    <a:pt x="35" y="14"/>
                  </a:lnTo>
                  <a:lnTo>
                    <a:pt x="45" y="24"/>
                  </a:lnTo>
                  <a:lnTo>
                    <a:pt x="52" y="33"/>
                  </a:lnTo>
                  <a:lnTo>
                    <a:pt x="54" y="45"/>
                  </a:lnTo>
                  <a:lnTo>
                    <a:pt x="52" y="52"/>
                  </a:lnTo>
                  <a:lnTo>
                    <a:pt x="52" y="57"/>
                  </a:lnTo>
                  <a:lnTo>
                    <a:pt x="54" y="66"/>
                  </a:lnTo>
                  <a:lnTo>
                    <a:pt x="59" y="71"/>
                  </a:lnTo>
                  <a:lnTo>
                    <a:pt x="66" y="85"/>
                  </a:lnTo>
                  <a:lnTo>
                    <a:pt x="66" y="92"/>
                  </a:lnTo>
                  <a:lnTo>
                    <a:pt x="54" y="92"/>
                  </a:lnTo>
                  <a:lnTo>
                    <a:pt x="40" y="81"/>
                  </a:lnTo>
                  <a:lnTo>
                    <a:pt x="19" y="69"/>
                  </a:lnTo>
                  <a:lnTo>
                    <a:pt x="19" y="59"/>
                  </a:lnTo>
                  <a:lnTo>
                    <a:pt x="9" y="50"/>
                  </a:lnTo>
                  <a:lnTo>
                    <a:pt x="7" y="36"/>
                  </a:lnTo>
                  <a:lnTo>
                    <a:pt x="0" y="26"/>
                  </a:lnTo>
                  <a:lnTo>
                    <a:pt x="2" y="14"/>
                  </a:lnTo>
                  <a:lnTo>
                    <a:pt x="0" y="7"/>
                  </a:lnTo>
                  <a:lnTo>
                    <a:pt x="2" y="5"/>
                  </a:lnTo>
                  <a:lnTo>
                    <a:pt x="14" y="12"/>
                  </a:lnTo>
                  <a:close/>
                  <a:moveTo>
                    <a:pt x="300" y="40"/>
                  </a:moveTo>
                  <a:lnTo>
                    <a:pt x="300" y="40"/>
                  </a:lnTo>
                  <a:lnTo>
                    <a:pt x="288" y="45"/>
                  </a:lnTo>
                  <a:lnTo>
                    <a:pt x="274" y="43"/>
                  </a:lnTo>
                  <a:lnTo>
                    <a:pt x="255" y="43"/>
                  </a:lnTo>
                  <a:lnTo>
                    <a:pt x="248" y="62"/>
                  </a:lnTo>
                  <a:lnTo>
                    <a:pt x="243" y="66"/>
                  </a:lnTo>
                  <a:lnTo>
                    <a:pt x="234" y="90"/>
                  </a:lnTo>
                  <a:lnTo>
                    <a:pt x="222" y="92"/>
                  </a:lnTo>
                  <a:lnTo>
                    <a:pt x="205" y="88"/>
                  </a:lnTo>
                  <a:lnTo>
                    <a:pt x="198" y="90"/>
                  </a:lnTo>
                  <a:lnTo>
                    <a:pt x="189" y="97"/>
                  </a:lnTo>
                  <a:lnTo>
                    <a:pt x="177" y="97"/>
                  </a:lnTo>
                  <a:lnTo>
                    <a:pt x="168" y="99"/>
                  </a:lnTo>
                  <a:lnTo>
                    <a:pt x="156" y="90"/>
                  </a:lnTo>
                  <a:lnTo>
                    <a:pt x="153" y="81"/>
                  </a:lnTo>
                  <a:lnTo>
                    <a:pt x="165" y="85"/>
                  </a:lnTo>
                  <a:lnTo>
                    <a:pt x="177" y="83"/>
                  </a:lnTo>
                  <a:lnTo>
                    <a:pt x="182" y="69"/>
                  </a:lnTo>
                  <a:lnTo>
                    <a:pt x="189" y="66"/>
                  </a:lnTo>
                  <a:lnTo>
                    <a:pt x="208" y="62"/>
                  </a:lnTo>
                  <a:lnTo>
                    <a:pt x="220" y="50"/>
                  </a:lnTo>
                  <a:lnTo>
                    <a:pt x="229" y="38"/>
                  </a:lnTo>
                  <a:lnTo>
                    <a:pt x="234" y="47"/>
                  </a:lnTo>
                  <a:lnTo>
                    <a:pt x="239" y="43"/>
                  </a:lnTo>
                  <a:lnTo>
                    <a:pt x="246" y="43"/>
                  </a:lnTo>
                  <a:lnTo>
                    <a:pt x="246" y="33"/>
                  </a:lnTo>
                  <a:lnTo>
                    <a:pt x="248" y="24"/>
                  </a:lnTo>
                  <a:lnTo>
                    <a:pt x="260" y="14"/>
                  </a:lnTo>
                  <a:lnTo>
                    <a:pt x="269" y="0"/>
                  </a:lnTo>
                  <a:lnTo>
                    <a:pt x="274" y="0"/>
                  </a:lnTo>
                  <a:lnTo>
                    <a:pt x="283" y="10"/>
                  </a:lnTo>
                  <a:lnTo>
                    <a:pt x="283" y="14"/>
                  </a:lnTo>
                  <a:lnTo>
                    <a:pt x="295" y="19"/>
                  </a:lnTo>
                  <a:lnTo>
                    <a:pt x="310" y="24"/>
                  </a:lnTo>
                  <a:lnTo>
                    <a:pt x="307" y="31"/>
                  </a:lnTo>
                  <a:lnTo>
                    <a:pt x="295" y="33"/>
                  </a:lnTo>
                  <a:lnTo>
                    <a:pt x="300" y="4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68" name="Freeform 224"/>
            <p:cNvSpPr>
              <a:spLocks/>
            </p:cNvSpPr>
            <p:nvPr/>
          </p:nvSpPr>
          <p:spPr bwMode="auto">
            <a:xfrm>
              <a:off x="8926533" y="4483480"/>
              <a:ext cx="80105" cy="68174"/>
            </a:xfrm>
            <a:custGeom>
              <a:avLst/>
              <a:gdLst>
                <a:gd name="T0" fmla="*/ 47 w 47"/>
                <a:gd name="T1" fmla="*/ 35 h 40"/>
                <a:gd name="T2" fmla="*/ 47 w 47"/>
                <a:gd name="T3" fmla="*/ 35 h 40"/>
                <a:gd name="T4" fmla="*/ 42 w 47"/>
                <a:gd name="T5" fmla="*/ 40 h 40"/>
                <a:gd name="T6" fmla="*/ 33 w 47"/>
                <a:gd name="T7" fmla="*/ 35 h 40"/>
                <a:gd name="T8" fmla="*/ 21 w 47"/>
                <a:gd name="T9" fmla="*/ 26 h 40"/>
                <a:gd name="T10" fmla="*/ 11 w 47"/>
                <a:gd name="T11" fmla="*/ 16 h 40"/>
                <a:gd name="T12" fmla="*/ 2 w 47"/>
                <a:gd name="T13" fmla="*/ 4 h 40"/>
                <a:gd name="T14" fmla="*/ 0 w 47"/>
                <a:gd name="T15" fmla="*/ 0 h 40"/>
                <a:gd name="T16" fmla="*/ 4 w 47"/>
                <a:gd name="T17" fmla="*/ 0 h 40"/>
                <a:gd name="T18" fmla="*/ 14 w 47"/>
                <a:gd name="T19" fmla="*/ 4 h 40"/>
                <a:gd name="T20" fmla="*/ 21 w 47"/>
                <a:gd name="T21" fmla="*/ 12 h 40"/>
                <a:gd name="T22" fmla="*/ 26 w 47"/>
                <a:gd name="T23" fmla="*/ 16 h 40"/>
                <a:gd name="T24" fmla="*/ 40 w 47"/>
                <a:gd name="T25" fmla="*/ 26 h 40"/>
                <a:gd name="T26" fmla="*/ 47 w 47"/>
                <a:gd name="T27"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40">
                  <a:moveTo>
                    <a:pt x="47" y="35"/>
                  </a:moveTo>
                  <a:lnTo>
                    <a:pt x="47" y="35"/>
                  </a:lnTo>
                  <a:lnTo>
                    <a:pt x="42" y="40"/>
                  </a:lnTo>
                  <a:lnTo>
                    <a:pt x="33" y="35"/>
                  </a:lnTo>
                  <a:lnTo>
                    <a:pt x="21" y="26"/>
                  </a:lnTo>
                  <a:lnTo>
                    <a:pt x="11" y="16"/>
                  </a:lnTo>
                  <a:lnTo>
                    <a:pt x="2" y="4"/>
                  </a:lnTo>
                  <a:lnTo>
                    <a:pt x="0" y="0"/>
                  </a:lnTo>
                  <a:lnTo>
                    <a:pt x="4" y="0"/>
                  </a:lnTo>
                  <a:lnTo>
                    <a:pt x="14" y="4"/>
                  </a:lnTo>
                  <a:lnTo>
                    <a:pt x="21" y="12"/>
                  </a:lnTo>
                  <a:lnTo>
                    <a:pt x="26" y="16"/>
                  </a:lnTo>
                  <a:lnTo>
                    <a:pt x="40" y="26"/>
                  </a:lnTo>
                  <a:lnTo>
                    <a:pt x="47" y="3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69" name="Freeform 230"/>
            <p:cNvSpPr>
              <a:spLocks/>
            </p:cNvSpPr>
            <p:nvPr/>
          </p:nvSpPr>
          <p:spPr bwMode="auto">
            <a:xfrm>
              <a:off x="1976204" y="3503481"/>
              <a:ext cx="124418" cy="121010"/>
            </a:xfrm>
            <a:custGeom>
              <a:avLst/>
              <a:gdLst>
                <a:gd name="T0" fmla="*/ 71 w 73"/>
                <a:gd name="T1" fmla="*/ 7 h 71"/>
                <a:gd name="T2" fmla="*/ 71 w 73"/>
                <a:gd name="T3" fmla="*/ 7 h 71"/>
                <a:gd name="T4" fmla="*/ 73 w 73"/>
                <a:gd name="T5" fmla="*/ 11 h 71"/>
                <a:gd name="T6" fmla="*/ 71 w 73"/>
                <a:gd name="T7" fmla="*/ 18 h 71"/>
                <a:gd name="T8" fmla="*/ 68 w 73"/>
                <a:gd name="T9" fmla="*/ 23 h 71"/>
                <a:gd name="T10" fmla="*/ 68 w 73"/>
                <a:gd name="T11" fmla="*/ 30 h 71"/>
                <a:gd name="T12" fmla="*/ 68 w 73"/>
                <a:gd name="T13" fmla="*/ 35 h 71"/>
                <a:gd name="T14" fmla="*/ 68 w 73"/>
                <a:gd name="T15" fmla="*/ 42 h 71"/>
                <a:gd name="T16" fmla="*/ 66 w 73"/>
                <a:gd name="T17" fmla="*/ 45 h 71"/>
                <a:gd name="T18" fmla="*/ 64 w 73"/>
                <a:gd name="T19" fmla="*/ 52 h 71"/>
                <a:gd name="T20" fmla="*/ 66 w 73"/>
                <a:gd name="T21" fmla="*/ 56 h 71"/>
                <a:gd name="T22" fmla="*/ 61 w 73"/>
                <a:gd name="T23" fmla="*/ 61 h 71"/>
                <a:gd name="T24" fmla="*/ 64 w 73"/>
                <a:gd name="T25" fmla="*/ 66 h 71"/>
                <a:gd name="T26" fmla="*/ 66 w 73"/>
                <a:gd name="T27" fmla="*/ 68 h 71"/>
                <a:gd name="T28" fmla="*/ 61 w 73"/>
                <a:gd name="T29" fmla="*/ 71 h 71"/>
                <a:gd name="T30" fmla="*/ 57 w 73"/>
                <a:gd name="T31" fmla="*/ 68 h 71"/>
                <a:gd name="T32" fmla="*/ 54 w 73"/>
                <a:gd name="T33" fmla="*/ 66 h 71"/>
                <a:gd name="T34" fmla="*/ 50 w 73"/>
                <a:gd name="T35" fmla="*/ 66 h 71"/>
                <a:gd name="T36" fmla="*/ 45 w 73"/>
                <a:gd name="T37" fmla="*/ 68 h 71"/>
                <a:gd name="T38" fmla="*/ 35 w 73"/>
                <a:gd name="T39" fmla="*/ 63 h 71"/>
                <a:gd name="T40" fmla="*/ 33 w 73"/>
                <a:gd name="T41" fmla="*/ 66 h 71"/>
                <a:gd name="T42" fmla="*/ 26 w 73"/>
                <a:gd name="T43" fmla="*/ 59 h 71"/>
                <a:gd name="T44" fmla="*/ 19 w 73"/>
                <a:gd name="T45" fmla="*/ 52 h 71"/>
                <a:gd name="T46" fmla="*/ 16 w 73"/>
                <a:gd name="T47" fmla="*/ 47 h 71"/>
                <a:gd name="T48" fmla="*/ 9 w 73"/>
                <a:gd name="T49" fmla="*/ 42 h 71"/>
                <a:gd name="T50" fmla="*/ 0 w 73"/>
                <a:gd name="T51" fmla="*/ 35 h 71"/>
                <a:gd name="T52" fmla="*/ 2 w 73"/>
                <a:gd name="T53" fmla="*/ 33 h 71"/>
                <a:gd name="T54" fmla="*/ 5 w 73"/>
                <a:gd name="T55" fmla="*/ 35 h 71"/>
                <a:gd name="T56" fmla="*/ 7 w 73"/>
                <a:gd name="T57" fmla="*/ 33 h 71"/>
                <a:gd name="T58" fmla="*/ 12 w 73"/>
                <a:gd name="T59" fmla="*/ 33 h 71"/>
                <a:gd name="T60" fmla="*/ 14 w 73"/>
                <a:gd name="T61" fmla="*/ 30 h 71"/>
                <a:gd name="T62" fmla="*/ 16 w 73"/>
                <a:gd name="T63" fmla="*/ 30 h 71"/>
                <a:gd name="T64" fmla="*/ 16 w 73"/>
                <a:gd name="T65" fmla="*/ 21 h 71"/>
                <a:gd name="T66" fmla="*/ 19 w 73"/>
                <a:gd name="T67" fmla="*/ 21 h 71"/>
                <a:gd name="T68" fmla="*/ 24 w 73"/>
                <a:gd name="T69" fmla="*/ 21 h 71"/>
                <a:gd name="T70" fmla="*/ 26 w 73"/>
                <a:gd name="T71" fmla="*/ 16 h 71"/>
                <a:gd name="T72" fmla="*/ 31 w 73"/>
                <a:gd name="T73" fmla="*/ 21 h 71"/>
                <a:gd name="T74" fmla="*/ 33 w 73"/>
                <a:gd name="T75" fmla="*/ 18 h 71"/>
                <a:gd name="T76" fmla="*/ 35 w 73"/>
                <a:gd name="T77" fmla="*/ 16 h 71"/>
                <a:gd name="T78" fmla="*/ 42 w 73"/>
                <a:gd name="T79" fmla="*/ 11 h 71"/>
                <a:gd name="T80" fmla="*/ 42 w 73"/>
                <a:gd name="T81" fmla="*/ 9 h 71"/>
                <a:gd name="T82" fmla="*/ 42 w 73"/>
                <a:gd name="T83" fmla="*/ 9 h 71"/>
                <a:gd name="T84" fmla="*/ 45 w 73"/>
                <a:gd name="T85" fmla="*/ 4 h 71"/>
                <a:gd name="T86" fmla="*/ 47 w 73"/>
                <a:gd name="T87" fmla="*/ 4 h 71"/>
                <a:gd name="T88" fmla="*/ 50 w 73"/>
                <a:gd name="T89" fmla="*/ 7 h 71"/>
                <a:gd name="T90" fmla="*/ 54 w 73"/>
                <a:gd name="T91" fmla="*/ 7 h 71"/>
                <a:gd name="T92" fmla="*/ 57 w 73"/>
                <a:gd name="T93" fmla="*/ 4 h 71"/>
                <a:gd name="T94" fmla="*/ 59 w 73"/>
                <a:gd name="T95" fmla="*/ 4 h 71"/>
                <a:gd name="T96" fmla="*/ 66 w 73"/>
                <a:gd name="T97" fmla="*/ 2 h 71"/>
                <a:gd name="T98" fmla="*/ 68 w 73"/>
                <a:gd name="T99" fmla="*/ 0 h 71"/>
                <a:gd name="T100" fmla="*/ 73 w 73"/>
                <a:gd name="T101" fmla="*/ 0 h 71"/>
                <a:gd name="T102" fmla="*/ 73 w 73"/>
                <a:gd name="T103" fmla="*/ 2 h 71"/>
                <a:gd name="T104" fmla="*/ 71 w 73"/>
                <a:gd name="T105" fmla="*/ 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 h="71">
                  <a:moveTo>
                    <a:pt x="71" y="7"/>
                  </a:moveTo>
                  <a:lnTo>
                    <a:pt x="71" y="7"/>
                  </a:lnTo>
                  <a:lnTo>
                    <a:pt x="73" y="11"/>
                  </a:lnTo>
                  <a:lnTo>
                    <a:pt x="71" y="18"/>
                  </a:lnTo>
                  <a:lnTo>
                    <a:pt x="68" y="23"/>
                  </a:lnTo>
                  <a:lnTo>
                    <a:pt x="68" y="30"/>
                  </a:lnTo>
                  <a:lnTo>
                    <a:pt x="68" y="35"/>
                  </a:lnTo>
                  <a:lnTo>
                    <a:pt x="68" y="42"/>
                  </a:lnTo>
                  <a:lnTo>
                    <a:pt x="66" y="45"/>
                  </a:lnTo>
                  <a:lnTo>
                    <a:pt x="64" y="52"/>
                  </a:lnTo>
                  <a:lnTo>
                    <a:pt x="66" y="56"/>
                  </a:lnTo>
                  <a:lnTo>
                    <a:pt x="61" y="61"/>
                  </a:lnTo>
                  <a:lnTo>
                    <a:pt x="64" y="66"/>
                  </a:lnTo>
                  <a:lnTo>
                    <a:pt x="66" y="68"/>
                  </a:lnTo>
                  <a:lnTo>
                    <a:pt x="61" y="71"/>
                  </a:lnTo>
                  <a:lnTo>
                    <a:pt x="57" y="68"/>
                  </a:lnTo>
                  <a:lnTo>
                    <a:pt x="54" y="66"/>
                  </a:lnTo>
                  <a:lnTo>
                    <a:pt x="50" y="66"/>
                  </a:lnTo>
                  <a:lnTo>
                    <a:pt x="45" y="68"/>
                  </a:lnTo>
                  <a:lnTo>
                    <a:pt x="35" y="63"/>
                  </a:lnTo>
                  <a:lnTo>
                    <a:pt x="33" y="66"/>
                  </a:lnTo>
                  <a:lnTo>
                    <a:pt x="26" y="59"/>
                  </a:lnTo>
                  <a:lnTo>
                    <a:pt x="19" y="52"/>
                  </a:lnTo>
                  <a:lnTo>
                    <a:pt x="16" y="47"/>
                  </a:lnTo>
                  <a:lnTo>
                    <a:pt x="9" y="42"/>
                  </a:lnTo>
                  <a:lnTo>
                    <a:pt x="0" y="35"/>
                  </a:lnTo>
                  <a:lnTo>
                    <a:pt x="2" y="33"/>
                  </a:lnTo>
                  <a:lnTo>
                    <a:pt x="5" y="35"/>
                  </a:lnTo>
                  <a:lnTo>
                    <a:pt x="7" y="33"/>
                  </a:lnTo>
                  <a:lnTo>
                    <a:pt x="12" y="33"/>
                  </a:lnTo>
                  <a:lnTo>
                    <a:pt x="14" y="30"/>
                  </a:lnTo>
                  <a:lnTo>
                    <a:pt x="16" y="30"/>
                  </a:lnTo>
                  <a:lnTo>
                    <a:pt x="16" y="21"/>
                  </a:lnTo>
                  <a:lnTo>
                    <a:pt x="19" y="21"/>
                  </a:lnTo>
                  <a:lnTo>
                    <a:pt x="24" y="21"/>
                  </a:lnTo>
                  <a:lnTo>
                    <a:pt x="26" y="16"/>
                  </a:lnTo>
                  <a:lnTo>
                    <a:pt x="31" y="21"/>
                  </a:lnTo>
                  <a:lnTo>
                    <a:pt x="33" y="18"/>
                  </a:lnTo>
                  <a:lnTo>
                    <a:pt x="35" y="16"/>
                  </a:lnTo>
                  <a:lnTo>
                    <a:pt x="42" y="11"/>
                  </a:lnTo>
                  <a:lnTo>
                    <a:pt x="42" y="9"/>
                  </a:lnTo>
                  <a:lnTo>
                    <a:pt x="42" y="9"/>
                  </a:lnTo>
                  <a:lnTo>
                    <a:pt x="45" y="4"/>
                  </a:lnTo>
                  <a:lnTo>
                    <a:pt x="47" y="4"/>
                  </a:lnTo>
                  <a:lnTo>
                    <a:pt x="50" y="7"/>
                  </a:lnTo>
                  <a:lnTo>
                    <a:pt x="54" y="7"/>
                  </a:lnTo>
                  <a:lnTo>
                    <a:pt x="57" y="4"/>
                  </a:lnTo>
                  <a:lnTo>
                    <a:pt x="59" y="4"/>
                  </a:lnTo>
                  <a:lnTo>
                    <a:pt x="66" y="2"/>
                  </a:lnTo>
                  <a:lnTo>
                    <a:pt x="68" y="0"/>
                  </a:lnTo>
                  <a:lnTo>
                    <a:pt x="73" y="0"/>
                  </a:lnTo>
                  <a:lnTo>
                    <a:pt x="73" y="2"/>
                  </a:lnTo>
                  <a:lnTo>
                    <a:pt x="71" y="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0" name="Freeform 234"/>
            <p:cNvSpPr>
              <a:spLocks/>
            </p:cNvSpPr>
            <p:nvPr/>
          </p:nvSpPr>
          <p:spPr bwMode="auto">
            <a:xfrm>
              <a:off x="4536134" y="1106313"/>
              <a:ext cx="726052" cy="855583"/>
            </a:xfrm>
            <a:custGeom>
              <a:avLst/>
              <a:gdLst>
                <a:gd name="T0" fmla="*/ 374 w 426"/>
                <a:gd name="T1" fmla="*/ 0 h 502"/>
                <a:gd name="T2" fmla="*/ 374 w 426"/>
                <a:gd name="T3" fmla="*/ 0 h 502"/>
                <a:gd name="T4" fmla="*/ 426 w 426"/>
                <a:gd name="T5" fmla="*/ 35 h 502"/>
                <a:gd name="T6" fmla="*/ 404 w 426"/>
                <a:gd name="T7" fmla="*/ 47 h 502"/>
                <a:gd name="T8" fmla="*/ 421 w 426"/>
                <a:gd name="T9" fmla="*/ 78 h 502"/>
                <a:gd name="T10" fmla="*/ 395 w 426"/>
                <a:gd name="T11" fmla="*/ 97 h 502"/>
                <a:gd name="T12" fmla="*/ 381 w 426"/>
                <a:gd name="T13" fmla="*/ 99 h 502"/>
                <a:gd name="T14" fmla="*/ 388 w 426"/>
                <a:gd name="T15" fmla="*/ 68 h 502"/>
                <a:gd name="T16" fmla="*/ 366 w 426"/>
                <a:gd name="T17" fmla="*/ 50 h 502"/>
                <a:gd name="T18" fmla="*/ 343 w 426"/>
                <a:gd name="T19" fmla="*/ 64 h 502"/>
                <a:gd name="T20" fmla="*/ 333 w 426"/>
                <a:gd name="T21" fmla="*/ 99 h 502"/>
                <a:gd name="T22" fmla="*/ 319 w 426"/>
                <a:gd name="T23" fmla="*/ 118 h 502"/>
                <a:gd name="T24" fmla="*/ 303 w 426"/>
                <a:gd name="T25" fmla="*/ 106 h 502"/>
                <a:gd name="T26" fmla="*/ 279 w 426"/>
                <a:gd name="T27" fmla="*/ 109 h 502"/>
                <a:gd name="T28" fmla="*/ 262 w 426"/>
                <a:gd name="T29" fmla="*/ 85 h 502"/>
                <a:gd name="T30" fmla="*/ 253 w 426"/>
                <a:gd name="T31" fmla="*/ 99 h 502"/>
                <a:gd name="T32" fmla="*/ 243 w 426"/>
                <a:gd name="T33" fmla="*/ 99 h 502"/>
                <a:gd name="T34" fmla="*/ 241 w 426"/>
                <a:gd name="T35" fmla="*/ 128 h 502"/>
                <a:gd name="T36" fmla="*/ 210 w 426"/>
                <a:gd name="T37" fmla="*/ 121 h 502"/>
                <a:gd name="T38" fmla="*/ 206 w 426"/>
                <a:gd name="T39" fmla="*/ 147 h 502"/>
                <a:gd name="T40" fmla="*/ 189 w 426"/>
                <a:gd name="T41" fmla="*/ 144 h 502"/>
                <a:gd name="T42" fmla="*/ 180 w 426"/>
                <a:gd name="T43" fmla="*/ 175 h 502"/>
                <a:gd name="T44" fmla="*/ 163 w 426"/>
                <a:gd name="T45" fmla="*/ 222 h 502"/>
                <a:gd name="T46" fmla="*/ 137 w 426"/>
                <a:gd name="T47" fmla="*/ 274 h 502"/>
                <a:gd name="T48" fmla="*/ 144 w 426"/>
                <a:gd name="T49" fmla="*/ 289 h 502"/>
                <a:gd name="T50" fmla="*/ 137 w 426"/>
                <a:gd name="T51" fmla="*/ 303 h 502"/>
                <a:gd name="T52" fmla="*/ 123 w 426"/>
                <a:gd name="T53" fmla="*/ 303 h 502"/>
                <a:gd name="T54" fmla="*/ 111 w 426"/>
                <a:gd name="T55" fmla="*/ 336 h 502"/>
                <a:gd name="T56" fmla="*/ 113 w 426"/>
                <a:gd name="T57" fmla="*/ 383 h 502"/>
                <a:gd name="T58" fmla="*/ 123 w 426"/>
                <a:gd name="T59" fmla="*/ 400 h 502"/>
                <a:gd name="T60" fmla="*/ 118 w 426"/>
                <a:gd name="T61" fmla="*/ 438 h 502"/>
                <a:gd name="T62" fmla="*/ 104 w 426"/>
                <a:gd name="T63" fmla="*/ 461 h 502"/>
                <a:gd name="T64" fmla="*/ 97 w 426"/>
                <a:gd name="T65" fmla="*/ 478 h 502"/>
                <a:gd name="T66" fmla="*/ 85 w 426"/>
                <a:gd name="T67" fmla="*/ 459 h 502"/>
                <a:gd name="T68" fmla="*/ 54 w 426"/>
                <a:gd name="T69" fmla="*/ 495 h 502"/>
                <a:gd name="T70" fmla="*/ 33 w 426"/>
                <a:gd name="T71" fmla="*/ 502 h 502"/>
                <a:gd name="T72" fmla="*/ 9 w 426"/>
                <a:gd name="T73" fmla="*/ 487 h 502"/>
                <a:gd name="T74" fmla="*/ 5 w 426"/>
                <a:gd name="T75" fmla="*/ 452 h 502"/>
                <a:gd name="T76" fmla="*/ 0 w 426"/>
                <a:gd name="T77" fmla="*/ 379 h 502"/>
                <a:gd name="T78" fmla="*/ 14 w 426"/>
                <a:gd name="T79" fmla="*/ 355 h 502"/>
                <a:gd name="T80" fmla="*/ 57 w 426"/>
                <a:gd name="T81" fmla="*/ 324 h 502"/>
                <a:gd name="T82" fmla="*/ 90 w 426"/>
                <a:gd name="T83" fmla="*/ 286 h 502"/>
                <a:gd name="T84" fmla="*/ 118 w 426"/>
                <a:gd name="T85" fmla="*/ 234 h 502"/>
                <a:gd name="T86" fmla="*/ 158 w 426"/>
                <a:gd name="T87" fmla="*/ 154 h 502"/>
                <a:gd name="T88" fmla="*/ 184 w 426"/>
                <a:gd name="T89" fmla="*/ 121 h 502"/>
                <a:gd name="T90" fmla="*/ 229 w 426"/>
                <a:gd name="T91" fmla="*/ 66 h 502"/>
                <a:gd name="T92" fmla="*/ 265 w 426"/>
                <a:gd name="T93" fmla="*/ 45 h 502"/>
                <a:gd name="T94" fmla="*/ 291 w 426"/>
                <a:gd name="T95" fmla="*/ 47 h 502"/>
                <a:gd name="T96" fmla="*/ 314 w 426"/>
                <a:gd name="T97" fmla="*/ 7 h 502"/>
                <a:gd name="T98" fmla="*/ 345 w 426"/>
                <a:gd name="T99" fmla="*/ 9 h 502"/>
                <a:gd name="T100" fmla="*/ 374 w 426"/>
                <a:gd name="T101"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6" h="502">
                  <a:moveTo>
                    <a:pt x="374" y="0"/>
                  </a:moveTo>
                  <a:lnTo>
                    <a:pt x="374" y="0"/>
                  </a:lnTo>
                  <a:lnTo>
                    <a:pt x="426" y="35"/>
                  </a:lnTo>
                  <a:lnTo>
                    <a:pt x="404" y="47"/>
                  </a:lnTo>
                  <a:lnTo>
                    <a:pt x="421" y="78"/>
                  </a:lnTo>
                  <a:lnTo>
                    <a:pt x="395" y="97"/>
                  </a:lnTo>
                  <a:lnTo>
                    <a:pt x="381" y="99"/>
                  </a:lnTo>
                  <a:lnTo>
                    <a:pt x="388" y="68"/>
                  </a:lnTo>
                  <a:lnTo>
                    <a:pt x="366" y="50"/>
                  </a:lnTo>
                  <a:lnTo>
                    <a:pt x="343" y="64"/>
                  </a:lnTo>
                  <a:lnTo>
                    <a:pt x="333" y="99"/>
                  </a:lnTo>
                  <a:lnTo>
                    <a:pt x="319" y="118"/>
                  </a:lnTo>
                  <a:lnTo>
                    <a:pt x="303" y="106"/>
                  </a:lnTo>
                  <a:lnTo>
                    <a:pt x="279" y="109"/>
                  </a:lnTo>
                  <a:lnTo>
                    <a:pt x="262" y="85"/>
                  </a:lnTo>
                  <a:lnTo>
                    <a:pt x="253" y="99"/>
                  </a:lnTo>
                  <a:lnTo>
                    <a:pt x="243" y="99"/>
                  </a:lnTo>
                  <a:lnTo>
                    <a:pt x="241" y="128"/>
                  </a:lnTo>
                  <a:lnTo>
                    <a:pt x="210" y="121"/>
                  </a:lnTo>
                  <a:lnTo>
                    <a:pt x="206" y="147"/>
                  </a:lnTo>
                  <a:lnTo>
                    <a:pt x="189" y="144"/>
                  </a:lnTo>
                  <a:lnTo>
                    <a:pt x="180" y="175"/>
                  </a:lnTo>
                  <a:lnTo>
                    <a:pt x="163" y="222"/>
                  </a:lnTo>
                  <a:lnTo>
                    <a:pt x="137" y="274"/>
                  </a:lnTo>
                  <a:lnTo>
                    <a:pt x="144" y="289"/>
                  </a:lnTo>
                  <a:lnTo>
                    <a:pt x="137" y="303"/>
                  </a:lnTo>
                  <a:lnTo>
                    <a:pt x="123" y="303"/>
                  </a:lnTo>
                  <a:lnTo>
                    <a:pt x="111" y="336"/>
                  </a:lnTo>
                  <a:lnTo>
                    <a:pt x="113" y="383"/>
                  </a:lnTo>
                  <a:lnTo>
                    <a:pt x="123" y="400"/>
                  </a:lnTo>
                  <a:lnTo>
                    <a:pt x="118" y="438"/>
                  </a:lnTo>
                  <a:lnTo>
                    <a:pt x="104" y="461"/>
                  </a:lnTo>
                  <a:lnTo>
                    <a:pt x="97" y="478"/>
                  </a:lnTo>
                  <a:lnTo>
                    <a:pt x="85" y="459"/>
                  </a:lnTo>
                  <a:lnTo>
                    <a:pt x="54" y="495"/>
                  </a:lnTo>
                  <a:lnTo>
                    <a:pt x="33" y="502"/>
                  </a:lnTo>
                  <a:lnTo>
                    <a:pt x="9" y="487"/>
                  </a:lnTo>
                  <a:lnTo>
                    <a:pt x="5" y="452"/>
                  </a:lnTo>
                  <a:lnTo>
                    <a:pt x="0" y="379"/>
                  </a:lnTo>
                  <a:lnTo>
                    <a:pt x="14" y="355"/>
                  </a:lnTo>
                  <a:lnTo>
                    <a:pt x="57" y="324"/>
                  </a:lnTo>
                  <a:lnTo>
                    <a:pt x="90" y="286"/>
                  </a:lnTo>
                  <a:lnTo>
                    <a:pt x="118" y="234"/>
                  </a:lnTo>
                  <a:lnTo>
                    <a:pt x="158" y="154"/>
                  </a:lnTo>
                  <a:lnTo>
                    <a:pt x="184" y="121"/>
                  </a:lnTo>
                  <a:lnTo>
                    <a:pt x="229" y="66"/>
                  </a:lnTo>
                  <a:lnTo>
                    <a:pt x="265" y="45"/>
                  </a:lnTo>
                  <a:lnTo>
                    <a:pt x="291" y="47"/>
                  </a:lnTo>
                  <a:lnTo>
                    <a:pt x="314" y="7"/>
                  </a:lnTo>
                  <a:lnTo>
                    <a:pt x="345" y="9"/>
                  </a:lnTo>
                  <a:lnTo>
                    <a:pt x="374"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1" name="Freeform 238"/>
            <p:cNvSpPr>
              <a:spLocks noEditPoints="1"/>
            </p:cNvSpPr>
            <p:nvPr/>
          </p:nvSpPr>
          <p:spPr bwMode="auto">
            <a:xfrm>
              <a:off x="8991298" y="4926611"/>
              <a:ext cx="328940" cy="439722"/>
            </a:xfrm>
            <a:custGeom>
              <a:avLst/>
              <a:gdLst>
                <a:gd name="T0" fmla="*/ 106 w 193"/>
                <a:gd name="T1" fmla="*/ 133 h 258"/>
                <a:gd name="T2" fmla="*/ 120 w 193"/>
                <a:gd name="T3" fmla="*/ 133 h 258"/>
                <a:gd name="T4" fmla="*/ 125 w 193"/>
                <a:gd name="T5" fmla="*/ 149 h 258"/>
                <a:gd name="T6" fmla="*/ 108 w 193"/>
                <a:gd name="T7" fmla="*/ 175 h 258"/>
                <a:gd name="T8" fmla="*/ 106 w 193"/>
                <a:gd name="T9" fmla="*/ 194 h 258"/>
                <a:gd name="T10" fmla="*/ 80 w 193"/>
                <a:gd name="T11" fmla="*/ 204 h 258"/>
                <a:gd name="T12" fmla="*/ 66 w 193"/>
                <a:gd name="T13" fmla="*/ 242 h 258"/>
                <a:gd name="T14" fmla="*/ 44 w 193"/>
                <a:gd name="T15" fmla="*/ 258 h 258"/>
                <a:gd name="T16" fmla="*/ 21 w 193"/>
                <a:gd name="T17" fmla="*/ 251 h 258"/>
                <a:gd name="T18" fmla="*/ 0 w 193"/>
                <a:gd name="T19" fmla="*/ 239 h 258"/>
                <a:gd name="T20" fmla="*/ 28 w 193"/>
                <a:gd name="T21" fmla="*/ 201 h 258"/>
                <a:gd name="T22" fmla="*/ 52 w 193"/>
                <a:gd name="T23" fmla="*/ 189 h 258"/>
                <a:gd name="T24" fmla="*/ 75 w 193"/>
                <a:gd name="T25" fmla="*/ 166 h 258"/>
                <a:gd name="T26" fmla="*/ 89 w 193"/>
                <a:gd name="T27" fmla="*/ 144 h 258"/>
                <a:gd name="T28" fmla="*/ 101 w 193"/>
                <a:gd name="T29" fmla="*/ 123 h 258"/>
                <a:gd name="T30" fmla="*/ 132 w 193"/>
                <a:gd name="T31" fmla="*/ 33 h 258"/>
                <a:gd name="T32" fmla="*/ 144 w 193"/>
                <a:gd name="T33" fmla="*/ 55 h 258"/>
                <a:gd name="T34" fmla="*/ 151 w 193"/>
                <a:gd name="T35" fmla="*/ 45 h 258"/>
                <a:gd name="T36" fmla="*/ 167 w 193"/>
                <a:gd name="T37" fmla="*/ 69 h 258"/>
                <a:gd name="T38" fmla="*/ 186 w 193"/>
                <a:gd name="T39" fmla="*/ 62 h 258"/>
                <a:gd name="T40" fmla="*/ 191 w 193"/>
                <a:gd name="T41" fmla="*/ 83 h 258"/>
                <a:gd name="T42" fmla="*/ 172 w 193"/>
                <a:gd name="T43" fmla="*/ 95 h 258"/>
                <a:gd name="T44" fmla="*/ 170 w 193"/>
                <a:gd name="T45" fmla="*/ 109 h 258"/>
                <a:gd name="T46" fmla="*/ 163 w 193"/>
                <a:gd name="T47" fmla="*/ 126 h 258"/>
                <a:gd name="T48" fmla="*/ 141 w 193"/>
                <a:gd name="T49" fmla="*/ 147 h 258"/>
                <a:gd name="T50" fmla="*/ 132 w 193"/>
                <a:gd name="T51" fmla="*/ 140 h 258"/>
                <a:gd name="T52" fmla="*/ 137 w 193"/>
                <a:gd name="T53" fmla="*/ 109 h 258"/>
                <a:gd name="T54" fmla="*/ 120 w 193"/>
                <a:gd name="T55" fmla="*/ 95 h 258"/>
                <a:gd name="T56" fmla="*/ 134 w 193"/>
                <a:gd name="T57" fmla="*/ 71 h 258"/>
                <a:gd name="T58" fmla="*/ 125 w 193"/>
                <a:gd name="T59" fmla="*/ 45 h 258"/>
                <a:gd name="T60" fmla="*/ 120 w 193"/>
                <a:gd name="T61" fmla="*/ 33 h 258"/>
                <a:gd name="T62" fmla="*/ 99 w 193"/>
                <a:gd name="T63" fmla="*/ 0 h 258"/>
                <a:gd name="T64" fmla="*/ 113 w 193"/>
                <a:gd name="T65" fmla="*/ 12 h 258"/>
                <a:gd name="T66" fmla="*/ 132 w 193"/>
                <a:gd name="T67" fmla="*/ 33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258">
                  <a:moveTo>
                    <a:pt x="106" y="133"/>
                  </a:moveTo>
                  <a:lnTo>
                    <a:pt x="106" y="133"/>
                  </a:lnTo>
                  <a:lnTo>
                    <a:pt x="108" y="140"/>
                  </a:lnTo>
                  <a:lnTo>
                    <a:pt x="120" y="133"/>
                  </a:lnTo>
                  <a:lnTo>
                    <a:pt x="125" y="140"/>
                  </a:lnTo>
                  <a:lnTo>
                    <a:pt x="125" y="149"/>
                  </a:lnTo>
                  <a:lnTo>
                    <a:pt x="120" y="159"/>
                  </a:lnTo>
                  <a:lnTo>
                    <a:pt x="108" y="175"/>
                  </a:lnTo>
                  <a:lnTo>
                    <a:pt x="101" y="185"/>
                  </a:lnTo>
                  <a:lnTo>
                    <a:pt x="106" y="194"/>
                  </a:lnTo>
                  <a:lnTo>
                    <a:pt x="94" y="194"/>
                  </a:lnTo>
                  <a:lnTo>
                    <a:pt x="80" y="204"/>
                  </a:lnTo>
                  <a:lnTo>
                    <a:pt x="75" y="218"/>
                  </a:lnTo>
                  <a:lnTo>
                    <a:pt x="66" y="242"/>
                  </a:lnTo>
                  <a:lnTo>
                    <a:pt x="54" y="253"/>
                  </a:lnTo>
                  <a:lnTo>
                    <a:pt x="44" y="258"/>
                  </a:lnTo>
                  <a:lnTo>
                    <a:pt x="30" y="258"/>
                  </a:lnTo>
                  <a:lnTo>
                    <a:pt x="21" y="251"/>
                  </a:lnTo>
                  <a:lnTo>
                    <a:pt x="2" y="249"/>
                  </a:lnTo>
                  <a:lnTo>
                    <a:pt x="0" y="239"/>
                  </a:lnTo>
                  <a:lnTo>
                    <a:pt x="9" y="223"/>
                  </a:lnTo>
                  <a:lnTo>
                    <a:pt x="28" y="201"/>
                  </a:lnTo>
                  <a:lnTo>
                    <a:pt x="40" y="197"/>
                  </a:lnTo>
                  <a:lnTo>
                    <a:pt x="52" y="189"/>
                  </a:lnTo>
                  <a:lnTo>
                    <a:pt x="66" y="175"/>
                  </a:lnTo>
                  <a:lnTo>
                    <a:pt x="75" y="166"/>
                  </a:lnTo>
                  <a:lnTo>
                    <a:pt x="82" y="149"/>
                  </a:lnTo>
                  <a:lnTo>
                    <a:pt x="89" y="144"/>
                  </a:lnTo>
                  <a:lnTo>
                    <a:pt x="92" y="133"/>
                  </a:lnTo>
                  <a:lnTo>
                    <a:pt x="101" y="123"/>
                  </a:lnTo>
                  <a:lnTo>
                    <a:pt x="106" y="133"/>
                  </a:lnTo>
                  <a:close/>
                  <a:moveTo>
                    <a:pt x="132" y="33"/>
                  </a:moveTo>
                  <a:lnTo>
                    <a:pt x="132" y="33"/>
                  </a:lnTo>
                  <a:lnTo>
                    <a:pt x="144" y="55"/>
                  </a:lnTo>
                  <a:lnTo>
                    <a:pt x="144" y="40"/>
                  </a:lnTo>
                  <a:lnTo>
                    <a:pt x="151" y="45"/>
                  </a:lnTo>
                  <a:lnTo>
                    <a:pt x="153" y="62"/>
                  </a:lnTo>
                  <a:lnTo>
                    <a:pt x="167" y="69"/>
                  </a:lnTo>
                  <a:lnTo>
                    <a:pt x="177" y="71"/>
                  </a:lnTo>
                  <a:lnTo>
                    <a:pt x="186" y="62"/>
                  </a:lnTo>
                  <a:lnTo>
                    <a:pt x="193" y="64"/>
                  </a:lnTo>
                  <a:lnTo>
                    <a:pt x="191" y="83"/>
                  </a:lnTo>
                  <a:lnTo>
                    <a:pt x="186" y="95"/>
                  </a:lnTo>
                  <a:lnTo>
                    <a:pt x="172" y="95"/>
                  </a:lnTo>
                  <a:lnTo>
                    <a:pt x="170" y="99"/>
                  </a:lnTo>
                  <a:lnTo>
                    <a:pt x="170" y="109"/>
                  </a:lnTo>
                  <a:lnTo>
                    <a:pt x="167" y="114"/>
                  </a:lnTo>
                  <a:lnTo>
                    <a:pt x="163" y="126"/>
                  </a:lnTo>
                  <a:lnTo>
                    <a:pt x="153" y="140"/>
                  </a:lnTo>
                  <a:lnTo>
                    <a:pt x="141" y="147"/>
                  </a:lnTo>
                  <a:lnTo>
                    <a:pt x="139" y="142"/>
                  </a:lnTo>
                  <a:lnTo>
                    <a:pt x="132" y="140"/>
                  </a:lnTo>
                  <a:lnTo>
                    <a:pt x="141" y="121"/>
                  </a:lnTo>
                  <a:lnTo>
                    <a:pt x="137" y="109"/>
                  </a:lnTo>
                  <a:lnTo>
                    <a:pt x="118" y="102"/>
                  </a:lnTo>
                  <a:lnTo>
                    <a:pt x="120" y="95"/>
                  </a:lnTo>
                  <a:lnTo>
                    <a:pt x="130" y="88"/>
                  </a:lnTo>
                  <a:lnTo>
                    <a:pt x="134" y="71"/>
                  </a:lnTo>
                  <a:lnTo>
                    <a:pt x="132" y="57"/>
                  </a:lnTo>
                  <a:lnTo>
                    <a:pt x="125" y="45"/>
                  </a:lnTo>
                  <a:lnTo>
                    <a:pt x="127" y="40"/>
                  </a:lnTo>
                  <a:lnTo>
                    <a:pt x="120" y="33"/>
                  </a:lnTo>
                  <a:lnTo>
                    <a:pt x="106" y="14"/>
                  </a:lnTo>
                  <a:lnTo>
                    <a:pt x="99" y="0"/>
                  </a:lnTo>
                  <a:lnTo>
                    <a:pt x="106" y="0"/>
                  </a:lnTo>
                  <a:lnTo>
                    <a:pt x="113" y="12"/>
                  </a:lnTo>
                  <a:lnTo>
                    <a:pt x="127" y="17"/>
                  </a:lnTo>
                  <a:lnTo>
                    <a:pt x="132" y="33"/>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2" name="Freeform 242"/>
            <p:cNvSpPr>
              <a:spLocks/>
            </p:cNvSpPr>
            <p:nvPr/>
          </p:nvSpPr>
          <p:spPr bwMode="auto">
            <a:xfrm>
              <a:off x="6075159" y="2821741"/>
              <a:ext cx="468696" cy="426087"/>
            </a:xfrm>
            <a:custGeom>
              <a:avLst/>
              <a:gdLst>
                <a:gd name="T0" fmla="*/ 275 w 275"/>
                <a:gd name="T1" fmla="*/ 33 h 250"/>
                <a:gd name="T2" fmla="*/ 242 w 275"/>
                <a:gd name="T3" fmla="*/ 52 h 250"/>
                <a:gd name="T4" fmla="*/ 209 w 275"/>
                <a:gd name="T5" fmla="*/ 56 h 250"/>
                <a:gd name="T6" fmla="*/ 220 w 275"/>
                <a:gd name="T7" fmla="*/ 85 h 250"/>
                <a:gd name="T8" fmla="*/ 220 w 275"/>
                <a:gd name="T9" fmla="*/ 106 h 250"/>
                <a:gd name="T10" fmla="*/ 204 w 275"/>
                <a:gd name="T11" fmla="*/ 139 h 250"/>
                <a:gd name="T12" fmla="*/ 178 w 275"/>
                <a:gd name="T13" fmla="*/ 177 h 250"/>
                <a:gd name="T14" fmla="*/ 140 w 275"/>
                <a:gd name="T15" fmla="*/ 194 h 250"/>
                <a:gd name="T16" fmla="*/ 154 w 275"/>
                <a:gd name="T17" fmla="*/ 215 h 250"/>
                <a:gd name="T18" fmla="*/ 166 w 275"/>
                <a:gd name="T19" fmla="*/ 241 h 250"/>
                <a:gd name="T20" fmla="*/ 119 w 275"/>
                <a:gd name="T21" fmla="*/ 250 h 250"/>
                <a:gd name="T22" fmla="*/ 102 w 275"/>
                <a:gd name="T23" fmla="*/ 234 h 250"/>
                <a:gd name="T24" fmla="*/ 60 w 275"/>
                <a:gd name="T25" fmla="*/ 224 h 250"/>
                <a:gd name="T26" fmla="*/ 10 w 275"/>
                <a:gd name="T27" fmla="*/ 227 h 250"/>
                <a:gd name="T28" fmla="*/ 41 w 275"/>
                <a:gd name="T29" fmla="*/ 198 h 250"/>
                <a:gd name="T30" fmla="*/ 31 w 275"/>
                <a:gd name="T31" fmla="*/ 187 h 250"/>
                <a:gd name="T32" fmla="*/ 15 w 275"/>
                <a:gd name="T33" fmla="*/ 163 h 250"/>
                <a:gd name="T34" fmla="*/ 0 w 275"/>
                <a:gd name="T35" fmla="*/ 142 h 250"/>
                <a:gd name="T36" fmla="*/ 45 w 275"/>
                <a:gd name="T37" fmla="*/ 149 h 250"/>
                <a:gd name="T38" fmla="*/ 57 w 275"/>
                <a:gd name="T39" fmla="*/ 146 h 250"/>
                <a:gd name="T40" fmla="*/ 90 w 275"/>
                <a:gd name="T41" fmla="*/ 142 h 250"/>
                <a:gd name="T42" fmla="*/ 100 w 275"/>
                <a:gd name="T43" fmla="*/ 113 h 250"/>
                <a:gd name="T44" fmla="*/ 114 w 275"/>
                <a:gd name="T45" fmla="*/ 108 h 250"/>
                <a:gd name="T46" fmla="*/ 130 w 275"/>
                <a:gd name="T47" fmla="*/ 108 h 250"/>
                <a:gd name="T48" fmla="*/ 135 w 275"/>
                <a:gd name="T49" fmla="*/ 92 h 250"/>
                <a:gd name="T50" fmla="*/ 154 w 275"/>
                <a:gd name="T51" fmla="*/ 75 h 250"/>
                <a:gd name="T52" fmla="*/ 164 w 275"/>
                <a:gd name="T53" fmla="*/ 63 h 250"/>
                <a:gd name="T54" fmla="*/ 166 w 275"/>
                <a:gd name="T55" fmla="*/ 47 h 250"/>
                <a:gd name="T56" fmla="*/ 173 w 275"/>
                <a:gd name="T57" fmla="*/ 30 h 250"/>
                <a:gd name="T58" fmla="*/ 178 w 275"/>
                <a:gd name="T59" fmla="*/ 14 h 250"/>
                <a:gd name="T60" fmla="*/ 213 w 275"/>
                <a:gd name="T61" fmla="*/ 7 h 250"/>
                <a:gd name="T62" fmla="*/ 232 w 275"/>
                <a:gd name="T63" fmla="*/ 0 h 250"/>
                <a:gd name="T64" fmla="*/ 249 w 275"/>
                <a:gd name="T65" fmla="*/ 2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5" h="250">
                  <a:moveTo>
                    <a:pt x="275" y="33"/>
                  </a:moveTo>
                  <a:lnTo>
                    <a:pt x="275" y="33"/>
                  </a:lnTo>
                  <a:lnTo>
                    <a:pt x="261" y="49"/>
                  </a:lnTo>
                  <a:lnTo>
                    <a:pt x="242" y="52"/>
                  </a:lnTo>
                  <a:lnTo>
                    <a:pt x="216" y="47"/>
                  </a:lnTo>
                  <a:lnTo>
                    <a:pt x="209" y="56"/>
                  </a:lnTo>
                  <a:lnTo>
                    <a:pt x="216" y="73"/>
                  </a:lnTo>
                  <a:lnTo>
                    <a:pt x="220" y="85"/>
                  </a:lnTo>
                  <a:lnTo>
                    <a:pt x="235" y="97"/>
                  </a:lnTo>
                  <a:lnTo>
                    <a:pt x="220" y="106"/>
                  </a:lnTo>
                  <a:lnTo>
                    <a:pt x="220" y="120"/>
                  </a:lnTo>
                  <a:lnTo>
                    <a:pt x="204" y="139"/>
                  </a:lnTo>
                  <a:lnTo>
                    <a:pt x="194" y="158"/>
                  </a:lnTo>
                  <a:lnTo>
                    <a:pt x="178" y="177"/>
                  </a:lnTo>
                  <a:lnTo>
                    <a:pt x="159" y="175"/>
                  </a:lnTo>
                  <a:lnTo>
                    <a:pt x="140" y="194"/>
                  </a:lnTo>
                  <a:lnTo>
                    <a:pt x="152" y="203"/>
                  </a:lnTo>
                  <a:lnTo>
                    <a:pt x="154" y="215"/>
                  </a:lnTo>
                  <a:lnTo>
                    <a:pt x="161" y="224"/>
                  </a:lnTo>
                  <a:lnTo>
                    <a:pt x="166" y="241"/>
                  </a:lnTo>
                  <a:lnTo>
                    <a:pt x="130" y="241"/>
                  </a:lnTo>
                  <a:lnTo>
                    <a:pt x="119" y="250"/>
                  </a:lnTo>
                  <a:lnTo>
                    <a:pt x="107" y="248"/>
                  </a:lnTo>
                  <a:lnTo>
                    <a:pt x="102" y="234"/>
                  </a:lnTo>
                  <a:lnTo>
                    <a:pt x="90" y="222"/>
                  </a:lnTo>
                  <a:lnTo>
                    <a:pt x="60" y="224"/>
                  </a:lnTo>
                  <a:lnTo>
                    <a:pt x="34" y="224"/>
                  </a:lnTo>
                  <a:lnTo>
                    <a:pt x="10" y="227"/>
                  </a:lnTo>
                  <a:lnTo>
                    <a:pt x="17" y="205"/>
                  </a:lnTo>
                  <a:lnTo>
                    <a:pt x="41" y="198"/>
                  </a:lnTo>
                  <a:lnTo>
                    <a:pt x="38" y="189"/>
                  </a:lnTo>
                  <a:lnTo>
                    <a:pt x="31" y="187"/>
                  </a:lnTo>
                  <a:lnTo>
                    <a:pt x="31" y="170"/>
                  </a:lnTo>
                  <a:lnTo>
                    <a:pt x="15" y="163"/>
                  </a:lnTo>
                  <a:lnTo>
                    <a:pt x="7" y="151"/>
                  </a:lnTo>
                  <a:lnTo>
                    <a:pt x="0" y="142"/>
                  </a:lnTo>
                  <a:lnTo>
                    <a:pt x="29" y="151"/>
                  </a:lnTo>
                  <a:lnTo>
                    <a:pt x="45" y="149"/>
                  </a:lnTo>
                  <a:lnTo>
                    <a:pt x="55" y="151"/>
                  </a:lnTo>
                  <a:lnTo>
                    <a:pt x="57" y="146"/>
                  </a:lnTo>
                  <a:lnTo>
                    <a:pt x="69" y="149"/>
                  </a:lnTo>
                  <a:lnTo>
                    <a:pt x="90" y="142"/>
                  </a:lnTo>
                  <a:lnTo>
                    <a:pt x="90" y="125"/>
                  </a:lnTo>
                  <a:lnTo>
                    <a:pt x="100" y="113"/>
                  </a:lnTo>
                  <a:lnTo>
                    <a:pt x="112" y="113"/>
                  </a:lnTo>
                  <a:lnTo>
                    <a:pt x="114" y="108"/>
                  </a:lnTo>
                  <a:lnTo>
                    <a:pt x="126" y="106"/>
                  </a:lnTo>
                  <a:lnTo>
                    <a:pt x="130" y="108"/>
                  </a:lnTo>
                  <a:lnTo>
                    <a:pt x="138" y="101"/>
                  </a:lnTo>
                  <a:lnTo>
                    <a:pt x="135" y="92"/>
                  </a:lnTo>
                  <a:lnTo>
                    <a:pt x="145" y="78"/>
                  </a:lnTo>
                  <a:lnTo>
                    <a:pt x="154" y="75"/>
                  </a:lnTo>
                  <a:lnTo>
                    <a:pt x="147" y="61"/>
                  </a:lnTo>
                  <a:lnTo>
                    <a:pt x="164" y="63"/>
                  </a:lnTo>
                  <a:lnTo>
                    <a:pt x="166" y="56"/>
                  </a:lnTo>
                  <a:lnTo>
                    <a:pt x="166" y="47"/>
                  </a:lnTo>
                  <a:lnTo>
                    <a:pt x="175" y="40"/>
                  </a:lnTo>
                  <a:lnTo>
                    <a:pt x="173" y="30"/>
                  </a:lnTo>
                  <a:lnTo>
                    <a:pt x="168" y="21"/>
                  </a:lnTo>
                  <a:lnTo>
                    <a:pt x="178" y="14"/>
                  </a:lnTo>
                  <a:lnTo>
                    <a:pt x="197" y="9"/>
                  </a:lnTo>
                  <a:lnTo>
                    <a:pt x="213" y="7"/>
                  </a:lnTo>
                  <a:lnTo>
                    <a:pt x="223" y="2"/>
                  </a:lnTo>
                  <a:lnTo>
                    <a:pt x="232" y="0"/>
                  </a:lnTo>
                  <a:lnTo>
                    <a:pt x="244" y="9"/>
                  </a:lnTo>
                  <a:lnTo>
                    <a:pt x="249" y="26"/>
                  </a:lnTo>
                  <a:lnTo>
                    <a:pt x="275" y="33"/>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73" name="Freeform 244"/>
            <p:cNvSpPr>
              <a:spLocks/>
            </p:cNvSpPr>
            <p:nvPr/>
          </p:nvSpPr>
          <p:spPr bwMode="auto">
            <a:xfrm>
              <a:off x="2105734" y="3655167"/>
              <a:ext cx="160209" cy="64766"/>
            </a:xfrm>
            <a:custGeom>
              <a:avLst/>
              <a:gdLst>
                <a:gd name="T0" fmla="*/ 80 w 94"/>
                <a:gd name="T1" fmla="*/ 5 h 38"/>
                <a:gd name="T2" fmla="*/ 80 w 94"/>
                <a:gd name="T3" fmla="*/ 5 h 38"/>
                <a:gd name="T4" fmla="*/ 85 w 94"/>
                <a:gd name="T5" fmla="*/ 10 h 38"/>
                <a:gd name="T6" fmla="*/ 92 w 94"/>
                <a:gd name="T7" fmla="*/ 15 h 38"/>
                <a:gd name="T8" fmla="*/ 89 w 94"/>
                <a:gd name="T9" fmla="*/ 17 h 38"/>
                <a:gd name="T10" fmla="*/ 94 w 94"/>
                <a:gd name="T11" fmla="*/ 27 h 38"/>
                <a:gd name="T12" fmla="*/ 89 w 94"/>
                <a:gd name="T13" fmla="*/ 31 h 38"/>
                <a:gd name="T14" fmla="*/ 85 w 94"/>
                <a:gd name="T15" fmla="*/ 31 h 38"/>
                <a:gd name="T16" fmla="*/ 82 w 94"/>
                <a:gd name="T17" fmla="*/ 38 h 38"/>
                <a:gd name="T18" fmla="*/ 78 w 94"/>
                <a:gd name="T19" fmla="*/ 34 h 38"/>
                <a:gd name="T20" fmla="*/ 73 w 94"/>
                <a:gd name="T21" fmla="*/ 24 h 38"/>
                <a:gd name="T22" fmla="*/ 78 w 94"/>
                <a:gd name="T23" fmla="*/ 19 h 38"/>
                <a:gd name="T24" fmla="*/ 73 w 94"/>
                <a:gd name="T25" fmla="*/ 19 h 38"/>
                <a:gd name="T26" fmla="*/ 71 w 94"/>
                <a:gd name="T27" fmla="*/ 15 h 38"/>
                <a:gd name="T28" fmla="*/ 63 w 94"/>
                <a:gd name="T29" fmla="*/ 10 h 38"/>
                <a:gd name="T30" fmla="*/ 56 w 94"/>
                <a:gd name="T31" fmla="*/ 10 h 38"/>
                <a:gd name="T32" fmla="*/ 52 w 94"/>
                <a:gd name="T33" fmla="*/ 17 h 38"/>
                <a:gd name="T34" fmla="*/ 45 w 94"/>
                <a:gd name="T35" fmla="*/ 19 h 38"/>
                <a:gd name="T36" fmla="*/ 42 w 94"/>
                <a:gd name="T37" fmla="*/ 22 h 38"/>
                <a:gd name="T38" fmla="*/ 42 w 94"/>
                <a:gd name="T39" fmla="*/ 24 h 38"/>
                <a:gd name="T40" fmla="*/ 49 w 94"/>
                <a:gd name="T41" fmla="*/ 34 h 38"/>
                <a:gd name="T42" fmla="*/ 45 w 94"/>
                <a:gd name="T43" fmla="*/ 36 h 38"/>
                <a:gd name="T44" fmla="*/ 42 w 94"/>
                <a:gd name="T45" fmla="*/ 38 h 38"/>
                <a:gd name="T46" fmla="*/ 35 w 94"/>
                <a:gd name="T47" fmla="*/ 38 h 38"/>
                <a:gd name="T48" fmla="*/ 30 w 94"/>
                <a:gd name="T49" fmla="*/ 29 h 38"/>
                <a:gd name="T50" fmla="*/ 30 w 94"/>
                <a:gd name="T51" fmla="*/ 31 h 38"/>
                <a:gd name="T52" fmla="*/ 23 w 94"/>
                <a:gd name="T53" fmla="*/ 31 h 38"/>
                <a:gd name="T54" fmla="*/ 21 w 94"/>
                <a:gd name="T55" fmla="*/ 24 h 38"/>
                <a:gd name="T56" fmla="*/ 14 w 94"/>
                <a:gd name="T57" fmla="*/ 22 h 38"/>
                <a:gd name="T58" fmla="*/ 9 w 94"/>
                <a:gd name="T59" fmla="*/ 22 h 38"/>
                <a:gd name="T60" fmla="*/ 2 w 94"/>
                <a:gd name="T61" fmla="*/ 22 h 38"/>
                <a:gd name="T62" fmla="*/ 2 w 94"/>
                <a:gd name="T63" fmla="*/ 24 h 38"/>
                <a:gd name="T64" fmla="*/ 0 w 94"/>
                <a:gd name="T65" fmla="*/ 22 h 38"/>
                <a:gd name="T66" fmla="*/ 2 w 94"/>
                <a:gd name="T67" fmla="*/ 19 h 38"/>
                <a:gd name="T68" fmla="*/ 2 w 94"/>
                <a:gd name="T69" fmla="*/ 17 h 38"/>
                <a:gd name="T70" fmla="*/ 2 w 94"/>
                <a:gd name="T71" fmla="*/ 12 h 38"/>
                <a:gd name="T72" fmla="*/ 4 w 94"/>
                <a:gd name="T73" fmla="*/ 10 h 38"/>
                <a:gd name="T74" fmla="*/ 2 w 94"/>
                <a:gd name="T75" fmla="*/ 8 h 38"/>
                <a:gd name="T76" fmla="*/ 2 w 94"/>
                <a:gd name="T77" fmla="*/ 3 h 38"/>
                <a:gd name="T78" fmla="*/ 7 w 94"/>
                <a:gd name="T79" fmla="*/ 0 h 38"/>
                <a:gd name="T80" fmla="*/ 11 w 94"/>
                <a:gd name="T81" fmla="*/ 5 h 38"/>
                <a:gd name="T82" fmla="*/ 11 w 94"/>
                <a:gd name="T83" fmla="*/ 10 h 38"/>
                <a:gd name="T84" fmla="*/ 18 w 94"/>
                <a:gd name="T85" fmla="*/ 10 h 38"/>
                <a:gd name="T86" fmla="*/ 21 w 94"/>
                <a:gd name="T87" fmla="*/ 10 h 38"/>
                <a:gd name="T88" fmla="*/ 26 w 94"/>
                <a:gd name="T89" fmla="*/ 12 h 38"/>
                <a:gd name="T90" fmla="*/ 33 w 94"/>
                <a:gd name="T91" fmla="*/ 12 h 38"/>
                <a:gd name="T92" fmla="*/ 40 w 94"/>
                <a:gd name="T93" fmla="*/ 8 h 38"/>
                <a:gd name="T94" fmla="*/ 49 w 94"/>
                <a:gd name="T95" fmla="*/ 5 h 38"/>
                <a:gd name="T96" fmla="*/ 56 w 94"/>
                <a:gd name="T97" fmla="*/ 0 h 38"/>
                <a:gd name="T98" fmla="*/ 63 w 94"/>
                <a:gd name="T99" fmla="*/ 0 h 38"/>
                <a:gd name="T100" fmla="*/ 63 w 94"/>
                <a:gd name="T101" fmla="*/ 3 h 38"/>
                <a:gd name="T102" fmla="*/ 73 w 94"/>
                <a:gd name="T103" fmla="*/ 3 h 38"/>
                <a:gd name="T104" fmla="*/ 80 w 94"/>
                <a:gd name="T105"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38">
                  <a:moveTo>
                    <a:pt x="80" y="5"/>
                  </a:moveTo>
                  <a:lnTo>
                    <a:pt x="80" y="5"/>
                  </a:lnTo>
                  <a:lnTo>
                    <a:pt x="85" y="10"/>
                  </a:lnTo>
                  <a:lnTo>
                    <a:pt x="92" y="15"/>
                  </a:lnTo>
                  <a:lnTo>
                    <a:pt x="89" y="17"/>
                  </a:lnTo>
                  <a:lnTo>
                    <a:pt x="94" y="27"/>
                  </a:lnTo>
                  <a:lnTo>
                    <a:pt x="89" y="31"/>
                  </a:lnTo>
                  <a:lnTo>
                    <a:pt x="85" y="31"/>
                  </a:lnTo>
                  <a:lnTo>
                    <a:pt x="82" y="38"/>
                  </a:lnTo>
                  <a:lnTo>
                    <a:pt x="78" y="34"/>
                  </a:lnTo>
                  <a:lnTo>
                    <a:pt x="73" y="24"/>
                  </a:lnTo>
                  <a:lnTo>
                    <a:pt x="78" y="19"/>
                  </a:lnTo>
                  <a:lnTo>
                    <a:pt x="73" y="19"/>
                  </a:lnTo>
                  <a:lnTo>
                    <a:pt x="71" y="15"/>
                  </a:lnTo>
                  <a:lnTo>
                    <a:pt x="63" y="10"/>
                  </a:lnTo>
                  <a:lnTo>
                    <a:pt x="56" y="10"/>
                  </a:lnTo>
                  <a:lnTo>
                    <a:pt x="52" y="17"/>
                  </a:lnTo>
                  <a:lnTo>
                    <a:pt x="45" y="19"/>
                  </a:lnTo>
                  <a:lnTo>
                    <a:pt x="42" y="22"/>
                  </a:lnTo>
                  <a:lnTo>
                    <a:pt x="42" y="24"/>
                  </a:lnTo>
                  <a:lnTo>
                    <a:pt x="49" y="34"/>
                  </a:lnTo>
                  <a:lnTo>
                    <a:pt x="45" y="36"/>
                  </a:lnTo>
                  <a:lnTo>
                    <a:pt x="42" y="38"/>
                  </a:lnTo>
                  <a:lnTo>
                    <a:pt x="35" y="38"/>
                  </a:lnTo>
                  <a:lnTo>
                    <a:pt x="30" y="29"/>
                  </a:lnTo>
                  <a:lnTo>
                    <a:pt x="30" y="31"/>
                  </a:lnTo>
                  <a:lnTo>
                    <a:pt x="23" y="31"/>
                  </a:lnTo>
                  <a:lnTo>
                    <a:pt x="21" y="24"/>
                  </a:lnTo>
                  <a:lnTo>
                    <a:pt x="14" y="22"/>
                  </a:lnTo>
                  <a:lnTo>
                    <a:pt x="9" y="22"/>
                  </a:lnTo>
                  <a:lnTo>
                    <a:pt x="2" y="22"/>
                  </a:lnTo>
                  <a:lnTo>
                    <a:pt x="2" y="24"/>
                  </a:lnTo>
                  <a:lnTo>
                    <a:pt x="0" y="22"/>
                  </a:lnTo>
                  <a:lnTo>
                    <a:pt x="2" y="19"/>
                  </a:lnTo>
                  <a:lnTo>
                    <a:pt x="2" y="17"/>
                  </a:lnTo>
                  <a:lnTo>
                    <a:pt x="2" y="12"/>
                  </a:lnTo>
                  <a:lnTo>
                    <a:pt x="4" y="10"/>
                  </a:lnTo>
                  <a:lnTo>
                    <a:pt x="2" y="8"/>
                  </a:lnTo>
                  <a:lnTo>
                    <a:pt x="2" y="3"/>
                  </a:lnTo>
                  <a:lnTo>
                    <a:pt x="7" y="0"/>
                  </a:lnTo>
                  <a:lnTo>
                    <a:pt x="11" y="5"/>
                  </a:lnTo>
                  <a:lnTo>
                    <a:pt x="11" y="10"/>
                  </a:lnTo>
                  <a:lnTo>
                    <a:pt x="18" y="10"/>
                  </a:lnTo>
                  <a:lnTo>
                    <a:pt x="21" y="10"/>
                  </a:lnTo>
                  <a:lnTo>
                    <a:pt x="26" y="12"/>
                  </a:lnTo>
                  <a:lnTo>
                    <a:pt x="33" y="12"/>
                  </a:lnTo>
                  <a:lnTo>
                    <a:pt x="40" y="8"/>
                  </a:lnTo>
                  <a:lnTo>
                    <a:pt x="49" y="5"/>
                  </a:lnTo>
                  <a:lnTo>
                    <a:pt x="56" y="0"/>
                  </a:lnTo>
                  <a:lnTo>
                    <a:pt x="63" y="0"/>
                  </a:lnTo>
                  <a:lnTo>
                    <a:pt x="63" y="3"/>
                  </a:lnTo>
                  <a:lnTo>
                    <a:pt x="73" y="3"/>
                  </a:lnTo>
                  <a:lnTo>
                    <a:pt x="80" y="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4" name="Freeform 246"/>
            <p:cNvSpPr>
              <a:spLocks/>
            </p:cNvSpPr>
            <p:nvPr/>
          </p:nvSpPr>
          <p:spPr bwMode="auto">
            <a:xfrm>
              <a:off x="2150047" y="3922750"/>
              <a:ext cx="349392" cy="507896"/>
            </a:xfrm>
            <a:custGeom>
              <a:avLst/>
              <a:gdLst>
                <a:gd name="T0" fmla="*/ 134 w 205"/>
                <a:gd name="T1" fmla="*/ 35 h 298"/>
                <a:gd name="T2" fmla="*/ 156 w 205"/>
                <a:gd name="T3" fmla="*/ 33 h 298"/>
                <a:gd name="T4" fmla="*/ 172 w 205"/>
                <a:gd name="T5" fmla="*/ 33 h 298"/>
                <a:gd name="T6" fmla="*/ 172 w 205"/>
                <a:gd name="T7" fmla="*/ 59 h 298"/>
                <a:gd name="T8" fmla="*/ 186 w 205"/>
                <a:gd name="T9" fmla="*/ 66 h 298"/>
                <a:gd name="T10" fmla="*/ 170 w 205"/>
                <a:gd name="T11" fmla="*/ 68 h 298"/>
                <a:gd name="T12" fmla="*/ 137 w 205"/>
                <a:gd name="T13" fmla="*/ 83 h 298"/>
                <a:gd name="T14" fmla="*/ 132 w 205"/>
                <a:gd name="T15" fmla="*/ 97 h 298"/>
                <a:gd name="T16" fmla="*/ 125 w 205"/>
                <a:gd name="T17" fmla="*/ 109 h 298"/>
                <a:gd name="T18" fmla="*/ 120 w 205"/>
                <a:gd name="T19" fmla="*/ 120 h 298"/>
                <a:gd name="T20" fmla="*/ 134 w 205"/>
                <a:gd name="T21" fmla="*/ 144 h 298"/>
                <a:gd name="T22" fmla="*/ 144 w 205"/>
                <a:gd name="T23" fmla="*/ 151 h 298"/>
                <a:gd name="T24" fmla="*/ 163 w 205"/>
                <a:gd name="T25" fmla="*/ 161 h 298"/>
                <a:gd name="T26" fmla="*/ 177 w 205"/>
                <a:gd name="T27" fmla="*/ 175 h 298"/>
                <a:gd name="T28" fmla="*/ 191 w 205"/>
                <a:gd name="T29" fmla="*/ 175 h 298"/>
                <a:gd name="T30" fmla="*/ 203 w 205"/>
                <a:gd name="T31" fmla="*/ 208 h 298"/>
                <a:gd name="T32" fmla="*/ 201 w 205"/>
                <a:gd name="T33" fmla="*/ 232 h 298"/>
                <a:gd name="T34" fmla="*/ 198 w 205"/>
                <a:gd name="T35" fmla="*/ 246 h 298"/>
                <a:gd name="T36" fmla="*/ 201 w 205"/>
                <a:gd name="T37" fmla="*/ 267 h 298"/>
                <a:gd name="T38" fmla="*/ 186 w 205"/>
                <a:gd name="T39" fmla="*/ 293 h 298"/>
                <a:gd name="T40" fmla="*/ 163 w 205"/>
                <a:gd name="T41" fmla="*/ 288 h 298"/>
                <a:gd name="T42" fmla="*/ 130 w 205"/>
                <a:gd name="T43" fmla="*/ 265 h 298"/>
                <a:gd name="T44" fmla="*/ 87 w 205"/>
                <a:gd name="T45" fmla="*/ 236 h 298"/>
                <a:gd name="T46" fmla="*/ 85 w 205"/>
                <a:gd name="T47" fmla="*/ 217 h 298"/>
                <a:gd name="T48" fmla="*/ 54 w 205"/>
                <a:gd name="T49" fmla="*/ 165 h 298"/>
                <a:gd name="T50" fmla="*/ 33 w 205"/>
                <a:gd name="T51" fmla="*/ 125 h 298"/>
                <a:gd name="T52" fmla="*/ 14 w 205"/>
                <a:gd name="T53" fmla="*/ 104 h 298"/>
                <a:gd name="T54" fmla="*/ 9 w 205"/>
                <a:gd name="T55" fmla="*/ 90 h 298"/>
                <a:gd name="T56" fmla="*/ 7 w 205"/>
                <a:gd name="T57" fmla="*/ 64 h 298"/>
                <a:gd name="T58" fmla="*/ 21 w 205"/>
                <a:gd name="T59" fmla="*/ 59 h 298"/>
                <a:gd name="T60" fmla="*/ 16 w 205"/>
                <a:gd name="T61" fmla="*/ 68 h 298"/>
                <a:gd name="T62" fmla="*/ 30 w 205"/>
                <a:gd name="T63" fmla="*/ 68 h 298"/>
                <a:gd name="T64" fmla="*/ 45 w 205"/>
                <a:gd name="T65" fmla="*/ 71 h 298"/>
                <a:gd name="T66" fmla="*/ 59 w 205"/>
                <a:gd name="T67" fmla="*/ 45 h 298"/>
                <a:gd name="T68" fmla="*/ 94 w 205"/>
                <a:gd name="T69" fmla="*/ 23 h 298"/>
                <a:gd name="T70" fmla="*/ 99 w 205"/>
                <a:gd name="T71" fmla="*/ 0 h 298"/>
                <a:gd name="T72" fmla="*/ 113 w 205"/>
                <a:gd name="T73" fmla="*/ 7 h 298"/>
                <a:gd name="T74" fmla="*/ 125 w 205"/>
                <a:gd name="T75" fmla="*/ 1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5" h="298">
                  <a:moveTo>
                    <a:pt x="134" y="35"/>
                  </a:moveTo>
                  <a:lnTo>
                    <a:pt x="134" y="35"/>
                  </a:lnTo>
                  <a:lnTo>
                    <a:pt x="146" y="38"/>
                  </a:lnTo>
                  <a:lnTo>
                    <a:pt x="156" y="33"/>
                  </a:lnTo>
                  <a:lnTo>
                    <a:pt x="160" y="35"/>
                  </a:lnTo>
                  <a:lnTo>
                    <a:pt x="172" y="33"/>
                  </a:lnTo>
                  <a:lnTo>
                    <a:pt x="184" y="42"/>
                  </a:lnTo>
                  <a:lnTo>
                    <a:pt x="172" y="59"/>
                  </a:lnTo>
                  <a:lnTo>
                    <a:pt x="179" y="59"/>
                  </a:lnTo>
                  <a:lnTo>
                    <a:pt x="186" y="66"/>
                  </a:lnTo>
                  <a:lnTo>
                    <a:pt x="172" y="66"/>
                  </a:lnTo>
                  <a:lnTo>
                    <a:pt x="170" y="68"/>
                  </a:lnTo>
                  <a:lnTo>
                    <a:pt x="156" y="71"/>
                  </a:lnTo>
                  <a:lnTo>
                    <a:pt x="137" y="83"/>
                  </a:lnTo>
                  <a:lnTo>
                    <a:pt x="137" y="90"/>
                  </a:lnTo>
                  <a:lnTo>
                    <a:pt x="132" y="97"/>
                  </a:lnTo>
                  <a:lnTo>
                    <a:pt x="134" y="106"/>
                  </a:lnTo>
                  <a:lnTo>
                    <a:pt x="125" y="109"/>
                  </a:lnTo>
                  <a:lnTo>
                    <a:pt x="125" y="116"/>
                  </a:lnTo>
                  <a:lnTo>
                    <a:pt x="120" y="120"/>
                  </a:lnTo>
                  <a:lnTo>
                    <a:pt x="127" y="135"/>
                  </a:lnTo>
                  <a:lnTo>
                    <a:pt x="134" y="144"/>
                  </a:lnTo>
                  <a:lnTo>
                    <a:pt x="132" y="151"/>
                  </a:lnTo>
                  <a:lnTo>
                    <a:pt x="144" y="151"/>
                  </a:lnTo>
                  <a:lnTo>
                    <a:pt x="149" y="161"/>
                  </a:lnTo>
                  <a:lnTo>
                    <a:pt x="163" y="161"/>
                  </a:lnTo>
                  <a:lnTo>
                    <a:pt x="177" y="151"/>
                  </a:lnTo>
                  <a:lnTo>
                    <a:pt x="177" y="175"/>
                  </a:lnTo>
                  <a:lnTo>
                    <a:pt x="182" y="177"/>
                  </a:lnTo>
                  <a:lnTo>
                    <a:pt x="191" y="175"/>
                  </a:lnTo>
                  <a:lnTo>
                    <a:pt x="205" y="201"/>
                  </a:lnTo>
                  <a:lnTo>
                    <a:pt x="203" y="208"/>
                  </a:lnTo>
                  <a:lnTo>
                    <a:pt x="201" y="217"/>
                  </a:lnTo>
                  <a:lnTo>
                    <a:pt x="201" y="232"/>
                  </a:lnTo>
                  <a:lnTo>
                    <a:pt x="196" y="241"/>
                  </a:lnTo>
                  <a:lnTo>
                    <a:pt x="198" y="246"/>
                  </a:lnTo>
                  <a:lnTo>
                    <a:pt x="194" y="253"/>
                  </a:lnTo>
                  <a:lnTo>
                    <a:pt x="201" y="267"/>
                  </a:lnTo>
                  <a:lnTo>
                    <a:pt x="191" y="286"/>
                  </a:lnTo>
                  <a:lnTo>
                    <a:pt x="186" y="293"/>
                  </a:lnTo>
                  <a:lnTo>
                    <a:pt x="179" y="298"/>
                  </a:lnTo>
                  <a:lnTo>
                    <a:pt x="163" y="288"/>
                  </a:lnTo>
                  <a:lnTo>
                    <a:pt x="160" y="281"/>
                  </a:lnTo>
                  <a:lnTo>
                    <a:pt x="130" y="265"/>
                  </a:lnTo>
                  <a:lnTo>
                    <a:pt x="101" y="246"/>
                  </a:lnTo>
                  <a:lnTo>
                    <a:pt x="87" y="236"/>
                  </a:lnTo>
                  <a:lnTo>
                    <a:pt x="80" y="222"/>
                  </a:lnTo>
                  <a:lnTo>
                    <a:pt x="85" y="217"/>
                  </a:lnTo>
                  <a:lnTo>
                    <a:pt x="71" y="196"/>
                  </a:lnTo>
                  <a:lnTo>
                    <a:pt x="54" y="165"/>
                  </a:lnTo>
                  <a:lnTo>
                    <a:pt x="37" y="132"/>
                  </a:lnTo>
                  <a:lnTo>
                    <a:pt x="33" y="125"/>
                  </a:lnTo>
                  <a:lnTo>
                    <a:pt x="28" y="113"/>
                  </a:lnTo>
                  <a:lnTo>
                    <a:pt x="14" y="104"/>
                  </a:lnTo>
                  <a:lnTo>
                    <a:pt x="2" y="97"/>
                  </a:lnTo>
                  <a:lnTo>
                    <a:pt x="9" y="90"/>
                  </a:lnTo>
                  <a:lnTo>
                    <a:pt x="0" y="73"/>
                  </a:lnTo>
                  <a:lnTo>
                    <a:pt x="7" y="64"/>
                  </a:lnTo>
                  <a:lnTo>
                    <a:pt x="19" y="52"/>
                  </a:lnTo>
                  <a:lnTo>
                    <a:pt x="21" y="59"/>
                  </a:lnTo>
                  <a:lnTo>
                    <a:pt x="16" y="64"/>
                  </a:lnTo>
                  <a:lnTo>
                    <a:pt x="16" y="68"/>
                  </a:lnTo>
                  <a:lnTo>
                    <a:pt x="23" y="68"/>
                  </a:lnTo>
                  <a:lnTo>
                    <a:pt x="30" y="68"/>
                  </a:lnTo>
                  <a:lnTo>
                    <a:pt x="35" y="78"/>
                  </a:lnTo>
                  <a:lnTo>
                    <a:pt x="45" y="71"/>
                  </a:lnTo>
                  <a:lnTo>
                    <a:pt x="49" y="61"/>
                  </a:lnTo>
                  <a:lnTo>
                    <a:pt x="59" y="45"/>
                  </a:lnTo>
                  <a:lnTo>
                    <a:pt x="78" y="40"/>
                  </a:lnTo>
                  <a:lnTo>
                    <a:pt x="94" y="23"/>
                  </a:lnTo>
                  <a:lnTo>
                    <a:pt x="101" y="12"/>
                  </a:lnTo>
                  <a:lnTo>
                    <a:pt x="99" y="0"/>
                  </a:lnTo>
                  <a:lnTo>
                    <a:pt x="101" y="0"/>
                  </a:lnTo>
                  <a:lnTo>
                    <a:pt x="113" y="7"/>
                  </a:lnTo>
                  <a:lnTo>
                    <a:pt x="118" y="14"/>
                  </a:lnTo>
                  <a:lnTo>
                    <a:pt x="125" y="19"/>
                  </a:lnTo>
                  <a:lnTo>
                    <a:pt x="134" y="3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5" name="Freeform 248"/>
            <p:cNvSpPr>
              <a:spLocks noEditPoints="1"/>
            </p:cNvSpPr>
            <p:nvPr/>
          </p:nvSpPr>
          <p:spPr bwMode="auto">
            <a:xfrm>
              <a:off x="7631229" y="3401220"/>
              <a:ext cx="259061" cy="368139"/>
            </a:xfrm>
            <a:custGeom>
              <a:avLst/>
              <a:gdLst>
                <a:gd name="T0" fmla="*/ 147 w 152"/>
                <a:gd name="T1" fmla="*/ 168 h 216"/>
                <a:gd name="T2" fmla="*/ 152 w 152"/>
                <a:gd name="T3" fmla="*/ 190 h 216"/>
                <a:gd name="T4" fmla="*/ 140 w 152"/>
                <a:gd name="T5" fmla="*/ 187 h 216"/>
                <a:gd name="T6" fmla="*/ 138 w 152"/>
                <a:gd name="T7" fmla="*/ 206 h 216"/>
                <a:gd name="T8" fmla="*/ 114 w 152"/>
                <a:gd name="T9" fmla="*/ 204 h 216"/>
                <a:gd name="T10" fmla="*/ 114 w 152"/>
                <a:gd name="T11" fmla="*/ 185 h 216"/>
                <a:gd name="T12" fmla="*/ 97 w 152"/>
                <a:gd name="T13" fmla="*/ 185 h 216"/>
                <a:gd name="T14" fmla="*/ 78 w 152"/>
                <a:gd name="T15" fmla="*/ 194 h 216"/>
                <a:gd name="T16" fmla="*/ 83 w 152"/>
                <a:gd name="T17" fmla="*/ 176 h 216"/>
                <a:gd name="T18" fmla="*/ 102 w 152"/>
                <a:gd name="T19" fmla="*/ 164 h 216"/>
                <a:gd name="T20" fmla="*/ 119 w 152"/>
                <a:gd name="T21" fmla="*/ 166 h 216"/>
                <a:gd name="T22" fmla="*/ 133 w 152"/>
                <a:gd name="T23" fmla="*/ 159 h 216"/>
                <a:gd name="T24" fmla="*/ 145 w 152"/>
                <a:gd name="T25" fmla="*/ 154 h 216"/>
                <a:gd name="T26" fmla="*/ 147 w 152"/>
                <a:gd name="T27" fmla="*/ 168 h 216"/>
                <a:gd name="T28" fmla="*/ 109 w 152"/>
                <a:gd name="T29" fmla="*/ 138 h 216"/>
                <a:gd name="T30" fmla="*/ 97 w 152"/>
                <a:gd name="T31" fmla="*/ 154 h 216"/>
                <a:gd name="T32" fmla="*/ 83 w 152"/>
                <a:gd name="T33" fmla="*/ 147 h 216"/>
                <a:gd name="T34" fmla="*/ 90 w 152"/>
                <a:gd name="T35" fmla="*/ 138 h 216"/>
                <a:gd name="T36" fmla="*/ 102 w 152"/>
                <a:gd name="T37" fmla="*/ 128 h 216"/>
                <a:gd name="T38" fmla="*/ 112 w 152"/>
                <a:gd name="T39" fmla="*/ 123 h 216"/>
                <a:gd name="T40" fmla="*/ 22 w 152"/>
                <a:gd name="T41" fmla="*/ 154 h 216"/>
                <a:gd name="T42" fmla="*/ 0 w 152"/>
                <a:gd name="T43" fmla="*/ 171 h 216"/>
                <a:gd name="T44" fmla="*/ 19 w 152"/>
                <a:gd name="T45" fmla="*/ 147 h 216"/>
                <a:gd name="T46" fmla="*/ 36 w 152"/>
                <a:gd name="T47" fmla="*/ 121 h 216"/>
                <a:gd name="T48" fmla="*/ 29 w 152"/>
                <a:gd name="T49" fmla="*/ 142 h 216"/>
                <a:gd name="T50" fmla="*/ 76 w 152"/>
                <a:gd name="T51" fmla="*/ 112 h 216"/>
                <a:gd name="T52" fmla="*/ 86 w 152"/>
                <a:gd name="T53" fmla="*/ 116 h 216"/>
                <a:gd name="T54" fmla="*/ 95 w 152"/>
                <a:gd name="T55" fmla="*/ 123 h 216"/>
                <a:gd name="T56" fmla="*/ 78 w 152"/>
                <a:gd name="T57" fmla="*/ 135 h 216"/>
                <a:gd name="T58" fmla="*/ 78 w 152"/>
                <a:gd name="T59" fmla="*/ 119 h 216"/>
                <a:gd name="T60" fmla="*/ 133 w 152"/>
                <a:gd name="T61" fmla="*/ 107 h 216"/>
                <a:gd name="T62" fmla="*/ 138 w 152"/>
                <a:gd name="T63" fmla="*/ 126 h 216"/>
                <a:gd name="T64" fmla="*/ 126 w 152"/>
                <a:gd name="T65" fmla="*/ 128 h 216"/>
                <a:gd name="T66" fmla="*/ 123 w 152"/>
                <a:gd name="T67" fmla="*/ 140 h 216"/>
                <a:gd name="T68" fmla="*/ 116 w 152"/>
                <a:gd name="T69" fmla="*/ 128 h 216"/>
                <a:gd name="T70" fmla="*/ 123 w 152"/>
                <a:gd name="T71" fmla="*/ 119 h 216"/>
                <a:gd name="T72" fmla="*/ 114 w 152"/>
                <a:gd name="T73" fmla="*/ 100 h 216"/>
                <a:gd name="T74" fmla="*/ 133 w 152"/>
                <a:gd name="T75" fmla="*/ 107 h 216"/>
                <a:gd name="T76" fmla="*/ 69 w 152"/>
                <a:gd name="T77" fmla="*/ 93 h 216"/>
                <a:gd name="T78" fmla="*/ 60 w 152"/>
                <a:gd name="T79" fmla="*/ 97 h 216"/>
                <a:gd name="T80" fmla="*/ 64 w 152"/>
                <a:gd name="T81" fmla="*/ 86 h 216"/>
                <a:gd name="T82" fmla="*/ 67 w 152"/>
                <a:gd name="T83" fmla="*/ 0 h 216"/>
                <a:gd name="T84" fmla="*/ 76 w 152"/>
                <a:gd name="T85" fmla="*/ 5 h 216"/>
                <a:gd name="T86" fmla="*/ 83 w 152"/>
                <a:gd name="T87" fmla="*/ 5 h 216"/>
                <a:gd name="T88" fmla="*/ 86 w 152"/>
                <a:gd name="T89" fmla="*/ 24 h 216"/>
                <a:gd name="T90" fmla="*/ 71 w 152"/>
                <a:gd name="T91" fmla="*/ 45 h 216"/>
                <a:gd name="T92" fmla="*/ 74 w 152"/>
                <a:gd name="T93" fmla="*/ 71 h 216"/>
                <a:gd name="T94" fmla="*/ 88 w 152"/>
                <a:gd name="T95" fmla="*/ 71 h 216"/>
                <a:gd name="T96" fmla="*/ 107 w 152"/>
                <a:gd name="T97" fmla="*/ 90 h 216"/>
                <a:gd name="T98" fmla="*/ 112 w 152"/>
                <a:gd name="T99" fmla="*/ 102 h 216"/>
                <a:gd name="T100" fmla="*/ 93 w 152"/>
                <a:gd name="T101" fmla="*/ 86 h 216"/>
                <a:gd name="T102" fmla="*/ 78 w 152"/>
                <a:gd name="T103" fmla="*/ 81 h 216"/>
                <a:gd name="T104" fmla="*/ 55 w 152"/>
                <a:gd name="T105" fmla="*/ 78 h 216"/>
                <a:gd name="T106" fmla="*/ 62 w 152"/>
                <a:gd name="T107" fmla="*/ 67 h 216"/>
                <a:gd name="T108" fmla="*/ 55 w 152"/>
                <a:gd name="T109" fmla="*/ 69 h 216"/>
                <a:gd name="T110" fmla="*/ 43 w 152"/>
                <a:gd name="T111" fmla="*/ 52 h 216"/>
                <a:gd name="T112" fmla="*/ 50 w 152"/>
                <a:gd name="T113" fmla="*/ 43 h 216"/>
                <a:gd name="T114" fmla="*/ 57 w 152"/>
                <a:gd name="T115"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2" h="216">
                  <a:moveTo>
                    <a:pt x="147" y="168"/>
                  </a:moveTo>
                  <a:lnTo>
                    <a:pt x="147" y="168"/>
                  </a:lnTo>
                  <a:lnTo>
                    <a:pt x="149" y="180"/>
                  </a:lnTo>
                  <a:lnTo>
                    <a:pt x="152" y="190"/>
                  </a:lnTo>
                  <a:lnTo>
                    <a:pt x="145" y="204"/>
                  </a:lnTo>
                  <a:lnTo>
                    <a:pt x="140" y="187"/>
                  </a:lnTo>
                  <a:lnTo>
                    <a:pt x="130" y="194"/>
                  </a:lnTo>
                  <a:lnTo>
                    <a:pt x="138" y="206"/>
                  </a:lnTo>
                  <a:lnTo>
                    <a:pt x="133" y="216"/>
                  </a:lnTo>
                  <a:lnTo>
                    <a:pt x="114" y="204"/>
                  </a:lnTo>
                  <a:lnTo>
                    <a:pt x="109" y="194"/>
                  </a:lnTo>
                  <a:lnTo>
                    <a:pt x="114" y="185"/>
                  </a:lnTo>
                  <a:lnTo>
                    <a:pt x="104" y="178"/>
                  </a:lnTo>
                  <a:lnTo>
                    <a:pt x="97" y="185"/>
                  </a:lnTo>
                  <a:lnTo>
                    <a:pt x="90" y="185"/>
                  </a:lnTo>
                  <a:lnTo>
                    <a:pt x="78" y="194"/>
                  </a:lnTo>
                  <a:lnTo>
                    <a:pt x="76" y="190"/>
                  </a:lnTo>
                  <a:lnTo>
                    <a:pt x="83" y="176"/>
                  </a:lnTo>
                  <a:lnTo>
                    <a:pt x="93" y="171"/>
                  </a:lnTo>
                  <a:lnTo>
                    <a:pt x="102" y="164"/>
                  </a:lnTo>
                  <a:lnTo>
                    <a:pt x="107" y="171"/>
                  </a:lnTo>
                  <a:lnTo>
                    <a:pt x="119" y="166"/>
                  </a:lnTo>
                  <a:lnTo>
                    <a:pt x="123" y="159"/>
                  </a:lnTo>
                  <a:lnTo>
                    <a:pt x="133" y="159"/>
                  </a:lnTo>
                  <a:lnTo>
                    <a:pt x="133" y="147"/>
                  </a:lnTo>
                  <a:lnTo>
                    <a:pt x="145" y="154"/>
                  </a:lnTo>
                  <a:lnTo>
                    <a:pt x="147" y="161"/>
                  </a:lnTo>
                  <a:lnTo>
                    <a:pt x="147" y="168"/>
                  </a:lnTo>
                  <a:close/>
                  <a:moveTo>
                    <a:pt x="109" y="138"/>
                  </a:moveTo>
                  <a:lnTo>
                    <a:pt x="109" y="138"/>
                  </a:lnTo>
                  <a:lnTo>
                    <a:pt x="104" y="142"/>
                  </a:lnTo>
                  <a:lnTo>
                    <a:pt x="97" y="154"/>
                  </a:lnTo>
                  <a:lnTo>
                    <a:pt x="93" y="159"/>
                  </a:lnTo>
                  <a:lnTo>
                    <a:pt x="83" y="147"/>
                  </a:lnTo>
                  <a:lnTo>
                    <a:pt x="86" y="142"/>
                  </a:lnTo>
                  <a:lnTo>
                    <a:pt x="90" y="138"/>
                  </a:lnTo>
                  <a:lnTo>
                    <a:pt x="93" y="128"/>
                  </a:lnTo>
                  <a:lnTo>
                    <a:pt x="102" y="128"/>
                  </a:lnTo>
                  <a:lnTo>
                    <a:pt x="100" y="138"/>
                  </a:lnTo>
                  <a:lnTo>
                    <a:pt x="112" y="123"/>
                  </a:lnTo>
                  <a:lnTo>
                    <a:pt x="109" y="138"/>
                  </a:lnTo>
                  <a:close/>
                  <a:moveTo>
                    <a:pt x="22" y="154"/>
                  </a:moveTo>
                  <a:lnTo>
                    <a:pt x="22" y="154"/>
                  </a:lnTo>
                  <a:lnTo>
                    <a:pt x="0" y="171"/>
                  </a:lnTo>
                  <a:lnTo>
                    <a:pt x="7" y="157"/>
                  </a:lnTo>
                  <a:lnTo>
                    <a:pt x="19" y="147"/>
                  </a:lnTo>
                  <a:lnTo>
                    <a:pt x="29" y="138"/>
                  </a:lnTo>
                  <a:lnTo>
                    <a:pt x="36" y="121"/>
                  </a:lnTo>
                  <a:lnTo>
                    <a:pt x="41" y="133"/>
                  </a:lnTo>
                  <a:lnTo>
                    <a:pt x="29" y="142"/>
                  </a:lnTo>
                  <a:lnTo>
                    <a:pt x="22" y="154"/>
                  </a:lnTo>
                  <a:close/>
                  <a:moveTo>
                    <a:pt x="76" y="112"/>
                  </a:moveTo>
                  <a:lnTo>
                    <a:pt x="76" y="112"/>
                  </a:lnTo>
                  <a:lnTo>
                    <a:pt x="86" y="116"/>
                  </a:lnTo>
                  <a:lnTo>
                    <a:pt x="95" y="116"/>
                  </a:lnTo>
                  <a:lnTo>
                    <a:pt x="95" y="123"/>
                  </a:lnTo>
                  <a:lnTo>
                    <a:pt x="88" y="131"/>
                  </a:lnTo>
                  <a:lnTo>
                    <a:pt x="78" y="135"/>
                  </a:lnTo>
                  <a:lnTo>
                    <a:pt x="78" y="128"/>
                  </a:lnTo>
                  <a:lnTo>
                    <a:pt x="78" y="119"/>
                  </a:lnTo>
                  <a:lnTo>
                    <a:pt x="76" y="112"/>
                  </a:lnTo>
                  <a:close/>
                  <a:moveTo>
                    <a:pt x="133" y="107"/>
                  </a:moveTo>
                  <a:lnTo>
                    <a:pt x="133" y="107"/>
                  </a:lnTo>
                  <a:lnTo>
                    <a:pt x="138" y="126"/>
                  </a:lnTo>
                  <a:lnTo>
                    <a:pt x="126" y="121"/>
                  </a:lnTo>
                  <a:lnTo>
                    <a:pt x="126" y="128"/>
                  </a:lnTo>
                  <a:lnTo>
                    <a:pt x="130" y="138"/>
                  </a:lnTo>
                  <a:lnTo>
                    <a:pt x="123" y="140"/>
                  </a:lnTo>
                  <a:lnTo>
                    <a:pt x="121" y="128"/>
                  </a:lnTo>
                  <a:lnTo>
                    <a:pt x="116" y="128"/>
                  </a:lnTo>
                  <a:lnTo>
                    <a:pt x="114" y="119"/>
                  </a:lnTo>
                  <a:lnTo>
                    <a:pt x="123" y="119"/>
                  </a:lnTo>
                  <a:lnTo>
                    <a:pt x="123" y="114"/>
                  </a:lnTo>
                  <a:lnTo>
                    <a:pt x="114" y="100"/>
                  </a:lnTo>
                  <a:lnTo>
                    <a:pt x="128" y="102"/>
                  </a:lnTo>
                  <a:lnTo>
                    <a:pt x="133" y="107"/>
                  </a:lnTo>
                  <a:close/>
                  <a:moveTo>
                    <a:pt x="69" y="93"/>
                  </a:moveTo>
                  <a:lnTo>
                    <a:pt x="69" y="93"/>
                  </a:lnTo>
                  <a:lnTo>
                    <a:pt x="64" y="107"/>
                  </a:lnTo>
                  <a:lnTo>
                    <a:pt x="60" y="97"/>
                  </a:lnTo>
                  <a:lnTo>
                    <a:pt x="50" y="86"/>
                  </a:lnTo>
                  <a:lnTo>
                    <a:pt x="64" y="86"/>
                  </a:lnTo>
                  <a:lnTo>
                    <a:pt x="69" y="93"/>
                  </a:lnTo>
                  <a:close/>
                  <a:moveTo>
                    <a:pt x="67" y="0"/>
                  </a:moveTo>
                  <a:lnTo>
                    <a:pt x="67" y="0"/>
                  </a:lnTo>
                  <a:lnTo>
                    <a:pt x="76" y="5"/>
                  </a:lnTo>
                  <a:lnTo>
                    <a:pt x="81" y="0"/>
                  </a:lnTo>
                  <a:lnTo>
                    <a:pt x="83" y="5"/>
                  </a:lnTo>
                  <a:lnTo>
                    <a:pt x="81" y="12"/>
                  </a:lnTo>
                  <a:lnTo>
                    <a:pt x="86" y="24"/>
                  </a:lnTo>
                  <a:lnTo>
                    <a:pt x="81" y="38"/>
                  </a:lnTo>
                  <a:lnTo>
                    <a:pt x="71" y="45"/>
                  </a:lnTo>
                  <a:lnTo>
                    <a:pt x="69" y="60"/>
                  </a:lnTo>
                  <a:lnTo>
                    <a:pt x="74" y="71"/>
                  </a:lnTo>
                  <a:lnTo>
                    <a:pt x="81" y="74"/>
                  </a:lnTo>
                  <a:lnTo>
                    <a:pt x="88" y="71"/>
                  </a:lnTo>
                  <a:lnTo>
                    <a:pt x="109" y="81"/>
                  </a:lnTo>
                  <a:lnTo>
                    <a:pt x="107" y="90"/>
                  </a:lnTo>
                  <a:lnTo>
                    <a:pt x="112" y="93"/>
                  </a:lnTo>
                  <a:lnTo>
                    <a:pt x="112" y="102"/>
                  </a:lnTo>
                  <a:lnTo>
                    <a:pt x="97" y="93"/>
                  </a:lnTo>
                  <a:lnTo>
                    <a:pt x="93" y="86"/>
                  </a:lnTo>
                  <a:lnTo>
                    <a:pt x="88" y="90"/>
                  </a:lnTo>
                  <a:lnTo>
                    <a:pt x="78" y="81"/>
                  </a:lnTo>
                  <a:lnTo>
                    <a:pt x="62" y="83"/>
                  </a:lnTo>
                  <a:lnTo>
                    <a:pt x="55" y="78"/>
                  </a:lnTo>
                  <a:lnTo>
                    <a:pt x="57" y="71"/>
                  </a:lnTo>
                  <a:lnTo>
                    <a:pt x="62" y="67"/>
                  </a:lnTo>
                  <a:lnTo>
                    <a:pt x="57" y="64"/>
                  </a:lnTo>
                  <a:lnTo>
                    <a:pt x="55" y="69"/>
                  </a:lnTo>
                  <a:lnTo>
                    <a:pt x="48" y="62"/>
                  </a:lnTo>
                  <a:lnTo>
                    <a:pt x="43" y="52"/>
                  </a:lnTo>
                  <a:lnTo>
                    <a:pt x="43" y="38"/>
                  </a:lnTo>
                  <a:lnTo>
                    <a:pt x="50" y="43"/>
                  </a:lnTo>
                  <a:lnTo>
                    <a:pt x="52" y="17"/>
                  </a:lnTo>
                  <a:lnTo>
                    <a:pt x="57" y="0"/>
                  </a:lnTo>
                  <a:lnTo>
                    <a:pt x="67"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6" name="Freeform 250"/>
            <p:cNvSpPr>
              <a:spLocks noEditPoints="1"/>
            </p:cNvSpPr>
            <p:nvPr/>
          </p:nvSpPr>
          <p:spPr bwMode="auto">
            <a:xfrm>
              <a:off x="8289107" y="3987516"/>
              <a:ext cx="415861" cy="228383"/>
            </a:xfrm>
            <a:custGeom>
              <a:avLst/>
              <a:gdLst>
                <a:gd name="T0" fmla="*/ 241 w 244"/>
                <a:gd name="T1" fmla="*/ 71 h 134"/>
                <a:gd name="T2" fmla="*/ 229 w 244"/>
                <a:gd name="T3" fmla="*/ 66 h 134"/>
                <a:gd name="T4" fmla="*/ 218 w 244"/>
                <a:gd name="T5" fmla="*/ 42 h 134"/>
                <a:gd name="T6" fmla="*/ 222 w 244"/>
                <a:gd name="T7" fmla="*/ 47 h 134"/>
                <a:gd name="T8" fmla="*/ 234 w 244"/>
                <a:gd name="T9" fmla="*/ 59 h 134"/>
                <a:gd name="T10" fmla="*/ 241 w 244"/>
                <a:gd name="T11" fmla="*/ 71 h 134"/>
                <a:gd name="T12" fmla="*/ 177 w 244"/>
                <a:gd name="T13" fmla="*/ 49 h 134"/>
                <a:gd name="T14" fmla="*/ 168 w 244"/>
                <a:gd name="T15" fmla="*/ 54 h 134"/>
                <a:gd name="T16" fmla="*/ 149 w 244"/>
                <a:gd name="T17" fmla="*/ 61 h 134"/>
                <a:gd name="T18" fmla="*/ 128 w 244"/>
                <a:gd name="T19" fmla="*/ 56 h 134"/>
                <a:gd name="T20" fmla="*/ 118 w 244"/>
                <a:gd name="T21" fmla="*/ 47 h 134"/>
                <a:gd name="T22" fmla="*/ 142 w 244"/>
                <a:gd name="T23" fmla="*/ 49 h 134"/>
                <a:gd name="T24" fmla="*/ 147 w 244"/>
                <a:gd name="T25" fmla="*/ 40 h 134"/>
                <a:gd name="T26" fmla="*/ 158 w 244"/>
                <a:gd name="T27" fmla="*/ 47 h 134"/>
                <a:gd name="T28" fmla="*/ 173 w 244"/>
                <a:gd name="T29" fmla="*/ 37 h 134"/>
                <a:gd name="T30" fmla="*/ 180 w 244"/>
                <a:gd name="T31" fmla="*/ 26 h 134"/>
                <a:gd name="T32" fmla="*/ 182 w 244"/>
                <a:gd name="T33" fmla="*/ 37 h 134"/>
                <a:gd name="T34" fmla="*/ 99 w 244"/>
                <a:gd name="T35" fmla="*/ 80 h 134"/>
                <a:gd name="T36" fmla="*/ 113 w 244"/>
                <a:gd name="T37" fmla="*/ 90 h 134"/>
                <a:gd name="T38" fmla="*/ 135 w 244"/>
                <a:gd name="T39" fmla="*/ 106 h 134"/>
                <a:gd name="T40" fmla="*/ 147 w 244"/>
                <a:gd name="T41" fmla="*/ 118 h 134"/>
                <a:gd name="T42" fmla="*/ 158 w 244"/>
                <a:gd name="T43" fmla="*/ 127 h 134"/>
                <a:gd name="T44" fmla="*/ 147 w 244"/>
                <a:gd name="T45" fmla="*/ 134 h 134"/>
                <a:gd name="T46" fmla="*/ 128 w 244"/>
                <a:gd name="T47" fmla="*/ 127 h 134"/>
                <a:gd name="T48" fmla="*/ 99 w 244"/>
                <a:gd name="T49" fmla="*/ 113 h 134"/>
                <a:gd name="T50" fmla="*/ 80 w 244"/>
                <a:gd name="T51" fmla="*/ 90 h 134"/>
                <a:gd name="T52" fmla="*/ 47 w 244"/>
                <a:gd name="T53" fmla="*/ 87 h 134"/>
                <a:gd name="T54" fmla="*/ 38 w 244"/>
                <a:gd name="T55" fmla="*/ 106 h 134"/>
                <a:gd name="T56" fmla="*/ 17 w 244"/>
                <a:gd name="T57" fmla="*/ 108 h 134"/>
                <a:gd name="T58" fmla="*/ 0 w 244"/>
                <a:gd name="T59" fmla="*/ 54 h 134"/>
                <a:gd name="T60" fmla="*/ 28 w 244"/>
                <a:gd name="T61" fmla="*/ 11 h 134"/>
                <a:gd name="T62" fmla="*/ 69 w 244"/>
                <a:gd name="T63" fmla="*/ 30 h 134"/>
                <a:gd name="T64" fmla="*/ 80 w 244"/>
                <a:gd name="T65" fmla="*/ 49 h 134"/>
                <a:gd name="T66" fmla="*/ 111 w 244"/>
                <a:gd name="T67" fmla="*/ 66 h 134"/>
                <a:gd name="T68" fmla="*/ 99 w 244"/>
                <a:gd name="T69" fmla="*/ 80 h 134"/>
                <a:gd name="T70" fmla="*/ 196 w 244"/>
                <a:gd name="T71" fmla="*/ 33 h 134"/>
                <a:gd name="T72" fmla="*/ 187 w 244"/>
                <a:gd name="T73" fmla="*/ 28 h 134"/>
                <a:gd name="T74" fmla="*/ 177 w 244"/>
                <a:gd name="T75" fmla="*/ 16 h 134"/>
                <a:gd name="T76" fmla="*/ 156 w 244"/>
                <a:gd name="T77" fmla="*/ 4 h 134"/>
                <a:gd name="T78" fmla="*/ 168 w 244"/>
                <a:gd name="T79" fmla="*/ 4 h 134"/>
                <a:gd name="T80" fmla="*/ 182 w 244"/>
                <a:gd name="T81" fmla="*/ 11 h 134"/>
                <a:gd name="T82" fmla="*/ 194 w 244"/>
                <a:gd name="T83" fmla="*/ 2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4" h="134">
                  <a:moveTo>
                    <a:pt x="241" y="71"/>
                  </a:moveTo>
                  <a:lnTo>
                    <a:pt x="241" y="71"/>
                  </a:lnTo>
                  <a:lnTo>
                    <a:pt x="236" y="73"/>
                  </a:lnTo>
                  <a:lnTo>
                    <a:pt x="229" y="66"/>
                  </a:lnTo>
                  <a:lnTo>
                    <a:pt x="222" y="54"/>
                  </a:lnTo>
                  <a:lnTo>
                    <a:pt x="218" y="42"/>
                  </a:lnTo>
                  <a:lnTo>
                    <a:pt x="220" y="40"/>
                  </a:lnTo>
                  <a:lnTo>
                    <a:pt x="222" y="47"/>
                  </a:lnTo>
                  <a:lnTo>
                    <a:pt x="227" y="49"/>
                  </a:lnTo>
                  <a:lnTo>
                    <a:pt x="234" y="59"/>
                  </a:lnTo>
                  <a:lnTo>
                    <a:pt x="244" y="66"/>
                  </a:lnTo>
                  <a:lnTo>
                    <a:pt x="241" y="71"/>
                  </a:lnTo>
                  <a:close/>
                  <a:moveTo>
                    <a:pt x="177" y="49"/>
                  </a:moveTo>
                  <a:lnTo>
                    <a:pt x="177" y="49"/>
                  </a:lnTo>
                  <a:lnTo>
                    <a:pt x="168" y="49"/>
                  </a:lnTo>
                  <a:lnTo>
                    <a:pt x="168" y="54"/>
                  </a:lnTo>
                  <a:lnTo>
                    <a:pt x="158" y="59"/>
                  </a:lnTo>
                  <a:lnTo>
                    <a:pt x="149" y="61"/>
                  </a:lnTo>
                  <a:lnTo>
                    <a:pt x="139" y="61"/>
                  </a:lnTo>
                  <a:lnTo>
                    <a:pt x="128" y="56"/>
                  </a:lnTo>
                  <a:lnTo>
                    <a:pt x="118" y="54"/>
                  </a:lnTo>
                  <a:lnTo>
                    <a:pt x="118" y="47"/>
                  </a:lnTo>
                  <a:lnTo>
                    <a:pt x="135" y="49"/>
                  </a:lnTo>
                  <a:lnTo>
                    <a:pt x="142" y="49"/>
                  </a:lnTo>
                  <a:lnTo>
                    <a:pt x="144" y="40"/>
                  </a:lnTo>
                  <a:lnTo>
                    <a:pt x="147" y="40"/>
                  </a:lnTo>
                  <a:lnTo>
                    <a:pt x="149" y="49"/>
                  </a:lnTo>
                  <a:lnTo>
                    <a:pt x="158" y="47"/>
                  </a:lnTo>
                  <a:lnTo>
                    <a:pt x="163" y="42"/>
                  </a:lnTo>
                  <a:lnTo>
                    <a:pt x="173" y="37"/>
                  </a:lnTo>
                  <a:lnTo>
                    <a:pt x="170" y="28"/>
                  </a:lnTo>
                  <a:lnTo>
                    <a:pt x="180" y="26"/>
                  </a:lnTo>
                  <a:lnTo>
                    <a:pt x="182" y="28"/>
                  </a:lnTo>
                  <a:lnTo>
                    <a:pt x="182" y="37"/>
                  </a:lnTo>
                  <a:lnTo>
                    <a:pt x="177" y="49"/>
                  </a:lnTo>
                  <a:close/>
                  <a:moveTo>
                    <a:pt x="99" y="80"/>
                  </a:moveTo>
                  <a:lnTo>
                    <a:pt x="99" y="80"/>
                  </a:lnTo>
                  <a:lnTo>
                    <a:pt x="113" y="90"/>
                  </a:lnTo>
                  <a:lnTo>
                    <a:pt x="125" y="106"/>
                  </a:lnTo>
                  <a:lnTo>
                    <a:pt x="135" y="106"/>
                  </a:lnTo>
                  <a:lnTo>
                    <a:pt x="135" y="113"/>
                  </a:lnTo>
                  <a:lnTo>
                    <a:pt x="147" y="118"/>
                  </a:lnTo>
                  <a:lnTo>
                    <a:pt x="139" y="120"/>
                  </a:lnTo>
                  <a:lnTo>
                    <a:pt x="158" y="127"/>
                  </a:lnTo>
                  <a:lnTo>
                    <a:pt x="156" y="132"/>
                  </a:lnTo>
                  <a:lnTo>
                    <a:pt x="147" y="134"/>
                  </a:lnTo>
                  <a:lnTo>
                    <a:pt x="142" y="130"/>
                  </a:lnTo>
                  <a:lnTo>
                    <a:pt x="128" y="127"/>
                  </a:lnTo>
                  <a:lnTo>
                    <a:pt x="111" y="125"/>
                  </a:lnTo>
                  <a:lnTo>
                    <a:pt x="99" y="113"/>
                  </a:lnTo>
                  <a:lnTo>
                    <a:pt x="90" y="106"/>
                  </a:lnTo>
                  <a:lnTo>
                    <a:pt x="80" y="90"/>
                  </a:lnTo>
                  <a:lnTo>
                    <a:pt x="59" y="82"/>
                  </a:lnTo>
                  <a:lnTo>
                    <a:pt x="47" y="87"/>
                  </a:lnTo>
                  <a:lnTo>
                    <a:pt x="35" y="94"/>
                  </a:lnTo>
                  <a:lnTo>
                    <a:pt x="38" y="106"/>
                  </a:lnTo>
                  <a:lnTo>
                    <a:pt x="26" y="111"/>
                  </a:lnTo>
                  <a:lnTo>
                    <a:pt x="17" y="108"/>
                  </a:lnTo>
                  <a:lnTo>
                    <a:pt x="0" y="106"/>
                  </a:lnTo>
                  <a:lnTo>
                    <a:pt x="0" y="54"/>
                  </a:lnTo>
                  <a:lnTo>
                    <a:pt x="0" y="2"/>
                  </a:lnTo>
                  <a:lnTo>
                    <a:pt x="28" y="11"/>
                  </a:lnTo>
                  <a:lnTo>
                    <a:pt x="57" y="23"/>
                  </a:lnTo>
                  <a:lnTo>
                    <a:pt x="69" y="30"/>
                  </a:lnTo>
                  <a:lnTo>
                    <a:pt x="78" y="37"/>
                  </a:lnTo>
                  <a:lnTo>
                    <a:pt x="80" y="49"/>
                  </a:lnTo>
                  <a:lnTo>
                    <a:pt x="106" y="59"/>
                  </a:lnTo>
                  <a:lnTo>
                    <a:pt x="111" y="66"/>
                  </a:lnTo>
                  <a:lnTo>
                    <a:pt x="97" y="68"/>
                  </a:lnTo>
                  <a:lnTo>
                    <a:pt x="99" y="80"/>
                  </a:lnTo>
                  <a:close/>
                  <a:moveTo>
                    <a:pt x="196" y="33"/>
                  </a:moveTo>
                  <a:lnTo>
                    <a:pt x="196" y="33"/>
                  </a:lnTo>
                  <a:lnTo>
                    <a:pt x="192" y="37"/>
                  </a:lnTo>
                  <a:lnTo>
                    <a:pt x="187" y="28"/>
                  </a:lnTo>
                  <a:lnTo>
                    <a:pt x="184" y="21"/>
                  </a:lnTo>
                  <a:lnTo>
                    <a:pt x="177" y="16"/>
                  </a:lnTo>
                  <a:lnTo>
                    <a:pt x="168" y="9"/>
                  </a:lnTo>
                  <a:lnTo>
                    <a:pt x="156" y="4"/>
                  </a:lnTo>
                  <a:lnTo>
                    <a:pt x="161" y="0"/>
                  </a:lnTo>
                  <a:lnTo>
                    <a:pt x="168" y="4"/>
                  </a:lnTo>
                  <a:lnTo>
                    <a:pt x="175" y="7"/>
                  </a:lnTo>
                  <a:lnTo>
                    <a:pt x="182" y="11"/>
                  </a:lnTo>
                  <a:lnTo>
                    <a:pt x="187" y="19"/>
                  </a:lnTo>
                  <a:lnTo>
                    <a:pt x="194" y="23"/>
                  </a:lnTo>
                  <a:lnTo>
                    <a:pt x="196" y="33"/>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7" name="Freeform 254"/>
            <p:cNvSpPr>
              <a:spLocks/>
            </p:cNvSpPr>
            <p:nvPr/>
          </p:nvSpPr>
          <p:spPr bwMode="auto">
            <a:xfrm>
              <a:off x="2540342" y="3401220"/>
              <a:ext cx="44313" cy="17044"/>
            </a:xfrm>
            <a:custGeom>
              <a:avLst/>
              <a:gdLst>
                <a:gd name="T0" fmla="*/ 26 w 26"/>
                <a:gd name="T1" fmla="*/ 5 h 10"/>
                <a:gd name="T2" fmla="*/ 26 w 26"/>
                <a:gd name="T3" fmla="*/ 5 h 10"/>
                <a:gd name="T4" fmla="*/ 24 w 26"/>
                <a:gd name="T5" fmla="*/ 10 h 10"/>
                <a:gd name="T6" fmla="*/ 9 w 26"/>
                <a:gd name="T7" fmla="*/ 10 h 10"/>
                <a:gd name="T8" fmla="*/ 0 w 26"/>
                <a:gd name="T9" fmla="*/ 10 h 10"/>
                <a:gd name="T10" fmla="*/ 0 w 26"/>
                <a:gd name="T11" fmla="*/ 3 h 10"/>
                <a:gd name="T12" fmla="*/ 2 w 26"/>
                <a:gd name="T13" fmla="*/ 0 h 10"/>
                <a:gd name="T14" fmla="*/ 17 w 26"/>
                <a:gd name="T15" fmla="*/ 0 h 10"/>
                <a:gd name="T16" fmla="*/ 24 w 26"/>
                <a:gd name="T17" fmla="*/ 3 h 10"/>
                <a:gd name="T18" fmla="*/ 26 w 26"/>
                <a:gd name="T1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0">
                  <a:moveTo>
                    <a:pt x="26" y="5"/>
                  </a:moveTo>
                  <a:lnTo>
                    <a:pt x="26" y="5"/>
                  </a:lnTo>
                  <a:lnTo>
                    <a:pt x="24" y="10"/>
                  </a:lnTo>
                  <a:lnTo>
                    <a:pt x="9" y="10"/>
                  </a:lnTo>
                  <a:lnTo>
                    <a:pt x="0" y="10"/>
                  </a:lnTo>
                  <a:lnTo>
                    <a:pt x="0" y="3"/>
                  </a:lnTo>
                  <a:lnTo>
                    <a:pt x="2" y="0"/>
                  </a:lnTo>
                  <a:lnTo>
                    <a:pt x="17" y="0"/>
                  </a:lnTo>
                  <a:lnTo>
                    <a:pt x="24" y="3"/>
                  </a:lnTo>
                  <a:lnTo>
                    <a:pt x="26" y="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8" name="Freeform 256"/>
            <p:cNvSpPr>
              <a:spLocks/>
            </p:cNvSpPr>
            <p:nvPr/>
          </p:nvSpPr>
          <p:spPr bwMode="auto">
            <a:xfrm>
              <a:off x="7825524" y="2610157"/>
              <a:ext cx="180661" cy="189183"/>
            </a:xfrm>
            <a:custGeom>
              <a:avLst/>
              <a:gdLst>
                <a:gd name="T0" fmla="*/ 104 w 106"/>
                <a:gd name="T1" fmla="*/ 12 h 111"/>
                <a:gd name="T2" fmla="*/ 104 w 106"/>
                <a:gd name="T3" fmla="*/ 12 h 111"/>
                <a:gd name="T4" fmla="*/ 106 w 106"/>
                <a:gd name="T5" fmla="*/ 16 h 111"/>
                <a:gd name="T6" fmla="*/ 99 w 106"/>
                <a:gd name="T7" fmla="*/ 14 h 111"/>
                <a:gd name="T8" fmla="*/ 92 w 106"/>
                <a:gd name="T9" fmla="*/ 21 h 111"/>
                <a:gd name="T10" fmla="*/ 87 w 106"/>
                <a:gd name="T11" fmla="*/ 28 h 111"/>
                <a:gd name="T12" fmla="*/ 87 w 106"/>
                <a:gd name="T13" fmla="*/ 45 h 111"/>
                <a:gd name="T14" fmla="*/ 80 w 106"/>
                <a:gd name="T15" fmla="*/ 50 h 111"/>
                <a:gd name="T16" fmla="*/ 76 w 106"/>
                <a:gd name="T17" fmla="*/ 52 h 111"/>
                <a:gd name="T18" fmla="*/ 71 w 106"/>
                <a:gd name="T19" fmla="*/ 59 h 111"/>
                <a:gd name="T20" fmla="*/ 59 w 106"/>
                <a:gd name="T21" fmla="*/ 61 h 111"/>
                <a:gd name="T22" fmla="*/ 52 w 106"/>
                <a:gd name="T23" fmla="*/ 66 h 111"/>
                <a:gd name="T24" fmla="*/ 52 w 106"/>
                <a:gd name="T25" fmla="*/ 78 h 111"/>
                <a:gd name="T26" fmla="*/ 50 w 106"/>
                <a:gd name="T27" fmla="*/ 78 h 111"/>
                <a:gd name="T28" fmla="*/ 57 w 106"/>
                <a:gd name="T29" fmla="*/ 83 h 111"/>
                <a:gd name="T30" fmla="*/ 66 w 106"/>
                <a:gd name="T31" fmla="*/ 92 h 111"/>
                <a:gd name="T32" fmla="*/ 64 w 106"/>
                <a:gd name="T33" fmla="*/ 97 h 111"/>
                <a:gd name="T34" fmla="*/ 57 w 106"/>
                <a:gd name="T35" fmla="*/ 97 h 111"/>
                <a:gd name="T36" fmla="*/ 47 w 106"/>
                <a:gd name="T37" fmla="*/ 97 h 111"/>
                <a:gd name="T38" fmla="*/ 40 w 106"/>
                <a:gd name="T39" fmla="*/ 109 h 111"/>
                <a:gd name="T40" fmla="*/ 31 w 106"/>
                <a:gd name="T41" fmla="*/ 106 h 111"/>
                <a:gd name="T42" fmla="*/ 31 w 106"/>
                <a:gd name="T43" fmla="*/ 109 h 111"/>
                <a:gd name="T44" fmla="*/ 24 w 106"/>
                <a:gd name="T45" fmla="*/ 104 h 111"/>
                <a:gd name="T46" fmla="*/ 21 w 106"/>
                <a:gd name="T47" fmla="*/ 109 h 111"/>
                <a:gd name="T48" fmla="*/ 16 w 106"/>
                <a:gd name="T49" fmla="*/ 111 h 111"/>
                <a:gd name="T50" fmla="*/ 16 w 106"/>
                <a:gd name="T51" fmla="*/ 106 h 111"/>
                <a:gd name="T52" fmla="*/ 12 w 106"/>
                <a:gd name="T53" fmla="*/ 104 h 111"/>
                <a:gd name="T54" fmla="*/ 7 w 106"/>
                <a:gd name="T55" fmla="*/ 102 h 111"/>
                <a:gd name="T56" fmla="*/ 12 w 106"/>
                <a:gd name="T57" fmla="*/ 92 h 111"/>
                <a:gd name="T58" fmla="*/ 16 w 106"/>
                <a:gd name="T59" fmla="*/ 90 h 111"/>
                <a:gd name="T60" fmla="*/ 14 w 106"/>
                <a:gd name="T61" fmla="*/ 85 h 111"/>
                <a:gd name="T62" fmla="*/ 19 w 106"/>
                <a:gd name="T63" fmla="*/ 76 h 111"/>
                <a:gd name="T64" fmla="*/ 16 w 106"/>
                <a:gd name="T65" fmla="*/ 71 h 111"/>
                <a:gd name="T66" fmla="*/ 7 w 106"/>
                <a:gd name="T67" fmla="*/ 68 h 111"/>
                <a:gd name="T68" fmla="*/ 0 w 106"/>
                <a:gd name="T69" fmla="*/ 64 h 111"/>
                <a:gd name="T70" fmla="*/ 14 w 106"/>
                <a:gd name="T71" fmla="*/ 52 h 111"/>
                <a:gd name="T72" fmla="*/ 31 w 106"/>
                <a:gd name="T73" fmla="*/ 40 h 111"/>
                <a:gd name="T74" fmla="*/ 43 w 106"/>
                <a:gd name="T75" fmla="*/ 23 h 111"/>
                <a:gd name="T76" fmla="*/ 50 w 106"/>
                <a:gd name="T77" fmla="*/ 31 h 111"/>
                <a:gd name="T78" fmla="*/ 64 w 106"/>
                <a:gd name="T79" fmla="*/ 31 h 111"/>
                <a:gd name="T80" fmla="*/ 61 w 106"/>
                <a:gd name="T81" fmla="*/ 21 h 111"/>
                <a:gd name="T82" fmla="*/ 87 w 106"/>
                <a:gd name="T83" fmla="*/ 12 h 111"/>
                <a:gd name="T84" fmla="*/ 92 w 106"/>
                <a:gd name="T85" fmla="*/ 0 h 111"/>
                <a:gd name="T86" fmla="*/ 104 w 106"/>
                <a:gd name="T87" fmla="*/ 1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6" h="111">
                  <a:moveTo>
                    <a:pt x="104" y="12"/>
                  </a:moveTo>
                  <a:lnTo>
                    <a:pt x="104" y="12"/>
                  </a:lnTo>
                  <a:lnTo>
                    <a:pt x="106" y="16"/>
                  </a:lnTo>
                  <a:lnTo>
                    <a:pt x="99" y="14"/>
                  </a:lnTo>
                  <a:lnTo>
                    <a:pt x="92" y="21"/>
                  </a:lnTo>
                  <a:lnTo>
                    <a:pt x="87" y="28"/>
                  </a:lnTo>
                  <a:lnTo>
                    <a:pt x="87" y="45"/>
                  </a:lnTo>
                  <a:lnTo>
                    <a:pt x="80" y="50"/>
                  </a:lnTo>
                  <a:lnTo>
                    <a:pt x="76" y="52"/>
                  </a:lnTo>
                  <a:lnTo>
                    <a:pt x="71" y="59"/>
                  </a:lnTo>
                  <a:lnTo>
                    <a:pt x="59" y="61"/>
                  </a:lnTo>
                  <a:lnTo>
                    <a:pt x="52" y="66"/>
                  </a:lnTo>
                  <a:lnTo>
                    <a:pt x="52" y="78"/>
                  </a:lnTo>
                  <a:lnTo>
                    <a:pt x="50" y="78"/>
                  </a:lnTo>
                  <a:lnTo>
                    <a:pt x="57" y="83"/>
                  </a:lnTo>
                  <a:lnTo>
                    <a:pt x="66" y="92"/>
                  </a:lnTo>
                  <a:lnTo>
                    <a:pt x="64" y="97"/>
                  </a:lnTo>
                  <a:lnTo>
                    <a:pt x="57" y="97"/>
                  </a:lnTo>
                  <a:lnTo>
                    <a:pt x="47" y="97"/>
                  </a:lnTo>
                  <a:lnTo>
                    <a:pt x="40" y="109"/>
                  </a:lnTo>
                  <a:lnTo>
                    <a:pt x="31" y="106"/>
                  </a:lnTo>
                  <a:lnTo>
                    <a:pt x="31" y="109"/>
                  </a:lnTo>
                  <a:lnTo>
                    <a:pt x="24" y="104"/>
                  </a:lnTo>
                  <a:lnTo>
                    <a:pt x="21" y="109"/>
                  </a:lnTo>
                  <a:lnTo>
                    <a:pt x="16" y="111"/>
                  </a:lnTo>
                  <a:lnTo>
                    <a:pt x="16" y="106"/>
                  </a:lnTo>
                  <a:lnTo>
                    <a:pt x="12" y="104"/>
                  </a:lnTo>
                  <a:lnTo>
                    <a:pt x="7" y="102"/>
                  </a:lnTo>
                  <a:lnTo>
                    <a:pt x="12" y="92"/>
                  </a:lnTo>
                  <a:lnTo>
                    <a:pt x="16" y="90"/>
                  </a:lnTo>
                  <a:lnTo>
                    <a:pt x="14" y="85"/>
                  </a:lnTo>
                  <a:lnTo>
                    <a:pt x="19" y="76"/>
                  </a:lnTo>
                  <a:lnTo>
                    <a:pt x="16" y="71"/>
                  </a:lnTo>
                  <a:lnTo>
                    <a:pt x="7" y="68"/>
                  </a:lnTo>
                  <a:lnTo>
                    <a:pt x="0" y="64"/>
                  </a:lnTo>
                  <a:lnTo>
                    <a:pt x="14" y="52"/>
                  </a:lnTo>
                  <a:lnTo>
                    <a:pt x="31" y="40"/>
                  </a:lnTo>
                  <a:lnTo>
                    <a:pt x="43" y="23"/>
                  </a:lnTo>
                  <a:lnTo>
                    <a:pt x="50" y="31"/>
                  </a:lnTo>
                  <a:lnTo>
                    <a:pt x="64" y="31"/>
                  </a:lnTo>
                  <a:lnTo>
                    <a:pt x="61" y="21"/>
                  </a:lnTo>
                  <a:lnTo>
                    <a:pt x="87" y="12"/>
                  </a:lnTo>
                  <a:lnTo>
                    <a:pt x="92" y="0"/>
                  </a:lnTo>
                  <a:lnTo>
                    <a:pt x="104" y="1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9" name="Freeform 258"/>
            <p:cNvSpPr>
              <a:spLocks/>
            </p:cNvSpPr>
            <p:nvPr/>
          </p:nvSpPr>
          <p:spPr bwMode="auto">
            <a:xfrm>
              <a:off x="4132203" y="2639376"/>
              <a:ext cx="88626" cy="194296"/>
            </a:xfrm>
            <a:custGeom>
              <a:avLst/>
              <a:gdLst>
                <a:gd name="T0" fmla="*/ 22 w 52"/>
                <a:gd name="T1" fmla="*/ 0 h 114"/>
                <a:gd name="T2" fmla="*/ 22 w 52"/>
                <a:gd name="T3" fmla="*/ 0 h 114"/>
                <a:gd name="T4" fmla="*/ 26 w 52"/>
                <a:gd name="T5" fmla="*/ 9 h 114"/>
                <a:gd name="T6" fmla="*/ 36 w 52"/>
                <a:gd name="T7" fmla="*/ 9 h 114"/>
                <a:gd name="T8" fmla="*/ 38 w 52"/>
                <a:gd name="T9" fmla="*/ 7 h 114"/>
                <a:gd name="T10" fmla="*/ 48 w 52"/>
                <a:gd name="T11" fmla="*/ 7 h 114"/>
                <a:gd name="T12" fmla="*/ 52 w 52"/>
                <a:gd name="T13" fmla="*/ 19 h 114"/>
                <a:gd name="T14" fmla="*/ 43 w 52"/>
                <a:gd name="T15" fmla="*/ 24 h 114"/>
                <a:gd name="T16" fmla="*/ 43 w 52"/>
                <a:gd name="T17" fmla="*/ 43 h 114"/>
                <a:gd name="T18" fmla="*/ 41 w 52"/>
                <a:gd name="T19" fmla="*/ 45 h 114"/>
                <a:gd name="T20" fmla="*/ 41 w 52"/>
                <a:gd name="T21" fmla="*/ 54 h 114"/>
                <a:gd name="T22" fmla="*/ 33 w 52"/>
                <a:gd name="T23" fmla="*/ 57 h 114"/>
                <a:gd name="T24" fmla="*/ 41 w 52"/>
                <a:gd name="T25" fmla="*/ 69 h 114"/>
                <a:gd name="T26" fmla="*/ 36 w 52"/>
                <a:gd name="T27" fmla="*/ 83 h 114"/>
                <a:gd name="T28" fmla="*/ 41 w 52"/>
                <a:gd name="T29" fmla="*/ 88 h 114"/>
                <a:gd name="T30" fmla="*/ 38 w 52"/>
                <a:gd name="T31" fmla="*/ 95 h 114"/>
                <a:gd name="T32" fmla="*/ 33 w 52"/>
                <a:gd name="T33" fmla="*/ 102 h 114"/>
                <a:gd name="T34" fmla="*/ 33 w 52"/>
                <a:gd name="T35" fmla="*/ 109 h 114"/>
                <a:gd name="T36" fmla="*/ 29 w 52"/>
                <a:gd name="T37" fmla="*/ 114 h 114"/>
                <a:gd name="T38" fmla="*/ 19 w 52"/>
                <a:gd name="T39" fmla="*/ 111 h 114"/>
                <a:gd name="T40" fmla="*/ 10 w 52"/>
                <a:gd name="T41" fmla="*/ 111 h 114"/>
                <a:gd name="T42" fmla="*/ 15 w 52"/>
                <a:gd name="T43" fmla="*/ 97 h 114"/>
                <a:gd name="T44" fmla="*/ 12 w 52"/>
                <a:gd name="T45" fmla="*/ 85 h 114"/>
                <a:gd name="T46" fmla="*/ 5 w 52"/>
                <a:gd name="T47" fmla="*/ 83 h 114"/>
                <a:gd name="T48" fmla="*/ 0 w 52"/>
                <a:gd name="T49" fmla="*/ 76 h 114"/>
                <a:gd name="T50" fmla="*/ 3 w 52"/>
                <a:gd name="T51" fmla="*/ 62 h 114"/>
                <a:gd name="T52" fmla="*/ 10 w 52"/>
                <a:gd name="T53" fmla="*/ 54 h 114"/>
                <a:gd name="T54" fmla="*/ 10 w 52"/>
                <a:gd name="T55" fmla="*/ 45 h 114"/>
                <a:gd name="T56" fmla="*/ 12 w 52"/>
                <a:gd name="T57" fmla="*/ 33 h 114"/>
                <a:gd name="T58" fmla="*/ 12 w 52"/>
                <a:gd name="T59" fmla="*/ 24 h 114"/>
                <a:gd name="T60" fmla="*/ 10 w 52"/>
                <a:gd name="T61" fmla="*/ 17 h 114"/>
                <a:gd name="T62" fmla="*/ 10 w 52"/>
                <a:gd name="T63" fmla="*/ 7 h 114"/>
                <a:gd name="T64" fmla="*/ 15 w 52"/>
                <a:gd name="T65" fmla="*/ 2 h 114"/>
                <a:gd name="T66" fmla="*/ 22 w 52"/>
                <a:gd name="T6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114">
                  <a:moveTo>
                    <a:pt x="22" y="0"/>
                  </a:moveTo>
                  <a:lnTo>
                    <a:pt x="22" y="0"/>
                  </a:lnTo>
                  <a:lnTo>
                    <a:pt x="26" y="9"/>
                  </a:lnTo>
                  <a:lnTo>
                    <a:pt x="36" y="9"/>
                  </a:lnTo>
                  <a:lnTo>
                    <a:pt x="38" y="7"/>
                  </a:lnTo>
                  <a:lnTo>
                    <a:pt x="48" y="7"/>
                  </a:lnTo>
                  <a:lnTo>
                    <a:pt x="52" y="19"/>
                  </a:lnTo>
                  <a:lnTo>
                    <a:pt x="43" y="24"/>
                  </a:lnTo>
                  <a:lnTo>
                    <a:pt x="43" y="43"/>
                  </a:lnTo>
                  <a:lnTo>
                    <a:pt x="41" y="45"/>
                  </a:lnTo>
                  <a:lnTo>
                    <a:pt x="41" y="54"/>
                  </a:lnTo>
                  <a:lnTo>
                    <a:pt x="33" y="57"/>
                  </a:lnTo>
                  <a:lnTo>
                    <a:pt x="41" y="69"/>
                  </a:lnTo>
                  <a:lnTo>
                    <a:pt x="36" y="83"/>
                  </a:lnTo>
                  <a:lnTo>
                    <a:pt x="41" y="88"/>
                  </a:lnTo>
                  <a:lnTo>
                    <a:pt x="38" y="95"/>
                  </a:lnTo>
                  <a:lnTo>
                    <a:pt x="33" y="102"/>
                  </a:lnTo>
                  <a:lnTo>
                    <a:pt x="33" y="109"/>
                  </a:lnTo>
                  <a:lnTo>
                    <a:pt x="29" y="114"/>
                  </a:lnTo>
                  <a:lnTo>
                    <a:pt x="19" y="111"/>
                  </a:lnTo>
                  <a:lnTo>
                    <a:pt x="10" y="111"/>
                  </a:lnTo>
                  <a:lnTo>
                    <a:pt x="15" y="97"/>
                  </a:lnTo>
                  <a:lnTo>
                    <a:pt x="12" y="85"/>
                  </a:lnTo>
                  <a:lnTo>
                    <a:pt x="5" y="83"/>
                  </a:lnTo>
                  <a:lnTo>
                    <a:pt x="0" y="76"/>
                  </a:lnTo>
                  <a:lnTo>
                    <a:pt x="3" y="62"/>
                  </a:lnTo>
                  <a:lnTo>
                    <a:pt x="10" y="54"/>
                  </a:lnTo>
                  <a:lnTo>
                    <a:pt x="10" y="45"/>
                  </a:lnTo>
                  <a:lnTo>
                    <a:pt x="12" y="33"/>
                  </a:lnTo>
                  <a:lnTo>
                    <a:pt x="12" y="24"/>
                  </a:lnTo>
                  <a:lnTo>
                    <a:pt x="10" y="17"/>
                  </a:lnTo>
                  <a:lnTo>
                    <a:pt x="10" y="7"/>
                  </a:lnTo>
                  <a:lnTo>
                    <a:pt x="15" y="2"/>
                  </a:lnTo>
                  <a:lnTo>
                    <a:pt x="22"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80" name="Freeform 264"/>
            <p:cNvSpPr>
              <a:spLocks/>
            </p:cNvSpPr>
            <p:nvPr/>
          </p:nvSpPr>
          <p:spPr bwMode="auto">
            <a:xfrm>
              <a:off x="5797351" y="3179655"/>
              <a:ext cx="23861" cy="44313"/>
            </a:xfrm>
            <a:custGeom>
              <a:avLst/>
              <a:gdLst>
                <a:gd name="T0" fmla="*/ 10 w 14"/>
                <a:gd name="T1" fmla="*/ 24 h 26"/>
                <a:gd name="T2" fmla="*/ 10 w 14"/>
                <a:gd name="T3" fmla="*/ 24 h 26"/>
                <a:gd name="T4" fmla="*/ 5 w 14"/>
                <a:gd name="T5" fmla="*/ 26 h 26"/>
                <a:gd name="T6" fmla="*/ 0 w 14"/>
                <a:gd name="T7" fmla="*/ 21 h 26"/>
                <a:gd name="T8" fmla="*/ 0 w 14"/>
                <a:gd name="T9" fmla="*/ 10 h 26"/>
                <a:gd name="T10" fmla="*/ 3 w 14"/>
                <a:gd name="T11" fmla="*/ 0 h 26"/>
                <a:gd name="T12" fmla="*/ 7 w 14"/>
                <a:gd name="T13" fmla="*/ 0 h 26"/>
                <a:gd name="T14" fmla="*/ 14 w 14"/>
                <a:gd name="T15" fmla="*/ 5 h 26"/>
                <a:gd name="T16" fmla="*/ 14 w 14"/>
                <a:gd name="T17" fmla="*/ 14 h 26"/>
                <a:gd name="T18" fmla="*/ 10 w 14"/>
                <a:gd name="T19"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26">
                  <a:moveTo>
                    <a:pt x="10" y="24"/>
                  </a:moveTo>
                  <a:lnTo>
                    <a:pt x="10" y="24"/>
                  </a:lnTo>
                  <a:lnTo>
                    <a:pt x="5" y="26"/>
                  </a:lnTo>
                  <a:lnTo>
                    <a:pt x="0" y="21"/>
                  </a:lnTo>
                  <a:lnTo>
                    <a:pt x="0" y="10"/>
                  </a:lnTo>
                  <a:lnTo>
                    <a:pt x="3" y="0"/>
                  </a:lnTo>
                  <a:lnTo>
                    <a:pt x="7" y="0"/>
                  </a:lnTo>
                  <a:lnTo>
                    <a:pt x="14" y="5"/>
                  </a:lnTo>
                  <a:lnTo>
                    <a:pt x="14" y="14"/>
                  </a:lnTo>
                  <a:lnTo>
                    <a:pt x="10" y="24"/>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81" name="Freeform 270"/>
            <p:cNvSpPr>
              <a:spLocks/>
            </p:cNvSpPr>
            <p:nvPr/>
          </p:nvSpPr>
          <p:spPr bwMode="auto">
            <a:xfrm>
              <a:off x="3922568" y="3131933"/>
              <a:ext cx="238609" cy="201113"/>
            </a:xfrm>
            <a:custGeom>
              <a:avLst/>
              <a:gdLst>
                <a:gd name="T0" fmla="*/ 138 w 140"/>
                <a:gd name="T1" fmla="*/ 5 h 118"/>
                <a:gd name="T2" fmla="*/ 138 w 140"/>
                <a:gd name="T3" fmla="*/ 5 h 118"/>
                <a:gd name="T4" fmla="*/ 138 w 140"/>
                <a:gd name="T5" fmla="*/ 31 h 118"/>
                <a:gd name="T6" fmla="*/ 83 w 140"/>
                <a:gd name="T7" fmla="*/ 31 h 118"/>
                <a:gd name="T8" fmla="*/ 85 w 140"/>
                <a:gd name="T9" fmla="*/ 76 h 118"/>
                <a:gd name="T10" fmla="*/ 71 w 140"/>
                <a:gd name="T11" fmla="*/ 78 h 118"/>
                <a:gd name="T12" fmla="*/ 67 w 140"/>
                <a:gd name="T13" fmla="*/ 85 h 118"/>
                <a:gd name="T14" fmla="*/ 69 w 140"/>
                <a:gd name="T15" fmla="*/ 111 h 118"/>
                <a:gd name="T16" fmla="*/ 5 w 140"/>
                <a:gd name="T17" fmla="*/ 111 h 118"/>
                <a:gd name="T18" fmla="*/ 0 w 140"/>
                <a:gd name="T19" fmla="*/ 118 h 118"/>
                <a:gd name="T20" fmla="*/ 3 w 140"/>
                <a:gd name="T21" fmla="*/ 109 h 118"/>
                <a:gd name="T22" fmla="*/ 3 w 140"/>
                <a:gd name="T23" fmla="*/ 109 h 118"/>
                <a:gd name="T24" fmla="*/ 38 w 140"/>
                <a:gd name="T25" fmla="*/ 109 h 118"/>
                <a:gd name="T26" fmla="*/ 41 w 140"/>
                <a:gd name="T27" fmla="*/ 104 h 118"/>
                <a:gd name="T28" fmla="*/ 48 w 140"/>
                <a:gd name="T29" fmla="*/ 94 h 118"/>
                <a:gd name="T30" fmla="*/ 52 w 140"/>
                <a:gd name="T31" fmla="*/ 71 h 118"/>
                <a:gd name="T32" fmla="*/ 76 w 140"/>
                <a:gd name="T33" fmla="*/ 52 h 118"/>
                <a:gd name="T34" fmla="*/ 83 w 140"/>
                <a:gd name="T35" fmla="*/ 28 h 118"/>
                <a:gd name="T36" fmla="*/ 88 w 140"/>
                <a:gd name="T37" fmla="*/ 28 h 118"/>
                <a:gd name="T38" fmla="*/ 95 w 140"/>
                <a:gd name="T39" fmla="*/ 14 h 118"/>
                <a:gd name="T40" fmla="*/ 107 w 140"/>
                <a:gd name="T41" fmla="*/ 12 h 118"/>
                <a:gd name="T42" fmla="*/ 114 w 140"/>
                <a:gd name="T43" fmla="*/ 14 h 118"/>
                <a:gd name="T44" fmla="*/ 121 w 140"/>
                <a:gd name="T45" fmla="*/ 14 h 118"/>
                <a:gd name="T46" fmla="*/ 126 w 140"/>
                <a:gd name="T47" fmla="*/ 9 h 118"/>
                <a:gd name="T48" fmla="*/ 138 w 140"/>
                <a:gd name="T49" fmla="*/ 9 h 118"/>
                <a:gd name="T50" fmla="*/ 135 w 140"/>
                <a:gd name="T51" fmla="*/ 0 h 118"/>
                <a:gd name="T52" fmla="*/ 140 w 140"/>
                <a:gd name="T53" fmla="*/ 0 h 118"/>
                <a:gd name="T54" fmla="*/ 140 w 140"/>
                <a:gd name="T55" fmla="*/ 0 h 118"/>
                <a:gd name="T56" fmla="*/ 138 w 140"/>
                <a:gd name="T57" fmla="*/ 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0" h="118">
                  <a:moveTo>
                    <a:pt x="138" y="5"/>
                  </a:moveTo>
                  <a:lnTo>
                    <a:pt x="138" y="5"/>
                  </a:lnTo>
                  <a:lnTo>
                    <a:pt x="138" y="31"/>
                  </a:lnTo>
                  <a:lnTo>
                    <a:pt x="83" y="31"/>
                  </a:lnTo>
                  <a:lnTo>
                    <a:pt x="85" y="76"/>
                  </a:lnTo>
                  <a:lnTo>
                    <a:pt x="71" y="78"/>
                  </a:lnTo>
                  <a:lnTo>
                    <a:pt x="67" y="85"/>
                  </a:lnTo>
                  <a:lnTo>
                    <a:pt x="69" y="111"/>
                  </a:lnTo>
                  <a:lnTo>
                    <a:pt x="5" y="111"/>
                  </a:lnTo>
                  <a:lnTo>
                    <a:pt x="0" y="118"/>
                  </a:lnTo>
                  <a:lnTo>
                    <a:pt x="3" y="109"/>
                  </a:lnTo>
                  <a:lnTo>
                    <a:pt x="3" y="109"/>
                  </a:lnTo>
                  <a:lnTo>
                    <a:pt x="38" y="109"/>
                  </a:lnTo>
                  <a:lnTo>
                    <a:pt x="41" y="104"/>
                  </a:lnTo>
                  <a:lnTo>
                    <a:pt x="48" y="94"/>
                  </a:lnTo>
                  <a:lnTo>
                    <a:pt x="52" y="71"/>
                  </a:lnTo>
                  <a:lnTo>
                    <a:pt x="76" y="52"/>
                  </a:lnTo>
                  <a:lnTo>
                    <a:pt x="83" y="28"/>
                  </a:lnTo>
                  <a:lnTo>
                    <a:pt x="88" y="28"/>
                  </a:lnTo>
                  <a:lnTo>
                    <a:pt x="95" y="14"/>
                  </a:lnTo>
                  <a:lnTo>
                    <a:pt x="107" y="12"/>
                  </a:lnTo>
                  <a:lnTo>
                    <a:pt x="114" y="14"/>
                  </a:lnTo>
                  <a:lnTo>
                    <a:pt x="121" y="14"/>
                  </a:lnTo>
                  <a:lnTo>
                    <a:pt x="126" y="9"/>
                  </a:lnTo>
                  <a:lnTo>
                    <a:pt x="138" y="9"/>
                  </a:lnTo>
                  <a:lnTo>
                    <a:pt x="135" y="0"/>
                  </a:lnTo>
                  <a:lnTo>
                    <a:pt x="140" y="0"/>
                  </a:lnTo>
                  <a:lnTo>
                    <a:pt x="140" y="0"/>
                  </a:lnTo>
                  <a:lnTo>
                    <a:pt x="138" y="5"/>
                  </a:lnTo>
                  <a:close/>
                </a:path>
              </a:pathLst>
            </a:custGeom>
            <a:grpFill/>
            <a:ln>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82" name="Freeform 271"/>
            <p:cNvSpPr>
              <a:spLocks/>
            </p:cNvSpPr>
            <p:nvPr/>
          </p:nvSpPr>
          <p:spPr bwMode="auto">
            <a:xfrm>
              <a:off x="3922568" y="3131933"/>
              <a:ext cx="238609" cy="201113"/>
            </a:xfrm>
            <a:custGeom>
              <a:avLst/>
              <a:gdLst>
                <a:gd name="T0" fmla="*/ 138 w 140"/>
                <a:gd name="T1" fmla="*/ 5 h 118"/>
                <a:gd name="T2" fmla="*/ 138 w 140"/>
                <a:gd name="T3" fmla="*/ 5 h 118"/>
                <a:gd name="T4" fmla="*/ 138 w 140"/>
                <a:gd name="T5" fmla="*/ 31 h 118"/>
                <a:gd name="T6" fmla="*/ 83 w 140"/>
                <a:gd name="T7" fmla="*/ 31 h 118"/>
                <a:gd name="T8" fmla="*/ 85 w 140"/>
                <a:gd name="T9" fmla="*/ 76 h 118"/>
                <a:gd name="T10" fmla="*/ 71 w 140"/>
                <a:gd name="T11" fmla="*/ 78 h 118"/>
                <a:gd name="T12" fmla="*/ 67 w 140"/>
                <a:gd name="T13" fmla="*/ 85 h 118"/>
                <a:gd name="T14" fmla="*/ 69 w 140"/>
                <a:gd name="T15" fmla="*/ 111 h 118"/>
                <a:gd name="T16" fmla="*/ 5 w 140"/>
                <a:gd name="T17" fmla="*/ 111 h 118"/>
                <a:gd name="T18" fmla="*/ 0 w 140"/>
                <a:gd name="T19" fmla="*/ 118 h 118"/>
                <a:gd name="T20" fmla="*/ 3 w 140"/>
                <a:gd name="T21" fmla="*/ 109 h 118"/>
                <a:gd name="T22" fmla="*/ 3 w 140"/>
                <a:gd name="T23" fmla="*/ 109 h 118"/>
                <a:gd name="T24" fmla="*/ 38 w 140"/>
                <a:gd name="T25" fmla="*/ 109 h 118"/>
                <a:gd name="T26" fmla="*/ 41 w 140"/>
                <a:gd name="T27" fmla="*/ 104 h 118"/>
                <a:gd name="T28" fmla="*/ 48 w 140"/>
                <a:gd name="T29" fmla="*/ 94 h 118"/>
                <a:gd name="T30" fmla="*/ 52 w 140"/>
                <a:gd name="T31" fmla="*/ 71 h 118"/>
                <a:gd name="T32" fmla="*/ 76 w 140"/>
                <a:gd name="T33" fmla="*/ 52 h 118"/>
                <a:gd name="T34" fmla="*/ 83 w 140"/>
                <a:gd name="T35" fmla="*/ 28 h 118"/>
                <a:gd name="T36" fmla="*/ 88 w 140"/>
                <a:gd name="T37" fmla="*/ 28 h 118"/>
                <a:gd name="T38" fmla="*/ 95 w 140"/>
                <a:gd name="T39" fmla="*/ 14 h 118"/>
                <a:gd name="T40" fmla="*/ 107 w 140"/>
                <a:gd name="T41" fmla="*/ 12 h 118"/>
                <a:gd name="T42" fmla="*/ 114 w 140"/>
                <a:gd name="T43" fmla="*/ 14 h 118"/>
                <a:gd name="T44" fmla="*/ 121 w 140"/>
                <a:gd name="T45" fmla="*/ 14 h 118"/>
                <a:gd name="T46" fmla="*/ 126 w 140"/>
                <a:gd name="T47" fmla="*/ 9 h 118"/>
                <a:gd name="T48" fmla="*/ 138 w 140"/>
                <a:gd name="T49" fmla="*/ 9 h 118"/>
                <a:gd name="T50" fmla="*/ 135 w 140"/>
                <a:gd name="T51" fmla="*/ 0 h 118"/>
                <a:gd name="T52" fmla="*/ 140 w 140"/>
                <a:gd name="T53" fmla="*/ 0 h 118"/>
                <a:gd name="T54" fmla="*/ 140 w 140"/>
                <a:gd name="T55" fmla="*/ 0 h 118"/>
                <a:gd name="T56" fmla="*/ 138 w 140"/>
                <a:gd name="T57" fmla="*/ 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0" h="118">
                  <a:moveTo>
                    <a:pt x="138" y="5"/>
                  </a:moveTo>
                  <a:lnTo>
                    <a:pt x="138" y="5"/>
                  </a:lnTo>
                  <a:lnTo>
                    <a:pt x="138" y="31"/>
                  </a:lnTo>
                  <a:lnTo>
                    <a:pt x="83" y="31"/>
                  </a:lnTo>
                  <a:lnTo>
                    <a:pt x="85" y="76"/>
                  </a:lnTo>
                  <a:lnTo>
                    <a:pt x="71" y="78"/>
                  </a:lnTo>
                  <a:lnTo>
                    <a:pt x="67" y="85"/>
                  </a:lnTo>
                  <a:lnTo>
                    <a:pt x="69" y="111"/>
                  </a:lnTo>
                  <a:lnTo>
                    <a:pt x="5" y="111"/>
                  </a:lnTo>
                  <a:lnTo>
                    <a:pt x="0" y="118"/>
                  </a:lnTo>
                  <a:lnTo>
                    <a:pt x="3" y="109"/>
                  </a:lnTo>
                  <a:lnTo>
                    <a:pt x="3" y="109"/>
                  </a:lnTo>
                  <a:lnTo>
                    <a:pt x="38" y="109"/>
                  </a:lnTo>
                  <a:lnTo>
                    <a:pt x="41" y="104"/>
                  </a:lnTo>
                  <a:lnTo>
                    <a:pt x="48" y="94"/>
                  </a:lnTo>
                  <a:lnTo>
                    <a:pt x="52" y="71"/>
                  </a:lnTo>
                  <a:lnTo>
                    <a:pt x="76" y="52"/>
                  </a:lnTo>
                  <a:lnTo>
                    <a:pt x="83" y="28"/>
                  </a:lnTo>
                  <a:lnTo>
                    <a:pt x="88" y="28"/>
                  </a:lnTo>
                  <a:lnTo>
                    <a:pt x="95" y="14"/>
                  </a:lnTo>
                  <a:lnTo>
                    <a:pt x="107" y="12"/>
                  </a:lnTo>
                  <a:lnTo>
                    <a:pt x="114" y="14"/>
                  </a:lnTo>
                  <a:lnTo>
                    <a:pt x="121" y="14"/>
                  </a:lnTo>
                  <a:lnTo>
                    <a:pt x="126" y="9"/>
                  </a:lnTo>
                  <a:lnTo>
                    <a:pt x="138" y="9"/>
                  </a:lnTo>
                  <a:lnTo>
                    <a:pt x="135" y="0"/>
                  </a:lnTo>
                  <a:lnTo>
                    <a:pt x="140" y="0"/>
                  </a:lnTo>
                  <a:lnTo>
                    <a:pt x="140" y="0"/>
                  </a:lnTo>
                  <a:lnTo>
                    <a:pt x="138" y="5"/>
                  </a:lnTo>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83" name="Freeform 276"/>
            <p:cNvSpPr>
              <a:spLocks/>
            </p:cNvSpPr>
            <p:nvPr/>
          </p:nvSpPr>
          <p:spPr bwMode="auto">
            <a:xfrm>
              <a:off x="3910637" y="3459168"/>
              <a:ext cx="170435" cy="121010"/>
            </a:xfrm>
            <a:custGeom>
              <a:avLst/>
              <a:gdLst>
                <a:gd name="T0" fmla="*/ 50 w 100"/>
                <a:gd name="T1" fmla="*/ 0 h 71"/>
                <a:gd name="T2" fmla="*/ 50 w 100"/>
                <a:gd name="T3" fmla="*/ 0 h 71"/>
                <a:gd name="T4" fmla="*/ 57 w 100"/>
                <a:gd name="T5" fmla="*/ 4 h 71"/>
                <a:gd name="T6" fmla="*/ 69 w 100"/>
                <a:gd name="T7" fmla="*/ 9 h 71"/>
                <a:gd name="T8" fmla="*/ 76 w 100"/>
                <a:gd name="T9" fmla="*/ 21 h 71"/>
                <a:gd name="T10" fmla="*/ 88 w 100"/>
                <a:gd name="T11" fmla="*/ 33 h 71"/>
                <a:gd name="T12" fmla="*/ 90 w 100"/>
                <a:gd name="T13" fmla="*/ 42 h 71"/>
                <a:gd name="T14" fmla="*/ 92 w 100"/>
                <a:gd name="T15" fmla="*/ 52 h 71"/>
                <a:gd name="T16" fmla="*/ 97 w 100"/>
                <a:gd name="T17" fmla="*/ 59 h 71"/>
                <a:gd name="T18" fmla="*/ 100 w 100"/>
                <a:gd name="T19" fmla="*/ 63 h 71"/>
                <a:gd name="T20" fmla="*/ 100 w 100"/>
                <a:gd name="T21" fmla="*/ 68 h 71"/>
                <a:gd name="T22" fmla="*/ 97 w 100"/>
                <a:gd name="T23" fmla="*/ 71 h 71"/>
                <a:gd name="T24" fmla="*/ 88 w 100"/>
                <a:gd name="T25" fmla="*/ 68 h 71"/>
                <a:gd name="T26" fmla="*/ 85 w 100"/>
                <a:gd name="T27" fmla="*/ 71 h 71"/>
                <a:gd name="T28" fmla="*/ 83 w 100"/>
                <a:gd name="T29" fmla="*/ 71 h 71"/>
                <a:gd name="T30" fmla="*/ 71 w 100"/>
                <a:gd name="T31" fmla="*/ 66 h 71"/>
                <a:gd name="T32" fmla="*/ 64 w 100"/>
                <a:gd name="T33" fmla="*/ 66 h 71"/>
                <a:gd name="T34" fmla="*/ 33 w 100"/>
                <a:gd name="T35" fmla="*/ 66 h 71"/>
                <a:gd name="T36" fmla="*/ 29 w 100"/>
                <a:gd name="T37" fmla="*/ 68 h 71"/>
                <a:gd name="T38" fmla="*/ 24 w 100"/>
                <a:gd name="T39" fmla="*/ 66 h 71"/>
                <a:gd name="T40" fmla="*/ 14 w 100"/>
                <a:gd name="T41" fmla="*/ 71 h 71"/>
                <a:gd name="T42" fmla="*/ 12 w 100"/>
                <a:gd name="T43" fmla="*/ 56 h 71"/>
                <a:gd name="T44" fmla="*/ 26 w 100"/>
                <a:gd name="T45" fmla="*/ 59 h 71"/>
                <a:gd name="T46" fmla="*/ 31 w 100"/>
                <a:gd name="T47" fmla="*/ 56 h 71"/>
                <a:gd name="T48" fmla="*/ 33 w 100"/>
                <a:gd name="T49" fmla="*/ 56 h 71"/>
                <a:gd name="T50" fmla="*/ 40 w 100"/>
                <a:gd name="T51" fmla="*/ 52 h 71"/>
                <a:gd name="T52" fmla="*/ 48 w 100"/>
                <a:gd name="T53" fmla="*/ 54 h 71"/>
                <a:gd name="T54" fmla="*/ 55 w 100"/>
                <a:gd name="T55" fmla="*/ 56 h 71"/>
                <a:gd name="T56" fmla="*/ 62 w 100"/>
                <a:gd name="T57" fmla="*/ 52 h 71"/>
                <a:gd name="T58" fmla="*/ 57 w 100"/>
                <a:gd name="T59" fmla="*/ 47 h 71"/>
                <a:gd name="T60" fmla="*/ 52 w 100"/>
                <a:gd name="T61" fmla="*/ 49 h 71"/>
                <a:gd name="T62" fmla="*/ 48 w 100"/>
                <a:gd name="T63" fmla="*/ 49 h 71"/>
                <a:gd name="T64" fmla="*/ 40 w 100"/>
                <a:gd name="T65" fmla="*/ 44 h 71"/>
                <a:gd name="T66" fmla="*/ 36 w 100"/>
                <a:gd name="T67" fmla="*/ 44 h 71"/>
                <a:gd name="T68" fmla="*/ 31 w 100"/>
                <a:gd name="T69" fmla="*/ 49 h 71"/>
                <a:gd name="T70" fmla="*/ 14 w 100"/>
                <a:gd name="T71" fmla="*/ 49 h 71"/>
                <a:gd name="T72" fmla="*/ 7 w 100"/>
                <a:gd name="T73" fmla="*/ 37 h 71"/>
                <a:gd name="T74" fmla="*/ 0 w 100"/>
                <a:gd name="T75" fmla="*/ 30 h 71"/>
                <a:gd name="T76" fmla="*/ 7 w 100"/>
                <a:gd name="T77" fmla="*/ 28 h 71"/>
                <a:gd name="T78" fmla="*/ 14 w 100"/>
                <a:gd name="T79" fmla="*/ 16 h 71"/>
                <a:gd name="T80" fmla="*/ 19 w 100"/>
                <a:gd name="T81" fmla="*/ 7 h 71"/>
                <a:gd name="T82" fmla="*/ 24 w 100"/>
                <a:gd name="T83" fmla="*/ 2 h 71"/>
                <a:gd name="T84" fmla="*/ 31 w 100"/>
                <a:gd name="T85" fmla="*/ 2 h 71"/>
                <a:gd name="T86" fmla="*/ 40 w 100"/>
                <a:gd name="T87" fmla="*/ 0 h 71"/>
                <a:gd name="T88" fmla="*/ 50 w 100"/>
                <a:gd name="T8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 h="71">
                  <a:moveTo>
                    <a:pt x="50" y="0"/>
                  </a:moveTo>
                  <a:lnTo>
                    <a:pt x="50" y="0"/>
                  </a:lnTo>
                  <a:lnTo>
                    <a:pt x="57" y="4"/>
                  </a:lnTo>
                  <a:lnTo>
                    <a:pt x="69" y="9"/>
                  </a:lnTo>
                  <a:lnTo>
                    <a:pt x="76" y="21"/>
                  </a:lnTo>
                  <a:lnTo>
                    <a:pt x="88" y="33"/>
                  </a:lnTo>
                  <a:lnTo>
                    <a:pt x="90" y="42"/>
                  </a:lnTo>
                  <a:lnTo>
                    <a:pt x="92" y="52"/>
                  </a:lnTo>
                  <a:lnTo>
                    <a:pt x="97" y="59"/>
                  </a:lnTo>
                  <a:lnTo>
                    <a:pt x="100" y="63"/>
                  </a:lnTo>
                  <a:lnTo>
                    <a:pt x="100" y="68"/>
                  </a:lnTo>
                  <a:lnTo>
                    <a:pt x="97" y="71"/>
                  </a:lnTo>
                  <a:lnTo>
                    <a:pt x="88" y="68"/>
                  </a:lnTo>
                  <a:lnTo>
                    <a:pt x="85" y="71"/>
                  </a:lnTo>
                  <a:lnTo>
                    <a:pt x="83" y="71"/>
                  </a:lnTo>
                  <a:lnTo>
                    <a:pt x="71" y="66"/>
                  </a:lnTo>
                  <a:lnTo>
                    <a:pt x="64" y="66"/>
                  </a:lnTo>
                  <a:lnTo>
                    <a:pt x="33" y="66"/>
                  </a:lnTo>
                  <a:lnTo>
                    <a:pt x="29" y="68"/>
                  </a:lnTo>
                  <a:lnTo>
                    <a:pt x="24" y="66"/>
                  </a:lnTo>
                  <a:lnTo>
                    <a:pt x="14" y="71"/>
                  </a:lnTo>
                  <a:lnTo>
                    <a:pt x="12" y="56"/>
                  </a:lnTo>
                  <a:lnTo>
                    <a:pt x="26" y="59"/>
                  </a:lnTo>
                  <a:lnTo>
                    <a:pt x="31" y="56"/>
                  </a:lnTo>
                  <a:lnTo>
                    <a:pt x="33" y="56"/>
                  </a:lnTo>
                  <a:lnTo>
                    <a:pt x="40" y="52"/>
                  </a:lnTo>
                  <a:lnTo>
                    <a:pt x="48" y="54"/>
                  </a:lnTo>
                  <a:lnTo>
                    <a:pt x="55" y="56"/>
                  </a:lnTo>
                  <a:lnTo>
                    <a:pt x="62" y="52"/>
                  </a:lnTo>
                  <a:lnTo>
                    <a:pt x="57" y="47"/>
                  </a:lnTo>
                  <a:lnTo>
                    <a:pt x="52" y="49"/>
                  </a:lnTo>
                  <a:lnTo>
                    <a:pt x="48" y="49"/>
                  </a:lnTo>
                  <a:lnTo>
                    <a:pt x="40" y="44"/>
                  </a:lnTo>
                  <a:lnTo>
                    <a:pt x="36" y="44"/>
                  </a:lnTo>
                  <a:lnTo>
                    <a:pt x="31" y="49"/>
                  </a:lnTo>
                  <a:lnTo>
                    <a:pt x="14" y="49"/>
                  </a:lnTo>
                  <a:lnTo>
                    <a:pt x="7" y="37"/>
                  </a:lnTo>
                  <a:lnTo>
                    <a:pt x="0" y="30"/>
                  </a:lnTo>
                  <a:lnTo>
                    <a:pt x="7" y="28"/>
                  </a:lnTo>
                  <a:lnTo>
                    <a:pt x="14" y="16"/>
                  </a:lnTo>
                  <a:lnTo>
                    <a:pt x="19" y="7"/>
                  </a:lnTo>
                  <a:lnTo>
                    <a:pt x="24" y="2"/>
                  </a:lnTo>
                  <a:lnTo>
                    <a:pt x="31" y="2"/>
                  </a:lnTo>
                  <a:lnTo>
                    <a:pt x="40" y="0"/>
                  </a:lnTo>
                  <a:lnTo>
                    <a:pt x="50"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grpSp>
          <p:nvGrpSpPr>
            <p:cNvPr id="184" name="Group 160"/>
            <p:cNvGrpSpPr/>
            <p:nvPr/>
          </p:nvGrpSpPr>
          <p:grpSpPr>
            <a:xfrm>
              <a:off x="4684412" y="-116555"/>
              <a:ext cx="4959651" cy="2796836"/>
              <a:chOff x="6245882" y="-155406"/>
              <a:chExt cx="6612868" cy="3729114"/>
            </a:xfrm>
            <a:grpFill/>
          </p:grpSpPr>
          <p:sp>
            <p:nvSpPr>
              <p:cNvPr id="205" name="Freeform 181"/>
              <p:cNvSpPr>
                <a:spLocks/>
              </p:cNvSpPr>
              <p:nvPr/>
            </p:nvSpPr>
            <p:spPr bwMode="auto">
              <a:xfrm>
                <a:off x="6852085" y="567238"/>
                <a:ext cx="6006665" cy="3006470"/>
              </a:xfrm>
              <a:custGeom>
                <a:avLst/>
                <a:gdLst>
                  <a:gd name="connsiteX0" fmla="*/ 1791129 w 6006665"/>
                  <a:gd name="connsiteY0" fmla="*/ 817622 h 3006470"/>
                  <a:gd name="connsiteX1" fmla="*/ 1782156 w 6006665"/>
                  <a:gd name="connsiteY1" fmla="*/ 881716 h 3006470"/>
                  <a:gd name="connsiteX2" fmla="*/ 1809554 w 6006665"/>
                  <a:gd name="connsiteY2" fmla="*/ 895415 h 3006470"/>
                  <a:gd name="connsiteX3" fmla="*/ 2838307 w 6006665"/>
                  <a:gd name="connsiteY3" fmla="*/ 0 h 3006470"/>
                  <a:gd name="connsiteX4" fmla="*/ 2844246 w 6006665"/>
                  <a:gd name="connsiteY4" fmla="*/ 4711 h 3006470"/>
                  <a:gd name="connsiteX5" fmla="*/ 2850213 w 6006665"/>
                  <a:gd name="connsiteY5" fmla="*/ 0 h 3006470"/>
                  <a:gd name="connsiteX6" fmla="*/ 2916115 w 6006665"/>
                  <a:gd name="connsiteY6" fmla="*/ 52267 h 3006470"/>
                  <a:gd name="connsiteX7" fmla="*/ 2861576 w 6006665"/>
                  <a:gd name="connsiteY7" fmla="*/ 90899 h 3006470"/>
                  <a:gd name="connsiteX8" fmla="*/ 2947929 w 6006665"/>
                  <a:gd name="connsiteY8" fmla="*/ 118168 h 3006470"/>
                  <a:gd name="connsiteX9" fmla="*/ 2957621 w 6006665"/>
                  <a:gd name="connsiteY9" fmla="*/ 186006 h 3006470"/>
                  <a:gd name="connsiteX10" fmla="*/ 2979199 w 6006665"/>
                  <a:gd name="connsiteY10" fmla="*/ 161345 h 3006470"/>
                  <a:gd name="connsiteX11" fmla="*/ 2991106 w 6006665"/>
                  <a:gd name="connsiteY11" fmla="*/ 161345 h 3006470"/>
                  <a:gd name="connsiteX12" fmla="*/ 3086005 w 6006665"/>
                  <a:gd name="connsiteY12" fmla="*/ 161345 h 3006470"/>
                  <a:gd name="connsiteX13" fmla="*/ 3097912 w 6006665"/>
                  <a:gd name="connsiteY13" fmla="*/ 161345 h 3006470"/>
                  <a:gd name="connsiteX14" fmla="*/ 3179721 w 6006665"/>
                  <a:gd name="connsiteY14" fmla="*/ 236336 h 3006470"/>
                  <a:gd name="connsiteX15" fmla="*/ 3211535 w 6006665"/>
                  <a:gd name="connsiteY15" fmla="*/ 295420 h 3006470"/>
                  <a:gd name="connsiteX16" fmla="*/ 3200173 w 6006665"/>
                  <a:gd name="connsiteY16" fmla="*/ 370412 h 3006470"/>
                  <a:gd name="connsiteX17" fmla="*/ 3161541 w 6006665"/>
                  <a:gd name="connsiteY17" fmla="*/ 413589 h 3006470"/>
                  <a:gd name="connsiteX18" fmla="*/ 3066097 w 6006665"/>
                  <a:gd name="connsiteY18" fmla="*/ 488580 h 3006470"/>
                  <a:gd name="connsiteX19" fmla="*/ 3034283 w 6006665"/>
                  <a:gd name="connsiteY19" fmla="*/ 531757 h 3006470"/>
                  <a:gd name="connsiteX20" fmla="*/ 3082005 w 6006665"/>
                  <a:gd name="connsiteY20" fmla="*/ 547664 h 3006470"/>
                  <a:gd name="connsiteX21" fmla="*/ 3129459 w 6006665"/>
                  <a:gd name="connsiteY21" fmla="*/ 575345 h 3006470"/>
                  <a:gd name="connsiteX22" fmla="*/ 3156451 w 6006665"/>
                  <a:gd name="connsiteY22" fmla="*/ 552209 h 3006470"/>
                  <a:gd name="connsiteX23" fmla="*/ 3158460 w 6006665"/>
                  <a:gd name="connsiteY23" fmla="*/ 560693 h 3006470"/>
                  <a:gd name="connsiteX24" fmla="*/ 3168359 w 6006665"/>
                  <a:gd name="connsiteY24" fmla="*/ 552209 h 3006470"/>
                  <a:gd name="connsiteX25" fmla="*/ 3184984 w 6006665"/>
                  <a:gd name="connsiteY25" fmla="*/ 622402 h 3006470"/>
                  <a:gd name="connsiteX26" fmla="*/ 3192811 w 6006665"/>
                  <a:gd name="connsiteY26" fmla="*/ 606748 h 3006470"/>
                  <a:gd name="connsiteX27" fmla="*/ 3251895 w 6006665"/>
                  <a:gd name="connsiteY27" fmla="*/ 586296 h 3006470"/>
                  <a:gd name="connsiteX28" fmla="*/ 3259833 w 6006665"/>
                  <a:gd name="connsiteY28" fmla="*/ 587670 h 3006470"/>
                  <a:gd name="connsiteX29" fmla="*/ 3263802 w 6006665"/>
                  <a:gd name="connsiteY29" fmla="*/ 586296 h 3006470"/>
                  <a:gd name="connsiteX30" fmla="*/ 3381970 w 6006665"/>
                  <a:gd name="connsiteY30" fmla="*/ 606748 h 3006470"/>
                  <a:gd name="connsiteX31" fmla="*/ 3388787 w 6006665"/>
                  <a:gd name="connsiteY31" fmla="*/ 665832 h 3006470"/>
                  <a:gd name="connsiteX32" fmla="*/ 3531529 w 6006665"/>
                  <a:gd name="connsiteY32" fmla="*/ 686823 h 3006470"/>
                  <a:gd name="connsiteX33" fmla="*/ 3538225 w 6006665"/>
                  <a:gd name="connsiteY33" fmla="*/ 590841 h 3006470"/>
                  <a:gd name="connsiteX34" fmla="*/ 3549910 w 6006665"/>
                  <a:gd name="connsiteY34" fmla="*/ 594028 h 3006470"/>
                  <a:gd name="connsiteX35" fmla="*/ 3550132 w 6006665"/>
                  <a:gd name="connsiteY35" fmla="*/ 590841 h 3006470"/>
                  <a:gd name="connsiteX36" fmla="*/ 3625123 w 6006665"/>
                  <a:gd name="connsiteY36" fmla="*/ 611293 h 3006470"/>
                  <a:gd name="connsiteX37" fmla="*/ 3672301 w 6006665"/>
                  <a:gd name="connsiteY37" fmla="*/ 611293 h 3006470"/>
                  <a:gd name="connsiteX38" fmla="*/ 3684207 w 6006665"/>
                  <a:gd name="connsiteY38" fmla="*/ 611293 h 3006470"/>
                  <a:gd name="connsiteX39" fmla="*/ 3743291 w 6006665"/>
                  <a:gd name="connsiteY39" fmla="*/ 677194 h 3006470"/>
                  <a:gd name="connsiteX40" fmla="*/ 3759199 w 6006665"/>
                  <a:gd name="connsiteY40" fmla="*/ 756731 h 3006470"/>
                  <a:gd name="connsiteX41" fmla="*/ 3738747 w 6006665"/>
                  <a:gd name="connsiteY41" fmla="*/ 806725 h 3006470"/>
                  <a:gd name="connsiteX42" fmla="*/ 3786469 w 6006665"/>
                  <a:gd name="connsiteY42" fmla="*/ 897623 h 3006470"/>
                  <a:gd name="connsiteX43" fmla="*/ 3835603 w 6006665"/>
                  <a:gd name="connsiteY43" fmla="*/ 933529 h 3006470"/>
                  <a:gd name="connsiteX44" fmla="*/ 3865460 w 6006665"/>
                  <a:gd name="connsiteY44" fmla="*/ 822632 h 3006470"/>
                  <a:gd name="connsiteX45" fmla="*/ 3875077 w 6006665"/>
                  <a:gd name="connsiteY45" fmla="*/ 831139 h 3006470"/>
                  <a:gd name="connsiteX46" fmla="*/ 3877367 w 6006665"/>
                  <a:gd name="connsiteY46" fmla="*/ 822632 h 3006470"/>
                  <a:gd name="connsiteX47" fmla="*/ 3932151 w 6006665"/>
                  <a:gd name="connsiteY47" fmla="*/ 871095 h 3006470"/>
                  <a:gd name="connsiteX48" fmla="*/ 3988173 w 6006665"/>
                  <a:gd name="connsiteY48" fmla="*/ 843084 h 3006470"/>
                  <a:gd name="connsiteX49" fmla="*/ 3993852 w 6006665"/>
                  <a:gd name="connsiteY49" fmla="*/ 846199 h 3006470"/>
                  <a:gd name="connsiteX50" fmla="*/ 4000080 w 6006665"/>
                  <a:gd name="connsiteY50" fmla="*/ 843084 h 3006470"/>
                  <a:gd name="connsiteX51" fmla="*/ 4062426 w 6006665"/>
                  <a:gd name="connsiteY51" fmla="*/ 877274 h 3006470"/>
                  <a:gd name="connsiteX52" fmla="*/ 4085889 w 6006665"/>
                  <a:gd name="connsiteY52" fmla="*/ 849902 h 3006470"/>
                  <a:gd name="connsiteX53" fmla="*/ 4095563 w 6006665"/>
                  <a:gd name="connsiteY53" fmla="*/ 852506 h 3006470"/>
                  <a:gd name="connsiteX54" fmla="*/ 4097796 w 6006665"/>
                  <a:gd name="connsiteY54" fmla="*/ 849902 h 3006470"/>
                  <a:gd name="connsiteX55" fmla="*/ 4144150 w 6006665"/>
                  <a:gd name="connsiteY55" fmla="*/ 862382 h 3006470"/>
                  <a:gd name="connsiteX56" fmla="*/ 4117703 w 6006665"/>
                  <a:gd name="connsiteY56" fmla="*/ 752186 h 3006470"/>
                  <a:gd name="connsiteX57" fmla="*/ 4165425 w 6006665"/>
                  <a:gd name="connsiteY57" fmla="*/ 697647 h 3006470"/>
                  <a:gd name="connsiteX58" fmla="*/ 4175231 w 6006665"/>
                  <a:gd name="connsiteY58" fmla="*/ 700048 h 3006470"/>
                  <a:gd name="connsiteX59" fmla="*/ 4177332 w 6006665"/>
                  <a:gd name="connsiteY59" fmla="*/ 697647 h 3006470"/>
                  <a:gd name="connsiteX60" fmla="*/ 4511384 w 6006665"/>
                  <a:gd name="connsiteY60" fmla="*/ 779455 h 3006470"/>
                  <a:gd name="connsiteX61" fmla="*/ 4543199 w 6006665"/>
                  <a:gd name="connsiteY61" fmla="*/ 849902 h 3006470"/>
                  <a:gd name="connsiteX62" fmla="*/ 4639242 w 6006665"/>
                  <a:gd name="connsiteY62" fmla="*/ 932544 h 3006470"/>
                  <a:gd name="connsiteX63" fmla="*/ 4774445 w 6006665"/>
                  <a:gd name="connsiteY63" fmla="*/ 913531 h 3006470"/>
                  <a:gd name="connsiteX64" fmla="*/ 4778496 w 6006665"/>
                  <a:gd name="connsiteY64" fmla="*/ 914635 h 3006470"/>
                  <a:gd name="connsiteX65" fmla="*/ 4786352 w 6006665"/>
                  <a:gd name="connsiteY65" fmla="*/ 913531 h 3006470"/>
                  <a:gd name="connsiteX66" fmla="*/ 4861343 w 6006665"/>
                  <a:gd name="connsiteY66" fmla="*/ 933983 h 3006470"/>
                  <a:gd name="connsiteX67" fmla="*/ 4893158 w 6006665"/>
                  <a:gd name="connsiteY67" fmla="*/ 977160 h 3006470"/>
                  <a:gd name="connsiteX68" fmla="*/ 4888613 w 6006665"/>
                  <a:gd name="connsiteY68" fmla="*/ 1058968 h 3006470"/>
                  <a:gd name="connsiteX69" fmla="*/ 4927677 w 6006665"/>
                  <a:gd name="connsiteY69" fmla="*/ 1083640 h 3006470"/>
                  <a:gd name="connsiteX70" fmla="*/ 4967605 w 6006665"/>
                  <a:gd name="connsiteY70" fmla="*/ 1070331 h 3006470"/>
                  <a:gd name="connsiteX71" fmla="*/ 5038051 w 6006665"/>
                  <a:gd name="connsiteY71" fmla="*/ 1063513 h 3006470"/>
                  <a:gd name="connsiteX72" fmla="*/ 5040730 w 6006665"/>
                  <a:gd name="connsiteY72" fmla="*/ 1064406 h 3006470"/>
                  <a:gd name="connsiteX73" fmla="*/ 5049958 w 6006665"/>
                  <a:gd name="connsiteY73" fmla="*/ 1063513 h 3006470"/>
                  <a:gd name="connsiteX74" fmla="*/ 5114249 w 6006665"/>
                  <a:gd name="connsiteY74" fmla="*/ 1084944 h 3006470"/>
                  <a:gd name="connsiteX75" fmla="*/ 5176671 w 6006665"/>
                  <a:gd name="connsiteY75" fmla="*/ 1074876 h 3006470"/>
                  <a:gd name="connsiteX76" fmla="*/ 5177801 w 6006665"/>
                  <a:gd name="connsiteY76" fmla="*/ 1076614 h 3006470"/>
                  <a:gd name="connsiteX77" fmla="*/ 5188578 w 6006665"/>
                  <a:gd name="connsiteY77" fmla="*/ 1074876 h 3006470"/>
                  <a:gd name="connsiteX78" fmla="*/ 5243719 w 6006665"/>
                  <a:gd name="connsiteY78" fmla="*/ 1159707 h 3006470"/>
                  <a:gd name="connsiteX79" fmla="*/ 5283477 w 6006665"/>
                  <a:gd name="connsiteY79" fmla="*/ 1129415 h 3006470"/>
                  <a:gd name="connsiteX80" fmla="*/ 5258480 w 6006665"/>
                  <a:gd name="connsiteY80" fmla="*/ 1063513 h 3006470"/>
                  <a:gd name="connsiteX81" fmla="*/ 5267570 w 6006665"/>
                  <a:gd name="connsiteY81" fmla="*/ 1015792 h 3006470"/>
                  <a:gd name="connsiteX82" fmla="*/ 5278896 w 6006665"/>
                  <a:gd name="connsiteY82" fmla="*/ 1018841 h 3006470"/>
                  <a:gd name="connsiteX83" fmla="*/ 5279477 w 6006665"/>
                  <a:gd name="connsiteY83" fmla="*/ 1015792 h 3006470"/>
                  <a:gd name="connsiteX84" fmla="*/ 5395510 w 6006665"/>
                  <a:gd name="connsiteY84" fmla="*/ 1047031 h 3006470"/>
                  <a:gd name="connsiteX85" fmla="*/ 5463001 w 6006665"/>
                  <a:gd name="connsiteY85" fmla="*/ 1043061 h 3006470"/>
                  <a:gd name="connsiteX86" fmla="*/ 5464386 w 6006665"/>
                  <a:gd name="connsiteY86" fmla="*/ 1043680 h 3006470"/>
                  <a:gd name="connsiteX87" fmla="*/ 5474909 w 6006665"/>
                  <a:gd name="connsiteY87" fmla="*/ 1043061 h 3006470"/>
                  <a:gd name="connsiteX88" fmla="*/ 5581715 w 6006665"/>
                  <a:gd name="connsiteY88" fmla="*/ 1090783 h 3006470"/>
                  <a:gd name="connsiteX89" fmla="*/ 5633981 w 6006665"/>
                  <a:gd name="connsiteY89" fmla="*/ 1133960 h 3006470"/>
                  <a:gd name="connsiteX90" fmla="*/ 5720335 w 6006665"/>
                  <a:gd name="connsiteY90" fmla="*/ 1213496 h 3006470"/>
                  <a:gd name="connsiteX91" fmla="*/ 5822595 w 6006665"/>
                  <a:gd name="connsiteY91" fmla="*/ 1311212 h 3006470"/>
                  <a:gd name="connsiteX92" fmla="*/ 5818051 w 6006665"/>
                  <a:gd name="connsiteY92" fmla="*/ 1365751 h 3006470"/>
                  <a:gd name="connsiteX93" fmla="*/ 5825679 w 6006665"/>
                  <a:gd name="connsiteY93" fmla="*/ 1373379 h 3006470"/>
                  <a:gd name="connsiteX94" fmla="*/ 5822051 w 6006665"/>
                  <a:gd name="connsiteY94" fmla="*/ 1322574 h 3006470"/>
                  <a:gd name="connsiteX95" fmla="*/ 5834092 w 6006665"/>
                  <a:gd name="connsiteY95" fmla="*/ 1324447 h 3006470"/>
                  <a:gd name="connsiteX96" fmla="*/ 5833958 w 6006665"/>
                  <a:gd name="connsiteY96" fmla="*/ 1322574 h 3006470"/>
                  <a:gd name="connsiteX97" fmla="*/ 5936219 w 6006665"/>
                  <a:gd name="connsiteY97" fmla="*/ 1338481 h 3006470"/>
                  <a:gd name="connsiteX98" fmla="*/ 6006665 w 6006665"/>
                  <a:gd name="connsiteY98" fmla="*/ 1418018 h 3006470"/>
                  <a:gd name="connsiteX99" fmla="*/ 5968033 w 6006665"/>
                  <a:gd name="connsiteY99" fmla="*/ 1456650 h 3006470"/>
                  <a:gd name="connsiteX100" fmla="*/ 5908949 w 6006665"/>
                  <a:gd name="connsiteY100" fmla="*/ 1468012 h 3006470"/>
                  <a:gd name="connsiteX101" fmla="*/ 5908949 w 6006665"/>
                  <a:gd name="connsiteY101" fmla="*/ 1554366 h 3006470"/>
                  <a:gd name="connsiteX102" fmla="*/ 5893042 w 6006665"/>
                  <a:gd name="connsiteY102" fmla="*/ 1570273 h 3006470"/>
                  <a:gd name="connsiteX103" fmla="*/ 5881135 w 6006665"/>
                  <a:gd name="connsiteY103" fmla="*/ 1570273 h 3006470"/>
                  <a:gd name="connsiteX104" fmla="*/ 5861227 w 6006665"/>
                  <a:gd name="connsiteY104" fmla="*/ 1570273 h 3006470"/>
                  <a:gd name="connsiteX105" fmla="*/ 5849321 w 6006665"/>
                  <a:gd name="connsiteY105" fmla="*/ 1570273 h 3006470"/>
                  <a:gd name="connsiteX106" fmla="*/ 5817506 w 6006665"/>
                  <a:gd name="connsiteY106" fmla="*/ 1536186 h 3006470"/>
                  <a:gd name="connsiteX107" fmla="*/ 5767511 w 6006665"/>
                  <a:gd name="connsiteY107" fmla="*/ 1511189 h 3006470"/>
                  <a:gd name="connsiteX108" fmla="*/ 5762967 w 6006665"/>
                  <a:gd name="connsiteY108" fmla="*/ 1477102 h 3006470"/>
                  <a:gd name="connsiteX109" fmla="*/ 5729132 w 6006665"/>
                  <a:gd name="connsiteY109" fmla="*/ 1463170 h 3006470"/>
                  <a:gd name="connsiteX110" fmla="*/ 5695337 w 6006665"/>
                  <a:gd name="connsiteY110" fmla="*/ 1472557 h 3006470"/>
                  <a:gd name="connsiteX111" fmla="*/ 5693366 w 6006665"/>
                  <a:gd name="connsiteY111" fmla="*/ 1469797 h 3006470"/>
                  <a:gd name="connsiteX112" fmla="*/ 5683431 w 6006665"/>
                  <a:gd name="connsiteY112" fmla="*/ 1472557 h 3006470"/>
                  <a:gd name="connsiteX113" fmla="*/ 5660706 w 6006665"/>
                  <a:gd name="connsiteY113" fmla="*/ 1440742 h 3006470"/>
                  <a:gd name="connsiteX114" fmla="*/ 5669644 w 6006665"/>
                  <a:gd name="connsiteY114" fmla="*/ 1415717 h 3006470"/>
                  <a:gd name="connsiteX115" fmla="*/ 5640799 w 6006665"/>
                  <a:gd name="connsiteY115" fmla="*/ 1429380 h 3006470"/>
                  <a:gd name="connsiteX116" fmla="*/ 5656705 w 6006665"/>
                  <a:gd name="connsiteY116" fmla="*/ 1472557 h 3006470"/>
                  <a:gd name="connsiteX117" fmla="*/ 5633981 w 6006665"/>
                  <a:gd name="connsiteY117" fmla="*/ 1511189 h 3006470"/>
                  <a:gd name="connsiteX118" fmla="*/ 5586259 w 6006665"/>
                  <a:gd name="connsiteY118" fmla="*/ 1547548 h 3006470"/>
                  <a:gd name="connsiteX119" fmla="*/ 5575676 w 6006665"/>
                  <a:gd name="connsiteY119" fmla="*/ 1546540 h 3006470"/>
                  <a:gd name="connsiteX120" fmla="*/ 5574353 w 6006665"/>
                  <a:gd name="connsiteY120" fmla="*/ 1547548 h 3006470"/>
                  <a:gd name="connsiteX121" fmla="*/ 5539436 w 6006665"/>
                  <a:gd name="connsiteY121" fmla="*/ 1544223 h 3006470"/>
                  <a:gd name="connsiteX122" fmla="*/ 5570352 w 6006665"/>
                  <a:gd name="connsiteY122" fmla="*/ 1586180 h 3006470"/>
                  <a:gd name="connsiteX123" fmla="*/ 5593077 w 6006665"/>
                  <a:gd name="connsiteY123" fmla="*/ 1649809 h 3006470"/>
                  <a:gd name="connsiteX124" fmla="*/ 5608984 w 6006665"/>
                  <a:gd name="connsiteY124" fmla="*/ 1677079 h 3006470"/>
                  <a:gd name="connsiteX125" fmla="*/ 5613529 w 6006665"/>
                  <a:gd name="connsiteY125" fmla="*/ 1708893 h 3006470"/>
                  <a:gd name="connsiteX126" fmla="*/ 5608984 w 6006665"/>
                  <a:gd name="connsiteY126" fmla="*/ 1731618 h 3006470"/>
                  <a:gd name="connsiteX127" fmla="*/ 5597799 w 6006665"/>
                  <a:gd name="connsiteY127" fmla="*/ 1728009 h 3006470"/>
                  <a:gd name="connsiteX128" fmla="*/ 5597077 w 6006665"/>
                  <a:gd name="connsiteY128" fmla="*/ 1731618 h 3006470"/>
                  <a:gd name="connsiteX129" fmla="*/ 5534271 w 6006665"/>
                  <a:gd name="connsiteY129" fmla="*/ 1711358 h 3006470"/>
                  <a:gd name="connsiteX130" fmla="*/ 5436277 w 6006665"/>
                  <a:gd name="connsiteY130" fmla="*/ 1767977 h 3006470"/>
                  <a:gd name="connsiteX131" fmla="*/ 5397645 w 6006665"/>
                  <a:gd name="connsiteY131" fmla="*/ 1779340 h 3006470"/>
                  <a:gd name="connsiteX132" fmla="*/ 5345378 w 6006665"/>
                  <a:gd name="connsiteY132" fmla="*/ 1833879 h 3006470"/>
                  <a:gd name="connsiteX133" fmla="*/ 5290839 w 6006665"/>
                  <a:gd name="connsiteY133" fmla="*/ 1881600 h 3006470"/>
                  <a:gd name="connsiteX134" fmla="*/ 5274932 w 6006665"/>
                  <a:gd name="connsiteY134" fmla="*/ 1913415 h 3006470"/>
                  <a:gd name="connsiteX135" fmla="*/ 5267238 w 6006665"/>
                  <a:gd name="connsiteY135" fmla="*/ 1904988 h 3006470"/>
                  <a:gd name="connsiteX136" fmla="*/ 5263025 w 6006665"/>
                  <a:gd name="connsiteY136" fmla="*/ 1913415 h 3006470"/>
                  <a:gd name="connsiteX137" fmla="*/ 5219538 w 6006665"/>
                  <a:gd name="connsiteY137" fmla="*/ 1865787 h 3006470"/>
                  <a:gd name="connsiteX138" fmla="*/ 5129494 w 6006665"/>
                  <a:gd name="connsiteY138" fmla="*/ 1920232 h 3006470"/>
                  <a:gd name="connsiteX139" fmla="*/ 5126389 w 6006665"/>
                  <a:gd name="connsiteY139" fmla="*/ 1914910 h 3006470"/>
                  <a:gd name="connsiteX140" fmla="*/ 5117587 w 6006665"/>
                  <a:gd name="connsiteY140" fmla="*/ 1920232 h 3006470"/>
                  <a:gd name="connsiteX141" fmla="*/ 5105544 w 6006665"/>
                  <a:gd name="connsiteY141" fmla="*/ 1899586 h 3006470"/>
                  <a:gd name="connsiteX142" fmla="*/ 5074955 w 6006665"/>
                  <a:gd name="connsiteY142" fmla="*/ 1924777 h 3006470"/>
                  <a:gd name="connsiteX143" fmla="*/ 5065718 w 6006665"/>
                  <a:gd name="connsiteY143" fmla="*/ 1922578 h 3006470"/>
                  <a:gd name="connsiteX144" fmla="*/ 5063048 w 6006665"/>
                  <a:gd name="connsiteY144" fmla="*/ 1924777 h 3006470"/>
                  <a:gd name="connsiteX145" fmla="*/ 5026594 w 6006665"/>
                  <a:gd name="connsiteY145" fmla="*/ 1916098 h 3006470"/>
                  <a:gd name="connsiteX146" fmla="*/ 5015871 w 6006665"/>
                  <a:gd name="connsiteY146" fmla="*/ 1961137 h 3006470"/>
                  <a:gd name="connsiteX147" fmla="*/ 4974967 w 6006665"/>
                  <a:gd name="connsiteY147" fmla="*/ 2027038 h 3006470"/>
                  <a:gd name="connsiteX148" fmla="*/ 4974967 w 6006665"/>
                  <a:gd name="connsiteY148" fmla="*/ 2058853 h 3006470"/>
                  <a:gd name="connsiteX149" fmla="*/ 5015871 w 6006665"/>
                  <a:gd name="connsiteY149" fmla="*/ 2074760 h 3006470"/>
                  <a:gd name="connsiteX150" fmla="*/ 5011326 w 6006665"/>
                  <a:gd name="connsiteY150" fmla="*/ 2172476 h 3006470"/>
                  <a:gd name="connsiteX151" fmla="*/ 4999419 w 6006665"/>
                  <a:gd name="connsiteY151" fmla="*/ 2172476 h 3006470"/>
                  <a:gd name="connsiteX152" fmla="*/ 4974967 w 6006665"/>
                  <a:gd name="connsiteY152" fmla="*/ 2172476 h 3006470"/>
                  <a:gd name="connsiteX153" fmla="*/ 4963605 w 6006665"/>
                  <a:gd name="connsiteY153" fmla="*/ 2224742 h 3006470"/>
                  <a:gd name="connsiteX154" fmla="*/ 4974967 w 6006665"/>
                  <a:gd name="connsiteY154" fmla="*/ 2252012 h 3006470"/>
                  <a:gd name="connsiteX155" fmla="*/ 4909065 w 6006665"/>
                  <a:gd name="connsiteY155" fmla="*/ 2286099 h 3006470"/>
                  <a:gd name="connsiteX156" fmla="*/ 4897703 w 6006665"/>
                  <a:gd name="connsiteY156" fmla="*/ 2354273 h 3006470"/>
                  <a:gd name="connsiteX157" fmla="*/ 4845437 w 6006665"/>
                  <a:gd name="connsiteY157" fmla="*/ 2370180 h 3006470"/>
                  <a:gd name="connsiteX158" fmla="*/ 4834074 w 6006665"/>
                  <a:gd name="connsiteY158" fmla="*/ 2429264 h 3006470"/>
                  <a:gd name="connsiteX159" fmla="*/ 4779535 w 6006665"/>
                  <a:gd name="connsiteY159" fmla="*/ 2488348 h 3006470"/>
                  <a:gd name="connsiteX160" fmla="*/ 4777225 w 6006665"/>
                  <a:gd name="connsiteY160" fmla="*/ 2477952 h 3006470"/>
                  <a:gd name="connsiteX161" fmla="*/ 4767628 w 6006665"/>
                  <a:gd name="connsiteY161" fmla="*/ 2488348 h 3006470"/>
                  <a:gd name="connsiteX162" fmla="*/ 4758538 w 6006665"/>
                  <a:gd name="connsiteY162" fmla="*/ 2447444 h 3006470"/>
                  <a:gd name="connsiteX163" fmla="*/ 4742631 w 6006665"/>
                  <a:gd name="connsiteY163" fmla="*/ 2361090 h 3006470"/>
                  <a:gd name="connsiteX164" fmla="*/ 4715361 w 6006665"/>
                  <a:gd name="connsiteY164" fmla="*/ 2220198 h 3006470"/>
                  <a:gd name="connsiteX165" fmla="*/ 4735813 w 6006665"/>
                  <a:gd name="connsiteY165" fmla="*/ 2129299 h 3006470"/>
                  <a:gd name="connsiteX166" fmla="*/ 4767628 w 6006665"/>
                  <a:gd name="connsiteY166" fmla="*/ 2086122 h 3006470"/>
                  <a:gd name="connsiteX167" fmla="*/ 4767628 w 6006665"/>
                  <a:gd name="connsiteY167" fmla="*/ 2058853 h 3006470"/>
                  <a:gd name="connsiteX168" fmla="*/ 4826712 w 6006665"/>
                  <a:gd name="connsiteY168" fmla="*/ 2042945 h 3006470"/>
                  <a:gd name="connsiteX169" fmla="*/ 4892613 w 6006665"/>
                  <a:gd name="connsiteY169" fmla="*/ 1952047 h 3006470"/>
                  <a:gd name="connsiteX170" fmla="*/ 4956243 w 6006665"/>
                  <a:gd name="connsiteY170" fmla="*/ 1877056 h 3006470"/>
                  <a:gd name="connsiteX171" fmla="*/ 5022143 w 6006665"/>
                  <a:gd name="connsiteY171" fmla="*/ 1817971 h 3006470"/>
                  <a:gd name="connsiteX172" fmla="*/ 5046694 w 6006665"/>
                  <a:gd name="connsiteY172" fmla="*/ 1710844 h 3006470"/>
                  <a:gd name="connsiteX173" fmla="*/ 5015871 w 6006665"/>
                  <a:gd name="connsiteY173" fmla="*/ 1715711 h 3006470"/>
                  <a:gd name="connsiteX174" fmla="*/ 4995419 w 6006665"/>
                  <a:gd name="connsiteY174" fmla="*/ 1779340 h 3006470"/>
                  <a:gd name="connsiteX175" fmla="*/ 4904521 w 6006665"/>
                  <a:gd name="connsiteY175" fmla="*/ 1865693 h 3006470"/>
                  <a:gd name="connsiteX176" fmla="*/ 4901708 w 6006665"/>
                  <a:gd name="connsiteY176" fmla="*/ 1857053 h 3006470"/>
                  <a:gd name="connsiteX177" fmla="*/ 4892613 w 6006665"/>
                  <a:gd name="connsiteY177" fmla="*/ 1865693 h 3006470"/>
                  <a:gd name="connsiteX178" fmla="*/ 4861835 w 6006665"/>
                  <a:gd name="connsiteY178" fmla="*/ 1771159 h 3006470"/>
                  <a:gd name="connsiteX179" fmla="*/ 4779535 w 6006665"/>
                  <a:gd name="connsiteY179" fmla="*/ 1795247 h 3006470"/>
                  <a:gd name="connsiteX180" fmla="*/ 4684091 w 6006665"/>
                  <a:gd name="connsiteY180" fmla="*/ 1920232 h 3006470"/>
                  <a:gd name="connsiteX181" fmla="*/ 4715906 w 6006665"/>
                  <a:gd name="connsiteY181" fmla="*/ 1967954 h 3006470"/>
                  <a:gd name="connsiteX182" fmla="*/ 4636369 w 6006665"/>
                  <a:gd name="connsiteY182" fmla="*/ 1983861 h 3006470"/>
                  <a:gd name="connsiteX183" fmla="*/ 4577285 w 6006665"/>
                  <a:gd name="connsiteY183" fmla="*/ 1988406 h 3006470"/>
                  <a:gd name="connsiteX184" fmla="*/ 4577373 w 6006665"/>
                  <a:gd name="connsiteY184" fmla="*/ 1987484 h 3006470"/>
                  <a:gd name="connsiteX185" fmla="*/ 4565379 w 6006665"/>
                  <a:gd name="connsiteY185" fmla="*/ 1988406 h 3006470"/>
                  <a:gd name="connsiteX186" fmla="*/ 4569923 w 6006665"/>
                  <a:gd name="connsiteY186" fmla="*/ 1940685 h 3006470"/>
                  <a:gd name="connsiteX187" fmla="*/ 4520081 w 6006665"/>
                  <a:gd name="connsiteY187" fmla="*/ 1931099 h 3006470"/>
                  <a:gd name="connsiteX188" fmla="*/ 4475025 w 6006665"/>
                  <a:gd name="connsiteY188" fmla="*/ 1961137 h 3006470"/>
                  <a:gd name="connsiteX189" fmla="*/ 4464394 w 6006665"/>
                  <a:gd name="connsiteY189" fmla="*/ 1960286 h 3006470"/>
                  <a:gd name="connsiteX190" fmla="*/ 4463118 w 6006665"/>
                  <a:gd name="connsiteY190" fmla="*/ 1961137 h 3006470"/>
                  <a:gd name="connsiteX191" fmla="*/ 4357637 w 6006665"/>
                  <a:gd name="connsiteY191" fmla="*/ 1952698 h 3006470"/>
                  <a:gd name="connsiteX192" fmla="*/ 4243233 w 6006665"/>
                  <a:gd name="connsiteY192" fmla="*/ 1972499 h 3006470"/>
                  <a:gd name="connsiteX193" fmla="*/ 4125065 w 6006665"/>
                  <a:gd name="connsiteY193" fmla="*/ 2106574 h 3006470"/>
                  <a:gd name="connsiteX194" fmla="*/ 3984173 w 6006665"/>
                  <a:gd name="connsiteY194" fmla="*/ 2263374 h 3006470"/>
                  <a:gd name="connsiteX195" fmla="*/ 4038712 w 6006665"/>
                  <a:gd name="connsiteY195" fmla="*/ 2267919 h 3006470"/>
                  <a:gd name="connsiteX196" fmla="*/ 4059164 w 6006665"/>
                  <a:gd name="connsiteY196" fmla="*/ 2311096 h 3006470"/>
                  <a:gd name="connsiteX197" fmla="*/ 4087782 w 6006665"/>
                  <a:gd name="connsiteY197" fmla="*/ 2319513 h 3006470"/>
                  <a:gd name="connsiteX198" fmla="*/ 4106341 w 6006665"/>
                  <a:gd name="connsiteY198" fmla="*/ 2290644 h 3006470"/>
                  <a:gd name="connsiteX199" fmla="*/ 4117411 w 6006665"/>
                  <a:gd name="connsiteY199" fmla="*/ 2291946 h 3006470"/>
                  <a:gd name="connsiteX200" fmla="*/ 4118248 w 6006665"/>
                  <a:gd name="connsiteY200" fmla="*/ 2290644 h 3006470"/>
                  <a:gd name="connsiteX201" fmla="*/ 4156880 w 6006665"/>
                  <a:gd name="connsiteY201" fmla="*/ 2295189 h 3006470"/>
                  <a:gd name="connsiteX202" fmla="*/ 4211419 w 6006665"/>
                  <a:gd name="connsiteY202" fmla="*/ 2365635 h 3006470"/>
                  <a:gd name="connsiteX203" fmla="*/ 4215964 w 6006665"/>
                  <a:gd name="connsiteY203" fmla="*/ 2413357 h 3006470"/>
                  <a:gd name="connsiteX204" fmla="*/ 4184149 w 6006665"/>
                  <a:gd name="connsiteY204" fmla="*/ 2472441 h 3006470"/>
                  <a:gd name="connsiteX205" fmla="*/ 4177332 w 6006665"/>
                  <a:gd name="connsiteY205" fmla="*/ 2542887 h 3006470"/>
                  <a:gd name="connsiteX206" fmla="*/ 4161425 w 6006665"/>
                  <a:gd name="connsiteY206" fmla="*/ 2629241 h 3006470"/>
                  <a:gd name="connsiteX207" fmla="*/ 4109158 w 6006665"/>
                  <a:gd name="connsiteY207" fmla="*/ 2708777 h 3006470"/>
                  <a:gd name="connsiteX208" fmla="*/ 4097796 w 6006665"/>
                  <a:gd name="connsiteY208" fmla="*/ 2747409 h 3006470"/>
                  <a:gd name="connsiteX209" fmla="*/ 4043257 w 6006665"/>
                  <a:gd name="connsiteY209" fmla="*/ 2806493 h 3006470"/>
                  <a:gd name="connsiteX210" fmla="*/ 3995535 w 6006665"/>
                  <a:gd name="connsiteY210" fmla="*/ 2865577 h 3006470"/>
                  <a:gd name="connsiteX211" fmla="*/ 3975083 w 6006665"/>
                  <a:gd name="connsiteY211" fmla="*/ 2897392 h 3006470"/>
                  <a:gd name="connsiteX212" fmla="*/ 3925089 w 6006665"/>
                  <a:gd name="connsiteY212" fmla="*/ 2924661 h 3006470"/>
                  <a:gd name="connsiteX213" fmla="*/ 3913182 w 6006665"/>
                  <a:gd name="connsiteY213" fmla="*/ 2924661 h 3006470"/>
                  <a:gd name="connsiteX214" fmla="*/ 3904637 w 6006665"/>
                  <a:gd name="connsiteY214" fmla="*/ 2924661 h 3006470"/>
                  <a:gd name="connsiteX215" fmla="*/ 3892729 w 6006665"/>
                  <a:gd name="connsiteY215" fmla="*/ 2924661 h 3006470"/>
                  <a:gd name="connsiteX216" fmla="*/ 3871063 w 6006665"/>
                  <a:gd name="connsiteY216" fmla="*/ 2908412 h 3006470"/>
                  <a:gd name="connsiteX217" fmla="*/ 3829645 w 6006665"/>
                  <a:gd name="connsiteY217" fmla="*/ 2936024 h 3006470"/>
                  <a:gd name="connsiteX218" fmla="*/ 3822828 w 6006665"/>
                  <a:gd name="connsiteY218" fmla="*/ 2956476 h 3006470"/>
                  <a:gd name="connsiteX219" fmla="*/ 3818283 w 6006665"/>
                  <a:gd name="connsiteY219" fmla="*/ 2947386 h 3006470"/>
                  <a:gd name="connsiteX220" fmla="*/ 3818283 w 6006665"/>
                  <a:gd name="connsiteY220" fmla="*/ 2935660 h 3006470"/>
                  <a:gd name="connsiteX221" fmla="*/ 3817738 w 6006665"/>
                  <a:gd name="connsiteY221" fmla="*/ 2936024 h 3006470"/>
                  <a:gd name="connsiteX222" fmla="*/ 3810921 w 6006665"/>
                  <a:gd name="connsiteY222" fmla="*/ 2956476 h 3006470"/>
                  <a:gd name="connsiteX223" fmla="*/ 3806376 w 6006665"/>
                  <a:gd name="connsiteY223" fmla="*/ 2947386 h 3006470"/>
                  <a:gd name="connsiteX224" fmla="*/ 3806376 w 6006665"/>
                  <a:gd name="connsiteY224" fmla="*/ 2920116 h 3006470"/>
                  <a:gd name="connsiteX225" fmla="*/ 3818283 w 6006665"/>
                  <a:gd name="connsiteY225" fmla="*/ 2920116 h 3006470"/>
                  <a:gd name="connsiteX226" fmla="*/ 3826828 w 6006665"/>
                  <a:gd name="connsiteY226" fmla="*/ 2920116 h 3006470"/>
                  <a:gd name="connsiteX227" fmla="*/ 3833645 w 6006665"/>
                  <a:gd name="connsiteY227" fmla="*/ 2861032 h 3006470"/>
                  <a:gd name="connsiteX228" fmla="*/ 3822283 w 6006665"/>
                  <a:gd name="connsiteY228" fmla="*/ 2817856 h 3006470"/>
                  <a:gd name="connsiteX229" fmla="*/ 3849553 w 6006665"/>
                  <a:gd name="connsiteY229" fmla="*/ 2795131 h 3006470"/>
                  <a:gd name="connsiteX230" fmla="*/ 3858814 w 6006665"/>
                  <a:gd name="connsiteY230" fmla="*/ 2797336 h 3006470"/>
                  <a:gd name="connsiteX231" fmla="*/ 3861460 w 6006665"/>
                  <a:gd name="connsiteY231" fmla="*/ 2795131 h 3006470"/>
                  <a:gd name="connsiteX232" fmla="*/ 3898487 w 6006665"/>
                  <a:gd name="connsiteY232" fmla="*/ 2803947 h 3006470"/>
                  <a:gd name="connsiteX233" fmla="*/ 3919999 w 6006665"/>
                  <a:gd name="connsiteY233" fmla="*/ 2758772 h 3006470"/>
                  <a:gd name="connsiteX234" fmla="*/ 3935906 w 6006665"/>
                  <a:gd name="connsiteY234" fmla="*/ 2699687 h 3006470"/>
                  <a:gd name="connsiteX235" fmla="*/ 3947269 w 6006665"/>
                  <a:gd name="connsiteY235" fmla="*/ 2676963 h 3006470"/>
                  <a:gd name="connsiteX236" fmla="*/ 3966292 w 6006665"/>
                  <a:gd name="connsiteY236" fmla="*/ 2632575 h 3006470"/>
                  <a:gd name="connsiteX237" fmla="*/ 3915999 w 6006665"/>
                  <a:gd name="connsiteY237" fmla="*/ 2645148 h 3006470"/>
                  <a:gd name="connsiteX238" fmla="*/ 3888729 w 6006665"/>
                  <a:gd name="connsiteY238" fmla="*/ 2667873 h 3006470"/>
                  <a:gd name="connsiteX239" fmla="*/ 3876822 w 6006665"/>
                  <a:gd name="connsiteY239" fmla="*/ 2667873 h 3006470"/>
                  <a:gd name="connsiteX240" fmla="*/ 3829645 w 6006665"/>
                  <a:gd name="connsiteY240" fmla="*/ 2667873 h 3006470"/>
                  <a:gd name="connsiteX241" fmla="*/ 3817738 w 6006665"/>
                  <a:gd name="connsiteY241" fmla="*/ 2667873 h 3006470"/>
                  <a:gd name="connsiteX242" fmla="*/ 3801831 w 6006665"/>
                  <a:gd name="connsiteY242" fmla="*/ 2613334 h 3006470"/>
                  <a:gd name="connsiteX243" fmla="*/ 3758654 w 6006665"/>
                  <a:gd name="connsiteY243" fmla="*/ 2574702 h 3006470"/>
                  <a:gd name="connsiteX244" fmla="*/ 3692753 w 6006665"/>
                  <a:gd name="connsiteY244" fmla="*/ 2558795 h 3006470"/>
                  <a:gd name="connsiteX245" fmla="*/ 3683663 w 6006665"/>
                  <a:gd name="connsiteY245" fmla="*/ 2499711 h 3006470"/>
                  <a:gd name="connsiteX246" fmla="*/ 3672301 w 6006665"/>
                  <a:gd name="connsiteY246" fmla="*/ 2467896 h 3006470"/>
                  <a:gd name="connsiteX247" fmla="*/ 3656393 w 6006665"/>
                  <a:gd name="connsiteY247" fmla="*/ 2440627 h 3006470"/>
                  <a:gd name="connsiteX248" fmla="*/ 3633669 w 6006665"/>
                  <a:gd name="connsiteY248" fmla="*/ 2381542 h 3006470"/>
                  <a:gd name="connsiteX249" fmla="*/ 3601854 w 6006665"/>
                  <a:gd name="connsiteY249" fmla="*/ 2361090 h 3006470"/>
                  <a:gd name="connsiteX250" fmla="*/ 3545995 w 6006665"/>
                  <a:gd name="connsiteY250" fmla="*/ 2339606 h 3006470"/>
                  <a:gd name="connsiteX251" fmla="*/ 3506955 w 6006665"/>
                  <a:gd name="connsiteY251" fmla="*/ 2345183 h 3006470"/>
                  <a:gd name="connsiteX252" fmla="*/ 3463779 w 6006665"/>
                  <a:gd name="connsiteY252" fmla="*/ 2354273 h 3006470"/>
                  <a:gd name="connsiteX253" fmla="*/ 3431964 w 6006665"/>
                  <a:gd name="connsiteY253" fmla="*/ 2381542 h 3006470"/>
                  <a:gd name="connsiteX254" fmla="*/ 3452416 w 6006665"/>
                  <a:gd name="connsiteY254" fmla="*/ 2397450 h 3006470"/>
                  <a:gd name="connsiteX255" fmla="*/ 3452416 w 6006665"/>
                  <a:gd name="connsiteY255" fmla="*/ 2429264 h 3006470"/>
                  <a:gd name="connsiteX256" fmla="*/ 3431964 w 6006665"/>
                  <a:gd name="connsiteY256" fmla="*/ 2451989 h 3006470"/>
                  <a:gd name="connsiteX257" fmla="*/ 3400150 w 6006665"/>
                  <a:gd name="connsiteY257" fmla="*/ 2511073 h 3006470"/>
                  <a:gd name="connsiteX258" fmla="*/ 3400150 w 6006665"/>
                  <a:gd name="connsiteY258" fmla="*/ 2538343 h 3006470"/>
                  <a:gd name="connsiteX259" fmla="*/ 3350155 w 6006665"/>
                  <a:gd name="connsiteY259" fmla="*/ 2570157 h 3006470"/>
                  <a:gd name="connsiteX260" fmla="*/ 3342342 w 6006665"/>
                  <a:gd name="connsiteY260" fmla="*/ 2567553 h 3006470"/>
                  <a:gd name="connsiteX261" fmla="*/ 3338249 w 6006665"/>
                  <a:gd name="connsiteY261" fmla="*/ 2570157 h 3006470"/>
                  <a:gd name="connsiteX262" fmla="*/ 3290527 w 6006665"/>
                  <a:gd name="connsiteY262" fmla="*/ 2554250 h 3006470"/>
                  <a:gd name="connsiteX263" fmla="*/ 3259257 w 6006665"/>
                  <a:gd name="connsiteY263" fmla="*/ 2554250 h 3006470"/>
                  <a:gd name="connsiteX264" fmla="*/ 3247350 w 6006665"/>
                  <a:gd name="connsiteY264" fmla="*/ 2554250 h 3006470"/>
                  <a:gd name="connsiteX265" fmla="*/ 3231443 w 6006665"/>
                  <a:gd name="connsiteY265" fmla="*/ 2538343 h 3006470"/>
                  <a:gd name="connsiteX266" fmla="*/ 3213271 w 6006665"/>
                  <a:gd name="connsiteY266" fmla="*/ 2533799 h 3006470"/>
                  <a:gd name="connsiteX267" fmla="*/ 3168359 w 6006665"/>
                  <a:gd name="connsiteY267" fmla="*/ 2570157 h 3006470"/>
                  <a:gd name="connsiteX268" fmla="*/ 3120637 w 6006665"/>
                  <a:gd name="connsiteY268" fmla="*/ 2581519 h 3006470"/>
                  <a:gd name="connsiteX269" fmla="*/ 3082005 w 6006665"/>
                  <a:gd name="connsiteY269" fmla="*/ 2597427 h 3006470"/>
                  <a:gd name="connsiteX270" fmla="*/ 3074460 w 6006665"/>
                  <a:gd name="connsiteY270" fmla="*/ 2595630 h 3006470"/>
                  <a:gd name="connsiteX271" fmla="*/ 3070098 w 6006665"/>
                  <a:gd name="connsiteY271" fmla="*/ 2597427 h 3006470"/>
                  <a:gd name="connsiteX272" fmla="*/ 3022376 w 6006665"/>
                  <a:gd name="connsiteY272" fmla="*/ 2586064 h 3006470"/>
                  <a:gd name="connsiteX273" fmla="*/ 3000196 w 6006665"/>
                  <a:gd name="connsiteY273" fmla="*/ 2586064 h 3006470"/>
                  <a:gd name="connsiteX274" fmla="*/ 2988289 w 6006665"/>
                  <a:gd name="connsiteY274" fmla="*/ 2586064 h 3006470"/>
                  <a:gd name="connsiteX275" fmla="*/ 2967837 w 6006665"/>
                  <a:gd name="connsiteY275" fmla="*/ 2554250 h 3006470"/>
                  <a:gd name="connsiteX276" fmla="*/ 2929205 w 6006665"/>
                  <a:gd name="connsiteY276" fmla="*/ 2526980 h 3006470"/>
                  <a:gd name="connsiteX277" fmla="*/ 2902153 w 6006665"/>
                  <a:gd name="connsiteY277" fmla="*/ 2523116 h 3006470"/>
                  <a:gd name="connsiteX278" fmla="*/ 2861576 w 6006665"/>
                  <a:gd name="connsiteY278" fmla="*/ 2526980 h 3006470"/>
                  <a:gd name="connsiteX279" fmla="*/ 2822944 w 6006665"/>
                  <a:gd name="connsiteY279" fmla="*/ 2538343 h 3006470"/>
                  <a:gd name="connsiteX280" fmla="*/ 2818139 w 6006665"/>
                  <a:gd name="connsiteY280" fmla="*/ 2536254 h 3006470"/>
                  <a:gd name="connsiteX281" fmla="*/ 2811037 w 6006665"/>
                  <a:gd name="connsiteY281" fmla="*/ 2538343 h 3006470"/>
                  <a:gd name="connsiteX282" fmla="*/ 2758770 w 6006665"/>
                  <a:gd name="connsiteY282" fmla="*/ 2515618 h 3006470"/>
                  <a:gd name="connsiteX283" fmla="*/ 2751953 w 6006665"/>
                  <a:gd name="connsiteY283" fmla="*/ 2472441 h 3006470"/>
                  <a:gd name="connsiteX284" fmla="*/ 2708776 w 6006665"/>
                  <a:gd name="connsiteY284" fmla="*/ 2456534 h 3006470"/>
                  <a:gd name="connsiteX285" fmla="*/ 2676962 w 6006665"/>
                  <a:gd name="connsiteY285" fmla="*/ 2451989 h 3006470"/>
                  <a:gd name="connsiteX286" fmla="*/ 2642534 w 6006665"/>
                  <a:gd name="connsiteY286" fmla="*/ 2430245 h 3006470"/>
                  <a:gd name="connsiteX287" fmla="*/ 2609333 w 6006665"/>
                  <a:gd name="connsiteY287" fmla="*/ 2488348 h 3006470"/>
                  <a:gd name="connsiteX288" fmla="*/ 2625240 w 6006665"/>
                  <a:gd name="connsiteY288" fmla="*/ 2522435 h 3006470"/>
                  <a:gd name="connsiteX289" fmla="*/ 2586608 w 6006665"/>
                  <a:gd name="connsiteY289" fmla="*/ 2558795 h 3006470"/>
                  <a:gd name="connsiteX290" fmla="*/ 2577105 w 6006665"/>
                  <a:gd name="connsiteY290" fmla="*/ 2556532 h 3006470"/>
                  <a:gd name="connsiteX291" fmla="*/ 2574701 w 6006665"/>
                  <a:gd name="connsiteY291" fmla="*/ 2558795 h 3006470"/>
                  <a:gd name="connsiteX292" fmla="*/ 2526979 w 6006665"/>
                  <a:gd name="connsiteY292" fmla="*/ 2547432 h 3006470"/>
                  <a:gd name="connsiteX293" fmla="*/ 2490620 w 6006665"/>
                  <a:gd name="connsiteY293" fmla="*/ 2542887 h 3006470"/>
                  <a:gd name="connsiteX294" fmla="*/ 2463350 w 6006665"/>
                  <a:gd name="connsiteY294" fmla="*/ 2515618 h 3006470"/>
                  <a:gd name="connsiteX295" fmla="*/ 2436625 w 6006665"/>
                  <a:gd name="connsiteY295" fmla="*/ 2515618 h 3006470"/>
                  <a:gd name="connsiteX296" fmla="*/ 2424718 w 6006665"/>
                  <a:gd name="connsiteY296" fmla="*/ 2515618 h 3006470"/>
                  <a:gd name="connsiteX297" fmla="*/ 2398858 w 6006665"/>
                  <a:gd name="connsiteY297" fmla="*/ 2502687 h 3006470"/>
                  <a:gd name="connsiteX298" fmla="*/ 2350272 w 6006665"/>
                  <a:gd name="connsiteY298" fmla="*/ 2526980 h 3006470"/>
                  <a:gd name="connsiteX299" fmla="*/ 2282098 w 6006665"/>
                  <a:gd name="connsiteY299" fmla="*/ 2574702 h 3006470"/>
                  <a:gd name="connsiteX300" fmla="*/ 2238921 w 6006665"/>
                  <a:gd name="connsiteY300" fmla="*/ 2586064 h 3006470"/>
                  <a:gd name="connsiteX301" fmla="*/ 2227559 w 6006665"/>
                  <a:gd name="connsiteY301" fmla="*/ 2590609 h 3006470"/>
                  <a:gd name="connsiteX302" fmla="*/ 2225178 w 6006665"/>
                  <a:gd name="connsiteY302" fmla="*/ 2586799 h 3006470"/>
                  <a:gd name="connsiteX303" fmla="*/ 2215652 w 6006665"/>
                  <a:gd name="connsiteY303" fmla="*/ 2590609 h 3006470"/>
                  <a:gd name="connsiteX304" fmla="*/ 2193596 w 6006665"/>
                  <a:gd name="connsiteY304" fmla="*/ 2555320 h 3006470"/>
                  <a:gd name="connsiteX305" fmla="*/ 2157112 w 6006665"/>
                  <a:gd name="connsiteY305" fmla="*/ 2558795 h 3006470"/>
                  <a:gd name="connsiteX306" fmla="*/ 2156291 w 6006665"/>
                  <a:gd name="connsiteY306" fmla="*/ 2557739 h 3006470"/>
                  <a:gd name="connsiteX307" fmla="*/ 2145205 w 6006665"/>
                  <a:gd name="connsiteY307" fmla="*/ 2558795 h 3006470"/>
                  <a:gd name="connsiteX308" fmla="*/ 2129298 w 6006665"/>
                  <a:gd name="connsiteY308" fmla="*/ 2538343 h 3006470"/>
                  <a:gd name="connsiteX309" fmla="*/ 2102029 w 6006665"/>
                  <a:gd name="connsiteY309" fmla="*/ 2526980 h 3006470"/>
                  <a:gd name="connsiteX310" fmla="*/ 2086121 w 6006665"/>
                  <a:gd name="connsiteY310" fmla="*/ 2495166 h 3006470"/>
                  <a:gd name="connsiteX311" fmla="*/ 2070005 w 6006665"/>
                  <a:gd name="connsiteY311" fmla="*/ 2486212 h 3006470"/>
                  <a:gd name="connsiteX312" fmla="*/ 2027582 w 6006665"/>
                  <a:gd name="connsiteY312" fmla="*/ 2499711 h 3006470"/>
                  <a:gd name="connsiteX313" fmla="*/ 2023845 w 6006665"/>
                  <a:gd name="connsiteY313" fmla="*/ 2497111 h 3006470"/>
                  <a:gd name="connsiteX314" fmla="*/ 2015675 w 6006665"/>
                  <a:gd name="connsiteY314" fmla="*/ 2499711 h 3006470"/>
                  <a:gd name="connsiteX315" fmla="*/ 1971363 w 6006665"/>
                  <a:gd name="connsiteY315" fmla="*/ 2468885 h 3006470"/>
                  <a:gd name="connsiteX316" fmla="*/ 1952591 w 6006665"/>
                  <a:gd name="connsiteY316" fmla="*/ 2495166 h 3006470"/>
                  <a:gd name="connsiteX317" fmla="*/ 1947518 w 6006665"/>
                  <a:gd name="connsiteY317" fmla="*/ 2485599 h 3006470"/>
                  <a:gd name="connsiteX318" fmla="*/ 1940684 w 6006665"/>
                  <a:gd name="connsiteY318" fmla="*/ 2495166 h 3006470"/>
                  <a:gd name="connsiteX319" fmla="*/ 1861147 w 6006665"/>
                  <a:gd name="connsiteY319" fmla="*/ 2345183 h 3006470"/>
                  <a:gd name="connsiteX320" fmla="*/ 1811153 w 6006665"/>
                  <a:gd name="connsiteY320" fmla="*/ 2295189 h 3006470"/>
                  <a:gd name="connsiteX321" fmla="*/ 1813950 w 6006665"/>
                  <a:gd name="connsiteY321" fmla="*/ 2292043 h 3006470"/>
                  <a:gd name="connsiteX322" fmla="*/ 1748069 w 6006665"/>
                  <a:gd name="connsiteY322" fmla="*/ 2333821 h 3006470"/>
                  <a:gd name="connsiteX323" fmla="*/ 1711709 w 6006665"/>
                  <a:gd name="connsiteY323" fmla="*/ 2338366 h 3006470"/>
                  <a:gd name="connsiteX324" fmla="*/ 1711926 w 6006665"/>
                  <a:gd name="connsiteY324" fmla="*/ 2336850 h 3006470"/>
                  <a:gd name="connsiteX325" fmla="*/ 1699803 w 6006665"/>
                  <a:gd name="connsiteY325" fmla="*/ 2338366 h 3006470"/>
                  <a:gd name="connsiteX326" fmla="*/ 1704347 w 6006665"/>
                  <a:gd name="connsiteY326" fmla="*/ 2306551 h 3006470"/>
                  <a:gd name="connsiteX327" fmla="*/ 1662460 w 6006665"/>
                  <a:gd name="connsiteY327" fmla="*/ 2288600 h 3006470"/>
                  <a:gd name="connsiteX328" fmla="*/ 1629901 w 6006665"/>
                  <a:gd name="connsiteY328" fmla="*/ 2302006 h 3006470"/>
                  <a:gd name="connsiteX329" fmla="*/ 1629300 w 6006665"/>
                  <a:gd name="connsiteY329" fmla="*/ 2297351 h 3006470"/>
                  <a:gd name="connsiteX330" fmla="*/ 1617994 w 6006665"/>
                  <a:gd name="connsiteY330" fmla="*/ 2302006 h 3006470"/>
                  <a:gd name="connsiteX331" fmla="*/ 1608904 w 6006665"/>
                  <a:gd name="connsiteY331" fmla="*/ 2231560 h 3006470"/>
                  <a:gd name="connsiteX332" fmla="*/ 1552684 w 6006665"/>
                  <a:gd name="connsiteY332" fmla="*/ 2221867 h 3006470"/>
                  <a:gd name="connsiteX333" fmla="*/ 1518550 w 6006665"/>
                  <a:gd name="connsiteY333" fmla="*/ 2247467 h 3006470"/>
                  <a:gd name="connsiteX334" fmla="*/ 1425379 w 6006665"/>
                  <a:gd name="connsiteY334" fmla="*/ 2267919 h 3006470"/>
                  <a:gd name="connsiteX335" fmla="*/ 1409472 w 6006665"/>
                  <a:gd name="connsiteY335" fmla="*/ 2286099 h 3006470"/>
                  <a:gd name="connsiteX336" fmla="*/ 1270852 w 6006665"/>
                  <a:gd name="connsiteY336" fmla="*/ 2306551 h 3006470"/>
                  <a:gd name="connsiteX337" fmla="*/ 1254945 w 6006665"/>
                  <a:gd name="connsiteY337" fmla="*/ 2327003 h 3006470"/>
                  <a:gd name="connsiteX338" fmla="*/ 1282214 w 6006665"/>
                  <a:gd name="connsiteY338" fmla="*/ 2370180 h 3006470"/>
                  <a:gd name="connsiteX339" fmla="*/ 1243582 w 6006665"/>
                  <a:gd name="connsiteY339" fmla="*/ 2386087 h 3006470"/>
                  <a:gd name="connsiteX340" fmla="*/ 1254945 w 6006665"/>
                  <a:gd name="connsiteY340" fmla="*/ 2404267 h 3006470"/>
                  <a:gd name="connsiteX341" fmla="*/ 1216313 w 6006665"/>
                  <a:gd name="connsiteY341" fmla="*/ 2429264 h 3006470"/>
                  <a:gd name="connsiteX342" fmla="*/ 1275397 w 6006665"/>
                  <a:gd name="connsiteY342" fmla="*/ 2472441 h 3006470"/>
                  <a:gd name="connsiteX343" fmla="*/ 1270852 w 6006665"/>
                  <a:gd name="connsiteY343" fmla="*/ 2499711 h 3006470"/>
                  <a:gd name="connsiteX344" fmla="*/ 1259108 w 6006665"/>
                  <a:gd name="connsiteY344" fmla="*/ 2498732 h 3006470"/>
                  <a:gd name="connsiteX345" fmla="*/ 1258945 w 6006665"/>
                  <a:gd name="connsiteY345" fmla="*/ 2499711 h 3006470"/>
                  <a:gd name="connsiteX346" fmla="*/ 1215644 w 6006665"/>
                  <a:gd name="connsiteY346" fmla="*/ 2496102 h 3006470"/>
                  <a:gd name="connsiteX347" fmla="*/ 1204950 w 6006665"/>
                  <a:gd name="connsiteY347" fmla="*/ 2511073 h 3006470"/>
                  <a:gd name="connsiteX348" fmla="*/ 1196495 w 6006665"/>
                  <a:gd name="connsiteY348" fmla="*/ 2506241 h 3006470"/>
                  <a:gd name="connsiteX349" fmla="*/ 1193043 w 6006665"/>
                  <a:gd name="connsiteY349" fmla="*/ 2511073 h 3006470"/>
                  <a:gd name="connsiteX350" fmla="*/ 1145322 w 6006665"/>
                  <a:gd name="connsiteY350" fmla="*/ 2483803 h 3006470"/>
                  <a:gd name="connsiteX351" fmla="*/ 1098145 w 6006665"/>
                  <a:gd name="connsiteY351" fmla="*/ 2483803 h 3006470"/>
                  <a:gd name="connsiteX352" fmla="*/ 1061785 w 6006665"/>
                  <a:gd name="connsiteY352" fmla="*/ 2511073 h 3006470"/>
                  <a:gd name="connsiteX353" fmla="*/ 1055322 w 6006665"/>
                  <a:gd name="connsiteY353" fmla="*/ 2506990 h 3006470"/>
                  <a:gd name="connsiteX354" fmla="*/ 1049878 w 6006665"/>
                  <a:gd name="connsiteY354" fmla="*/ 2511073 h 3006470"/>
                  <a:gd name="connsiteX355" fmla="*/ 1006701 w 6006665"/>
                  <a:gd name="connsiteY355" fmla="*/ 2483803 h 3006470"/>
                  <a:gd name="connsiteX356" fmla="*/ 924893 w 6006665"/>
                  <a:gd name="connsiteY356" fmla="*/ 2447444 h 3006470"/>
                  <a:gd name="connsiteX357" fmla="*/ 877716 w 6006665"/>
                  <a:gd name="connsiteY357" fmla="*/ 2447444 h 3006470"/>
                  <a:gd name="connsiteX358" fmla="*/ 802724 w 6006665"/>
                  <a:gd name="connsiteY358" fmla="*/ 2511073 h 3006470"/>
                  <a:gd name="connsiteX359" fmla="*/ 798179 w 6006665"/>
                  <a:gd name="connsiteY359" fmla="*/ 2554250 h 3006470"/>
                  <a:gd name="connsiteX360" fmla="*/ 787406 w 6006665"/>
                  <a:gd name="connsiteY360" fmla="*/ 2543477 h 3006470"/>
                  <a:gd name="connsiteX361" fmla="*/ 786272 w 6006665"/>
                  <a:gd name="connsiteY361" fmla="*/ 2554250 h 3006470"/>
                  <a:gd name="connsiteX362" fmla="*/ 756063 w 6006665"/>
                  <a:gd name="connsiteY362" fmla="*/ 2524040 h 3006470"/>
                  <a:gd name="connsiteX363" fmla="*/ 732278 w 6006665"/>
                  <a:gd name="connsiteY363" fmla="*/ 2581519 h 3006470"/>
                  <a:gd name="connsiteX364" fmla="*/ 743640 w 6006665"/>
                  <a:gd name="connsiteY364" fmla="*/ 2590609 h 3006470"/>
                  <a:gd name="connsiteX365" fmla="*/ 723188 w 6006665"/>
                  <a:gd name="connsiteY365" fmla="*/ 2633786 h 3006470"/>
                  <a:gd name="connsiteX366" fmla="*/ 747026 w 6006665"/>
                  <a:gd name="connsiteY366" fmla="*/ 2670627 h 3006470"/>
                  <a:gd name="connsiteX367" fmla="*/ 763548 w 6006665"/>
                  <a:gd name="connsiteY367" fmla="*/ 2667873 h 3006470"/>
                  <a:gd name="connsiteX368" fmla="*/ 764871 w 6006665"/>
                  <a:gd name="connsiteY368" fmla="*/ 2669637 h 3006470"/>
                  <a:gd name="connsiteX369" fmla="*/ 775455 w 6006665"/>
                  <a:gd name="connsiteY369" fmla="*/ 2667873 h 3006470"/>
                  <a:gd name="connsiteX370" fmla="*/ 802724 w 6006665"/>
                  <a:gd name="connsiteY370" fmla="*/ 2704232 h 3006470"/>
                  <a:gd name="connsiteX371" fmla="*/ 798179 w 6006665"/>
                  <a:gd name="connsiteY371" fmla="*/ 2731502 h 3006470"/>
                  <a:gd name="connsiteX372" fmla="*/ 818632 w 6006665"/>
                  <a:gd name="connsiteY372" fmla="*/ 2742864 h 3006470"/>
                  <a:gd name="connsiteX373" fmla="*/ 802724 w 6006665"/>
                  <a:gd name="connsiteY373" fmla="*/ 2774679 h 3006470"/>
                  <a:gd name="connsiteX374" fmla="*/ 766365 w 6006665"/>
                  <a:gd name="connsiteY374" fmla="*/ 2779224 h 3006470"/>
                  <a:gd name="connsiteX375" fmla="*/ 727733 w 6006665"/>
                  <a:gd name="connsiteY375" fmla="*/ 2838308 h 3006470"/>
                  <a:gd name="connsiteX376" fmla="*/ 759548 w 6006665"/>
                  <a:gd name="connsiteY376" fmla="*/ 2881485 h 3006470"/>
                  <a:gd name="connsiteX377" fmla="*/ 759548 w 6006665"/>
                  <a:gd name="connsiteY377" fmla="*/ 2920116 h 3006470"/>
                  <a:gd name="connsiteX378" fmla="*/ 798179 w 6006665"/>
                  <a:gd name="connsiteY378" fmla="*/ 2979201 h 3006470"/>
                  <a:gd name="connsiteX379" fmla="*/ 775455 w 6006665"/>
                  <a:gd name="connsiteY379" fmla="*/ 2995108 h 3006470"/>
                  <a:gd name="connsiteX380" fmla="*/ 770910 w 6006665"/>
                  <a:gd name="connsiteY380" fmla="*/ 3006470 h 3006470"/>
                  <a:gd name="connsiteX381" fmla="*/ 759003 w 6006665"/>
                  <a:gd name="connsiteY381" fmla="*/ 3006470 h 3006470"/>
                  <a:gd name="connsiteX382" fmla="*/ 755003 w 6006665"/>
                  <a:gd name="connsiteY382" fmla="*/ 3006470 h 3006470"/>
                  <a:gd name="connsiteX383" fmla="*/ 743096 w 6006665"/>
                  <a:gd name="connsiteY383" fmla="*/ 3006470 h 3006470"/>
                  <a:gd name="connsiteX384" fmla="*/ 715826 w 6006665"/>
                  <a:gd name="connsiteY384" fmla="*/ 2972383 h 3006470"/>
                  <a:gd name="connsiteX385" fmla="*/ 704464 w 6006665"/>
                  <a:gd name="connsiteY385" fmla="*/ 2972383 h 3006470"/>
                  <a:gd name="connsiteX386" fmla="*/ 684012 w 6006665"/>
                  <a:gd name="connsiteY386" fmla="*/ 2963293 h 3006470"/>
                  <a:gd name="connsiteX387" fmla="*/ 672649 w 6006665"/>
                  <a:gd name="connsiteY387" fmla="*/ 2940569 h 3006470"/>
                  <a:gd name="connsiteX388" fmla="*/ 645222 w 6006665"/>
                  <a:gd name="connsiteY388" fmla="*/ 2932732 h 3006470"/>
                  <a:gd name="connsiteX389" fmla="*/ 625472 w 6006665"/>
                  <a:gd name="connsiteY389" fmla="*/ 2936024 h 3006470"/>
                  <a:gd name="connsiteX390" fmla="*/ 623771 w 6006665"/>
                  <a:gd name="connsiteY390" fmla="*/ 2934323 h 3006470"/>
                  <a:gd name="connsiteX391" fmla="*/ 613565 w 6006665"/>
                  <a:gd name="connsiteY391" fmla="*/ 2936024 h 3006470"/>
                  <a:gd name="connsiteX392" fmla="*/ 609020 w 6006665"/>
                  <a:gd name="connsiteY392" fmla="*/ 2931479 h 3006470"/>
                  <a:gd name="connsiteX393" fmla="*/ 559026 w 6006665"/>
                  <a:gd name="connsiteY393" fmla="*/ 2904209 h 3006470"/>
                  <a:gd name="connsiteX394" fmla="*/ 506760 w 6006665"/>
                  <a:gd name="connsiteY394" fmla="*/ 2897392 h 3006470"/>
                  <a:gd name="connsiteX395" fmla="*/ 483280 w 6006665"/>
                  <a:gd name="connsiteY395" fmla="*/ 2890683 h 3006470"/>
                  <a:gd name="connsiteX396" fmla="*/ 480035 w 6006665"/>
                  <a:gd name="connsiteY396" fmla="*/ 2892847 h 3006470"/>
                  <a:gd name="connsiteX397" fmla="*/ 475042 w 6006665"/>
                  <a:gd name="connsiteY397" fmla="*/ 2888329 h 3006470"/>
                  <a:gd name="connsiteX398" fmla="*/ 474945 w 6006665"/>
                  <a:gd name="connsiteY398" fmla="*/ 2888302 h 3006470"/>
                  <a:gd name="connsiteX399" fmla="*/ 468128 w 6006665"/>
                  <a:gd name="connsiteY399" fmla="*/ 2892847 h 3006470"/>
                  <a:gd name="connsiteX400" fmla="*/ 420406 w 6006665"/>
                  <a:gd name="connsiteY400" fmla="*/ 2849670 h 3006470"/>
                  <a:gd name="connsiteX401" fmla="*/ 381774 w 6006665"/>
                  <a:gd name="connsiteY401" fmla="*/ 2833763 h 3006470"/>
                  <a:gd name="connsiteX402" fmla="*/ 349960 w 6006665"/>
                  <a:gd name="connsiteY402" fmla="*/ 2801948 h 3006470"/>
                  <a:gd name="connsiteX403" fmla="*/ 377229 w 6006665"/>
                  <a:gd name="connsiteY403" fmla="*/ 2795131 h 3006470"/>
                  <a:gd name="connsiteX404" fmla="*/ 404499 w 6006665"/>
                  <a:gd name="connsiteY404" fmla="*/ 2747409 h 3006470"/>
                  <a:gd name="connsiteX405" fmla="*/ 388591 w 6006665"/>
                  <a:gd name="connsiteY405" fmla="*/ 2731502 h 3006470"/>
                  <a:gd name="connsiteX406" fmla="*/ 440858 w 6006665"/>
                  <a:gd name="connsiteY406" fmla="*/ 2704232 h 3006470"/>
                  <a:gd name="connsiteX407" fmla="*/ 440858 w 6006665"/>
                  <a:gd name="connsiteY407" fmla="*/ 2701176 h 3006470"/>
                  <a:gd name="connsiteX408" fmla="*/ 416406 w 6006665"/>
                  <a:gd name="connsiteY408" fmla="*/ 2704232 h 3006470"/>
                  <a:gd name="connsiteX409" fmla="*/ 416406 w 6006665"/>
                  <a:gd name="connsiteY409" fmla="*/ 2702744 h 3006470"/>
                  <a:gd name="connsiteX410" fmla="*/ 404499 w 6006665"/>
                  <a:gd name="connsiteY410" fmla="*/ 2704232 h 3006470"/>
                  <a:gd name="connsiteX411" fmla="*/ 404499 w 6006665"/>
                  <a:gd name="connsiteY411" fmla="*/ 2683780 h 3006470"/>
                  <a:gd name="connsiteX412" fmla="*/ 424951 w 6006665"/>
                  <a:gd name="connsiteY412" fmla="*/ 2667873 h 3006470"/>
                  <a:gd name="connsiteX413" fmla="*/ 463583 w 6006665"/>
                  <a:gd name="connsiteY413" fmla="*/ 2661056 h 3006470"/>
                  <a:gd name="connsiteX414" fmla="*/ 468128 w 6006665"/>
                  <a:gd name="connsiteY414" fmla="*/ 2645148 h 3006470"/>
                  <a:gd name="connsiteX415" fmla="*/ 456765 w 6006665"/>
                  <a:gd name="connsiteY415" fmla="*/ 2613334 h 3006470"/>
                  <a:gd name="connsiteX416" fmla="*/ 474945 w 6006665"/>
                  <a:gd name="connsiteY416" fmla="*/ 2586064 h 3006470"/>
                  <a:gd name="connsiteX417" fmla="*/ 474945 w 6006665"/>
                  <a:gd name="connsiteY417" fmla="*/ 2565612 h 3006470"/>
                  <a:gd name="connsiteX418" fmla="*/ 420406 w 6006665"/>
                  <a:gd name="connsiteY418" fmla="*/ 2547432 h 3006470"/>
                  <a:gd name="connsiteX419" fmla="*/ 409588 w 6006665"/>
                  <a:gd name="connsiteY419" fmla="*/ 2547432 h 3006470"/>
                  <a:gd name="connsiteX420" fmla="*/ 397681 w 6006665"/>
                  <a:gd name="connsiteY420" fmla="*/ 2547432 h 3006470"/>
                  <a:gd name="connsiteX421" fmla="*/ 379485 w 6006665"/>
                  <a:gd name="connsiteY421" fmla="*/ 2525193 h 3006470"/>
                  <a:gd name="connsiteX422" fmla="*/ 357322 w 6006665"/>
                  <a:gd name="connsiteY422" fmla="*/ 2531525 h 3006470"/>
                  <a:gd name="connsiteX423" fmla="*/ 352842 w 6006665"/>
                  <a:gd name="connsiteY423" fmla="*/ 2529403 h 3006470"/>
                  <a:gd name="connsiteX424" fmla="*/ 345415 w 6006665"/>
                  <a:gd name="connsiteY424" fmla="*/ 2531525 h 3006470"/>
                  <a:gd name="connsiteX425" fmla="*/ 302238 w 6006665"/>
                  <a:gd name="connsiteY425" fmla="*/ 2511073 h 3006470"/>
                  <a:gd name="connsiteX426" fmla="*/ 302238 w 6006665"/>
                  <a:gd name="connsiteY426" fmla="*/ 2499711 h 3006470"/>
                  <a:gd name="connsiteX427" fmla="*/ 286331 w 6006665"/>
                  <a:gd name="connsiteY427" fmla="*/ 2472441 h 3006470"/>
                  <a:gd name="connsiteX428" fmla="*/ 270968 w 6006665"/>
                  <a:gd name="connsiteY428" fmla="*/ 2472441 h 3006470"/>
                  <a:gd name="connsiteX429" fmla="*/ 259061 w 6006665"/>
                  <a:gd name="connsiteY429" fmla="*/ 2472441 h 3006470"/>
                  <a:gd name="connsiteX430" fmla="*/ 254516 w 6006665"/>
                  <a:gd name="connsiteY430" fmla="*/ 2456534 h 3006470"/>
                  <a:gd name="connsiteX431" fmla="*/ 263606 w 6006665"/>
                  <a:gd name="connsiteY431" fmla="*/ 2440627 h 3006470"/>
                  <a:gd name="connsiteX432" fmla="*/ 243991 w 6006665"/>
                  <a:gd name="connsiteY432" fmla="*/ 2410114 h 3006470"/>
                  <a:gd name="connsiteX433" fmla="*/ 216429 w 6006665"/>
                  <a:gd name="connsiteY433" fmla="*/ 2413357 h 3006470"/>
                  <a:gd name="connsiteX434" fmla="*/ 212956 w 6006665"/>
                  <a:gd name="connsiteY434" fmla="*/ 2412365 h 3006470"/>
                  <a:gd name="connsiteX435" fmla="*/ 204522 w 6006665"/>
                  <a:gd name="connsiteY435" fmla="*/ 2413357 h 3006470"/>
                  <a:gd name="connsiteX436" fmla="*/ 199623 w 6006665"/>
                  <a:gd name="connsiteY436" fmla="*/ 2411957 h 3006470"/>
                  <a:gd name="connsiteX437" fmla="*/ 195977 w 6006665"/>
                  <a:gd name="connsiteY437" fmla="*/ 2424719 h 3006470"/>
                  <a:gd name="connsiteX438" fmla="*/ 184968 w 6006665"/>
                  <a:gd name="connsiteY438" fmla="*/ 2421574 h 3006470"/>
                  <a:gd name="connsiteX439" fmla="*/ 184070 w 6006665"/>
                  <a:gd name="connsiteY439" fmla="*/ 2424719 h 3006470"/>
                  <a:gd name="connsiteX440" fmla="*/ 168163 w 6006665"/>
                  <a:gd name="connsiteY440" fmla="*/ 2420174 h 3006470"/>
                  <a:gd name="connsiteX441" fmla="*/ 156800 w 6006665"/>
                  <a:gd name="connsiteY441" fmla="*/ 2381542 h 3006470"/>
                  <a:gd name="connsiteX442" fmla="*/ 152255 w 6006665"/>
                  <a:gd name="connsiteY442" fmla="*/ 2365635 h 3006470"/>
                  <a:gd name="connsiteX443" fmla="*/ 156800 w 6006665"/>
                  <a:gd name="connsiteY443" fmla="*/ 2361090 h 3006470"/>
                  <a:gd name="connsiteX444" fmla="*/ 168707 w 6006665"/>
                  <a:gd name="connsiteY444" fmla="*/ 2361090 h 3006470"/>
                  <a:gd name="connsiteX445" fmla="*/ 188615 w 6006665"/>
                  <a:gd name="connsiteY445" fmla="*/ 2361090 h 3006470"/>
                  <a:gd name="connsiteX446" fmla="*/ 199977 w 6006665"/>
                  <a:gd name="connsiteY446" fmla="*/ 2349728 h 3006470"/>
                  <a:gd name="connsiteX447" fmla="*/ 188615 w 6006665"/>
                  <a:gd name="connsiteY447" fmla="*/ 2327003 h 3006470"/>
                  <a:gd name="connsiteX448" fmla="*/ 168163 w 6006665"/>
                  <a:gd name="connsiteY448" fmla="*/ 2317914 h 3006470"/>
                  <a:gd name="connsiteX449" fmla="*/ 168163 w 6006665"/>
                  <a:gd name="connsiteY449" fmla="*/ 2311096 h 3006470"/>
                  <a:gd name="connsiteX450" fmla="*/ 152255 w 6006665"/>
                  <a:gd name="connsiteY450" fmla="*/ 2295189 h 3006470"/>
                  <a:gd name="connsiteX451" fmla="*/ 129531 w 6006665"/>
                  <a:gd name="connsiteY451" fmla="*/ 2258829 h 3006470"/>
                  <a:gd name="connsiteX452" fmla="*/ 140893 w 6006665"/>
                  <a:gd name="connsiteY452" fmla="*/ 2236105 h 3006470"/>
                  <a:gd name="connsiteX453" fmla="*/ 136348 w 6006665"/>
                  <a:gd name="connsiteY453" fmla="*/ 2208835 h 3006470"/>
                  <a:gd name="connsiteX454" fmla="*/ 103789 w 6006665"/>
                  <a:gd name="connsiteY454" fmla="*/ 2195428 h 3006470"/>
                  <a:gd name="connsiteX455" fmla="*/ 93716 w 6006665"/>
                  <a:gd name="connsiteY455" fmla="*/ 2199745 h 3006470"/>
                  <a:gd name="connsiteX456" fmla="*/ 91868 w 6006665"/>
                  <a:gd name="connsiteY456" fmla="*/ 2195434 h 3006470"/>
                  <a:gd name="connsiteX457" fmla="*/ 81809 w 6006665"/>
                  <a:gd name="connsiteY457" fmla="*/ 2199745 h 3006470"/>
                  <a:gd name="connsiteX458" fmla="*/ 74992 w 6006665"/>
                  <a:gd name="connsiteY458" fmla="*/ 2183838 h 3006470"/>
                  <a:gd name="connsiteX459" fmla="*/ 34087 w 6006665"/>
                  <a:gd name="connsiteY459" fmla="*/ 2172476 h 3006470"/>
                  <a:gd name="connsiteX460" fmla="*/ 22725 w 6006665"/>
                  <a:gd name="connsiteY460" fmla="*/ 2129299 h 3006470"/>
                  <a:gd name="connsiteX461" fmla="*/ 22725 w 6006665"/>
                  <a:gd name="connsiteY461" fmla="*/ 2097484 h 3006470"/>
                  <a:gd name="connsiteX462" fmla="*/ 0 w 6006665"/>
                  <a:gd name="connsiteY462" fmla="*/ 2081577 h 3006470"/>
                  <a:gd name="connsiteX463" fmla="*/ 15907 w 6006665"/>
                  <a:gd name="connsiteY463" fmla="*/ 2058853 h 3006470"/>
                  <a:gd name="connsiteX464" fmla="*/ 6818 w 6006665"/>
                  <a:gd name="connsiteY464" fmla="*/ 1995224 h 3006470"/>
                  <a:gd name="connsiteX465" fmla="*/ 34087 w 6006665"/>
                  <a:gd name="connsiteY465" fmla="*/ 1952047 h 3006470"/>
                  <a:gd name="connsiteX466" fmla="*/ 27270 w 6006665"/>
                  <a:gd name="connsiteY466" fmla="*/ 1940685 h 3006470"/>
                  <a:gd name="connsiteX467" fmla="*/ 70447 w 6006665"/>
                  <a:gd name="connsiteY467" fmla="*/ 1902053 h 3006470"/>
                  <a:gd name="connsiteX468" fmla="*/ 27270 w 6006665"/>
                  <a:gd name="connsiteY468" fmla="*/ 1865693 h 3006470"/>
                  <a:gd name="connsiteX469" fmla="*/ 109078 w 6006665"/>
                  <a:gd name="connsiteY469" fmla="*/ 1767977 h 3006470"/>
                  <a:gd name="connsiteX470" fmla="*/ 145438 w 6006665"/>
                  <a:gd name="connsiteY470" fmla="*/ 1724800 h 3006470"/>
                  <a:gd name="connsiteX471" fmla="*/ 156800 w 6006665"/>
                  <a:gd name="connsiteY471" fmla="*/ 1681624 h 3006470"/>
                  <a:gd name="connsiteX472" fmla="*/ 102261 w 6006665"/>
                  <a:gd name="connsiteY472" fmla="*/ 1629357 h 3006470"/>
                  <a:gd name="connsiteX473" fmla="*/ 118168 w 6006665"/>
                  <a:gd name="connsiteY473" fmla="*/ 1574818 h 3006470"/>
                  <a:gd name="connsiteX474" fmla="*/ 86354 w 6006665"/>
                  <a:gd name="connsiteY474" fmla="*/ 1511189 h 3006470"/>
                  <a:gd name="connsiteX475" fmla="*/ 109078 w 6006665"/>
                  <a:gd name="connsiteY475" fmla="*/ 1436197 h 3006470"/>
                  <a:gd name="connsiteX476" fmla="*/ 70447 w 6006665"/>
                  <a:gd name="connsiteY476" fmla="*/ 1333936 h 3006470"/>
                  <a:gd name="connsiteX477" fmla="*/ 102261 w 6006665"/>
                  <a:gd name="connsiteY477" fmla="*/ 1263490 h 3006470"/>
                  <a:gd name="connsiteX478" fmla="*/ 43177 w 6006665"/>
                  <a:gd name="connsiteY478" fmla="*/ 1197589 h 3006470"/>
                  <a:gd name="connsiteX479" fmla="*/ 49994 w 6006665"/>
                  <a:gd name="connsiteY479" fmla="*/ 1122597 h 3006470"/>
                  <a:gd name="connsiteX480" fmla="*/ 81809 w 6006665"/>
                  <a:gd name="connsiteY480" fmla="*/ 1118052 h 3006470"/>
                  <a:gd name="connsiteX481" fmla="*/ 145438 w 6006665"/>
                  <a:gd name="connsiteY481" fmla="*/ 1074876 h 3006470"/>
                  <a:gd name="connsiteX482" fmla="*/ 184070 w 6006665"/>
                  <a:gd name="connsiteY482" fmla="*/ 1036244 h 3006470"/>
                  <a:gd name="connsiteX483" fmla="*/ 189699 w 6006665"/>
                  <a:gd name="connsiteY483" fmla="*/ 1042522 h 3006470"/>
                  <a:gd name="connsiteX484" fmla="*/ 195977 w 6006665"/>
                  <a:gd name="connsiteY484" fmla="*/ 1036244 h 3006470"/>
                  <a:gd name="connsiteX485" fmla="*/ 255061 w 6006665"/>
                  <a:gd name="connsiteY485" fmla="*/ 1102145 h 3006470"/>
                  <a:gd name="connsiteX486" fmla="*/ 350504 w 6006665"/>
                  <a:gd name="connsiteY486" fmla="*/ 1122597 h 3006470"/>
                  <a:gd name="connsiteX487" fmla="*/ 491397 w 6006665"/>
                  <a:gd name="connsiteY487" fmla="*/ 1236221 h 3006470"/>
                  <a:gd name="connsiteX488" fmla="*/ 523211 w 6006665"/>
                  <a:gd name="connsiteY488" fmla="*/ 1283942 h 3006470"/>
                  <a:gd name="connsiteX489" fmla="*/ 523211 w 6006665"/>
                  <a:gd name="connsiteY489" fmla="*/ 1343026 h 3006470"/>
                  <a:gd name="connsiteX490" fmla="*/ 486852 w 6006665"/>
                  <a:gd name="connsiteY490" fmla="*/ 1397565 h 3006470"/>
                  <a:gd name="connsiteX491" fmla="*/ 420951 w 6006665"/>
                  <a:gd name="connsiteY491" fmla="*/ 1418018 h 3006470"/>
                  <a:gd name="connsiteX492" fmla="*/ 415909 w 6006665"/>
                  <a:gd name="connsiteY492" fmla="*/ 1415887 h 3006470"/>
                  <a:gd name="connsiteX493" fmla="*/ 409044 w 6006665"/>
                  <a:gd name="connsiteY493" fmla="*/ 1418018 h 3006470"/>
                  <a:gd name="connsiteX494" fmla="*/ 252950 w 6006665"/>
                  <a:gd name="connsiteY494" fmla="*/ 1352062 h 3006470"/>
                  <a:gd name="connsiteX495" fmla="*/ 232336 w 6006665"/>
                  <a:gd name="connsiteY495" fmla="*/ 1358934 h 3006470"/>
                  <a:gd name="connsiteX496" fmla="*/ 291420 w 6006665"/>
                  <a:gd name="connsiteY496" fmla="*/ 1429380 h 3006470"/>
                  <a:gd name="connsiteX497" fmla="*/ 291420 w 6006665"/>
                  <a:gd name="connsiteY497" fmla="*/ 1468012 h 3006470"/>
                  <a:gd name="connsiteX498" fmla="*/ 298238 w 6006665"/>
                  <a:gd name="connsiteY498" fmla="*/ 1554366 h 3006470"/>
                  <a:gd name="connsiteX499" fmla="*/ 345959 w 6006665"/>
                  <a:gd name="connsiteY499" fmla="*/ 1586180 h 3006470"/>
                  <a:gd name="connsiteX500" fmla="*/ 362087 w 6006665"/>
                  <a:gd name="connsiteY500" fmla="*/ 1595588 h 3006470"/>
                  <a:gd name="connsiteX501" fmla="*/ 365867 w 6006665"/>
                  <a:gd name="connsiteY501" fmla="*/ 1563455 h 3006470"/>
                  <a:gd name="connsiteX502" fmla="*/ 345415 w 6006665"/>
                  <a:gd name="connsiteY502" fmla="*/ 1527096 h 3006470"/>
                  <a:gd name="connsiteX503" fmla="*/ 365867 w 6006665"/>
                  <a:gd name="connsiteY503" fmla="*/ 1495281 h 3006470"/>
                  <a:gd name="connsiteX504" fmla="*/ 374560 w 6006665"/>
                  <a:gd name="connsiteY504" fmla="*/ 1500280 h 3006470"/>
                  <a:gd name="connsiteX505" fmla="*/ 377774 w 6006665"/>
                  <a:gd name="connsiteY505" fmla="*/ 1495281 h 3006470"/>
                  <a:gd name="connsiteX506" fmla="*/ 461933 w 6006665"/>
                  <a:gd name="connsiteY506" fmla="*/ 1543673 h 3006470"/>
                  <a:gd name="connsiteX507" fmla="*/ 484035 w 6006665"/>
                  <a:gd name="connsiteY507" fmla="*/ 1527096 h 3006470"/>
                  <a:gd name="connsiteX508" fmla="*/ 463583 w 6006665"/>
                  <a:gd name="connsiteY508" fmla="*/ 1461194 h 3006470"/>
                  <a:gd name="connsiteX509" fmla="*/ 549936 w 6006665"/>
                  <a:gd name="connsiteY509" fmla="*/ 1374841 h 3006470"/>
                  <a:gd name="connsiteX510" fmla="*/ 559742 w 6006665"/>
                  <a:gd name="connsiteY510" fmla="*/ 1376942 h 3006470"/>
                  <a:gd name="connsiteX511" fmla="*/ 561843 w 6006665"/>
                  <a:gd name="connsiteY511" fmla="*/ 1374841 h 3006470"/>
                  <a:gd name="connsiteX512" fmla="*/ 593658 w 6006665"/>
                  <a:gd name="connsiteY512" fmla="*/ 1381658 h 3006470"/>
                  <a:gd name="connsiteX513" fmla="*/ 620945 w 6006665"/>
                  <a:gd name="connsiteY513" fmla="*/ 1405535 h 3006470"/>
                  <a:gd name="connsiteX514" fmla="*/ 640835 w 6006665"/>
                  <a:gd name="connsiteY514" fmla="*/ 1349844 h 3006470"/>
                  <a:gd name="connsiteX515" fmla="*/ 609020 w 6006665"/>
                  <a:gd name="connsiteY515" fmla="*/ 1295305 h 3006470"/>
                  <a:gd name="connsiteX516" fmla="*/ 624928 w 6006665"/>
                  <a:gd name="connsiteY516" fmla="*/ 1236221 h 3006470"/>
                  <a:gd name="connsiteX517" fmla="*/ 597658 w 6006665"/>
                  <a:gd name="connsiteY517" fmla="*/ 1177136 h 3006470"/>
                  <a:gd name="connsiteX518" fmla="*/ 611562 w 6006665"/>
                  <a:gd name="connsiteY518" fmla="*/ 1181462 h 3006470"/>
                  <a:gd name="connsiteX519" fmla="*/ 609565 w 6006665"/>
                  <a:gd name="connsiteY519" fmla="*/ 1177136 h 3006470"/>
                  <a:gd name="connsiteX520" fmla="*/ 711826 w 6006665"/>
                  <a:gd name="connsiteY520" fmla="*/ 1208951 h 3006470"/>
                  <a:gd name="connsiteX521" fmla="*/ 732278 w 6006665"/>
                  <a:gd name="connsiteY521" fmla="*/ 1263490 h 3006470"/>
                  <a:gd name="connsiteX522" fmla="*/ 684556 w 6006665"/>
                  <a:gd name="connsiteY522" fmla="*/ 1274852 h 3006470"/>
                  <a:gd name="connsiteX523" fmla="*/ 684556 w 6006665"/>
                  <a:gd name="connsiteY523" fmla="*/ 1327119 h 3006470"/>
                  <a:gd name="connsiteX524" fmla="*/ 713309 w 6006665"/>
                  <a:gd name="connsiteY524" fmla="*/ 1355872 h 3006470"/>
                  <a:gd name="connsiteX525" fmla="*/ 763548 w 6006665"/>
                  <a:gd name="connsiteY525" fmla="*/ 1338481 h 3006470"/>
                  <a:gd name="connsiteX526" fmla="*/ 770365 w 6006665"/>
                  <a:gd name="connsiteY526" fmla="*/ 1279397 h 3006470"/>
                  <a:gd name="connsiteX527" fmla="*/ 845357 w 6006665"/>
                  <a:gd name="connsiteY527" fmla="*/ 1231676 h 3006470"/>
                  <a:gd name="connsiteX528" fmla="*/ 972614 w 6006665"/>
                  <a:gd name="connsiteY528" fmla="*/ 1145322 h 3006470"/>
                  <a:gd name="connsiteX529" fmla="*/ 982566 w 6006665"/>
                  <a:gd name="connsiteY529" fmla="*/ 1146649 h 3006470"/>
                  <a:gd name="connsiteX530" fmla="*/ 984521 w 6006665"/>
                  <a:gd name="connsiteY530" fmla="*/ 1145322 h 3006470"/>
                  <a:gd name="connsiteX531" fmla="*/ 1018608 w 6006665"/>
                  <a:gd name="connsiteY531" fmla="*/ 1149867 h 3006470"/>
                  <a:gd name="connsiteX532" fmla="*/ 979977 w 6006665"/>
                  <a:gd name="connsiteY532" fmla="*/ 1213496 h 3006470"/>
                  <a:gd name="connsiteX533" fmla="*/ 1012666 w 6006665"/>
                  <a:gd name="connsiteY533" fmla="*/ 1218657 h 3006470"/>
                  <a:gd name="connsiteX534" fmla="*/ 1038516 w 6006665"/>
                  <a:gd name="connsiteY534" fmla="*/ 1188499 h 3006470"/>
                  <a:gd name="connsiteX535" fmla="*/ 1050423 w 6006665"/>
                  <a:gd name="connsiteY535" fmla="*/ 1188499 h 3006470"/>
                  <a:gd name="connsiteX536" fmla="*/ 1108962 w 6006665"/>
                  <a:gd name="connsiteY536" fmla="*/ 1188499 h 3006470"/>
                  <a:gd name="connsiteX537" fmla="*/ 1161229 w 6006665"/>
                  <a:gd name="connsiteY537" fmla="*/ 1145322 h 3006470"/>
                  <a:gd name="connsiteX538" fmla="*/ 1165711 w 6006665"/>
                  <a:gd name="connsiteY538" fmla="*/ 1151456 h 3006470"/>
                  <a:gd name="connsiteX539" fmla="*/ 1173136 w 6006665"/>
                  <a:gd name="connsiteY539" fmla="*/ 1145322 h 3006470"/>
                  <a:gd name="connsiteX540" fmla="*/ 1210035 w 6006665"/>
                  <a:gd name="connsiteY540" fmla="*/ 1195815 h 3006470"/>
                  <a:gd name="connsiteX541" fmla="*/ 1247583 w 6006665"/>
                  <a:gd name="connsiteY541" fmla="*/ 1138505 h 3006470"/>
                  <a:gd name="connsiteX542" fmla="*/ 1211223 w 6006665"/>
                  <a:gd name="connsiteY542" fmla="*/ 1079421 h 3006470"/>
                  <a:gd name="connsiteX543" fmla="*/ 1227130 w 6006665"/>
                  <a:gd name="connsiteY543" fmla="*/ 1043061 h 3006470"/>
                  <a:gd name="connsiteX544" fmla="*/ 1237665 w 6006665"/>
                  <a:gd name="connsiteY544" fmla="*/ 1046199 h 3006470"/>
                  <a:gd name="connsiteX545" fmla="*/ 1239037 w 6006665"/>
                  <a:gd name="connsiteY545" fmla="*/ 1043061 h 3006470"/>
                  <a:gd name="connsiteX546" fmla="*/ 1345843 w 6006665"/>
                  <a:gd name="connsiteY546" fmla="*/ 1074876 h 3006470"/>
                  <a:gd name="connsiteX547" fmla="*/ 1400382 w 6006665"/>
                  <a:gd name="connsiteY547" fmla="*/ 1106690 h 3006470"/>
                  <a:gd name="connsiteX548" fmla="*/ 1519756 w 6006665"/>
                  <a:gd name="connsiteY548" fmla="*/ 1213274 h 3006470"/>
                  <a:gd name="connsiteX549" fmla="*/ 1543003 w 6006665"/>
                  <a:gd name="connsiteY549" fmla="*/ 1172592 h 3006470"/>
                  <a:gd name="connsiteX550" fmla="*/ 1506643 w 6006665"/>
                  <a:gd name="connsiteY550" fmla="*/ 1118052 h 3006470"/>
                  <a:gd name="connsiteX551" fmla="*/ 1506643 w 6006665"/>
                  <a:gd name="connsiteY551" fmla="*/ 1095328 h 3006470"/>
                  <a:gd name="connsiteX552" fmla="*/ 1463467 w 6006665"/>
                  <a:gd name="connsiteY552" fmla="*/ 1086238 h 3006470"/>
                  <a:gd name="connsiteX553" fmla="*/ 1472556 w 6006665"/>
                  <a:gd name="connsiteY553" fmla="*/ 1036244 h 3006470"/>
                  <a:gd name="connsiteX554" fmla="*/ 1452104 w 6006665"/>
                  <a:gd name="connsiteY554" fmla="*/ 949890 h 3006470"/>
                  <a:gd name="connsiteX555" fmla="*/ 1452104 w 6006665"/>
                  <a:gd name="connsiteY555" fmla="*/ 913531 h 3006470"/>
                  <a:gd name="connsiteX556" fmla="*/ 1522551 w 6006665"/>
                  <a:gd name="connsiteY556" fmla="*/ 811270 h 3006470"/>
                  <a:gd name="connsiteX557" fmla="*/ 1543003 w 6006665"/>
                  <a:gd name="connsiteY557" fmla="*/ 697647 h 3006470"/>
                  <a:gd name="connsiteX558" fmla="*/ 1570272 w 6006665"/>
                  <a:gd name="connsiteY558" fmla="*/ 677194 h 3006470"/>
                  <a:gd name="connsiteX559" fmla="*/ 1578688 w 6006665"/>
                  <a:gd name="connsiteY559" fmla="*/ 679813 h 3006470"/>
                  <a:gd name="connsiteX560" fmla="*/ 1582179 w 6006665"/>
                  <a:gd name="connsiteY560" fmla="*/ 677194 h 3006470"/>
                  <a:gd name="connsiteX561" fmla="*/ 1684440 w 6006665"/>
                  <a:gd name="connsiteY561" fmla="*/ 709009 h 3006470"/>
                  <a:gd name="connsiteX562" fmla="*/ 1688985 w 6006665"/>
                  <a:gd name="connsiteY562" fmla="*/ 779455 h 3006470"/>
                  <a:gd name="connsiteX563" fmla="*/ 1652625 w 6006665"/>
                  <a:gd name="connsiteY563" fmla="*/ 870354 h 3006470"/>
                  <a:gd name="connsiteX564" fmla="*/ 1679895 w 6006665"/>
                  <a:gd name="connsiteY564" fmla="*/ 908986 h 3006470"/>
                  <a:gd name="connsiteX565" fmla="*/ 1688985 w 6006665"/>
                  <a:gd name="connsiteY565" fmla="*/ 983977 h 3006470"/>
                  <a:gd name="connsiteX566" fmla="*/ 1679895 w 6006665"/>
                  <a:gd name="connsiteY566" fmla="*/ 1129415 h 3006470"/>
                  <a:gd name="connsiteX567" fmla="*/ 1723072 w 6006665"/>
                  <a:gd name="connsiteY567" fmla="*/ 1193044 h 3006470"/>
                  <a:gd name="connsiteX568" fmla="*/ 1704892 w 6006665"/>
                  <a:gd name="connsiteY568" fmla="*/ 1256673 h 3006470"/>
                  <a:gd name="connsiteX569" fmla="*/ 1636718 w 6006665"/>
                  <a:gd name="connsiteY569" fmla="*/ 1393021 h 3006470"/>
                  <a:gd name="connsiteX570" fmla="*/ 1662494 w 6006665"/>
                  <a:gd name="connsiteY570" fmla="*/ 1399465 h 3006470"/>
                  <a:gd name="connsiteX571" fmla="*/ 1677078 w 6006665"/>
                  <a:gd name="connsiteY571" fmla="*/ 1370296 h 3006470"/>
                  <a:gd name="connsiteX572" fmla="*/ 1720255 w 6006665"/>
                  <a:gd name="connsiteY572" fmla="*/ 1349844 h 3006470"/>
                  <a:gd name="connsiteX573" fmla="*/ 1731617 w 6006665"/>
                  <a:gd name="connsiteY573" fmla="*/ 1299850 h 3006470"/>
                  <a:gd name="connsiteX574" fmla="*/ 1758887 w 6006665"/>
                  <a:gd name="connsiteY574" fmla="*/ 1256673 h 3006470"/>
                  <a:gd name="connsiteX575" fmla="*/ 1736162 w 6006665"/>
                  <a:gd name="connsiteY575" fmla="*/ 1197589 h 3006470"/>
                  <a:gd name="connsiteX576" fmla="*/ 1758887 w 6006665"/>
                  <a:gd name="connsiteY576" fmla="*/ 1133960 h 3006470"/>
                  <a:gd name="connsiteX577" fmla="*/ 1715710 w 6006665"/>
                  <a:gd name="connsiteY577" fmla="*/ 1122597 h 3006470"/>
                  <a:gd name="connsiteX578" fmla="*/ 1704347 w 6006665"/>
                  <a:gd name="connsiteY578" fmla="*/ 1070331 h 3006470"/>
                  <a:gd name="connsiteX579" fmla="*/ 1736162 w 6006665"/>
                  <a:gd name="connsiteY579" fmla="*/ 961252 h 3006470"/>
                  <a:gd name="connsiteX580" fmla="*/ 1688440 w 6006665"/>
                  <a:gd name="connsiteY580" fmla="*/ 865809 h 3006470"/>
                  <a:gd name="connsiteX581" fmla="*/ 1752069 w 6006665"/>
                  <a:gd name="connsiteY581" fmla="*/ 788545 h 3006470"/>
                  <a:gd name="connsiteX582" fmla="*/ 1747524 w 6006665"/>
                  <a:gd name="connsiteY582" fmla="*/ 704464 h 3006470"/>
                  <a:gd name="connsiteX583" fmla="*/ 1763431 w 6006665"/>
                  <a:gd name="connsiteY583" fmla="*/ 697647 h 3006470"/>
                  <a:gd name="connsiteX584" fmla="*/ 1764877 w 6006665"/>
                  <a:gd name="connsiteY584" fmla="*/ 702130 h 3006470"/>
                  <a:gd name="connsiteX585" fmla="*/ 1775339 w 6006665"/>
                  <a:gd name="connsiteY585" fmla="*/ 697647 h 3006470"/>
                  <a:gd name="connsiteX586" fmla="*/ 1798063 w 6006665"/>
                  <a:gd name="connsiteY586" fmla="*/ 768093 h 3006470"/>
                  <a:gd name="connsiteX587" fmla="*/ 1791454 w 6006665"/>
                  <a:gd name="connsiteY587" fmla="*/ 815304 h 3006470"/>
                  <a:gd name="connsiteX588" fmla="*/ 1854330 w 6006665"/>
                  <a:gd name="connsiteY588" fmla="*/ 772638 h 3006470"/>
                  <a:gd name="connsiteX589" fmla="*/ 1931594 w 6006665"/>
                  <a:gd name="connsiteY589" fmla="*/ 763548 h 3006470"/>
                  <a:gd name="connsiteX590" fmla="*/ 1932772 w 6006665"/>
                  <a:gd name="connsiteY590" fmla="*/ 764810 h 3006470"/>
                  <a:gd name="connsiteX591" fmla="*/ 1943501 w 6006665"/>
                  <a:gd name="connsiteY591" fmla="*/ 763548 h 3006470"/>
                  <a:gd name="connsiteX592" fmla="*/ 1988608 w 6006665"/>
                  <a:gd name="connsiteY592" fmla="*/ 811877 h 3006470"/>
                  <a:gd name="connsiteX593" fmla="*/ 1963408 w 6006665"/>
                  <a:gd name="connsiteY593" fmla="*/ 736278 h 3006470"/>
                  <a:gd name="connsiteX594" fmla="*/ 1963408 w 6006665"/>
                  <a:gd name="connsiteY594" fmla="*/ 595386 h 3006470"/>
                  <a:gd name="connsiteX595" fmla="*/ 2027037 w 6006665"/>
                  <a:gd name="connsiteY595" fmla="*/ 574934 h 3006470"/>
                  <a:gd name="connsiteX596" fmla="*/ 2037269 w 6006665"/>
                  <a:gd name="connsiteY596" fmla="*/ 575472 h 3006470"/>
                  <a:gd name="connsiteX597" fmla="*/ 2038944 w 6006665"/>
                  <a:gd name="connsiteY597" fmla="*/ 574934 h 3006470"/>
                  <a:gd name="connsiteX598" fmla="*/ 2115414 w 6006665"/>
                  <a:gd name="connsiteY598" fmla="*/ 578958 h 3006470"/>
                  <a:gd name="connsiteX599" fmla="*/ 2192927 w 6006665"/>
                  <a:gd name="connsiteY599" fmla="*/ 559026 h 3006470"/>
                  <a:gd name="connsiteX600" fmla="*/ 2167930 w 6006665"/>
                  <a:gd name="connsiteY600" fmla="*/ 493125 h 3006470"/>
                  <a:gd name="connsiteX601" fmla="*/ 2204289 w 6006665"/>
                  <a:gd name="connsiteY601" fmla="*/ 402226 h 3006470"/>
                  <a:gd name="connsiteX602" fmla="*/ 2247466 w 6006665"/>
                  <a:gd name="connsiteY602" fmla="*/ 397681 h 3006470"/>
                  <a:gd name="connsiteX603" fmla="*/ 2317913 w 6006665"/>
                  <a:gd name="connsiteY603" fmla="*/ 322690 h 3006470"/>
                  <a:gd name="connsiteX604" fmla="*/ 2420173 w 6006665"/>
                  <a:gd name="connsiteY604" fmla="*/ 304510 h 3006470"/>
                  <a:gd name="connsiteX605" fmla="*/ 2429263 w 6006665"/>
                  <a:gd name="connsiteY605" fmla="*/ 263606 h 3006470"/>
                  <a:gd name="connsiteX606" fmla="*/ 2526979 w 6006665"/>
                  <a:gd name="connsiteY606" fmla="*/ 252244 h 3006470"/>
                  <a:gd name="connsiteX607" fmla="*/ 2528058 w 6006665"/>
                  <a:gd name="connsiteY607" fmla="*/ 253503 h 3006470"/>
                  <a:gd name="connsiteX608" fmla="*/ 2538886 w 6006665"/>
                  <a:gd name="connsiteY608" fmla="*/ 252244 h 3006470"/>
                  <a:gd name="connsiteX609" fmla="*/ 2560820 w 6006665"/>
                  <a:gd name="connsiteY609" fmla="*/ 277833 h 3006470"/>
                  <a:gd name="connsiteX610" fmla="*/ 2640602 w 6006665"/>
                  <a:gd name="connsiteY610" fmla="*/ 202249 h 3006470"/>
                  <a:gd name="connsiteX611" fmla="*/ 2652509 w 6006665"/>
                  <a:gd name="connsiteY611" fmla="*/ 202249 h 3006470"/>
                  <a:gd name="connsiteX612" fmla="*/ 2704231 w 6006665"/>
                  <a:gd name="connsiteY612" fmla="*/ 202249 h 3006470"/>
                  <a:gd name="connsiteX613" fmla="*/ 2715593 w 6006665"/>
                  <a:gd name="connsiteY613" fmla="*/ 134075 h 3006470"/>
                  <a:gd name="connsiteX614" fmla="*/ 2751953 w 6006665"/>
                  <a:gd name="connsiteY614" fmla="*/ 68174 h 3006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Lst>
                <a:rect l="l" t="t" r="r" b="b"/>
                <a:pathLst>
                  <a:path w="6006665" h="3006470">
                    <a:moveTo>
                      <a:pt x="1791129" y="817622"/>
                    </a:moveTo>
                    <a:lnTo>
                      <a:pt x="1782156" y="881716"/>
                    </a:lnTo>
                    <a:lnTo>
                      <a:pt x="1809554" y="895415"/>
                    </a:lnTo>
                    <a:close/>
                    <a:moveTo>
                      <a:pt x="2838307" y="0"/>
                    </a:moveTo>
                    <a:lnTo>
                      <a:pt x="2844246" y="4711"/>
                    </a:lnTo>
                    <a:lnTo>
                      <a:pt x="2850213" y="0"/>
                    </a:lnTo>
                    <a:lnTo>
                      <a:pt x="2916115" y="52267"/>
                    </a:lnTo>
                    <a:lnTo>
                      <a:pt x="2861576" y="90899"/>
                    </a:lnTo>
                    <a:lnTo>
                      <a:pt x="2947929" y="118168"/>
                    </a:lnTo>
                    <a:lnTo>
                      <a:pt x="2957621" y="186006"/>
                    </a:lnTo>
                    <a:lnTo>
                      <a:pt x="2979199" y="161345"/>
                    </a:lnTo>
                    <a:lnTo>
                      <a:pt x="2991106" y="161345"/>
                    </a:lnTo>
                    <a:lnTo>
                      <a:pt x="3086005" y="161345"/>
                    </a:lnTo>
                    <a:lnTo>
                      <a:pt x="3097912" y="161345"/>
                    </a:lnTo>
                    <a:lnTo>
                      <a:pt x="3179721" y="236336"/>
                    </a:lnTo>
                    <a:lnTo>
                      <a:pt x="3211535" y="295420"/>
                    </a:lnTo>
                    <a:lnTo>
                      <a:pt x="3200173" y="370412"/>
                    </a:lnTo>
                    <a:lnTo>
                      <a:pt x="3161541" y="413589"/>
                    </a:lnTo>
                    <a:lnTo>
                      <a:pt x="3066097" y="488580"/>
                    </a:lnTo>
                    <a:lnTo>
                      <a:pt x="3034283" y="531757"/>
                    </a:lnTo>
                    <a:lnTo>
                      <a:pt x="3082005" y="547664"/>
                    </a:lnTo>
                    <a:lnTo>
                      <a:pt x="3129459" y="575345"/>
                    </a:lnTo>
                    <a:lnTo>
                      <a:pt x="3156451" y="552209"/>
                    </a:lnTo>
                    <a:lnTo>
                      <a:pt x="3158460" y="560693"/>
                    </a:lnTo>
                    <a:lnTo>
                      <a:pt x="3168359" y="552209"/>
                    </a:lnTo>
                    <a:lnTo>
                      <a:pt x="3184984" y="622402"/>
                    </a:lnTo>
                    <a:lnTo>
                      <a:pt x="3192811" y="606748"/>
                    </a:lnTo>
                    <a:lnTo>
                      <a:pt x="3251895" y="586296"/>
                    </a:lnTo>
                    <a:lnTo>
                      <a:pt x="3259833" y="587670"/>
                    </a:lnTo>
                    <a:lnTo>
                      <a:pt x="3263802" y="586296"/>
                    </a:lnTo>
                    <a:lnTo>
                      <a:pt x="3381970" y="606748"/>
                    </a:lnTo>
                    <a:lnTo>
                      <a:pt x="3388787" y="665832"/>
                    </a:lnTo>
                    <a:lnTo>
                      <a:pt x="3531529" y="686823"/>
                    </a:lnTo>
                    <a:lnTo>
                      <a:pt x="3538225" y="590841"/>
                    </a:lnTo>
                    <a:lnTo>
                      <a:pt x="3549910" y="594028"/>
                    </a:lnTo>
                    <a:lnTo>
                      <a:pt x="3550132" y="590841"/>
                    </a:lnTo>
                    <a:lnTo>
                      <a:pt x="3625123" y="611293"/>
                    </a:lnTo>
                    <a:lnTo>
                      <a:pt x="3672301" y="611293"/>
                    </a:lnTo>
                    <a:lnTo>
                      <a:pt x="3684207" y="611293"/>
                    </a:lnTo>
                    <a:lnTo>
                      <a:pt x="3743291" y="677194"/>
                    </a:lnTo>
                    <a:lnTo>
                      <a:pt x="3759199" y="756731"/>
                    </a:lnTo>
                    <a:lnTo>
                      <a:pt x="3738747" y="806725"/>
                    </a:lnTo>
                    <a:lnTo>
                      <a:pt x="3786469" y="897623"/>
                    </a:lnTo>
                    <a:lnTo>
                      <a:pt x="3835603" y="933529"/>
                    </a:lnTo>
                    <a:lnTo>
                      <a:pt x="3865460" y="822632"/>
                    </a:lnTo>
                    <a:lnTo>
                      <a:pt x="3875077" y="831139"/>
                    </a:lnTo>
                    <a:lnTo>
                      <a:pt x="3877367" y="822632"/>
                    </a:lnTo>
                    <a:lnTo>
                      <a:pt x="3932151" y="871095"/>
                    </a:lnTo>
                    <a:lnTo>
                      <a:pt x="3988173" y="843084"/>
                    </a:lnTo>
                    <a:lnTo>
                      <a:pt x="3993852" y="846199"/>
                    </a:lnTo>
                    <a:lnTo>
                      <a:pt x="4000080" y="843084"/>
                    </a:lnTo>
                    <a:lnTo>
                      <a:pt x="4062426" y="877274"/>
                    </a:lnTo>
                    <a:lnTo>
                      <a:pt x="4085889" y="849902"/>
                    </a:lnTo>
                    <a:lnTo>
                      <a:pt x="4095563" y="852506"/>
                    </a:lnTo>
                    <a:lnTo>
                      <a:pt x="4097796" y="849902"/>
                    </a:lnTo>
                    <a:lnTo>
                      <a:pt x="4144150" y="862382"/>
                    </a:lnTo>
                    <a:lnTo>
                      <a:pt x="4117703" y="752186"/>
                    </a:lnTo>
                    <a:lnTo>
                      <a:pt x="4165425" y="697647"/>
                    </a:lnTo>
                    <a:lnTo>
                      <a:pt x="4175231" y="700048"/>
                    </a:lnTo>
                    <a:lnTo>
                      <a:pt x="4177332" y="697647"/>
                    </a:lnTo>
                    <a:lnTo>
                      <a:pt x="4511384" y="779455"/>
                    </a:lnTo>
                    <a:lnTo>
                      <a:pt x="4543199" y="849902"/>
                    </a:lnTo>
                    <a:lnTo>
                      <a:pt x="4639242" y="932544"/>
                    </a:lnTo>
                    <a:lnTo>
                      <a:pt x="4774445" y="913531"/>
                    </a:lnTo>
                    <a:lnTo>
                      <a:pt x="4778496" y="914635"/>
                    </a:lnTo>
                    <a:lnTo>
                      <a:pt x="4786352" y="913531"/>
                    </a:lnTo>
                    <a:lnTo>
                      <a:pt x="4861343" y="933983"/>
                    </a:lnTo>
                    <a:lnTo>
                      <a:pt x="4893158" y="977160"/>
                    </a:lnTo>
                    <a:lnTo>
                      <a:pt x="4888613" y="1058968"/>
                    </a:lnTo>
                    <a:lnTo>
                      <a:pt x="4927677" y="1083640"/>
                    </a:lnTo>
                    <a:lnTo>
                      <a:pt x="4967605" y="1070331"/>
                    </a:lnTo>
                    <a:lnTo>
                      <a:pt x="5038051" y="1063513"/>
                    </a:lnTo>
                    <a:lnTo>
                      <a:pt x="5040730" y="1064406"/>
                    </a:lnTo>
                    <a:lnTo>
                      <a:pt x="5049958" y="1063513"/>
                    </a:lnTo>
                    <a:lnTo>
                      <a:pt x="5114249" y="1084944"/>
                    </a:lnTo>
                    <a:lnTo>
                      <a:pt x="5176671" y="1074876"/>
                    </a:lnTo>
                    <a:lnTo>
                      <a:pt x="5177801" y="1076614"/>
                    </a:lnTo>
                    <a:lnTo>
                      <a:pt x="5188578" y="1074876"/>
                    </a:lnTo>
                    <a:lnTo>
                      <a:pt x="5243719" y="1159707"/>
                    </a:lnTo>
                    <a:lnTo>
                      <a:pt x="5283477" y="1129415"/>
                    </a:lnTo>
                    <a:lnTo>
                      <a:pt x="5258480" y="1063513"/>
                    </a:lnTo>
                    <a:lnTo>
                      <a:pt x="5267570" y="1015792"/>
                    </a:lnTo>
                    <a:lnTo>
                      <a:pt x="5278896" y="1018841"/>
                    </a:lnTo>
                    <a:lnTo>
                      <a:pt x="5279477" y="1015792"/>
                    </a:lnTo>
                    <a:lnTo>
                      <a:pt x="5395510" y="1047031"/>
                    </a:lnTo>
                    <a:lnTo>
                      <a:pt x="5463001" y="1043061"/>
                    </a:lnTo>
                    <a:lnTo>
                      <a:pt x="5464386" y="1043680"/>
                    </a:lnTo>
                    <a:lnTo>
                      <a:pt x="5474909" y="1043061"/>
                    </a:lnTo>
                    <a:lnTo>
                      <a:pt x="5581715" y="1090783"/>
                    </a:lnTo>
                    <a:lnTo>
                      <a:pt x="5633981" y="1133960"/>
                    </a:lnTo>
                    <a:lnTo>
                      <a:pt x="5720335" y="1213496"/>
                    </a:lnTo>
                    <a:lnTo>
                      <a:pt x="5822595" y="1311212"/>
                    </a:lnTo>
                    <a:lnTo>
                      <a:pt x="5818051" y="1365751"/>
                    </a:lnTo>
                    <a:lnTo>
                      <a:pt x="5825679" y="1373379"/>
                    </a:lnTo>
                    <a:lnTo>
                      <a:pt x="5822051" y="1322574"/>
                    </a:lnTo>
                    <a:lnTo>
                      <a:pt x="5834092" y="1324447"/>
                    </a:lnTo>
                    <a:lnTo>
                      <a:pt x="5833958" y="1322574"/>
                    </a:lnTo>
                    <a:lnTo>
                      <a:pt x="5936219" y="1338481"/>
                    </a:lnTo>
                    <a:lnTo>
                      <a:pt x="6006665" y="1418018"/>
                    </a:lnTo>
                    <a:lnTo>
                      <a:pt x="5968033" y="1456650"/>
                    </a:lnTo>
                    <a:lnTo>
                      <a:pt x="5908949" y="1468012"/>
                    </a:lnTo>
                    <a:lnTo>
                      <a:pt x="5908949" y="1554366"/>
                    </a:lnTo>
                    <a:lnTo>
                      <a:pt x="5893042" y="1570273"/>
                    </a:lnTo>
                    <a:lnTo>
                      <a:pt x="5881135" y="1570273"/>
                    </a:lnTo>
                    <a:lnTo>
                      <a:pt x="5861227" y="1570273"/>
                    </a:lnTo>
                    <a:lnTo>
                      <a:pt x="5849321" y="1570273"/>
                    </a:lnTo>
                    <a:lnTo>
                      <a:pt x="5817506" y="1536186"/>
                    </a:lnTo>
                    <a:lnTo>
                      <a:pt x="5767511" y="1511189"/>
                    </a:lnTo>
                    <a:lnTo>
                      <a:pt x="5762967" y="1477102"/>
                    </a:lnTo>
                    <a:lnTo>
                      <a:pt x="5729132" y="1463170"/>
                    </a:lnTo>
                    <a:lnTo>
                      <a:pt x="5695337" y="1472557"/>
                    </a:lnTo>
                    <a:lnTo>
                      <a:pt x="5693366" y="1469797"/>
                    </a:lnTo>
                    <a:lnTo>
                      <a:pt x="5683431" y="1472557"/>
                    </a:lnTo>
                    <a:lnTo>
                      <a:pt x="5660706" y="1440742"/>
                    </a:lnTo>
                    <a:lnTo>
                      <a:pt x="5669644" y="1415717"/>
                    </a:lnTo>
                    <a:lnTo>
                      <a:pt x="5640799" y="1429380"/>
                    </a:lnTo>
                    <a:lnTo>
                      <a:pt x="5656705" y="1472557"/>
                    </a:lnTo>
                    <a:lnTo>
                      <a:pt x="5633981" y="1511189"/>
                    </a:lnTo>
                    <a:lnTo>
                      <a:pt x="5586259" y="1547548"/>
                    </a:lnTo>
                    <a:lnTo>
                      <a:pt x="5575676" y="1546540"/>
                    </a:lnTo>
                    <a:lnTo>
                      <a:pt x="5574353" y="1547548"/>
                    </a:lnTo>
                    <a:lnTo>
                      <a:pt x="5539436" y="1544223"/>
                    </a:lnTo>
                    <a:lnTo>
                      <a:pt x="5570352" y="1586180"/>
                    </a:lnTo>
                    <a:lnTo>
                      <a:pt x="5593077" y="1649809"/>
                    </a:lnTo>
                    <a:lnTo>
                      <a:pt x="5608984" y="1677079"/>
                    </a:lnTo>
                    <a:lnTo>
                      <a:pt x="5613529" y="1708893"/>
                    </a:lnTo>
                    <a:lnTo>
                      <a:pt x="5608984" y="1731618"/>
                    </a:lnTo>
                    <a:lnTo>
                      <a:pt x="5597799" y="1728009"/>
                    </a:lnTo>
                    <a:lnTo>
                      <a:pt x="5597077" y="1731618"/>
                    </a:lnTo>
                    <a:lnTo>
                      <a:pt x="5534271" y="1711358"/>
                    </a:lnTo>
                    <a:lnTo>
                      <a:pt x="5436277" y="1767977"/>
                    </a:lnTo>
                    <a:lnTo>
                      <a:pt x="5397645" y="1779340"/>
                    </a:lnTo>
                    <a:lnTo>
                      <a:pt x="5345378" y="1833879"/>
                    </a:lnTo>
                    <a:lnTo>
                      <a:pt x="5290839" y="1881600"/>
                    </a:lnTo>
                    <a:lnTo>
                      <a:pt x="5274932" y="1913415"/>
                    </a:lnTo>
                    <a:lnTo>
                      <a:pt x="5267238" y="1904988"/>
                    </a:lnTo>
                    <a:lnTo>
                      <a:pt x="5263025" y="1913415"/>
                    </a:lnTo>
                    <a:lnTo>
                      <a:pt x="5219538" y="1865787"/>
                    </a:lnTo>
                    <a:lnTo>
                      <a:pt x="5129494" y="1920232"/>
                    </a:lnTo>
                    <a:lnTo>
                      <a:pt x="5126389" y="1914910"/>
                    </a:lnTo>
                    <a:lnTo>
                      <a:pt x="5117587" y="1920232"/>
                    </a:lnTo>
                    <a:lnTo>
                      <a:pt x="5105544" y="1899586"/>
                    </a:lnTo>
                    <a:lnTo>
                      <a:pt x="5074955" y="1924777"/>
                    </a:lnTo>
                    <a:lnTo>
                      <a:pt x="5065718" y="1922578"/>
                    </a:lnTo>
                    <a:lnTo>
                      <a:pt x="5063048" y="1924777"/>
                    </a:lnTo>
                    <a:lnTo>
                      <a:pt x="5026594" y="1916098"/>
                    </a:lnTo>
                    <a:lnTo>
                      <a:pt x="5015871" y="1961137"/>
                    </a:lnTo>
                    <a:lnTo>
                      <a:pt x="4974967" y="2027038"/>
                    </a:lnTo>
                    <a:lnTo>
                      <a:pt x="4974967" y="2058853"/>
                    </a:lnTo>
                    <a:lnTo>
                      <a:pt x="5015871" y="2074760"/>
                    </a:lnTo>
                    <a:lnTo>
                      <a:pt x="5011326" y="2172476"/>
                    </a:lnTo>
                    <a:lnTo>
                      <a:pt x="4999419" y="2172476"/>
                    </a:lnTo>
                    <a:lnTo>
                      <a:pt x="4974967" y="2172476"/>
                    </a:lnTo>
                    <a:lnTo>
                      <a:pt x="4963605" y="2224742"/>
                    </a:lnTo>
                    <a:lnTo>
                      <a:pt x="4974967" y="2252012"/>
                    </a:lnTo>
                    <a:lnTo>
                      <a:pt x="4909065" y="2286099"/>
                    </a:lnTo>
                    <a:lnTo>
                      <a:pt x="4897703" y="2354273"/>
                    </a:lnTo>
                    <a:lnTo>
                      <a:pt x="4845437" y="2370180"/>
                    </a:lnTo>
                    <a:lnTo>
                      <a:pt x="4834074" y="2429264"/>
                    </a:lnTo>
                    <a:lnTo>
                      <a:pt x="4779535" y="2488348"/>
                    </a:lnTo>
                    <a:lnTo>
                      <a:pt x="4777225" y="2477952"/>
                    </a:lnTo>
                    <a:lnTo>
                      <a:pt x="4767628" y="2488348"/>
                    </a:lnTo>
                    <a:lnTo>
                      <a:pt x="4758538" y="2447444"/>
                    </a:lnTo>
                    <a:lnTo>
                      <a:pt x="4742631" y="2361090"/>
                    </a:lnTo>
                    <a:lnTo>
                      <a:pt x="4715361" y="2220198"/>
                    </a:lnTo>
                    <a:lnTo>
                      <a:pt x="4735813" y="2129299"/>
                    </a:lnTo>
                    <a:lnTo>
                      <a:pt x="4767628" y="2086122"/>
                    </a:lnTo>
                    <a:lnTo>
                      <a:pt x="4767628" y="2058853"/>
                    </a:lnTo>
                    <a:lnTo>
                      <a:pt x="4826712" y="2042945"/>
                    </a:lnTo>
                    <a:lnTo>
                      <a:pt x="4892613" y="1952047"/>
                    </a:lnTo>
                    <a:lnTo>
                      <a:pt x="4956243" y="1877056"/>
                    </a:lnTo>
                    <a:lnTo>
                      <a:pt x="5022143" y="1817971"/>
                    </a:lnTo>
                    <a:lnTo>
                      <a:pt x="5046694" y="1710844"/>
                    </a:lnTo>
                    <a:lnTo>
                      <a:pt x="5015871" y="1715711"/>
                    </a:lnTo>
                    <a:lnTo>
                      <a:pt x="4995419" y="1779340"/>
                    </a:lnTo>
                    <a:lnTo>
                      <a:pt x="4904521" y="1865693"/>
                    </a:lnTo>
                    <a:lnTo>
                      <a:pt x="4901708" y="1857053"/>
                    </a:lnTo>
                    <a:lnTo>
                      <a:pt x="4892613" y="1865693"/>
                    </a:lnTo>
                    <a:lnTo>
                      <a:pt x="4861835" y="1771159"/>
                    </a:lnTo>
                    <a:lnTo>
                      <a:pt x="4779535" y="1795247"/>
                    </a:lnTo>
                    <a:lnTo>
                      <a:pt x="4684091" y="1920232"/>
                    </a:lnTo>
                    <a:lnTo>
                      <a:pt x="4715906" y="1967954"/>
                    </a:lnTo>
                    <a:lnTo>
                      <a:pt x="4636369" y="1983861"/>
                    </a:lnTo>
                    <a:lnTo>
                      <a:pt x="4577285" y="1988406"/>
                    </a:lnTo>
                    <a:lnTo>
                      <a:pt x="4577373" y="1987484"/>
                    </a:lnTo>
                    <a:lnTo>
                      <a:pt x="4565379" y="1988406"/>
                    </a:lnTo>
                    <a:lnTo>
                      <a:pt x="4569923" y="1940685"/>
                    </a:lnTo>
                    <a:lnTo>
                      <a:pt x="4520081" y="1931099"/>
                    </a:lnTo>
                    <a:lnTo>
                      <a:pt x="4475025" y="1961137"/>
                    </a:lnTo>
                    <a:lnTo>
                      <a:pt x="4464394" y="1960286"/>
                    </a:lnTo>
                    <a:lnTo>
                      <a:pt x="4463118" y="1961137"/>
                    </a:lnTo>
                    <a:lnTo>
                      <a:pt x="4357637" y="1952698"/>
                    </a:lnTo>
                    <a:lnTo>
                      <a:pt x="4243233" y="1972499"/>
                    </a:lnTo>
                    <a:lnTo>
                      <a:pt x="4125065" y="2106574"/>
                    </a:lnTo>
                    <a:lnTo>
                      <a:pt x="3984173" y="2263374"/>
                    </a:lnTo>
                    <a:lnTo>
                      <a:pt x="4038712" y="2267919"/>
                    </a:lnTo>
                    <a:lnTo>
                      <a:pt x="4059164" y="2311096"/>
                    </a:lnTo>
                    <a:lnTo>
                      <a:pt x="4087782" y="2319513"/>
                    </a:lnTo>
                    <a:lnTo>
                      <a:pt x="4106341" y="2290644"/>
                    </a:lnTo>
                    <a:lnTo>
                      <a:pt x="4117411" y="2291946"/>
                    </a:lnTo>
                    <a:lnTo>
                      <a:pt x="4118248" y="2290644"/>
                    </a:lnTo>
                    <a:lnTo>
                      <a:pt x="4156880" y="2295189"/>
                    </a:lnTo>
                    <a:lnTo>
                      <a:pt x="4211419" y="2365635"/>
                    </a:lnTo>
                    <a:lnTo>
                      <a:pt x="4215964" y="2413357"/>
                    </a:lnTo>
                    <a:lnTo>
                      <a:pt x="4184149" y="2472441"/>
                    </a:lnTo>
                    <a:lnTo>
                      <a:pt x="4177332" y="2542887"/>
                    </a:lnTo>
                    <a:lnTo>
                      <a:pt x="4161425" y="2629241"/>
                    </a:lnTo>
                    <a:lnTo>
                      <a:pt x="4109158" y="2708777"/>
                    </a:lnTo>
                    <a:lnTo>
                      <a:pt x="4097796" y="2747409"/>
                    </a:lnTo>
                    <a:lnTo>
                      <a:pt x="4043257" y="2806493"/>
                    </a:lnTo>
                    <a:lnTo>
                      <a:pt x="3995535" y="2865577"/>
                    </a:lnTo>
                    <a:lnTo>
                      <a:pt x="3975083" y="2897392"/>
                    </a:lnTo>
                    <a:lnTo>
                      <a:pt x="3925089" y="2924661"/>
                    </a:lnTo>
                    <a:lnTo>
                      <a:pt x="3913182" y="2924661"/>
                    </a:lnTo>
                    <a:lnTo>
                      <a:pt x="3904637" y="2924661"/>
                    </a:lnTo>
                    <a:lnTo>
                      <a:pt x="3892729" y="2924661"/>
                    </a:lnTo>
                    <a:lnTo>
                      <a:pt x="3871063" y="2908412"/>
                    </a:lnTo>
                    <a:lnTo>
                      <a:pt x="3829645" y="2936024"/>
                    </a:lnTo>
                    <a:lnTo>
                      <a:pt x="3822828" y="2956476"/>
                    </a:lnTo>
                    <a:lnTo>
                      <a:pt x="3818283" y="2947386"/>
                    </a:lnTo>
                    <a:lnTo>
                      <a:pt x="3818283" y="2935660"/>
                    </a:lnTo>
                    <a:lnTo>
                      <a:pt x="3817738" y="2936024"/>
                    </a:lnTo>
                    <a:lnTo>
                      <a:pt x="3810921" y="2956476"/>
                    </a:lnTo>
                    <a:lnTo>
                      <a:pt x="3806376" y="2947386"/>
                    </a:lnTo>
                    <a:lnTo>
                      <a:pt x="3806376" y="2920116"/>
                    </a:lnTo>
                    <a:lnTo>
                      <a:pt x="3818283" y="2920116"/>
                    </a:lnTo>
                    <a:lnTo>
                      <a:pt x="3826828" y="2920116"/>
                    </a:lnTo>
                    <a:lnTo>
                      <a:pt x="3833645" y="2861032"/>
                    </a:lnTo>
                    <a:lnTo>
                      <a:pt x="3822283" y="2817856"/>
                    </a:lnTo>
                    <a:lnTo>
                      <a:pt x="3849553" y="2795131"/>
                    </a:lnTo>
                    <a:lnTo>
                      <a:pt x="3858814" y="2797336"/>
                    </a:lnTo>
                    <a:lnTo>
                      <a:pt x="3861460" y="2795131"/>
                    </a:lnTo>
                    <a:lnTo>
                      <a:pt x="3898487" y="2803947"/>
                    </a:lnTo>
                    <a:lnTo>
                      <a:pt x="3919999" y="2758772"/>
                    </a:lnTo>
                    <a:lnTo>
                      <a:pt x="3935906" y="2699687"/>
                    </a:lnTo>
                    <a:lnTo>
                      <a:pt x="3947269" y="2676963"/>
                    </a:lnTo>
                    <a:lnTo>
                      <a:pt x="3966292" y="2632575"/>
                    </a:lnTo>
                    <a:lnTo>
                      <a:pt x="3915999" y="2645148"/>
                    </a:lnTo>
                    <a:lnTo>
                      <a:pt x="3888729" y="2667873"/>
                    </a:lnTo>
                    <a:lnTo>
                      <a:pt x="3876822" y="2667873"/>
                    </a:lnTo>
                    <a:lnTo>
                      <a:pt x="3829645" y="2667873"/>
                    </a:lnTo>
                    <a:lnTo>
                      <a:pt x="3817738" y="2667873"/>
                    </a:lnTo>
                    <a:lnTo>
                      <a:pt x="3801831" y="2613334"/>
                    </a:lnTo>
                    <a:lnTo>
                      <a:pt x="3758654" y="2574702"/>
                    </a:lnTo>
                    <a:lnTo>
                      <a:pt x="3692753" y="2558795"/>
                    </a:lnTo>
                    <a:lnTo>
                      <a:pt x="3683663" y="2499711"/>
                    </a:lnTo>
                    <a:lnTo>
                      <a:pt x="3672301" y="2467896"/>
                    </a:lnTo>
                    <a:lnTo>
                      <a:pt x="3656393" y="2440627"/>
                    </a:lnTo>
                    <a:lnTo>
                      <a:pt x="3633669" y="2381542"/>
                    </a:lnTo>
                    <a:lnTo>
                      <a:pt x="3601854" y="2361090"/>
                    </a:lnTo>
                    <a:lnTo>
                      <a:pt x="3545995" y="2339606"/>
                    </a:lnTo>
                    <a:lnTo>
                      <a:pt x="3506955" y="2345183"/>
                    </a:lnTo>
                    <a:lnTo>
                      <a:pt x="3463779" y="2354273"/>
                    </a:lnTo>
                    <a:lnTo>
                      <a:pt x="3431964" y="2381542"/>
                    </a:lnTo>
                    <a:lnTo>
                      <a:pt x="3452416" y="2397450"/>
                    </a:lnTo>
                    <a:lnTo>
                      <a:pt x="3452416" y="2429264"/>
                    </a:lnTo>
                    <a:lnTo>
                      <a:pt x="3431964" y="2451989"/>
                    </a:lnTo>
                    <a:lnTo>
                      <a:pt x="3400150" y="2511073"/>
                    </a:lnTo>
                    <a:lnTo>
                      <a:pt x="3400150" y="2538343"/>
                    </a:lnTo>
                    <a:lnTo>
                      <a:pt x="3350155" y="2570157"/>
                    </a:lnTo>
                    <a:lnTo>
                      <a:pt x="3342342" y="2567553"/>
                    </a:lnTo>
                    <a:lnTo>
                      <a:pt x="3338249" y="2570157"/>
                    </a:lnTo>
                    <a:lnTo>
                      <a:pt x="3290527" y="2554250"/>
                    </a:lnTo>
                    <a:lnTo>
                      <a:pt x="3259257" y="2554250"/>
                    </a:lnTo>
                    <a:lnTo>
                      <a:pt x="3247350" y="2554250"/>
                    </a:lnTo>
                    <a:lnTo>
                      <a:pt x="3231443" y="2538343"/>
                    </a:lnTo>
                    <a:lnTo>
                      <a:pt x="3213271" y="2533799"/>
                    </a:lnTo>
                    <a:lnTo>
                      <a:pt x="3168359" y="2570157"/>
                    </a:lnTo>
                    <a:lnTo>
                      <a:pt x="3120637" y="2581519"/>
                    </a:lnTo>
                    <a:lnTo>
                      <a:pt x="3082005" y="2597427"/>
                    </a:lnTo>
                    <a:lnTo>
                      <a:pt x="3074460" y="2595630"/>
                    </a:lnTo>
                    <a:lnTo>
                      <a:pt x="3070098" y="2597427"/>
                    </a:lnTo>
                    <a:lnTo>
                      <a:pt x="3022376" y="2586064"/>
                    </a:lnTo>
                    <a:lnTo>
                      <a:pt x="3000196" y="2586064"/>
                    </a:lnTo>
                    <a:lnTo>
                      <a:pt x="2988289" y="2586064"/>
                    </a:lnTo>
                    <a:lnTo>
                      <a:pt x="2967837" y="2554250"/>
                    </a:lnTo>
                    <a:lnTo>
                      <a:pt x="2929205" y="2526980"/>
                    </a:lnTo>
                    <a:lnTo>
                      <a:pt x="2902153" y="2523116"/>
                    </a:lnTo>
                    <a:lnTo>
                      <a:pt x="2861576" y="2526980"/>
                    </a:lnTo>
                    <a:lnTo>
                      <a:pt x="2822944" y="2538343"/>
                    </a:lnTo>
                    <a:lnTo>
                      <a:pt x="2818139" y="2536254"/>
                    </a:lnTo>
                    <a:lnTo>
                      <a:pt x="2811037" y="2538343"/>
                    </a:lnTo>
                    <a:lnTo>
                      <a:pt x="2758770" y="2515618"/>
                    </a:lnTo>
                    <a:lnTo>
                      <a:pt x="2751953" y="2472441"/>
                    </a:lnTo>
                    <a:lnTo>
                      <a:pt x="2708776" y="2456534"/>
                    </a:lnTo>
                    <a:lnTo>
                      <a:pt x="2676962" y="2451989"/>
                    </a:lnTo>
                    <a:lnTo>
                      <a:pt x="2642534" y="2430245"/>
                    </a:lnTo>
                    <a:lnTo>
                      <a:pt x="2609333" y="2488348"/>
                    </a:lnTo>
                    <a:lnTo>
                      <a:pt x="2625240" y="2522435"/>
                    </a:lnTo>
                    <a:lnTo>
                      <a:pt x="2586608" y="2558795"/>
                    </a:lnTo>
                    <a:lnTo>
                      <a:pt x="2577105" y="2556532"/>
                    </a:lnTo>
                    <a:lnTo>
                      <a:pt x="2574701" y="2558795"/>
                    </a:lnTo>
                    <a:lnTo>
                      <a:pt x="2526979" y="2547432"/>
                    </a:lnTo>
                    <a:lnTo>
                      <a:pt x="2490620" y="2542887"/>
                    </a:lnTo>
                    <a:lnTo>
                      <a:pt x="2463350" y="2515618"/>
                    </a:lnTo>
                    <a:lnTo>
                      <a:pt x="2436625" y="2515618"/>
                    </a:lnTo>
                    <a:lnTo>
                      <a:pt x="2424718" y="2515618"/>
                    </a:lnTo>
                    <a:lnTo>
                      <a:pt x="2398858" y="2502687"/>
                    </a:lnTo>
                    <a:lnTo>
                      <a:pt x="2350272" y="2526980"/>
                    </a:lnTo>
                    <a:lnTo>
                      <a:pt x="2282098" y="2574702"/>
                    </a:lnTo>
                    <a:lnTo>
                      <a:pt x="2238921" y="2586064"/>
                    </a:lnTo>
                    <a:lnTo>
                      <a:pt x="2227559" y="2590609"/>
                    </a:lnTo>
                    <a:lnTo>
                      <a:pt x="2225178" y="2586799"/>
                    </a:lnTo>
                    <a:lnTo>
                      <a:pt x="2215652" y="2590609"/>
                    </a:lnTo>
                    <a:lnTo>
                      <a:pt x="2193596" y="2555320"/>
                    </a:lnTo>
                    <a:lnTo>
                      <a:pt x="2157112" y="2558795"/>
                    </a:lnTo>
                    <a:lnTo>
                      <a:pt x="2156291" y="2557739"/>
                    </a:lnTo>
                    <a:lnTo>
                      <a:pt x="2145205" y="2558795"/>
                    </a:lnTo>
                    <a:lnTo>
                      <a:pt x="2129298" y="2538343"/>
                    </a:lnTo>
                    <a:lnTo>
                      <a:pt x="2102029" y="2526980"/>
                    </a:lnTo>
                    <a:lnTo>
                      <a:pt x="2086121" y="2495166"/>
                    </a:lnTo>
                    <a:lnTo>
                      <a:pt x="2070005" y="2486212"/>
                    </a:lnTo>
                    <a:lnTo>
                      <a:pt x="2027582" y="2499711"/>
                    </a:lnTo>
                    <a:lnTo>
                      <a:pt x="2023845" y="2497111"/>
                    </a:lnTo>
                    <a:lnTo>
                      <a:pt x="2015675" y="2499711"/>
                    </a:lnTo>
                    <a:lnTo>
                      <a:pt x="1971363" y="2468885"/>
                    </a:lnTo>
                    <a:lnTo>
                      <a:pt x="1952591" y="2495166"/>
                    </a:lnTo>
                    <a:lnTo>
                      <a:pt x="1947518" y="2485599"/>
                    </a:lnTo>
                    <a:lnTo>
                      <a:pt x="1940684" y="2495166"/>
                    </a:lnTo>
                    <a:lnTo>
                      <a:pt x="1861147" y="2345183"/>
                    </a:lnTo>
                    <a:lnTo>
                      <a:pt x="1811153" y="2295189"/>
                    </a:lnTo>
                    <a:lnTo>
                      <a:pt x="1813950" y="2292043"/>
                    </a:lnTo>
                    <a:lnTo>
                      <a:pt x="1748069" y="2333821"/>
                    </a:lnTo>
                    <a:lnTo>
                      <a:pt x="1711709" y="2338366"/>
                    </a:lnTo>
                    <a:lnTo>
                      <a:pt x="1711926" y="2336850"/>
                    </a:lnTo>
                    <a:lnTo>
                      <a:pt x="1699803" y="2338366"/>
                    </a:lnTo>
                    <a:lnTo>
                      <a:pt x="1704347" y="2306551"/>
                    </a:lnTo>
                    <a:lnTo>
                      <a:pt x="1662460" y="2288600"/>
                    </a:lnTo>
                    <a:lnTo>
                      <a:pt x="1629901" y="2302006"/>
                    </a:lnTo>
                    <a:lnTo>
                      <a:pt x="1629300" y="2297351"/>
                    </a:lnTo>
                    <a:lnTo>
                      <a:pt x="1617994" y="2302006"/>
                    </a:lnTo>
                    <a:lnTo>
                      <a:pt x="1608904" y="2231560"/>
                    </a:lnTo>
                    <a:lnTo>
                      <a:pt x="1552684" y="2221867"/>
                    </a:lnTo>
                    <a:lnTo>
                      <a:pt x="1518550" y="2247467"/>
                    </a:lnTo>
                    <a:lnTo>
                      <a:pt x="1425379" y="2267919"/>
                    </a:lnTo>
                    <a:lnTo>
                      <a:pt x="1409472" y="2286099"/>
                    </a:lnTo>
                    <a:lnTo>
                      <a:pt x="1270852" y="2306551"/>
                    </a:lnTo>
                    <a:lnTo>
                      <a:pt x="1254945" y="2327003"/>
                    </a:lnTo>
                    <a:lnTo>
                      <a:pt x="1282214" y="2370180"/>
                    </a:lnTo>
                    <a:lnTo>
                      <a:pt x="1243582" y="2386087"/>
                    </a:lnTo>
                    <a:lnTo>
                      <a:pt x="1254945" y="2404267"/>
                    </a:lnTo>
                    <a:lnTo>
                      <a:pt x="1216313" y="2429264"/>
                    </a:lnTo>
                    <a:lnTo>
                      <a:pt x="1275397" y="2472441"/>
                    </a:lnTo>
                    <a:lnTo>
                      <a:pt x="1270852" y="2499711"/>
                    </a:lnTo>
                    <a:lnTo>
                      <a:pt x="1259108" y="2498732"/>
                    </a:lnTo>
                    <a:lnTo>
                      <a:pt x="1258945" y="2499711"/>
                    </a:lnTo>
                    <a:lnTo>
                      <a:pt x="1215644" y="2496102"/>
                    </a:lnTo>
                    <a:lnTo>
                      <a:pt x="1204950" y="2511073"/>
                    </a:lnTo>
                    <a:lnTo>
                      <a:pt x="1196495" y="2506241"/>
                    </a:lnTo>
                    <a:lnTo>
                      <a:pt x="1193043" y="2511073"/>
                    </a:lnTo>
                    <a:lnTo>
                      <a:pt x="1145322" y="2483803"/>
                    </a:lnTo>
                    <a:lnTo>
                      <a:pt x="1098145" y="2483803"/>
                    </a:lnTo>
                    <a:lnTo>
                      <a:pt x="1061785" y="2511073"/>
                    </a:lnTo>
                    <a:lnTo>
                      <a:pt x="1055322" y="2506990"/>
                    </a:lnTo>
                    <a:lnTo>
                      <a:pt x="1049878" y="2511073"/>
                    </a:lnTo>
                    <a:lnTo>
                      <a:pt x="1006701" y="2483803"/>
                    </a:lnTo>
                    <a:lnTo>
                      <a:pt x="924893" y="2447444"/>
                    </a:lnTo>
                    <a:lnTo>
                      <a:pt x="877716" y="2447444"/>
                    </a:lnTo>
                    <a:lnTo>
                      <a:pt x="802724" y="2511073"/>
                    </a:lnTo>
                    <a:lnTo>
                      <a:pt x="798179" y="2554250"/>
                    </a:lnTo>
                    <a:lnTo>
                      <a:pt x="787406" y="2543477"/>
                    </a:lnTo>
                    <a:lnTo>
                      <a:pt x="786272" y="2554250"/>
                    </a:lnTo>
                    <a:lnTo>
                      <a:pt x="756063" y="2524040"/>
                    </a:lnTo>
                    <a:lnTo>
                      <a:pt x="732278" y="2581519"/>
                    </a:lnTo>
                    <a:lnTo>
                      <a:pt x="743640" y="2590609"/>
                    </a:lnTo>
                    <a:lnTo>
                      <a:pt x="723188" y="2633786"/>
                    </a:lnTo>
                    <a:lnTo>
                      <a:pt x="747026" y="2670627"/>
                    </a:lnTo>
                    <a:lnTo>
                      <a:pt x="763548" y="2667873"/>
                    </a:lnTo>
                    <a:lnTo>
                      <a:pt x="764871" y="2669637"/>
                    </a:lnTo>
                    <a:lnTo>
                      <a:pt x="775455" y="2667873"/>
                    </a:lnTo>
                    <a:lnTo>
                      <a:pt x="802724" y="2704232"/>
                    </a:lnTo>
                    <a:lnTo>
                      <a:pt x="798179" y="2731502"/>
                    </a:lnTo>
                    <a:lnTo>
                      <a:pt x="818632" y="2742864"/>
                    </a:lnTo>
                    <a:lnTo>
                      <a:pt x="802724" y="2774679"/>
                    </a:lnTo>
                    <a:lnTo>
                      <a:pt x="766365" y="2779224"/>
                    </a:lnTo>
                    <a:lnTo>
                      <a:pt x="727733" y="2838308"/>
                    </a:lnTo>
                    <a:lnTo>
                      <a:pt x="759548" y="2881485"/>
                    </a:lnTo>
                    <a:lnTo>
                      <a:pt x="759548" y="2920116"/>
                    </a:lnTo>
                    <a:lnTo>
                      <a:pt x="798179" y="2979201"/>
                    </a:lnTo>
                    <a:lnTo>
                      <a:pt x="775455" y="2995108"/>
                    </a:lnTo>
                    <a:lnTo>
                      <a:pt x="770910" y="3006470"/>
                    </a:lnTo>
                    <a:lnTo>
                      <a:pt x="759003" y="3006470"/>
                    </a:lnTo>
                    <a:lnTo>
                      <a:pt x="755003" y="3006470"/>
                    </a:lnTo>
                    <a:lnTo>
                      <a:pt x="743096" y="3006470"/>
                    </a:lnTo>
                    <a:lnTo>
                      <a:pt x="715826" y="2972383"/>
                    </a:lnTo>
                    <a:lnTo>
                      <a:pt x="704464" y="2972383"/>
                    </a:lnTo>
                    <a:lnTo>
                      <a:pt x="684012" y="2963293"/>
                    </a:lnTo>
                    <a:lnTo>
                      <a:pt x="672649" y="2940569"/>
                    </a:lnTo>
                    <a:lnTo>
                      <a:pt x="645222" y="2932732"/>
                    </a:lnTo>
                    <a:lnTo>
                      <a:pt x="625472" y="2936024"/>
                    </a:lnTo>
                    <a:lnTo>
                      <a:pt x="623771" y="2934323"/>
                    </a:lnTo>
                    <a:lnTo>
                      <a:pt x="613565" y="2936024"/>
                    </a:lnTo>
                    <a:lnTo>
                      <a:pt x="609020" y="2931479"/>
                    </a:lnTo>
                    <a:lnTo>
                      <a:pt x="559026" y="2904209"/>
                    </a:lnTo>
                    <a:lnTo>
                      <a:pt x="506760" y="2897392"/>
                    </a:lnTo>
                    <a:lnTo>
                      <a:pt x="483280" y="2890683"/>
                    </a:lnTo>
                    <a:lnTo>
                      <a:pt x="480035" y="2892847"/>
                    </a:lnTo>
                    <a:lnTo>
                      <a:pt x="475042" y="2888329"/>
                    </a:lnTo>
                    <a:lnTo>
                      <a:pt x="474945" y="2888302"/>
                    </a:lnTo>
                    <a:lnTo>
                      <a:pt x="468128" y="2892847"/>
                    </a:lnTo>
                    <a:lnTo>
                      <a:pt x="420406" y="2849670"/>
                    </a:lnTo>
                    <a:lnTo>
                      <a:pt x="381774" y="2833763"/>
                    </a:lnTo>
                    <a:lnTo>
                      <a:pt x="349960" y="2801948"/>
                    </a:lnTo>
                    <a:lnTo>
                      <a:pt x="377229" y="2795131"/>
                    </a:lnTo>
                    <a:lnTo>
                      <a:pt x="404499" y="2747409"/>
                    </a:lnTo>
                    <a:lnTo>
                      <a:pt x="388591" y="2731502"/>
                    </a:lnTo>
                    <a:lnTo>
                      <a:pt x="440858" y="2704232"/>
                    </a:lnTo>
                    <a:lnTo>
                      <a:pt x="440858" y="2701176"/>
                    </a:lnTo>
                    <a:lnTo>
                      <a:pt x="416406" y="2704232"/>
                    </a:lnTo>
                    <a:lnTo>
                      <a:pt x="416406" y="2702744"/>
                    </a:lnTo>
                    <a:lnTo>
                      <a:pt x="404499" y="2704232"/>
                    </a:lnTo>
                    <a:lnTo>
                      <a:pt x="404499" y="2683780"/>
                    </a:lnTo>
                    <a:lnTo>
                      <a:pt x="424951" y="2667873"/>
                    </a:lnTo>
                    <a:lnTo>
                      <a:pt x="463583" y="2661056"/>
                    </a:lnTo>
                    <a:lnTo>
                      <a:pt x="468128" y="2645148"/>
                    </a:lnTo>
                    <a:lnTo>
                      <a:pt x="456765" y="2613334"/>
                    </a:lnTo>
                    <a:lnTo>
                      <a:pt x="474945" y="2586064"/>
                    </a:lnTo>
                    <a:lnTo>
                      <a:pt x="474945" y="2565612"/>
                    </a:lnTo>
                    <a:lnTo>
                      <a:pt x="420406" y="2547432"/>
                    </a:lnTo>
                    <a:lnTo>
                      <a:pt x="409588" y="2547432"/>
                    </a:lnTo>
                    <a:lnTo>
                      <a:pt x="397681" y="2547432"/>
                    </a:lnTo>
                    <a:lnTo>
                      <a:pt x="379485" y="2525193"/>
                    </a:lnTo>
                    <a:lnTo>
                      <a:pt x="357322" y="2531525"/>
                    </a:lnTo>
                    <a:lnTo>
                      <a:pt x="352842" y="2529403"/>
                    </a:lnTo>
                    <a:lnTo>
                      <a:pt x="345415" y="2531525"/>
                    </a:lnTo>
                    <a:lnTo>
                      <a:pt x="302238" y="2511073"/>
                    </a:lnTo>
                    <a:lnTo>
                      <a:pt x="302238" y="2499711"/>
                    </a:lnTo>
                    <a:lnTo>
                      <a:pt x="286331" y="2472441"/>
                    </a:lnTo>
                    <a:lnTo>
                      <a:pt x="270968" y="2472441"/>
                    </a:lnTo>
                    <a:lnTo>
                      <a:pt x="259061" y="2472441"/>
                    </a:lnTo>
                    <a:lnTo>
                      <a:pt x="254516" y="2456534"/>
                    </a:lnTo>
                    <a:lnTo>
                      <a:pt x="263606" y="2440627"/>
                    </a:lnTo>
                    <a:lnTo>
                      <a:pt x="243991" y="2410114"/>
                    </a:lnTo>
                    <a:lnTo>
                      <a:pt x="216429" y="2413357"/>
                    </a:lnTo>
                    <a:lnTo>
                      <a:pt x="212956" y="2412365"/>
                    </a:lnTo>
                    <a:lnTo>
                      <a:pt x="204522" y="2413357"/>
                    </a:lnTo>
                    <a:lnTo>
                      <a:pt x="199623" y="2411957"/>
                    </a:lnTo>
                    <a:lnTo>
                      <a:pt x="195977" y="2424719"/>
                    </a:lnTo>
                    <a:lnTo>
                      <a:pt x="184968" y="2421574"/>
                    </a:lnTo>
                    <a:lnTo>
                      <a:pt x="184070" y="2424719"/>
                    </a:lnTo>
                    <a:lnTo>
                      <a:pt x="168163" y="2420174"/>
                    </a:lnTo>
                    <a:lnTo>
                      <a:pt x="156800" y="2381542"/>
                    </a:lnTo>
                    <a:lnTo>
                      <a:pt x="152255" y="2365635"/>
                    </a:lnTo>
                    <a:lnTo>
                      <a:pt x="156800" y="2361090"/>
                    </a:lnTo>
                    <a:lnTo>
                      <a:pt x="168707" y="2361090"/>
                    </a:lnTo>
                    <a:lnTo>
                      <a:pt x="188615" y="2361090"/>
                    </a:lnTo>
                    <a:lnTo>
                      <a:pt x="199977" y="2349728"/>
                    </a:lnTo>
                    <a:lnTo>
                      <a:pt x="188615" y="2327003"/>
                    </a:lnTo>
                    <a:lnTo>
                      <a:pt x="168163" y="2317914"/>
                    </a:lnTo>
                    <a:lnTo>
                      <a:pt x="168163" y="2311096"/>
                    </a:lnTo>
                    <a:lnTo>
                      <a:pt x="152255" y="2295189"/>
                    </a:lnTo>
                    <a:lnTo>
                      <a:pt x="129531" y="2258829"/>
                    </a:lnTo>
                    <a:lnTo>
                      <a:pt x="140893" y="2236105"/>
                    </a:lnTo>
                    <a:lnTo>
                      <a:pt x="136348" y="2208835"/>
                    </a:lnTo>
                    <a:lnTo>
                      <a:pt x="103789" y="2195428"/>
                    </a:lnTo>
                    <a:lnTo>
                      <a:pt x="93716" y="2199745"/>
                    </a:lnTo>
                    <a:lnTo>
                      <a:pt x="91868" y="2195434"/>
                    </a:lnTo>
                    <a:lnTo>
                      <a:pt x="81809" y="2199745"/>
                    </a:lnTo>
                    <a:lnTo>
                      <a:pt x="74992" y="2183838"/>
                    </a:lnTo>
                    <a:lnTo>
                      <a:pt x="34087" y="2172476"/>
                    </a:lnTo>
                    <a:lnTo>
                      <a:pt x="22725" y="2129299"/>
                    </a:lnTo>
                    <a:lnTo>
                      <a:pt x="22725" y="2097484"/>
                    </a:lnTo>
                    <a:lnTo>
                      <a:pt x="0" y="2081577"/>
                    </a:lnTo>
                    <a:lnTo>
                      <a:pt x="15907" y="2058853"/>
                    </a:lnTo>
                    <a:lnTo>
                      <a:pt x="6818" y="1995224"/>
                    </a:lnTo>
                    <a:lnTo>
                      <a:pt x="34087" y="1952047"/>
                    </a:lnTo>
                    <a:lnTo>
                      <a:pt x="27270" y="1940685"/>
                    </a:lnTo>
                    <a:lnTo>
                      <a:pt x="70447" y="1902053"/>
                    </a:lnTo>
                    <a:lnTo>
                      <a:pt x="27270" y="1865693"/>
                    </a:lnTo>
                    <a:lnTo>
                      <a:pt x="109078" y="1767977"/>
                    </a:lnTo>
                    <a:lnTo>
                      <a:pt x="145438" y="1724800"/>
                    </a:lnTo>
                    <a:lnTo>
                      <a:pt x="156800" y="1681624"/>
                    </a:lnTo>
                    <a:lnTo>
                      <a:pt x="102261" y="1629357"/>
                    </a:lnTo>
                    <a:lnTo>
                      <a:pt x="118168" y="1574818"/>
                    </a:lnTo>
                    <a:lnTo>
                      <a:pt x="86354" y="1511189"/>
                    </a:lnTo>
                    <a:lnTo>
                      <a:pt x="109078" y="1436197"/>
                    </a:lnTo>
                    <a:lnTo>
                      <a:pt x="70447" y="1333936"/>
                    </a:lnTo>
                    <a:lnTo>
                      <a:pt x="102261" y="1263490"/>
                    </a:lnTo>
                    <a:lnTo>
                      <a:pt x="43177" y="1197589"/>
                    </a:lnTo>
                    <a:lnTo>
                      <a:pt x="49994" y="1122597"/>
                    </a:lnTo>
                    <a:lnTo>
                      <a:pt x="81809" y="1118052"/>
                    </a:lnTo>
                    <a:lnTo>
                      <a:pt x="145438" y="1074876"/>
                    </a:lnTo>
                    <a:lnTo>
                      <a:pt x="184070" y="1036244"/>
                    </a:lnTo>
                    <a:lnTo>
                      <a:pt x="189699" y="1042522"/>
                    </a:lnTo>
                    <a:lnTo>
                      <a:pt x="195977" y="1036244"/>
                    </a:lnTo>
                    <a:lnTo>
                      <a:pt x="255061" y="1102145"/>
                    </a:lnTo>
                    <a:lnTo>
                      <a:pt x="350504" y="1122597"/>
                    </a:lnTo>
                    <a:lnTo>
                      <a:pt x="491397" y="1236221"/>
                    </a:lnTo>
                    <a:lnTo>
                      <a:pt x="523211" y="1283942"/>
                    </a:lnTo>
                    <a:lnTo>
                      <a:pt x="523211" y="1343026"/>
                    </a:lnTo>
                    <a:lnTo>
                      <a:pt x="486852" y="1397565"/>
                    </a:lnTo>
                    <a:lnTo>
                      <a:pt x="420951" y="1418018"/>
                    </a:lnTo>
                    <a:lnTo>
                      <a:pt x="415909" y="1415887"/>
                    </a:lnTo>
                    <a:lnTo>
                      <a:pt x="409044" y="1418018"/>
                    </a:lnTo>
                    <a:lnTo>
                      <a:pt x="252950" y="1352062"/>
                    </a:lnTo>
                    <a:lnTo>
                      <a:pt x="232336" y="1358934"/>
                    </a:lnTo>
                    <a:lnTo>
                      <a:pt x="291420" y="1429380"/>
                    </a:lnTo>
                    <a:lnTo>
                      <a:pt x="291420" y="1468012"/>
                    </a:lnTo>
                    <a:lnTo>
                      <a:pt x="298238" y="1554366"/>
                    </a:lnTo>
                    <a:lnTo>
                      <a:pt x="345959" y="1586180"/>
                    </a:lnTo>
                    <a:lnTo>
                      <a:pt x="362087" y="1595588"/>
                    </a:lnTo>
                    <a:lnTo>
                      <a:pt x="365867" y="1563455"/>
                    </a:lnTo>
                    <a:lnTo>
                      <a:pt x="345415" y="1527096"/>
                    </a:lnTo>
                    <a:lnTo>
                      <a:pt x="365867" y="1495281"/>
                    </a:lnTo>
                    <a:lnTo>
                      <a:pt x="374560" y="1500280"/>
                    </a:lnTo>
                    <a:lnTo>
                      <a:pt x="377774" y="1495281"/>
                    </a:lnTo>
                    <a:lnTo>
                      <a:pt x="461933" y="1543673"/>
                    </a:lnTo>
                    <a:lnTo>
                      <a:pt x="484035" y="1527096"/>
                    </a:lnTo>
                    <a:lnTo>
                      <a:pt x="463583" y="1461194"/>
                    </a:lnTo>
                    <a:lnTo>
                      <a:pt x="549936" y="1374841"/>
                    </a:lnTo>
                    <a:lnTo>
                      <a:pt x="559742" y="1376942"/>
                    </a:lnTo>
                    <a:lnTo>
                      <a:pt x="561843" y="1374841"/>
                    </a:lnTo>
                    <a:lnTo>
                      <a:pt x="593658" y="1381658"/>
                    </a:lnTo>
                    <a:lnTo>
                      <a:pt x="620945" y="1405535"/>
                    </a:lnTo>
                    <a:lnTo>
                      <a:pt x="640835" y="1349844"/>
                    </a:lnTo>
                    <a:lnTo>
                      <a:pt x="609020" y="1295305"/>
                    </a:lnTo>
                    <a:lnTo>
                      <a:pt x="624928" y="1236221"/>
                    </a:lnTo>
                    <a:lnTo>
                      <a:pt x="597658" y="1177136"/>
                    </a:lnTo>
                    <a:lnTo>
                      <a:pt x="611562" y="1181462"/>
                    </a:lnTo>
                    <a:lnTo>
                      <a:pt x="609565" y="1177136"/>
                    </a:lnTo>
                    <a:lnTo>
                      <a:pt x="711826" y="1208951"/>
                    </a:lnTo>
                    <a:lnTo>
                      <a:pt x="732278" y="1263490"/>
                    </a:lnTo>
                    <a:lnTo>
                      <a:pt x="684556" y="1274852"/>
                    </a:lnTo>
                    <a:lnTo>
                      <a:pt x="684556" y="1327119"/>
                    </a:lnTo>
                    <a:lnTo>
                      <a:pt x="713309" y="1355872"/>
                    </a:lnTo>
                    <a:lnTo>
                      <a:pt x="763548" y="1338481"/>
                    </a:lnTo>
                    <a:lnTo>
                      <a:pt x="770365" y="1279397"/>
                    </a:lnTo>
                    <a:lnTo>
                      <a:pt x="845357" y="1231676"/>
                    </a:lnTo>
                    <a:lnTo>
                      <a:pt x="972614" y="1145322"/>
                    </a:lnTo>
                    <a:lnTo>
                      <a:pt x="982566" y="1146649"/>
                    </a:lnTo>
                    <a:lnTo>
                      <a:pt x="984521" y="1145322"/>
                    </a:lnTo>
                    <a:lnTo>
                      <a:pt x="1018608" y="1149867"/>
                    </a:lnTo>
                    <a:lnTo>
                      <a:pt x="979977" y="1213496"/>
                    </a:lnTo>
                    <a:lnTo>
                      <a:pt x="1012666" y="1218657"/>
                    </a:lnTo>
                    <a:lnTo>
                      <a:pt x="1038516" y="1188499"/>
                    </a:lnTo>
                    <a:lnTo>
                      <a:pt x="1050423" y="1188499"/>
                    </a:lnTo>
                    <a:lnTo>
                      <a:pt x="1108962" y="1188499"/>
                    </a:lnTo>
                    <a:lnTo>
                      <a:pt x="1161229" y="1145322"/>
                    </a:lnTo>
                    <a:lnTo>
                      <a:pt x="1165711" y="1151456"/>
                    </a:lnTo>
                    <a:lnTo>
                      <a:pt x="1173136" y="1145322"/>
                    </a:lnTo>
                    <a:lnTo>
                      <a:pt x="1210035" y="1195815"/>
                    </a:lnTo>
                    <a:lnTo>
                      <a:pt x="1247583" y="1138505"/>
                    </a:lnTo>
                    <a:lnTo>
                      <a:pt x="1211223" y="1079421"/>
                    </a:lnTo>
                    <a:lnTo>
                      <a:pt x="1227130" y="1043061"/>
                    </a:lnTo>
                    <a:lnTo>
                      <a:pt x="1237665" y="1046199"/>
                    </a:lnTo>
                    <a:lnTo>
                      <a:pt x="1239037" y="1043061"/>
                    </a:lnTo>
                    <a:lnTo>
                      <a:pt x="1345843" y="1074876"/>
                    </a:lnTo>
                    <a:lnTo>
                      <a:pt x="1400382" y="1106690"/>
                    </a:lnTo>
                    <a:lnTo>
                      <a:pt x="1519756" y="1213274"/>
                    </a:lnTo>
                    <a:lnTo>
                      <a:pt x="1543003" y="1172592"/>
                    </a:lnTo>
                    <a:lnTo>
                      <a:pt x="1506643" y="1118052"/>
                    </a:lnTo>
                    <a:lnTo>
                      <a:pt x="1506643" y="1095328"/>
                    </a:lnTo>
                    <a:lnTo>
                      <a:pt x="1463467" y="1086238"/>
                    </a:lnTo>
                    <a:lnTo>
                      <a:pt x="1472556" y="1036244"/>
                    </a:lnTo>
                    <a:lnTo>
                      <a:pt x="1452104" y="949890"/>
                    </a:lnTo>
                    <a:lnTo>
                      <a:pt x="1452104" y="913531"/>
                    </a:lnTo>
                    <a:lnTo>
                      <a:pt x="1522551" y="811270"/>
                    </a:lnTo>
                    <a:lnTo>
                      <a:pt x="1543003" y="697647"/>
                    </a:lnTo>
                    <a:lnTo>
                      <a:pt x="1570272" y="677194"/>
                    </a:lnTo>
                    <a:lnTo>
                      <a:pt x="1578688" y="679813"/>
                    </a:lnTo>
                    <a:lnTo>
                      <a:pt x="1582179" y="677194"/>
                    </a:lnTo>
                    <a:lnTo>
                      <a:pt x="1684440" y="709009"/>
                    </a:lnTo>
                    <a:lnTo>
                      <a:pt x="1688985" y="779455"/>
                    </a:lnTo>
                    <a:lnTo>
                      <a:pt x="1652625" y="870354"/>
                    </a:lnTo>
                    <a:lnTo>
                      <a:pt x="1679895" y="908986"/>
                    </a:lnTo>
                    <a:lnTo>
                      <a:pt x="1688985" y="983977"/>
                    </a:lnTo>
                    <a:lnTo>
                      <a:pt x="1679895" y="1129415"/>
                    </a:lnTo>
                    <a:lnTo>
                      <a:pt x="1723072" y="1193044"/>
                    </a:lnTo>
                    <a:lnTo>
                      <a:pt x="1704892" y="1256673"/>
                    </a:lnTo>
                    <a:lnTo>
                      <a:pt x="1636718" y="1393021"/>
                    </a:lnTo>
                    <a:lnTo>
                      <a:pt x="1662494" y="1399465"/>
                    </a:lnTo>
                    <a:lnTo>
                      <a:pt x="1677078" y="1370296"/>
                    </a:lnTo>
                    <a:lnTo>
                      <a:pt x="1720255" y="1349844"/>
                    </a:lnTo>
                    <a:lnTo>
                      <a:pt x="1731617" y="1299850"/>
                    </a:lnTo>
                    <a:lnTo>
                      <a:pt x="1758887" y="1256673"/>
                    </a:lnTo>
                    <a:lnTo>
                      <a:pt x="1736162" y="1197589"/>
                    </a:lnTo>
                    <a:lnTo>
                      <a:pt x="1758887" y="1133960"/>
                    </a:lnTo>
                    <a:lnTo>
                      <a:pt x="1715710" y="1122597"/>
                    </a:lnTo>
                    <a:lnTo>
                      <a:pt x="1704347" y="1070331"/>
                    </a:lnTo>
                    <a:lnTo>
                      <a:pt x="1736162" y="961252"/>
                    </a:lnTo>
                    <a:lnTo>
                      <a:pt x="1688440" y="865809"/>
                    </a:lnTo>
                    <a:lnTo>
                      <a:pt x="1752069" y="788545"/>
                    </a:lnTo>
                    <a:lnTo>
                      <a:pt x="1747524" y="704464"/>
                    </a:lnTo>
                    <a:lnTo>
                      <a:pt x="1763431" y="697647"/>
                    </a:lnTo>
                    <a:lnTo>
                      <a:pt x="1764877" y="702130"/>
                    </a:lnTo>
                    <a:lnTo>
                      <a:pt x="1775339" y="697647"/>
                    </a:lnTo>
                    <a:lnTo>
                      <a:pt x="1798063" y="768093"/>
                    </a:lnTo>
                    <a:lnTo>
                      <a:pt x="1791454" y="815304"/>
                    </a:lnTo>
                    <a:lnTo>
                      <a:pt x="1854330" y="772638"/>
                    </a:lnTo>
                    <a:lnTo>
                      <a:pt x="1931594" y="763548"/>
                    </a:lnTo>
                    <a:lnTo>
                      <a:pt x="1932772" y="764810"/>
                    </a:lnTo>
                    <a:lnTo>
                      <a:pt x="1943501" y="763548"/>
                    </a:lnTo>
                    <a:lnTo>
                      <a:pt x="1988608" y="811877"/>
                    </a:lnTo>
                    <a:lnTo>
                      <a:pt x="1963408" y="736278"/>
                    </a:lnTo>
                    <a:lnTo>
                      <a:pt x="1963408" y="595386"/>
                    </a:lnTo>
                    <a:lnTo>
                      <a:pt x="2027037" y="574934"/>
                    </a:lnTo>
                    <a:lnTo>
                      <a:pt x="2037269" y="575472"/>
                    </a:lnTo>
                    <a:lnTo>
                      <a:pt x="2038944" y="574934"/>
                    </a:lnTo>
                    <a:lnTo>
                      <a:pt x="2115414" y="578958"/>
                    </a:lnTo>
                    <a:lnTo>
                      <a:pt x="2192927" y="559026"/>
                    </a:lnTo>
                    <a:lnTo>
                      <a:pt x="2167930" y="493125"/>
                    </a:lnTo>
                    <a:lnTo>
                      <a:pt x="2204289" y="402226"/>
                    </a:lnTo>
                    <a:lnTo>
                      <a:pt x="2247466" y="397681"/>
                    </a:lnTo>
                    <a:lnTo>
                      <a:pt x="2317913" y="322690"/>
                    </a:lnTo>
                    <a:lnTo>
                      <a:pt x="2420173" y="304510"/>
                    </a:lnTo>
                    <a:lnTo>
                      <a:pt x="2429263" y="263606"/>
                    </a:lnTo>
                    <a:lnTo>
                      <a:pt x="2526979" y="252244"/>
                    </a:lnTo>
                    <a:lnTo>
                      <a:pt x="2528058" y="253503"/>
                    </a:lnTo>
                    <a:lnTo>
                      <a:pt x="2538886" y="252244"/>
                    </a:lnTo>
                    <a:lnTo>
                      <a:pt x="2560820" y="277833"/>
                    </a:lnTo>
                    <a:lnTo>
                      <a:pt x="2640602" y="202249"/>
                    </a:lnTo>
                    <a:lnTo>
                      <a:pt x="2652509" y="202249"/>
                    </a:lnTo>
                    <a:lnTo>
                      <a:pt x="2704231" y="202249"/>
                    </a:lnTo>
                    <a:lnTo>
                      <a:pt x="2715593" y="134075"/>
                    </a:lnTo>
                    <a:lnTo>
                      <a:pt x="2751953" y="68174"/>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206" name="Freeform 278"/>
              <p:cNvSpPr>
                <a:spLocks/>
              </p:cNvSpPr>
              <p:nvPr/>
            </p:nvSpPr>
            <p:spPr bwMode="auto">
              <a:xfrm>
                <a:off x="10902160" y="812664"/>
                <a:ext cx="299965" cy="227246"/>
              </a:xfrm>
              <a:custGeom>
                <a:avLst/>
                <a:gdLst>
                  <a:gd name="T0" fmla="*/ 59 w 132"/>
                  <a:gd name="T1" fmla="*/ 83 h 100"/>
                  <a:gd name="T2" fmla="*/ 120 w 132"/>
                  <a:gd name="T3" fmla="*/ 86 h 100"/>
                  <a:gd name="T4" fmla="*/ 132 w 132"/>
                  <a:gd name="T5" fmla="*/ 38 h 100"/>
                  <a:gd name="T6" fmla="*/ 73 w 132"/>
                  <a:gd name="T7" fmla="*/ 5 h 100"/>
                  <a:gd name="T8" fmla="*/ 30 w 132"/>
                  <a:gd name="T9" fmla="*/ 0 h 100"/>
                  <a:gd name="T10" fmla="*/ 9 w 132"/>
                  <a:gd name="T11" fmla="*/ 15 h 100"/>
                  <a:gd name="T12" fmla="*/ 0 w 132"/>
                  <a:gd name="T13" fmla="*/ 57 h 100"/>
                  <a:gd name="T14" fmla="*/ 33 w 132"/>
                  <a:gd name="T15" fmla="*/ 100 h 100"/>
                  <a:gd name="T16" fmla="*/ 59 w 132"/>
                  <a:gd name="T17" fmla="*/ 83 h 100"/>
                  <a:gd name="T18" fmla="*/ 59 w 132"/>
                  <a:gd name="T19" fmla="*/ 83 h 100"/>
                  <a:gd name="T20" fmla="*/ 59 w 132"/>
                  <a:gd name="T21" fmla="*/ 8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00">
                    <a:moveTo>
                      <a:pt x="59" y="83"/>
                    </a:moveTo>
                    <a:lnTo>
                      <a:pt x="120" y="86"/>
                    </a:lnTo>
                    <a:lnTo>
                      <a:pt x="132" y="38"/>
                    </a:lnTo>
                    <a:lnTo>
                      <a:pt x="73" y="5"/>
                    </a:lnTo>
                    <a:lnTo>
                      <a:pt x="30" y="0"/>
                    </a:lnTo>
                    <a:lnTo>
                      <a:pt x="9" y="15"/>
                    </a:lnTo>
                    <a:lnTo>
                      <a:pt x="0" y="57"/>
                    </a:lnTo>
                    <a:lnTo>
                      <a:pt x="33" y="100"/>
                    </a:lnTo>
                    <a:lnTo>
                      <a:pt x="59" y="83"/>
                    </a:lnTo>
                    <a:lnTo>
                      <a:pt x="59" y="83"/>
                    </a:lnTo>
                    <a:lnTo>
                      <a:pt x="59" y="83"/>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07" name="Freeform 279"/>
              <p:cNvSpPr>
                <a:spLocks/>
              </p:cNvSpPr>
              <p:nvPr/>
            </p:nvSpPr>
            <p:spPr bwMode="auto">
              <a:xfrm>
                <a:off x="11008965" y="1142170"/>
                <a:ext cx="140893" cy="79537"/>
              </a:xfrm>
              <a:custGeom>
                <a:avLst/>
                <a:gdLst>
                  <a:gd name="T0" fmla="*/ 17 w 62"/>
                  <a:gd name="T1" fmla="*/ 5 h 35"/>
                  <a:gd name="T2" fmla="*/ 0 w 62"/>
                  <a:gd name="T3" fmla="*/ 26 h 35"/>
                  <a:gd name="T4" fmla="*/ 2 w 62"/>
                  <a:gd name="T5" fmla="*/ 31 h 35"/>
                  <a:gd name="T6" fmla="*/ 36 w 62"/>
                  <a:gd name="T7" fmla="*/ 35 h 35"/>
                  <a:gd name="T8" fmla="*/ 62 w 62"/>
                  <a:gd name="T9" fmla="*/ 35 h 35"/>
                  <a:gd name="T10" fmla="*/ 59 w 62"/>
                  <a:gd name="T11" fmla="*/ 21 h 35"/>
                  <a:gd name="T12" fmla="*/ 36 w 62"/>
                  <a:gd name="T13" fmla="*/ 0 h 35"/>
                  <a:gd name="T14" fmla="*/ 17 w 62"/>
                  <a:gd name="T15" fmla="*/ 5 h 35"/>
                  <a:gd name="T16" fmla="*/ 17 w 62"/>
                  <a:gd name="T17" fmla="*/ 5 h 35"/>
                  <a:gd name="T18" fmla="*/ 17 w 62"/>
                  <a:gd name="T19"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35">
                    <a:moveTo>
                      <a:pt x="17" y="5"/>
                    </a:moveTo>
                    <a:lnTo>
                      <a:pt x="0" y="26"/>
                    </a:lnTo>
                    <a:lnTo>
                      <a:pt x="2" y="31"/>
                    </a:lnTo>
                    <a:lnTo>
                      <a:pt x="36" y="35"/>
                    </a:lnTo>
                    <a:lnTo>
                      <a:pt x="62" y="35"/>
                    </a:lnTo>
                    <a:lnTo>
                      <a:pt x="59" y="21"/>
                    </a:lnTo>
                    <a:lnTo>
                      <a:pt x="36" y="0"/>
                    </a:lnTo>
                    <a:lnTo>
                      <a:pt x="17" y="5"/>
                    </a:lnTo>
                    <a:lnTo>
                      <a:pt x="17" y="5"/>
                    </a:lnTo>
                    <a:lnTo>
                      <a:pt x="17" y="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08" name="Freeform 280"/>
              <p:cNvSpPr>
                <a:spLocks/>
              </p:cNvSpPr>
              <p:nvPr/>
            </p:nvSpPr>
            <p:spPr bwMode="auto">
              <a:xfrm>
                <a:off x="9520502" y="264999"/>
                <a:ext cx="220430" cy="259061"/>
              </a:xfrm>
              <a:custGeom>
                <a:avLst/>
                <a:gdLst>
                  <a:gd name="T0" fmla="*/ 92 w 97"/>
                  <a:gd name="T1" fmla="*/ 85 h 114"/>
                  <a:gd name="T2" fmla="*/ 97 w 97"/>
                  <a:gd name="T3" fmla="*/ 52 h 114"/>
                  <a:gd name="T4" fmla="*/ 57 w 97"/>
                  <a:gd name="T5" fmla="*/ 5 h 114"/>
                  <a:gd name="T6" fmla="*/ 42 w 97"/>
                  <a:gd name="T7" fmla="*/ 0 h 114"/>
                  <a:gd name="T8" fmla="*/ 31 w 97"/>
                  <a:gd name="T9" fmla="*/ 7 h 114"/>
                  <a:gd name="T10" fmla="*/ 0 w 97"/>
                  <a:gd name="T11" fmla="*/ 114 h 114"/>
                  <a:gd name="T12" fmla="*/ 92 w 97"/>
                  <a:gd name="T13" fmla="*/ 85 h 114"/>
                  <a:gd name="T14" fmla="*/ 92 w 97"/>
                  <a:gd name="T15" fmla="*/ 85 h 114"/>
                  <a:gd name="T16" fmla="*/ 92 w 97"/>
                  <a:gd name="T17" fmla="*/ 8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14">
                    <a:moveTo>
                      <a:pt x="92" y="85"/>
                    </a:moveTo>
                    <a:lnTo>
                      <a:pt x="97" y="52"/>
                    </a:lnTo>
                    <a:lnTo>
                      <a:pt x="57" y="5"/>
                    </a:lnTo>
                    <a:lnTo>
                      <a:pt x="42" y="0"/>
                    </a:lnTo>
                    <a:lnTo>
                      <a:pt x="31" y="7"/>
                    </a:lnTo>
                    <a:lnTo>
                      <a:pt x="0" y="114"/>
                    </a:lnTo>
                    <a:lnTo>
                      <a:pt x="92" y="85"/>
                    </a:lnTo>
                    <a:lnTo>
                      <a:pt x="92" y="85"/>
                    </a:lnTo>
                    <a:lnTo>
                      <a:pt x="92" y="8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09" name="Freeform 281"/>
              <p:cNvSpPr>
                <a:spLocks/>
              </p:cNvSpPr>
              <p:nvPr/>
            </p:nvSpPr>
            <p:spPr bwMode="auto">
              <a:xfrm>
                <a:off x="11233940" y="910379"/>
                <a:ext cx="172707" cy="118168"/>
              </a:xfrm>
              <a:custGeom>
                <a:avLst/>
                <a:gdLst>
                  <a:gd name="T0" fmla="*/ 57 w 76"/>
                  <a:gd name="T1" fmla="*/ 52 h 52"/>
                  <a:gd name="T2" fmla="*/ 76 w 76"/>
                  <a:gd name="T3" fmla="*/ 26 h 52"/>
                  <a:gd name="T4" fmla="*/ 36 w 76"/>
                  <a:gd name="T5" fmla="*/ 9 h 52"/>
                  <a:gd name="T6" fmla="*/ 5 w 76"/>
                  <a:gd name="T7" fmla="*/ 0 h 52"/>
                  <a:gd name="T8" fmla="*/ 0 w 76"/>
                  <a:gd name="T9" fmla="*/ 21 h 52"/>
                  <a:gd name="T10" fmla="*/ 31 w 76"/>
                  <a:gd name="T11" fmla="*/ 45 h 52"/>
                  <a:gd name="T12" fmla="*/ 57 w 76"/>
                  <a:gd name="T13" fmla="*/ 52 h 52"/>
                  <a:gd name="T14" fmla="*/ 57 w 76"/>
                  <a:gd name="T15" fmla="*/ 52 h 52"/>
                  <a:gd name="T16" fmla="*/ 57 w 76"/>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57" y="52"/>
                    </a:moveTo>
                    <a:lnTo>
                      <a:pt x="76" y="26"/>
                    </a:lnTo>
                    <a:lnTo>
                      <a:pt x="36" y="9"/>
                    </a:lnTo>
                    <a:lnTo>
                      <a:pt x="5" y="0"/>
                    </a:lnTo>
                    <a:lnTo>
                      <a:pt x="0" y="21"/>
                    </a:lnTo>
                    <a:lnTo>
                      <a:pt x="31" y="45"/>
                    </a:lnTo>
                    <a:lnTo>
                      <a:pt x="57" y="52"/>
                    </a:lnTo>
                    <a:lnTo>
                      <a:pt x="57" y="52"/>
                    </a:lnTo>
                    <a:lnTo>
                      <a:pt x="57" y="5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10" name="Freeform 282"/>
              <p:cNvSpPr>
                <a:spLocks/>
              </p:cNvSpPr>
              <p:nvPr/>
            </p:nvSpPr>
            <p:spPr bwMode="auto">
              <a:xfrm>
                <a:off x="12438345" y="1421684"/>
                <a:ext cx="134076" cy="86354"/>
              </a:xfrm>
              <a:custGeom>
                <a:avLst/>
                <a:gdLst>
                  <a:gd name="T0" fmla="*/ 21 w 59"/>
                  <a:gd name="T1" fmla="*/ 35 h 38"/>
                  <a:gd name="T2" fmla="*/ 40 w 59"/>
                  <a:gd name="T3" fmla="*/ 33 h 38"/>
                  <a:gd name="T4" fmla="*/ 57 w 59"/>
                  <a:gd name="T5" fmla="*/ 21 h 38"/>
                  <a:gd name="T6" fmla="*/ 59 w 59"/>
                  <a:gd name="T7" fmla="*/ 14 h 38"/>
                  <a:gd name="T8" fmla="*/ 36 w 59"/>
                  <a:gd name="T9" fmla="*/ 0 h 38"/>
                  <a:gd name="T10" fmla="*/ 24 w 59"/>
                  <a:gd name="T11" fmla="*/ 0 h 38"/>
                  <a:gd name="T12" fmla="*/ 21 w 59"/>
                  <a:gd name="T13" fmla="*/ 2 h 38"/>
                  <a:gd name="T14" fmla="*/ 0 w 59"/>
                  <a:gd name="T15" fmla="*/ 24 h 38"/>
                  <a:gd name="T16" fmla="*/ 3 w 59"/>
                  <a:gd name="T17" fmla="*/ 38 h 38"/>
                  <a:gd name="T18" fmla="*/ 21 w 59"/>
                  <a:gd name="T19" fmla="*/ 35 h 38"/>
                  <a:gd name="T20" fmla="*/ 21 w 59"/>
                  <a:gd name="T21" fmla="*/ 35 h 38"/>
                  <a:gd name="T22" fmla="*/ 21 w 59"/>
                  <a:gd name="T23"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38">
                    <a:moveTo>
                      <a:pt x="21" y="35"/>
                    </a:moveTo>
                    <a:lnTo>
                      <a:pt x="40" y="33"/>
                    </a:lnTo>
                    <a:lnTo>
                      <a:pt x="57" y="21"/>
                    </a:lnTo>
                    <a:lnTo>
                      <a:pt x="59" y="14"/>
                    </a:lnTo>
                    <a:lnTo>
                      <a:pt x="36" y="0"/>
                    </a:lnTo>
                    <a:lnTo>
                      <a:pt x="24" y="0"/>
                    </a:lnTo>
                    <a:lnTo>
                      <a:pt x="21" y="2"/>
                    </a:lnTo>
                    <a:lnTo>
                      <a:pt x="0" y="24"/>
                    </a:lnTo>
                    <a:lnTo>
                      <a:pt x="3" y="38"/>
                    </a:lnTo>
                    <a:lnTo>
                      <a:pt x="21" y="35"/>
                    </a:lnTo>
                    <a:lnTo>
                      <a:pt x="21" y="35"/>
                    </a:lnTo>
                    <a:lnTo>
                      <a:pt x="21" y="3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11" name="Freeform 283"/>
              <p:cNvSpPr>
                <a:spLocks/>
              </p:cNvSpPr>
              <p:nvPr/>
            </p:nvSpPr>
            <p:spPr bwMode="auto">
              <a:xfrm>
                <a:off x="9218264" y="-155406"/>
                <a:ext cx="334053" cy="534030"/>
              </a:xfrm>
              <a:custGeom>
                <a:avLst/>
                <a:gdLst>
                  <a:gd name="T0" fmla="*/ 33 w 147"/>
                  <a:gd name="T1" fmla="*/ 178 h 235"/>
                  <a:gd name="T2" fmla="*/ 62 w 147"/>
                  <a:gd name="T3" fmla="*/ 209 h 235"/>
                  <a:gd name="T4" fmla="*/ 107 w 147"/>
                  <a:gd name="T5" fmla="*/ 235 h 235"/>
                  <a:gd name="T6" fmla="*/ 142 w 147"/>
                  <a:gd name="T7" fmla="*/ 223 h 235"/>
                  <a:gd name="T8" fmla="*/ 147 w 147"/>
                  <a:gd name="T9" fmla="*/ 145 h 235"/>
                  <a:gd name="T10" fmla="*/ 109 w 147"/>
                  <a:gd name="T11" fmla="*/ 52 h 235"/>
                  <a:gd name="T12" fmla="*/ 76 w 147"/>
                  <a:gd name="T13" fmla="*/ 0 h 235"/>
                  <a:gd name="T14" fmla="*/ 43 w 147"/>
                  <a:gd name="T15" fmla="*/ 24 h 235"/>
                  <a:gd name="T16" fmla="*/ 0 w 147"/>
                  <a:gd name="T17" fmla="*/ 93 h 235"/>
                  <a:gd name="T18" fmla="*/ 22 w 147"/>
                  <a:gd name="T19" fmla="*/ 112 h 235"/>
                  <a:gd name="T20" fmla="*/ 33 w 147"/>
                  <a:gd name="T21" fmla="*/ 178 h 235"/>
                  <a:gd name="T22" fmla="*/ 33 w 147"/>
                  <a:gd name="T23" fmla="*/ 178 h 235"/>
                  <a:gd name="T24" fmla="*/ 33 w 147"/>
                  <a:gd name="T25" fmla="*/ 17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235">
                    <a:moveTo>
                      <a:pt x="33" y="178"/>
                    </a:moveTo>
                    <a:lnTo>
                      <a:pt x="62" y="209"/>
                    </a:lnTo>
                    <a:lnTo>
                      <a:pt x="107" y="235"/>
                    </a:lnTo>
                    <a:lnTo>
                      <a:pt x="142" y="223"/>
                    </a:lnTo>
                    <a:lnTo>
                      <a:pt x="147" y="145"/>
                    </a:lnTo>
                    <a:lnTo>
                      <a:pt x="109" y="52"/>
                    </a:lnTo>
                    <a:lnTo>
                      <a:pt x="76" y="0"/>
                    </a:lnTo>
                    <a:lnTo>
                      <a:pt x="43" y="24"/>
                    </a:lnTo>
                    <a:lnTo>
                      <a:pt x="0" y="93"/>
                    </a:lnTo>
                    <a:lnTo>
                      <a:pt x="22" y="112"/>
                    </a:lnTo>
                    <a:lnTo>
                      <a:pt x="33" y="178"/>
                    </a:lnTo>
                    <a:lnTo>
                      <a:pt x="33" y="178"/>
                    </a:lnTo>
                    <a:lnTo>
                      <a:pt x="33" y="178"/>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12" name="Freeform 285"/>
              <p:cNvSpPr>
                <a:spLocks/>
              </p:cNvSpPr>
              <p:nvPr/>
            </p:nvSpPr>
            <p:spPr bwMode="auto">
              <a:xfrm>
                <a:off x="7757071" y="689951"/>
                <a:ext cx="638563" cy="838540"/>
              </a:xfrm>
              <a:custGeom>
                <a:avLst/>
                <a:gdLst>
                  <a:gd name="T0" fmla="*/ 17 w 281"/>
                  <a:gd name="T1" fmla="*/ 289 h 369"/>
                  <a:gd name="T2" fmla="*/ 0 w 281"/>
                  <a:gd name="T3" fmla="*/ 298 h 369"/>
                  <a:gd name="T4" fmla="*/ 2 w 281"/>
                  <a:gd name="T5" fmla="*/ 327 h 369"/>
                  <a:gd name="T6" fmla="*/ 31 w 281"/>
                  <a:gd name="T7" fmla="*/ 338 h 369"/>
                  <a:gd name="T8" fmla="*/ 35 w 281"/>
                  <a:gd name="T9" fmla="*/ 362 h 369"/>
                  <a:gd name="T10" fmla="*/ 88 w 281"/>
                  <a:gd name="T11" fmla="*/ 369 h 369"/>
                  <a:gd name="T12" fmla="*/ 97 w 281"/>
                  <a:gd name="T13" fmla="*/ 364 h 369"/>
                  <a:gd name="T14" fmla="*/ 66 w 281"/>
                  <a:gd name="T15" fmla="*/ 322 h 369"/>
                  <a:gd name="T16" fmla="*/ 64 w 281"/>
                  <a:gd name="T17" fmla="*/ 279 h 369"/>
                  <a:gd name="T18" fmla="*/ 90 w 281"/>
                  <a:gd name="T19" fmla="*/ 227 h 369"/>
                  <a:gd name="T20" fmla="*/ 114 w 281"/>
                  <a:gd name="T21" fmla="*/ 170 h 369"/>
                  <a:gd name="T22" fmla="*/ 163 w 281"/>
                  <a:gd name="T23" fmla="*/ 114 h 369"/>
                  <a:gd name="T24" fmla="*/ 213 w 281"/>
                  <a:gd name="T25" fmla="*/ 83 h 369"/>
                  <a:gd name="T26" fmla="*/ 270 w 281"/>
                  <a:gd name="T27" fmla="*/ 50 h 369"/>
                  <a:gd name="T28" fmla="*/ 281 w 281"/>
                  <a:gd name="T29" fmla="*/ 28 h 369"/>
                  <a:gd name="T30" fmla="*/ 270 w 281"/>
                  <a:gd name="T31" fmla="*/ 0 h 369"/>
                  <a:gd name="T32" fmla="*/ 239 w 281"/>
                  <a:gd name="T33" fmla="*/ 9 h 369"/>
                  <a:gd name="T34" fmla="*/ 211 w 281"/>
                  <a:gd name="T35" fmla="*/ 35 h 369"/>
                  <a:gd name="T36" fmla="*/ 158 w 281"/>
                  <a:gd name="T37" fmla="*/ 47 h 369"/>
                  <a:gd name="T38" fmla="*/ 104 w 281"/>
                  <a:gd name="T39" fmla="*/ 90 h 369"/>
                  <a:gd name="T40" fmla="*/ 66 w 281"/>
                  <a:gd name="T41" fmla="*/ 125 h 369"/>
                  <a:gd name="T42" fmla="*/ 71 w 281"/>
                  <a:gd name="T43" fmla="*/ 151 h 369"/>
                  <a:gd name="T44" fmla="*/ 33 w 281"/>
                  <a:gd name="T45" fmla="*/ 204 h 369"/>
                  <a:gd name="T46" fmla="*/ 47 w 281"/>
                  <a:gd name="T47" fmla="*/ 211 h 369"/>
                  <a:gd name="T48" fmla="*/ 17 w 281"/>
                  <a:gd name="T49" fmla="*/ 258 h 369"/>
                  <a:gd name="T50" fmla="*/ 17 w 281"/>
                  <a:gd name="T51" fmla="*/ 289 h 369"/>
                  <a:gd name="T52" fmla="*/ 17 w 281"/>
                  <a:gd name="T53" fmla="*/ 289 h 369"/>
                  <a:gd name="T54" fmla="*/ 17 w 281"/>
                  <a:gd name="T55" fmla="*/ 28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1" h="369">
                    <a:moveTo>
                      <a:pt x="17" y="289"/>
                    </a:moveTo>
                    <a:lnTo>
                      <a:pt x="0" y="298"/>
                    </a:lnTo>
                    <a:lnTo>
                      <a:pt x="2" y="327"/>
                    </a:lnTo>
                    <a:lnTo>
                      <a:pt x="31" y="338"/>
                    </a:lnTo>
                    <a:lnTo>
                      <a:pt x="35" y="362"/>
                    </a:lnTo>
                    <a:lnTo>
                      <a:pt x="88" y="369"/>
                    </a:lnTo>
                    <a:lnTo>
                      <a:pt x="97" y="364"/>
                    </a:lnTo>
                    <a:lnTo>
                      <a:pt x="66" y="322"/>
                    </a:lnTo>
                    <a:lnTo>
                      <a:pt x="64" y="279"/>
                    </a:lnTo>
                    <a:lnTo>
                      <a:pt x="90" y="227"/>
                    </a:lnTo>
                    <a:lnTo>
                      <a:pt x="114" y="170"/>
                    </a:lnTo>
                    <a:lnTo>
                      <a:pt x="163" y="114"/>
                    </a:lnTo>
                    <a:lnTo>
                      <a:pt x="213" y="83"/>
                    </a:lnTo>
                    <a:lnTo>
                      <a:pt x="270" y="50"/>
                    </a:lnTo>
                    <a:lnTo>
                      <a:pt x="281" y="28"/>
                    </a:lnTo>
                    <a:lnTo>
                      <a:pt x="270" y="0"/>
                    </a:lnTo>
                    <a:lnTo>
                      <a:pt x="239" y="9"/>
                    </a:lnTo>
                    <a:lnTo>
                      <a:pt x="211" y="35"/>
                    </a:lnTo>
                    <a:lnTo>
                      <a:pt x="158" y="47"/>
                    </a:lnTo>
                    <a:lnTo>
                      <a:pt x="104" y="90"/>
                    </a:lnTo>
                    <a:lnTo>
                      <a:pt x="66" y="125"/>
                    </a:lnTo>
                    <a:lnTo>
                      <a:pt x="71" y="151"/>
                    </a:lnTo>
                    <a:lnTo>
                      <a:pt x="33" y="204"/>
                    </a:lnTo>
                    <a:lnTo>
                      <a:pt x="47" y="211"/>
                    </a:lnTo>
                    <a:lnTo>
                      <a:pt x="17" y="258"/>
                    </a:lnTo>
                    <a:lnTo>
                      <a:pt x="17" y="289"/>
                    </a:lnTo>
                    <a:lnTo>
                      <a:pt x="17" y="289"/>
                    </a:lnTo>
                    <a:lnTo>
                      <a:pt x="17" y="289"/>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13" name="Freeform 286"/>
              <p:cNvSpPr>
                <a:spLocks/>
              </p:cNvSpPr>
              <p:nvPr/>
            </p:nvSpPr>
            <p:spPr bwMode="auto">
              <a:xfrm>
                <a:off x="7516190" y="-73597"/>
                <a:ext cx="240881" cy="197705"/>
              </a:xfrm>
              <a:custGeom>
                <a:avLst/>
                <a:gdLst>
                  <a:gd name="T0" fmla="*/ 26 w 106"/>
                  <a:gd name="T1" fmla="*/ 66 h 87"/>
                  <a:gd name="T2" fmla="*/ 42 w 106"/>
                  <a:gd name="T3" fmla="*/ 87 h 87"/>
                  <a:gd name="T4" fmla="*/ 61 w 106"/>
                  <a:gd name="T5" fmla="*/ 73 h 87"/>
                  <a:gd name="T6" fmla="*/ 63 w 106"/>
                  <a:gd name="T7" fmla="*/ 57 h 87"/>
                  <a:gd name="T8" fmla="*/ 78 w 106"/>
                  <a:gd name="T9" fmla="*/ 50 h 87"/>
                  <a:gd name="T10" fmla="*/ 99 w 106"/>
                  <a:gd name="T11" fmla="*/ 35 h 87"/>
                  <a:gd name="T12" fmla="*/ 106 w 106"/>
                  <a:gd name="T13" fmla="*/ 21 h 87"/>
                  <a:gd name="T14" fmla="*/ 82 w 106"/>
                  <a:gd name="T15" fmla="*/ 0 h 87"/>
                  <a:gd name="T16" fmla="*/ 66 w 106"/>
                  <a:gd name="T17" fmla="*/ 16 h 87"/>
                  <a:gd name="T18" fmla="*/ 59 w 106"/>
                  <a:gd name="T19" fmla="*/ 40 h 87"/>
                  <a:gd name="T20" fmla="*/ 54 w 106"/>
                  <a:gd name="T21" fmla="*/ 14 h 87"/>
                  <a:gd name="T22" fmla="*/ 30 w 106"/>
                  <a:gd name="T23" fmla="*/ 14 h 87"/>
                  <a:gd name="T24" fmla="*/ 0 w 106"/>
                  <a:gd name="T25" fmla="*/ 31 h 87"/>
                  <a:gd name="T26" fmla="*/ 35 w 106"/>
                  <a:gd name="T27" fmla="*/ 35 h 87"/>
                  <a:gd name="T28" fmla="*/ 26 w 106"/>
                  <a:gd name="T29" fmla="*/ 66 h 87"/>
                  <a:gd name="T30" fmla="*/ 26 w 106"/>
                  <a:gd name="T31" fmla="*/ 66 h 87"/>
                  <a:gd name="T32" fmla="*/ 26 w 106"/>
                  <a:gd name="T33" fmla="*/ 6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87">
                    <a:moveTo>
                      <a:pt x="26" y="66"/>
                    </a:moveTo>
                    <a:lnTo>
                      <a:pt x="42" y="87"/>
                    </a:lnTo>
                    <a:lnTo>
                      <a:pt x="61" y="73"/>
                    </a:lnTo>
                    <a:lnTo>
                      <a:pt x="63" y="57"/>
                    </a:lnTo>
                    <a:lnTo>
                      <a:pt x="78" y="50"/>
                    </a:lnTo>
                    <a:lnTo>
                      <a:pt x="99" y="35"/>
                    </a:lnTo>
                    <a:lnTo>
                      <a:pt x="106" y="21"/>
                    </a:lnTo>
                    <a:lnTo>
                      <a:pt x="82" y="0"/>
                    </a:lnTo>
                    <a:lnTo>
                      <a:pt x="66" y="16"/>
                    </a:lnTo>
                    <a:lnTo>
                      <a:pt x="59" y="40"/>
                    </a:lnTo>
                    <a:lnTo>
                      <a:pt x="54" y="14"/>
                    </a:lnTo>
                    <a:lnTo>
                      <a:pt x="30" y="14"/>
                    </a:lnTo>
                    <a:lnTo>
                      <a:pt x="0" y="31"/>
                    </a:lnTo>
                    <a:lnTo>
                      <a:pt x="35" y="35"/>
                    </a:lnTo>
                    <a:lnTo>
                      <a:pt x="26" y="66"/>
                    </a:lnTo>
                    <a:lnTo>
                      <a:pt x="26" y="66"/>
                    </a:lnTo>
                    <a:lnTo>
                      <a:pt x="26" y="66"/>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14" name="Freeform 287"/>
              <p:cNvSpPr>
                <a:spLocks noEditPoints="1"/>
              </p:cNvSpPr>
              <p:nvPr/>
            </p:nvSpPr>
            <p:spPr bwMode="auto">
              <a:xfrm>
                <a:off x="6245882" y="-14513"/>
                <a:ext cx="624928" cy="731733"/>
              </a:xfrm>
              <a:custGeom>
                <a:avLst/>
                <a:gdLst>
                  <a:gd name="T0" fmla="*/ 232 w 275"/>
                  <a:gd name="T1" fmla="*/ 244 h 322"/>
                  <a:gd name="T2" fmla="*/ 232 w 275"/>
                  <a:gd name="T3" fmla="*/ 244 h 322"/>
                  <a:gd name="T4" fmla="*/ 197 w 275"/>
                  <a:gd name="T5" fmla="*/ 272 h 322"/>
                  <a:gd name="T6" fmla="*/ 168 w 275"/>
                  <a:gd name="T7" fmla="*/ 256 h 322"/>
                  <a:gd name="T8" fmla="*/ 178 w 275"/>
                  <a:gd name="T9" fmla="*/ 237 h 322"/>
                  <a:gd name="T10" fmla="*/ 168 w 275"/>
                  <a:gd name="T11" fmla="*/ 211 h 322"/>
                  <a:gd name="T12" fmla="*/ 201 w 275"/>
                  <a:gd name="T13" fmla="*/ 196 h 322"/>
                  <a:gd name="T14" fmla="*/ 209 w 275"/>
                  <a:gd name="T15" fmla="*/ 225 h 322"/>
                  <a:gd name="T16" fmla="*/ 232 w 275"/>
                  <a:gd name="T17" fmla="*/ 244 h 322"/>
                  <a:gd name="T18" fmla="*/ 126 w 275"/>
                  <a:gd name="T19" fmla="*/ 90 h 322"/>
                  <a:gd name="T20" fmla="*/ 126 w 275"/>
                  <a:gd name="T21" fmla="*/ 90 h 322"/>
                  <a:gd name="T22" fmla="*/ 180 w 275"/>
                  <a:gd name="T23" fmla="*/ 154 h 322"/>
                  <a:gd name="T24" fmla="*/ 140 w 275"/>
                  <a:gd name="T25" fmla="*/ 187 h 322"/>
                  <a:gd name="T26" fmla="*/ 130 w 275"/>
                  <a:gd name="T27" fmla="*/ 244 h 322"/>
                  <a:gd name="T28" fmla="*/ 116 w 275"/>
                  <a:gd name="T29" fmla="*/ 258 h 322"/>
                  <a:gd name="T30" fmla="*/ 109 w 275"/>
                  <a:gd name="T31" fmla="*/ 319 h 322"/>
                  <a:gd name="T32" fmla="*/ 88 w 275"/>
                  <a:gd name="T33" fmla="*/ 322 h 322"/>
                  <a:gd name="T34" fmla="*/ 55 w 275"/>
                  <a:gd name="T35" fmla="*/ 277 h 322"/>
                  <a:gd name="T36" fmla="*/ 69 w 275"/>
                  <a:gd name="T37" fmla="*/ 251 h 322"/>
                  <a:gd name="T38" fmla="*/ 45 w 275"/>
                  <a:gd name="T39" fmla="*/ 230 h 322"/>
                  <a:gd name="T40" fmla="*/ 12 w 275"/>
                  <a:gd name="T41" fmla="*/ 161 h 322"/>
                  <a:gd name="T42" fmla="*/ 0 w 275"/>
                  <a:gd name="T43" fmla="*/ 95 h 322"/>
                  <a:gd name="T44" fmla="*/ 45 w 275"/>
                  <a:gd name="T45" fmla="*/ 61 h 322"/>
                  <a:gd name="T46" fmla="*/ 52 w 275"/>
                  <a:gd name="T47" fmla="*/ 95 h 322"/>
                  <a:gd name="T48" fmla="*/ 76 w 275"/>
                  <a:gd name="T49" fmla="*/ 92 h 322"/>
                  <a:gd name="T50" fmla="*/ 83 w 275"/>
                  <a:gd name="T51" fmla="*/ 61 h 322"/>
                  <a:gd name="T52" fmla="*/ 107 w 275"/>
                  <a:gd name="T53" fmla="*/ 57 h 322"/>
                  <a:gd name="T54" fmla="*/ 126 w 275"/>
                  <a:gd name="T55" fmla="*/ 90 h 322"/>
                  <a:gd name="T56" fmla="*/ 244 w 275"/>
                  <a:gd name="T57" fmla="*/ 24 h 322"/>
                  <a:gd name="T58" fmla="*/ 244 w 275"/>
                  <a:gd name="T59" fmla="*/ 24 h 322"/>
                  <a:gd name="T60" fmla="*/ 275 w 275"/>
                  <a:gd name="T61" fmla="*/ 57 h 322"/>
                  <a:gd name="T62" fmla="*/ 251 w 275"/>
                  <a:gd name="T63" fmla="*/ 106 h 322"/>
                  <a:gd name="T64" fmla="*/ 204 w 275"/>
                  <a:gd name="T65" fmla="*/ 116 h 322"/>
                  <a:gd name="T66" fmla="*/ 156 w 275"/>
                  <a:gd name="T67" fmla="*/ 102 h 322"/>
                  <a:gd name="T68" fmla="*/ 154 w 275"/>
                  <a:gd name="T69" fmla="*/ 76 h 322"/>
                  <a:gd name="T70" fmla="*/ 130 w 275"/>
                  <a:gd name="T71" fmla="*/ 73 h 322"/>
                  <a:gd name="T72" fmla="*/ 112 w 275"/>
                  <a:gd name="T73" fmla="*/ 31 h 322"/>
                  <a:gd name="T74" fmla="*/ 164 w 275"/>
                  <a:gd name="T75" fmla="*/ 5 h 322"/>
                  <a:gd name="T76" fmla="*/ 187 w 275"/>
                  <a:gd name="T77" fmla="*/ 28 h 322"/>
                  <a:gd name="T78" fmla="*/ 201 w 275"/>
                  <a:gd name="T79" fmla="*/ 0 h 322"/>
                  <a:gd name="T80" fmla="*/ 244 w 275"/>
                  <a:gd name="T81" fmla="*/ 2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5" h="322">
                    <a:moveTo>
                      <a:pt x="232" y="244"/>
                    </a:moveTo>
                    <a:lnTo>
                      <a:pt x="232" y="244"/>
                    </a:lnTo>
                    <a:lnTo>
                      <a:pt x="197" y="272"/>
                    </a:lnTo>
                    <a:lnTo>
                      <a:pt x="168" y="256"/>
                    </a:lnTo>
                    <a:lnTo>
                      <a:pt x="178" y="237"/>
                    </a:lnTo>
                    <a:lnTo>
                      <a:pt x="168" y="211"/>
                    </a:lnTo>
                    <a:lnTo>
                      <a:pt x="201" y="196"/>
                    </a:lnTo>
                    <a:lnTo>
                      <a:pt x="209" y="225"/>
                    </a:lnTo>
                    <a:lnTo>
                      <a:pt x="232" y="244"/>
                    </a:lnTo>
                    <a:close/>
                    <a:moveTo>
                      <a:pt x="126" y="90"/>
                    </a:moveTo>
                    <a:lnTo>
                      <a:pt x="126" y="90"/>
                    </a:lnTo>
                    <a:lnTo>
                      <a:pt x="180" y="154"/>
                    </a:lnTo>
                    <a:lnTo>
                      <a:pt x="140" y="187"/>
                    </a:lnTo>
                    <a:lnTo>
                      <a:pt x="130" y="244"/>
                    </a:lnTo>
                    <a:lnTo>
                      <a:pt x="116" y="258"/>
                    </a:lnTo>
                    <a:lnTo>
                      <a:pt x="109" y="319"/>
                    </a:lnTo>
                    <a:lnTo>
                      <a:pt x="88" y="322"/>
                    </a:lnTo>
                    <a:lnTo>
                      <a:pt x="55" y="277"/>
                    </a:lnTo>
                    <a:lnTo>
                      <a:pt x="69" y="251"/>
                    </a:lnTo>
                    <a:lnTo>
                      <a:pt x="45" y="230"/>
                    </a:lnTo>
                    <a:lnTo>
                      <a:pt x="12" y="161"/>
                    </a:lnTo>
                    <a:lnTo>
                      <a:pt x="0" y="95"/>
                    </a:lnTo>
                    <a:lnTo>
                      <a:pt x="45" y="61"/>
                    </a:lnTo>
                    <a:lnTo>
                      <a:pt x="52" y="95"/>
                    </a:lnTo>
                    <a:lnTo>
                      <a:pt x="76" y="92"/>
                    </a:lnTo>
                    <a:lnTo>
                      <a:pt x="83" y="61"/>
                    </a:lnTo>
                    <a:lnTo>
                      <a:pt x="107" y="57"/>
                    </a:lnTo>
                    <a:lnTo>
                      <a:pt x="126" y="90"/>
                    </a:lnTo>
                    <a:close/>
                    <a:moveTo>
                      <a:pt x="244" y="24"/>
                    </a:moveTo>
                    <a:lnTo>
                      <a:pt x="244" y="24"/>
                    </a:lnTo>
                    <a:lnTo>
                      <a:pt x="275" y="57"/>
                    </a:lnTo>
                    <a:lnTo>
                      <a:pt x="251" y="106"/>
                    </a:lnTo>
                    <a:lnTo>
                      <a:pt x="204" y="116"/>
                    </a:lnTo>
                    <a:lnTo>
                      <a:pt x="156" y="102"/>
                    </a:lnTo>
                    <a:lnTo>
                      <a:pt x="154" y="76"/>
                    </a:lnTo>
                    <a:lnTo>
                      <a:pt x="130" y="73"/>
                    </a:lnTo>
                    <a:lnTo>
                      <a:pt x="112" y="31"/>
                    </a:lnTo>
                    <a:lnTo>
                      <a:pt x="164" y="5"/>
                    </a:lnTo>
                    <a:lnTo>
                      <a:pt x="187" y="28"/>
                    </a:lnTo>
                    <a:lnTo>
                      <a:pt x="201" y="0"/>
                    </a:lnTo>
                    <a:lnTo>
                      <a:pt x="244" y="24"/>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grpSp>
        <p:sp>
          <p:nvSpPr>
            <p:cNvPr id="185" name="Freeform 289"/>
            <p:cNvSpPr>
              <a:spLocks noEditPoints="1"/>
            </p:cNvSpPr>
            <p:nvPr/>
          </p:nvSpPr>
          <p:spPr bwMode="auto">
            <a:xfrm>
              <a:off x="8716898" y="4100002"/>
              <a:ext cx="160209" cy="115896"/>
            </a:xfrm>
            <a:custGeom>
              <a:avLst/>
              <a:gdLst>
                <a:gd name="T0" fmla="*/ 90 w 94"/>
                <a:gd name="T1" fmla="*/ 64 h 68"/>
                <a:gd name="T2" fmla="*/ 90 w 94"/>
                <a:gd name="T3" fmla="*/ 64 h 68"/>
                <a:gd name="T4" fmla="*/ 94 w 94"/>
                <a:gd name="T5" fmla="*/ 68 h 68"/>
                <a:gd name="T6" fmla="*/ 82 w 94"/>
                <a:gd name="T7" fmla="*/ 68 h 68"/>
                <a:gd name="T8" fmla="*/ 78 w 94"/>
                <a:gd name="T9" fmla="*/ 59 h 68"/>
                <a:gd name="T10" fmla="*/ 87 w 94"/>
                <a:gd name="T11" fmla="*/ 64 h 68"/>
                <a:gd name="T12" fmla="*/ 90 w 94"/>
                <a:gd name="T13" fmla="*/ 64 h 68"/>
                <a:gd name="T14" fmla="*/ 71 w 94"/>
                <a:gd name="T15" fmla="*/ 54 h 68"/>
                <a:gd name="T16" fmla="*/ 71 w 94"/>
                <a:gd name="T17" fmla="*/ 54 h 68"/>
                <a:gd name="T18" fmla="*/ 64 w 94"/>
                <a:gd name="T19" fmla="*/ 54 h 68"/>
                <a:gd name="T20" fmla="*/ 54 w 94"/>
                <a:gd name="T21" fmla="*/ 52 h 68"/>
                <a:gd name="T22" fmla="*/ 49 w 94"/>
                <a:gd name="T23" fmla="*/ 50 h 68"/>
                <a:gd name="T24" fmla="*/ 52 w 94"/>
                <a:gd name="T25" fmla="*/ 42 h 68"/>
                <a:gd name="T26" fmla="*/ 61 w 94"/>
                <a:gd name="T27" fmla="*/ 47 h 68"/>
                <a:gd name="T28" fmla="*/ 68 w 94"/>
                <a:gd name="T29" fmla="*/ 50 h 68"/>
                <a:gd name="T30" fmla="*/ 71 w 94"/>
                <a:gd name="T31" fmla="*/ 54 h 68"/>
                <a:gd name="T32" fmla="*/ 82 w 94"/>
                <a:gd name="T33" fmla="*/ 50 h 68"/>
                <a:gd name="T34" fmla="*/ 82 w 94"/>
                <a:gd name="T35" fmla="*/ 50 h 68"/>
                <a:gd name="T36" fmla="*/ 80 w 94"/>
                <a:gd name="T37" fmla="*/ 52 h 68"/>
                <a:gd name="T38" fmla="*/ 68 w 94"/>
                <a:gd name="T39" fmla="*/ 38 h 68"/>
                <a:gd name="T40" fmla="*/ 66 w 94"/>
                <a:gd name="T41" fmla="*/ 28 h 68"/>
                <a:gd name="T42" fmla="*/ 71 w 94"/>
                <a:gd name="T43" fmla="*/ 28 h 68"/>
                <a:gd name="T44" fmla="*/ 78 w 94"/>
                <a:gd name="T45" fmla="*/ 40 h 68"/>
                <a:gd name="T46" fmla="*/ 82 w 94"/>
                <a:gd name="T47" fmla="*/ 50 h 68"/>
                <a:gd name="T48" fmla="*/ 54 w 94"/>
                <a:gd name="T49" fmla="*/ 28 h 68"/>
                <a:gd name="T50" fmla="*/ 54 w 94"/>
                <a:gd name="T51" fmla="*/ 28 h 68"/>
                <a:gd name="T52" fmla="*/ 54 w 94"/>
                <a:gd name="T53" fmla="*/ 33 h 68"/>
                <a:gd name="T54" fmla="*/ 42 w 94"/>
                <a:gd name="T55" fmla="*/ 26 h 68"/>
                <a:gd name="T56" fmla="*/ 33 w 94"/>
                <a:gd name="T57" fmla="*/ 19 h 68"/>
                <a:gd name="T58" fmla="*/ 28 w 94"/>
                <a:gd name="T59" fmla="*/ 14 h 68"/>
                <a:gd name="T60" fmla="*/ 30 w 94"/>
                <a:gd name="T61" fmla="*/ 12 h 68"/>
                <a:gd name="T62" fmla="*/ 38 w 94"/>
                <a:gd name="T63" fmla="*/ 16 h 68"/>
                <a:gd name="T64" fmla="*/ 49 w 94"/>
                <a:gd name="T65" fmla="*/ 24 h 68"/>
                <a:gd name="T66" fmla="*/ 54 w 94"/>
                <a:gd name="T67" fmla="*/ 28 h 68"/>
                <a:gd name="T68" fmla="*/ 16 w 94"/>
                <a:gd name="T69" fmla="*/ 12 h 68"/>
                <a:gd name="T70" fmla="*/ 16 w 94"/>
                <a:gd name="T71" fmla="*/ 12 h 68"/>
                <a:gd name="T72" fmla="*/ 14 w 94"/>
                <a:gd name="T73" fmla="*/ 14 h 68"/>
                <a:gd name="T74" fmla="*/ 7 w 94"/>
                <a:gd name="T75" fmla="*/ 9 h 68"/>
                <a:gd name="T76" fmla="*/ 0 w 94"/>
                <a:gd name="T77" fmla="*/ 2 h 68"/>
                <a:gd name="T78" fmla="*/ 0 w 94"/>
                <a:gd name="T79" fmla="*/ 0 h 68"/>
                <a:gd name="T80" fmla="*/ 9 w 94"/>
                <a:gd name="T81" fmla="*/ 7 h 68"/>
                <a:gd name="T82" fmla="*/ 16 w 94"/>
                <a:gd name="T83" fmla="*/ 1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 h="68">
                  <a:moveTo>
                    <a:pt x="90" y="64"/>
                  </a:moveTo>
                  <a:lnTo>
                    <a:pt x="90" y="64"/>
                  </a:lnTo>
                  <a:lnTo>
                    <a:pt x="94" y="68"/>
                  </a:lnTo>
                  <a:lnTo>
                    <a:pt x="82" y="68"/>
                  </a:lnTo>
                  <a:lnTo>
                    <a:pt x="78" y="59"/>
                  </a:lnTo>
                  <a:lnTo>
                    <a:pt x="87" y="64"/>
                  </a:lnTo>
                  <a:lnTo>
                    <a:pt x="90" y="64"/>
                  </a:lnTo>
                  <a:close/>
                  <a:moveTo>
                    <a:pt x="71" y="54"/>
                  </a:moveTo>
                  <a:lnTo>
                    <a:pt x="71" y="54"/>
                  </a:lnTo>
                  <a:lnTo>
                    <a:pt x="64" y="54"/>
                  </a:lnTo>
                  <a:lnTo>
                    <a:pt x="54" y="52"/>
                  </a:lnTo>
                  <a:lnTo>
                    <a:pt x="49" y="50"/>
                  </a:lnTo>
                  <a:lnTo>
                    <a:pt x="52" y="42"/>
                  </a:lnTo>
                  <a:lnTo>
                    <a:pt x="61" y="47"/>
                  </a:lnTo>
                  <a:lnTo>
                    <a:pt x="68" y="50"/>
                  </a:lnTo>
                  <a:lnTo>
                    <a:pt x="71" y="54"/>
                  </a:lnTo>
                  <a:close/>
                  <a:moveTo>
                    <a:pt x="82" y="50"/>
                  </a:moveTo>
                  <a:lnTo>
                    <a:pt x="82" y="50"/>
                  </a:lnTo>
                  <a:lnTo>
                    <a:pt x="80" y="52"/>
                  </a:lnTo>
                  <a:lnTo>
                    <a:pt x="68" y="38"/>
                  </a:lnTo>
                  <a:lnTo>
                    <a:pt x="66" y="28"/>
                  </a:lnTo>
                  <a:lnTo>
                    <a:pt x="71" y="28"/>
                  </a:lnTo>
                  <a:lnTo>
                    <a:pt x="78" y="40"/>
                  </a:lnTo>
                  <a:lnTo>
                    <a:pt x="82" y="50"/>
                  </a:lnTo>
                  <a:close/>
                  <a:moveTo>
                    <a:pt x="54" y="28"/>
                  </a:moveTo>
                  <a:lnTo>
                    <a:pt x="54" y="28"/>
                  </a:lnTo>
                  <a:lnTo>
                    <a:pt x="54" y="33"/>
                  </a:lnTo>
                  <a:lnTo>
                    <a:pt x="42" y="26"/>
                  </a:lnTo>
                  <a:lnTo>
                    <a:pt x="33" y="19"/>
                  </a:lnTo>
                  <a:lnTo>
                    <a:pt x="28" y="14"/>
                  </a:lnTo>
                  <a:lnTo>
                    <a:pt x="30" y="12"/>
                  </a:lnTo>
                  <a:lnTo>
                    <a:pt x="38" y="16"/>
                  </a:lnTo>
                  <a:lnTo>
                    <a:pt x="49" y="24"/>
                  </a:lnTo>
                  <a:lnTo>
                    <a:pt x="54" y="28"/>
                  </a:lnTo>
                  <a:close/>
                  <a:moveTo>
                    <a:pt x="16" y="12"/>
                  </a:moveTo>
                  <a:lnTo>
                    <a:pt x="16" y="12"/>
                  </a:lnTo>
                  <a:lnTo>
                    <a:pt x="14" y="14"/>
                  </a:lnTo>
                  <a:lnTo>
                    <a:pt x="7" y="9"/>
                  </a:lnTo>
                  <a:lnTo>
                    <a:pt x="0" y="2"/>
                  </a:lnTo>
                  <a:lnTo>
                    <a:pt x="0" y="0"/>
                  </a:lnTo>
                  <a:lnTo>
                    <a:pt x="9" y="7"/>
                  </a:lnTo>
                  <a:lnTo>
                    <a:pt x="16" y="1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86" name="Freeform 293"/>
            <p:cNvSpPr>
              <a:spLocks/>
            </p:cNvSpPr>
            <p:nvPr/>
          </p:nvSpPr>
          <p:spPr bwMode="auto">
            <a:xfrm>
              <a:off x="1911439" y="3518819"/>
              <a:ext cx="64766" cy="35792"/>
            </a:xfrm>
            <a:custGeom>
              <a:avLst/>
              <a:gdLst>
                <a:gd name="T0" fmla="*/ 24 w 38"/>
                <a:gd name="T1" fmla="*/ 7 h 21"/>
                <a:gd name="T2" fmla="*/ 24 w 38"/>
                <a:gd name="T3" fmla="*/ 7 h 21"/>
                <a:gd name="T4" fmla="*/ 26 w 38"/>
                <a:gd name="T5" fmla="*/ 9 h 21"/>
                <a:gd name="T6" fmla="*/ 33 w 38"/>
                <a:gd name="T7" fmla="*/ 7 h 21"/>
                <a:gd name="T8" fmla="*/ 36 w 38"/>
                <a:gd name="T9" fmla="*/ 9 h 21"/>
                <a:gd name="T10" fmla="*/ 38 w 38"/>
                <a:gd name="T11" fmla="*/ 12 h 21"/>
                <a:gd name="T12" fmla="*/ 36 w 38"/>
                <a:gd name="T13" fmla="*/ 19 h 21"/>
                <a:gd name="T14" fmla="*/ 36 w 38"/>
                <a:gd name="T15" fmla="*/ 21 h 21"/>
                <a:gd name="T16" fmla="*/ 26 w 38"/>
                <a:gd name="T17" fmla="*/ 21 h 21"/>
                <a:gd name="T18" fmla="*/ 19 w 38"/>
                <a:gd name="T19" fmla="*/ 19 h 21"/>
                <a:gd name="T20" fmla="*/ 14 w 38"/>
                <a:gd name="T21" fmla="*/ 17 h 21"/>
                <a:gd name="T22" fmla="*/ 5 w 38"/>
                <a:gd name="T23" fmla="*/ 14 h 21"/>
                <a:gd name="T24" fmla="*/ 0 w 38"/>
                <a:gd name="T25" fmla="*/ 12 h 21"/>
                <a:gd name="T26" fmla="*/ 0 w 38"/>
                <a:gd name="T27" fmla="*/ 9 h 21"/>
                <a:gd name="T28" fmla="*/ 5 w 38"/>
                <a:gd name="T29" fmla="*/ 5 h 21"/>
                <a:gd name="T30" fmla="*/ 9 w 38"/>
                <a:gd name="T31" fmla="*/ 2 h 21"/>
                <a:gd name="T32" fmla="*/ 7 w 38"/>
                <a:gd name="T33" fmla="*/ 2 h 21"/>
                <a:gd name="T34" fmla="*/ 12 w 38"/>
                <a:gd name="T35" fmla="*/ 0 h 21"/>
                <a:gd name="T36" fmla="*/ 17 w 38"/>
                <a:gd name="T37" fmla="*/ 2 h 21"/>
                <a:gd name="T38" fmla="*/ 19 w 38"/>
                <a:gd name="T39" fmla="*/ 5 h 21"/>
                <a:gd name="T40" fmla="*/ 24 w 38"/>
                <a:gd name="T41"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21">
                  <a:moveTo>
                    <a:pt x="24" y="7"/>
                  </a:moveTo>
                  <a:lnTo>
                    <a:pt x="24" y="7"/>
                  </a:lnTo>
                  <a:lnTo>
                    <a:pt x="26" y="9"/>
                  </a:lnTo>
                  <a:lnTo>
                    <a:pt x="33" y="7"/>
                  </a:lnTo>
                  <a:lnTo>
                    <a:pt x="36" y="9"/>
                  </a:lnTo>
                  <a:lnTo>
                    <a:pt x="38" y="12"/>
                  </a:lnTo>
                  <a:lnTo>
                    <a:pt x="36" y="19"/>
                  </a:lnTo>
                  <a:lnTo>
                    <a:pt x="36" y="21"/>
                  </a:lnTo>
                  <a:lnTo>
                    <a:pt x="26" y="21"/>
                  </a:lnTo>
                  <a:lnTo>
                    <a:pt x="19" y="19"/>
                  </a:lnTo>
                  <a:lnTo>
                    <a:pt x="14" y="17"/>
                  </a:lnTo>
                  <a:lnTo>
                    <a:pt x="5" y="14"/>
                  </a:lnTo>
                  <a:lnTo>
                    <a:pt x="0" y="12"/>
                  </a:lnTo>
                  <a:lnTo>
                    <a:pt x="0" y="9"/>
                  </a:lnTo>
                  <a:lnTo>
                    <a:pt x="5" y="5"/>
                  </a:lnTo>
                  <a:lnTo>
                    <a:pt x="9" y="2"/>
                  </a:lnTo>
                  <a:lnTo>
                    <a:pt x="7" y="2"/>
                  </a:lnTo>
                  <a:lnTo>
                    <a:pt x="12" y="0"/>
                  </a:lnTo>
                  <a:lnTo>
                    <a:pt x="17" y="2"/>
                  </a:lnTo>
                  <a:lnTo>
                    <a:pt x="19" y="5"/>
                  </a:lnTo>
                  <a:lnTo>
                    <a:pt x="24" y="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87" name="Freeform 298"/>
            <p:cNvSpPr>
              <a:spLocks/>
            </p:cNvSpPr>
            <p:nvPr/>
          </p:nvSpPr>
          <p:spPr bwMode="auto">
            <a:xfrm>
              <a:off x="5520920" y="3586993"/>
              <a:ext cx="281218" cy="380070"/>
            </a:xfrm>
            <a:custGeom>
              <a:avLst/>
              <a:gdLst>
                <a:gd name="T0" fmla="*/ 12 w 165"/>
                <a:gd name="T1" fmla="*/ 218 h 223"/>
                <a:gd name="T2" fmla="*/ 12 w 165"/>
                <a:gd name="T3" fmla="*/ 218 h 223"/>
                <a:gd name="T4" fmla="*/ 9 w 165"/>
                <a:gd name="T5" fmla="*/ 223 h 223"/>
                <a:gd name="T6" fmla="*/ 0 w 165"/>
                <a:gd name="T7" fmla="*/ 209 h 223"/>
                <a:gd name="T8" fmla="*/ 0 w 165"/>
                <a:gd name="T9" fmla="*/ 149 h 223"/>
                <a:gd name="T10" fmla="*/ 14 w 165"/>
                <a:gd name="T11" fmla="*/ 133 h 223"/>
                <a:gd name="T12" fmla="*/ 19 w 165"/>
                <a:gd name="T13" fmla="*/ 126 h 223"/>
                <a:gd name="T14" fmla="*/ 28 w 165"/>
                <a:gd name="T15" fmla="*/ 126 h 223"/>
                <a:gd name="T16" fmla="*/ 42 w 165"/>
                <a:gd name="T17" fmla="*/ 116 h 223"/>
                <a:gd name="T18" fmla="*/ 64 w 165"/>
                <a:gd name="T19" fmla="*/ 114 h 223"/>
                <a:gd name="T20" fmla="*/ 111 w 165"/>
                <a:gd name="T21" fmla="*/ 67 h 223"/>
                <a:gd name="T22" fmla="*/ 120 w 165"/>
                <a:gd name="T23" fmla="*/ 52 h 223"/>
                <a:gd name="T24" fmla="*/ 130 w 165"/>
                <a:gd name="T25" fmla="*/ 43 h 223"/>
                <a:gd name="T26" fmla="*/ 130 w 165"/>
                <a:gd name="T27" fmla="*/ 33 h 223"/>
                <a:gd name="T28" fmla="*/ 130 w 165"/>
                <a:gd name="T29" fmla="*/ 17 h 223"/>
                <a:gd name="T30" fmla="*/ 130 w 165"/>
                <a:gd name="T31" fmla="*/ 10 h 223"/>
                <a:gd name="T32" fmla="*/ 130 w 165"/>
                <a:gd name="T33" fmla="*/ 10 h 223"/>
                <a:gd name="T34" fmla="*/ 135 w 165"/>
                <a:gd name="T35" fmla="*/ 10 h 223"/>
                <a:gd name="T36" fmla="*/ 142 w 165"/>
                <a:gd name="T37" fmla="*/ 7 h 223"/>
                <a:gd name="T38" fmla="*/ 149 w 165"/>
                <a:gd name="T39" fmla="*/ 5 h 223"/>
                <a:gd name="T40" fmla="*/ 158 w 165"/>
                <a:gd name="T41" fmla="*/ 0 h 223"/>
                <a:gd name="T42" fmla="*/ 165 w 165"/>
                <a:gd name="T43" fmla="*/ 0 h 223"/>
                <a:gd name="T44" fmla="*/ 165 w 165"/>
                <a:gd name="T45" fmla="*/ 5 h 223"/>
                <a:gd name="T46" fmla="*/ 163 w 165"/>
                <a:gd name="T47" fmla="*/ 14 h 223"/>
                <a:gd name="T48" fmla="*/ 163 w 165"/>
                <a:gd name="T49" fmla="*/ 24 h 223"/>
                <a:gd name="T50" fmla="*/ 161 w 165"/>
                <a:gd name="T51" fmla="*/ 29 h 223"/>
                <a:gd name="T52" fmla="*/ 156 w 165"/>
                <a:gd name="T53" fmla="*/ 45 h 223"/>
                <a:gd name="T54" fmla="*/ 146 w 165"/>
                <a:gd name="T55" fmla="*/ 64 h 223"/>
                <a:gd name="T56" fmla="*/ 137 w 165"/>
                <a:gd name="T57" fmla="*/ 85 h 223"/>
                <a:gd name="T58" fmla="*/ 123 w 165"/>
                <a:gd name="T59" fmla="*/ 109 h 223"/>
                <a:gd name="T60" fmla="*/ 109 w 165"/>
                <a:gd name="T61" fmla="*/ 128 h 223"/>
                <a:gd name="T62" fmla="*/ 90 w 165"/>
                <a:gd name="T63" fmla="*/ 149 h 223"/>
                <a:gd name="T64" fmla="*/ 73 w 165"/>
                <a:gd name="T65" fmla="*/ 164 h 223"/>
                <a:gd name="T66" fmla="*/ 49 w 165"/>
                <a:gd name="T67" fmla="*/ 178 h 223"/>
                <a:gd name="T68" fmla="*/ 35 w 165"/>
                <a:gd name="T69" fmla="*/ 192 h 223"/>
                <a:gd name="T70" fmla="*/ 16 w 165"/>
                <a:gd name="T71" fmla="*/ 211 h 223"/>
                <a:gd name="T72" fmla="*/ 12 w 165"/>
                <a:gd name="T73" fmla="*/ 21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5" h="223">
                  <a:moveTo>
                    <a:pt x="12" y="218"/>
                  </a:moveTo>
                  <a:lnTo>
                    <a:pt x="12" y="218"/>
                  </a:lnTo>
                  <a:lnTo>
                    <a:pt x="9" y="223"/>
                  </a:lnTo>
                  <a:lnTo>
                    <a:pt x="0" y="209"/>
                  </a:lnTo>
                  <a:lnTo>
                    <a:pt x="0" y="149"/>
                  </a:lnTo>
                  <a:lnTo>
                    <a:pt x="14" y="133"/>
                  </a:lnTo>
                  <a:lnTo>
                    <a:pt x="19" y="126"/>
                  </a:lnTo>
                  <a:lnTo>
                    <a:pt x="28" y="126"/>
                  </a:lnTo>
                  <a:lnTo>
                    <a:pt x="42" y="116"/>
                  </a:lnTo>
                  <a:lnTo>
                    <a:pt x="64" y="114"/>
                  </a:lnTo>
                  <a:lnTo>
                    <a:pt x="111" y="67"/>
                  </a:lnTo>
                  <a:lnTo>
                    <a:pt x="120" y="52"/>
                  </a:lnTo>
                  <a:lnTo>
                    <a:pt x="130" y="43"/>
                  </a:lnTo>
                  <a:lnTo>
                    <a:pt x="130" y="33"/>
                  </a:lnTo>
                  <a:lnTo>
                    <a:pt x="130" y="17"/>
                  </a:lnTo>
                  <a:lnTo>
                    <a:pt x="130" y="10"/>
                  </a:lnTo>
                  <a:lnTo>
                    <a:pt x="130" y="10"/>
                  </a:lnTo>
                  <a:lnTo>
                    <a:pt x="135" y="10"/>
                  </a:lnTo>
                  <a:lnTo>
                    <a:pt x="142" y="7"/>
                  </a:lnTo>
                  <a:lnTo>
                    <a:pt x="149" y="5"/>
                  </a:lnTo>
                  <a:lnTo>
                    <a:pt x="158" y="0"/>
                  </a:lnTo>
                  <a:lnTo>
                    <a:pt x="165" y="0"/>
                  </a:lnTo>
                  <a:lnTo>
                    <a:pt x="165" y="5"/>
                  </a:lnTo>
                  <a:lnTo>
                    <a:pt x="163" y="14"/>
                  </a:lnTo>
                  <a:lnTo>
                    <a:pt x="163" y="24"/>
                  </a:lnTo>
                  <a:lnTo>
                    <a:pt x="161" y="29"/>
                  </a:lnTo>
                  <a:lnTo>
                    <a:pt x="156" y="45"/>
                  </a:lnTo>
                  <a:lnTo>
                    <a:pt x="146" y="64"/>
                  </a:lnTo>
                  <a:lnTo>
                    <a:pt x="137" y="85"/>
                  </a:lnTo>
                  <a:lnTo>
                    <a:pt x="123" y="109"/>
                  </a:lnTo>
                  <a:lnTo>
                    <a:pt x="109" y="128"/>
                  </a:lnTo>
                  <a:lnTo>
                    <a:pt x="90" y="149"/>
                  </a:lnTo>
                  <a:lnTo>
                    <a:pt x="73" y="164"/>
                  </a:lnTo>
                  <a:lnTo>
                    <a:pt x="49" y="178"/>
                  </a:lnTo>
                  <a:lnTo>
                    <a:pt x="35" y="192"/>
                  </a:lnTo>
                  <a:lnTo>
                    <a:pt x="16" y="211"/>
                  </a:lnTo>
                  <a:lnTo>
                    <a:pt x="12" y="218"/>
                  </a:lnTo>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88" name="Freeform 301"/>
            <p:cNvSpPr>
              <a:spLocks/>
            </p:cNvSpPr>
            <p:nvPr/>
          </p:nvSpPr>
          <p:spPr bwMode="auto">
            <a:xfrm>
              <a:off x="2794291" y="3752316"/>
              <a:ext cx="112487" cy="117601"/>
            </a:xfrm>
            <a:custGeom>
              <a:avLst/>
              <a:gdLst>
                <a:gd name="T0" fmla="*/ 50 w 66"/>
                <a:gd name="T1" fmla="*/ 0 h 69"/>
                <a:gd name="T2" fmla="*/ 50 w 66"/>
                <a:gd name="T3" fmla="*/ 0 h 69"/>
                <a:gd name="T4" fmla="*/ 66 w 66"/>
                <a:gd name="T5" fmla="*/ 5 h 69"/>
                <a:gd name="T6" fmla="*/ 57 w 66"/>
                <a:gd name="T7" fmla="*/ 19 h 69"/>
                <a:gd name="T8" fmla="*/ 59 w 66"/>
                <a:gd name="T9" fmla="*/ 31 h 69"/>
                <a:gd name="T10" fmla="*/ 66 w 66"/>
                <a:gd name="T11" fmla="*/ 38 h 69"/>
                <a:gd name="T12" fmla="*/ 64 w 66"/>
                <a:gd name="T13" fmla="*/ 48 h 69"/>
                <a:gd name="T14" fmla="*/ 62 w 66"/>
                <a:gd name="T15" fmla="*/ 55 h 69"/>
                <a:gd name="T16" fmla="*/ 57 w 66"/>
                <a:gd name="T17" fmla="*/ 59 h 69"/>
                <a:gd name="T18" fmla="*/ 47 w 66"/>
                <a:gd name="T19" fmla="*/ 57 h 69"/>
                <a:gd name="T20" fmla="*/ 40 w 66"/>
                <a:gd name="T21" fmla="*/ 59 h 69"/>
                <a:gd name="T22" fmla="*/ 33 w 66"/>
                <a:gd name="T23" fmla="*/ 57 h 69"/>
                <a:gd name="T24" fmla="*/ 31 w 66"/>
                <a:gd name="T25" fmla="*/ 62 h 69"/>
                <a:gd name="T26" fmla="*/ 36 w 66"/>
                <a:gd name="T27" fmla="*/ 64 h 69"/>
                <a:gd name="T28" fmla="*/ 33 w 66"/>
                <a:gd name="T29" fmla="*/ 69 h 69"/>
                <a:gd name="T30" fmla="*/ 26 w 66"/>
                <a:gd name="T31" fmla="*/ 67 h 69"/>
                <a:gd name="T32" fmla="*/ 14 w 66"/>
                <a:gd name="T33" fmla="*/ 55 h 69"/>
                <a:gd name="T34" fmla="*/ 12 w 66"/>
                <a:gd name="T35" fmla="*/ 43 h 69"/>
                <a:gd name="T36" fmla="*/ 7 w 66"/>
                <a:gd name="T37" fmla="*/ 43 h 69"/>
                <a:gd name="T38" fmla="*/ 0 w 66"/>
                <a:gd name="T39" fmla="*/ 33 h 69"/>
                <a:gd name="T40" fmla="*/ 2 w 66"/>
                <a:gd name="T41" fmla="*/ 24 h 69"/>
                <a:gd name="T42" fmla="*/ 2 w 66"/>
                <a:gd name="T43" fmla="*/ 22 h 69"/>
                <a:gd name="T44" fmla="*/ 12 w 66"/>
                <a:gd name="T45" fmla="*/ 17 h 69"/>
                <a:gd name="T46" fmla="*/ 14 w 66"/>
                <a:gd name="T47" fmla="*/ 3 h 69"/>
                <a:gd name="T48" fmla="*/ 33 w 66"/>
                <a:gd name="T49" fmla="*/ 5 h 69"/>
                <a:gd name="T50" fmla="*/ 36 w 66"/>
                <a:gd name="T51" fmla="*/ 3 h 69"/>
                <a:gd name="T52" fmla="*/ 50 w 66"/>
                <a:gd name="T5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 h="69">
                  <a:moveTo>
                    <a:pt x="50" y="0"/>
                  </a:moveTo>
                  <a:lnTo>
                    <a:pt x="50" y="0"/>
                  </a:lnTo>
                  <a:lnTo>
                    <a:pt x="66" y="5"/>
                  </a:lnTo>
                  <a:lnTo>
                    <a:pt x="57" y="19"/>
                  </a:lnTo>
                  <a:lnTo>
                    <a:pt x="59" y="31"/>
                  </a:lnTo>
                  <a:lnTo>
                    <a:pt x="66" y="38"/>
                  </a:lnTo>
                  <a:lnTo>
                    <a:pt x="64" y="48"/>
                  </a:lnTo>
                  <a:lnTo>
                    <a:pt x="62" y="55"/>
                  </a:lnTo>
                  <a:lnTo>
                    <a:pt x="57" y="59"/>
                  </a:lnTo>
                  <a:lnTo>
                    <a:pt x="47" y="57"/>
                  </a:lnTo>
                  <a:lnTo>
                    <a:pt x="40" y="59"/>
                  </a:lnTo>
                  <a:lnTo>
                    <a:pt x="33" y="57"/>
                  </a:lnTo>
                  <a:lnTo>
                    <a:pt x="31" y="62"/>
                  </a:lnTo>
                  <a:lnTo>
                    <a:pt x="36" y="64"/>
                  </a:lnTo>
                  <a:lnTo>
                    <a:pt x="33" y="69"/>
                  </a:lnTo>
                  <a:lnTo>
                    <a:pt x="26" y="67"/>
                  </a:lnTo>
                  <a:lnTo>
                    <a:pt x="14" y="55"/>
                  </a:lnTo>
                  <a:lnTo>
                    <a:pt x="12" y="43"/>
                  </a:lnTo>
                  <a:lnTo>
                    <a:pt x="7" y="43"/>
                  </a:lnTo>
                  <a:lnTo>
                    <a:pt x="0" y="33"/>
                  </a:lnTo>
                  <a:lnTo>
                    <a:pt x="2" y="24"/>
                  </a:lnTo>
                  <a:lnTo>
                    <a:pt x="2" y="22"/>
                  </a:lnTo>
                  <a:lnTo>
                    <a:pt x="12" y="17"/>
                  </a:lnTo>
                  <a:lnTo>
                    <a:pt x="14" y="3"/>
                  </a:lnTo>
                  <a:lnTo>
                    <a:pt x="33" y="5"/>
                  </a:lnTo>
                  <a:lnTo>
                    <a:pt x="36" y="3"/>
                  </a:lnTo>
                  <a:lnTo>
                    <a:pt x="50"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89" name="Freeform 303"/>
            <p:cNvSpPr>
              <a:spLocks/>
            </p:cNvSpPr>
            <p:nvPr/>
          </p:nvSpPr>
          <p:spPr bwMode="auto">
            <a:xfrm>
              <a:off x="4861664" y="2353045"/>
              <a:ext cx="158505" cy="73288"/>
            </a:xfrm>
            <a:custGeom>
              <a:avLst/>
              <a:gdLst>
                <a:gd name="T0" fmla="*/ 41 w 93"/>
                <a:gd name="T1" fmla="*/ 0 h 43"/>
                <a:gd name="T2" fmla="*/ 41 w 93"/>
                <a:gd name="T3" fmla="*/ 0 h 43"/>
                <a:gd name="T4" fmla="*/ 48 w 93"/>
                <a:gd name="T5" fmla="*/ 9 h 43"/>
                <a:gd name="T6" fmla="*/ 57 w 93"/>
                <a:gd name="T7" fmla="*/ 2 h 43"/>
                <a:gd name="T8" fmla="*/ 64 w 93"/>
                <a:gd name="T9" fmla="*/ 5 h 43"/>
                <a:gd name="T10" fmla="*/ 76 w 93"/>
                <a:gd name="T11" fmla="*/ 2 h 43"/>
                <a:gd name="T12" fmla="*/ 93 w 93"/>
                <a:gd name="T13" fmla="*/ 12 h 43"/>
                <a:gd name="T14" fmla="*/ 88 w 93"/>
                <a:gd name="T15" fmla="*/ 17 h 43"/>
                <a:gd name="T16" fmla="*/ 86 w 93"/>
                <a:gd name="T17" fmla="*/ 28 h 43"/>
                <a:gd name="T18" fmla="*/ 81 w 93"/>
                <a:gd name="T19" fmla="*/ 31 h 43"/>
                <a:gd name="T20" fmla="*/ 64 w 93"/>
                <a:gd name="T21" fmla="*/ 24 h 43"/>
                <a:gd name="T22" fmla="*/ 60 w 93"/>
                <a:gd name="T23" fmla="*/ 24 h 43"/>
                <a:gd name="T24" fmla="*/ 55 w 93"/>
                <a:gd name="T25" fmla="*/ 31 h 43"/>
                <a:gd name="T26" fmla="*/ 48 w 93"/>
                <a:gd name="T27" fmla="*/ 33 h 43"/>
                <a:gd name="T28" fmla="*/ 45 w 93"/>
                <a:gd name="T29" fmla="*/ 31 h 43"/>
                <a:gd name="T30" fmla="*/ 38 w 93"/>
                <a:gd name="T31" fmla="*/ 35 h 43"/>
                <a:gd name="T32" fmla="*/ 31 w 93"/>
                <a:gd name="T33" fmla="*/ 35 h 43"/>
                <a:gd name="T34" fmla="*/ 29 w 93"/>
                <a:gd name="T35" fmla="*/ 40 h 43"/>
                <a:gd name="T36" fmla="*/ 17 w 93"/>
                <a:gd name="T37" fmla="*/ 43 h 43"/>
                <a:gd name="T38" fmla="*/ 10 w 93"/>
                <a:gd name="T39" fmla="*/ 40 h 43"/>
                <a:gd name="T40" fmla="*/ 0 w 93"/>
                <a:gd name="T41" fmla="*/ 35 h 43"/>
                <a:gd name="T42" fmla="*/ 0 w 93"/>
                <a:gd name="T43" fmla="*/ 26 h 43"/>
                <a:gd name="T44" fmla="*/ 0 w 93"/>
                <a:gd name="T45" fmla="*/ 24 h 43"/>
                <a:gd name="T46" fmla="*/ 3 w 93"/>
                <a:gd name="T47" fmla="*/ 19 h 43"/>
                <a:gd name="T48" fmla="*/ 10 w 93"/>
                <a:gd name="T49" fmla="*/ 19 h 43"/>
                <a:gd name="T50" fmla="*/ 17 w 93"/>
                <a:gd name="T51" fmla="*/ 17 h 43"/>
                <a:gd name="T52" fmla="*/ 17 w 93"/>
                <a:gd name="T53" fmla="*/ 14 h 43"/>
                <a:gd name="T54" fmla="*/ 19 w 93"/>
                <a:gd name="T55" fmla="*/ 12 h 43"/>
                <a:gd name="T56" fmla="*/ 22 w 93"/>
                <a:gd name="T57" fmla="*/ 7 h 43"/>
                <a:gd name="T58" fmla="*/ 24 w 93"/>
                <a:gd name="T59" fmla="*/ 7 h 43"/>
                <a:gd name="T60" fmla="*/ 26 w 93"/>
                <a:gd name="T61" fmla="*/ 2 h 43"/>
                <a:gd name="T62" fmla="*/ 31 w 93"/>
                <a:gd name="T63" fmla="*/ 0 h 43"/>
                <a:gd name="T64" fmla="*/ 34 w 93"/>
                <a:gd name="T65" fmla="*/ 2 h 43"/>
                <a:gd name="T66" fmla="*/ 41 w 93"/>
                <a:gd name="T6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3" h="43">
                  <a:moveTo>
                    <a:pt x="41" y="0"/>
                  </a:moveTo>
                  <a:lnTo>
                    <a:pt x="41" y="0"/>
                  </a:lnTo>
                  <a:lnTo>
                    <a:pt x="48" y="9"/>
                  </a:lnTo>
                  <a:lnTo>
                    <a:pt x="57" y="2"/>
                  </a:lnTo>
                  <a:lnTo>
                    <a:pt x="64" y="5"/>
                  </a:lnTo>
                  <a:lnTo>
                    <a:pt x="76" y="2"/>
                  </a:lnTo>
                  <a:lnTo>
                    <a:pt x="93" y="12"/>
                  </a:lnTo>
                  <a:lnTo>
                    <a:pt x="88" y="17"/>
                  </a:lnTo>
                  <a:lnTo>
                    <a:pt x="86" y="28"/>
                  </a:lnTo>
                  <a:lnTo>
                    <a:pt x="81" y="31"/>
                  </a:lnTo>
                  <a:lnTo>
                    <a:pt x="64" y="24"/>
                  </a:lnTo>
                  <a:lnTo>
                    <a:pt x="60" y="24"/>
                  </a:lnTo>
                  <a:lnTo>
                    <a:pt x="55" y="31"/>
                  </a:lnTo>
                  <a:lnTo>
                    <a:pt x="48" y="33"/>
                  </a:lnTo>
                  <a:lnTo>
                    <a:pt x="45" y="31"/>
                  </a:lnTo>
                  <a:lnTo>
                    <a:pt x="38" y="35"/>
                  </a:lnTo>
                  <a:lnTo>
                    <a:pt x="31" y="35"/>
                  </a:lnTo>
                  <a:lnTo>
                    <a:pt x="29" y="40"/>
                  </a:lnTo>
                  <a:lnTo>
                    <a:pt x="17" y="43"/>
                  </a:lnTo>
                  <a:lnTo>
                    <a:pt x="10" y="40"/>
                  </a:lnTo>
                  <a:lnTo>
                    <a:pt x="0" y="35"/>
                  </a:lnTo>
                  <a:lnTo>
                    <a:pt x="0" y="26"/>
                  </a:lnTo>
                  <a:lnTo>
                    <a:pt x="0" y="24"/>
                  </a:lnTo>
                  <a:lnTo>
                    <a:pt x="3" y="19"/>
                  </a:lnTo>
                  <a:lnTo>
                    <a:pt x="10" y="19"/>
                  </a:lnTo>
                  <a:lnTo>
                    <a:pt x="17" y="17"/>
                  </a:lnTo>
                  <a:lnTo>
                    <a:pt x="17" y="14"/>
                  </a:lnTo>
                  <a:lnTo>
                    <a:pt x="19" y="12"/>
                  </a:lnTo>
                  <a:lnTo>
                    <a:pt x="22" y="7"/>
                  </a:lnTo>
                  <a:lnTo>
                    <a:pt x="24" y="7"/>
                  </a:lnTo>
                  <a:lnTo>
                    <a:pt x="26" y="2"/>
                  </a:lnTo>
                  <a:lnTo>
                    <a:pt x="31" y="0"/>
                  </a:lnTo>
                  <a:lnTo>
                    <a:pt x="34" y="2"/>
                  </a:lnTo>
                  <a:lnTo>
                    <a:pt x="41"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90" name="Freeform 305"/>
            <p:cNvSpPr>
              <a:spLocks/>
            </p:cNvSpPr>
            <p:nvPr/>
          </p:nvSpPr>
          <p:spPr bwMode="auto">
            <a:xfrm>
              <a:off x="4773038" y="2462123"/>
              <a:ext cx="81809" cy="56244"/>
            </a:xfrm>
            <a:custGeom>
              <a:avLst/>
              <a:gdLst>
                <a:gd name="T0" fmla="*/ 48 w 48"/>
                <a:gd name="T1" fmla="*/ 9 h 33"/>
                <a:gd name="T2" fmla="*/ 48 w 48"/>
                <a:gd name="T3" fmla="*/ 9 h 33"/>
                <a:gd name="T4" fmla="*/ 34 w 48"/>
                <a:gd name="T5" fmla="*/ 14 h 33"/>
                <a:gd name="T6" fmla="*/ 34 w 48"/>
                <a:gd name="T7" fmla="*/ 24 h 33"/>
                <a:gd name="T8" fmla="*/ 26 w 48"/>
                <a:gd name="T9" fmla="*/ 26 h 33"/>
                <a:gd name="T10" fmla="*/ 26 w 48"/>
                <a:gd name="T11" fmla="*/ 33 h 33"/>
                <a:gd name="T12" fmla="*/ 22 w 48"/>
                <a:gd name="T13" fmla="*/ 33 h 33"/>
                <a:gd name="T14" fmla="*/ 15 w 48"/>
                <a:gd name="T15" fmla="*/ 28 h 33"/>
                <a:gd name="T16" fmla="*/ 12 w 48"/>
                <a:gd name="T17" fmla="*/ 33 h 33"/>
                <a:gd name="T18" fmla="*/ 0 w 48"/>
                <a:gd name="T19" fmla="*/ 33 h 33"/>
                <a:gd name="T20" fmla="*/ 5 w 48"/>
                <a:gd name="T21" fmla="*/ 31 h 33"/>
                <a:gd name="T22" fmla="*/ 0 w 48"/>
                <a:gd name="T23" fmla="*/ 21 h 33"/>
                <a:gd name="T24" fmla="*/ 3 w 48"/>
                <a:gd name="T25" fmla="*/ 9 h 33"/>
                <a:gd name="T26" fmla="*/ 17 w 48"/>
                <a:gd name="T27" fmla="*/ 9 h 33"/>
                <a:gd name="T28" fmla="*/ 24 w 48"/>
                <a:gd name="T29" fmla="*/ 5 h 33"/>
                <a:gd name="T30" fmla="*/ 38 w 48"/>
                <a:gd name="T31" fmla="*/ 5 h 33"/>
                <a:gd name="T32" fmla="*/ 41 w 48"/>
                <a:gd name="T33" fmla="*/ 0 h 33"/>
                <a:gd name="T34" fmla="*/ 43 w 48"/>
                <a:gd name="T35" fmla="*/ 0 h 33"/>
                <a:gd name="T36" fmla="*/ 48 w 48"/>
                <a:gd name="T37"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3">
                  <a:moveTo>
                    <a:pt x="48" y="9"/>
                  </a:moveTo>
                  <a:lnTo>
                    <a:pt x="48" y="9"/>
                  </a:lnTo>
                  <a:lnTo>
                    <a:pt x="34" y="14"/>
                  </a:lnTo>
                  <a:lnTo>
                    <a:pt x="34" y="24"/>
                  </a:lnTo>
                  <a:lnTo>
                    <a:pt x="26" y="26"/>
                  </a:lnTo>
                  <a:lnTo>
                    <a:pt x="26" y="33"/>
                  </a:lnTo>
                  <a:lnTo>
                    <a:pt x="22" y="33"/>
                  </a:lnTo>
                  <a:lnTo>
                    <a:pt x="15" y="28"/>
                  </a:lnTo>
                  <a:lnTo>
                    <a:pt x="12" y="33"/>
                  </a:lnTo>
                  <a:lnTo>
                    <a:pt x="0" y="33"/>
                  </a:lnTo>
                  <a:lnTo>
                    <a:pt x="5" y="31"/>
                  </a:lnTo>
                  <a:lnTo>
                    <a:pt x="0" y="21"/>
                  </a:lnTo>
                  <a:lnTo>
                    <a:pt x="3" y="9"/>
                  </a:lnTo>
                  <a:lnTo>
                    <a:pt x="17" y="9"/>
                  </a:lnTo>
                  <a:lnTo>
                    <a:pt x="24" y="5"/>
                  </a:lnTo>
                  <a:lnTo>
                    <a:pt x="38" y="5"/>
                  </a:lnTo>
                  <a:lnTo>
                    <a:pt x="41" y="0"/>
                  </a:lnTo>
                  <a:lnTo>
                    <a:pt x="43" y="0"/>
                  </a:lnTo>
                  <a:lnTo>
                    <a:pt x="48" y="9"/>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91" name="Freeform 307"/>
            <p:cNvSpPr>
              <a:spLocks/>
            </p:cNvSpPr>
            <p:nvPr/>
          </p:nvSpPr>
          <p:spPr bwMode="auto">
            <a:xfrm>
              <a:off x="4701455" y="1263967"/>
              <a:ext cx="354504" cy="826610"/>
            </a:xfrm>
            <a:custGeom>
              <a:avLst/>
              <a:gdLst>
                <a:gd name="T0" fmla="*/ 177 w 208"/>
                <a:gd name="T1" fmla="*/ 21 h 485"/>
                <a:gd name="T2" fmla="*/ 177 w 208"/>
                <a:gd name="T3" fmla="*/ 21 h 485"/>
                <a:gd name="T4" fmla="*/ 203 w 208"/>
                <a:gd name="T5" fmla="*/ 52 h 485"/>
                <a:gd name="T6" fmla="*/ 203 w 208"/>
                <a:gd name="T7" fmla="*/ 116 h 485"/>
                <a:gd name="T8" fmla="*/ 208 w 208"/>
                <a:gd name="T9" fmla="*/ 130 h 485"/>
                <a:gd name="T10" fmla="*/ 182 w 208"/>
                <a:gd name="T11" fmla="*/ 142 h 485"/>
                <a:gd name="T12" fmla="*/ 165 w 208"/>
                <a:gd name="T13" fmla="*/ 170 h 485"/>
                <a:gd name="T14" fmla="*/ 168 w 208"/>
                <a:gd name="T15" fmla="*/ 192 h 485"/>
                <a:gd name="T16" fmla="*/ 142 w 208"/>
                <a:gd name="T17" fmla="*/ 222 h 485"/>
                <a:gd name="T18" fmla="*/ 111 w 208"/>
                <a:gd name="T19" fmla="*/ 253 h 485"/>
                <a:gd name="T20" fmla="*/ 99 w 208"/>
                <a:gd name="T21" fmla="*/ 300 h 485"/>
                <a:gd name="T22" fmla="*/ 111 w 208"/>
                <a:gd name="T23" fmla="*/ 324 h 485"/>
                <a:gd name="T24" fmla="*/ 125 w 208"/>
                <a:gd name="T25" fmla="*/ 343 h 485"/>
                <a:gd name="T26" fmla="*/ 111 w 208"/>
                <a:gd name="T27" fmla="*/ 379 h 485"/>
                <a:gd name="T28" fmla="*/ 94 w 208"/>
                <a:gd name="T29" fmla="*/ 386 h 485"/>
                <a:gd name="T30" fmla="*/ 87 w 208"/>
                <a:gd name="T31" fmla="*/ 435 h 485"/>
                <a:gd name="T32" fmla="*/ 78 w 208"/>
                <a:gd name="T33" fmla="*/ 464 h 485"/>
                <a:gd name="T34" fmla="*/ 59 w 208"/>
                <a:gd name="T35" fmla="*/ 461 h 485"/>
                <a:gd name="T36" fmla="*/ 49 w 208"/>
                <a:gd name="T37" fmla="*/ 483 h 485"/>
                <a:gd name="T38" fmla="*/ 31 w 208"/>
                <a:gd name="T39" fmla="*/ 485 h 485"/>
                <a:gd name="T40" fmla="*/ 26 w 208"/>
                <a:gd name="T41" fmla="*/ 457 h 485"/>
                <a:gd name="T42" fmla="*/ 12 w 208"/>
                <a:gd name="T43" fmla="*/ 424 h 485"/>
                <a:gd name="T44" fmla="*/ 0 w 208"/>
                <a:gd name="T45" fmla="*/ 381 h 485"/>
                <a:gd name="T46" fmla="*/ 7 w 208"/>
                <a:gd name="T47" fmla="*/ 362 h 485"/>
                <a:gd name="T48" fmla="*/ 19 w 208"/>
                <a:gd name="T49" fmla="*/ 341 h 485"/>
                <a:gd name="T50" fmla="*/ 26 w 208"/>
                <a:gd name="T51" fmla="*/ 303 h 485"/>
                <a:gd name="T52" fmla="*/ 14 w 208"/>
                <a:gd name="T53" fmla="*/ 286 h 485"/>
                <a:gd name="T54" fmla="*/ 14 w 208"/>
                <a:gd name="T55" fmla="*/ 239 h 485"/>
                <a:gd name="T56" fmla="*/ 26 w 208"/>
                <a:gd name="T57" fmla="*/ 206 h 485"/>
                <a:gd name="T58" fmla="*/ 40 w 208"/>
                <a:gd name="T59" fmla="*/ 206 h 485"/>
                <a:gd name="T60" fmla="*/ 45 w 208"/>
                <a:gd name="T61" fmla="*/ 192 h 485"/>
                <a:gd name="T62" fmla="*/ 40 w 208"/>
                <a:gd name="T63" fmla="*/ 177 h 485"/>
                <a:gd name="T64" fmla="*/ 66 w 208"/>
                <a:gd name="T65" fmla="*/ 125 h 485"/>
                <a:gd name="T66" fmla="*/ 83 w 208"/>
                <a:gd name="T67" fmla="*/ 78 h 485"/>
                <a:gd name="T68" fmla="*/ 92 w 208"/>
                <a:gd name="T69" fmla="*/ 47 h 485"/>
                <a:gd name="T70" fmla="*/ 109 w 208"/>
                <a:gd name="T71" fmla="*/ 50 h 485"/>
                <a:gd name="T72" fmla="*/ 113 w 208"/>
                <a:gd name="T73" fmla="*/ 24 h 485"/>
                <a:gd name="T74" fmla="*/ 144 w 208"/>
                <a:gd name="T75" fmla="*/ 31 h 485"/>
                <a:gd name="T76" fmla="*/ 146 w 208"/>
                <a:gd name="T77" fmla="*/ 2 h 485"/>
                <a:gd name="T78" fmla="*/ 156 w 208"/>
                <a:gd name="T79" fmla="*/ 0 h 485"/>
                <a:gd name="T80" fmla="*/ 177 w 208"/>
                <a:gd name="T81" fmla="*/ 2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8" h="485">
                  <a:moveTo>
                    <a:pt x="177" y="21"/>
                  </a:moveTo>
                  <a:lnTo>
                    <a:pt x="177" y="21"/>
                  </a:lnTo>
                  <a:lnTo>
                    <a:pt x="203" y="52"/>
                  </a:lnTo>
                  <a:lnTo>
                    <a:pt x="203" y="116"/>
                  </a:lnTo>
                  <a:lnTo>
                    <a:pt x="208" y="130"/>
                  </a:lnTo>
                  <a:lnTo>
                    <a:pt x="182" y="142"/>
                  </a:lnTo>
                  <a:lnTo>
                    <a:pt x="165" y="170"/>
                  </a:lnTo>
                  <a:lnTo>
                    <a:pt x="168" y="192"/>
                  </a:lnTo>
                  <a:lnTo>
                    <a:pt x="142" y="222"/>
                  </a:lnTo>
                  <a:lnTo>
                    <a:pt x="111" y="253"/>
                  </a:lnTo>
                  <a:lnTo>
                    <a:pt x="99" y="300"/>
                  </a:lnTo>
                  <a:lnTo>
                    <a:pt x="111" y="324"/>
                  </a:lnTo>
                  <a:lnTo>
                    <a:pt x="125" y="343"/>
                  </a:lnTo>
                  <a:lnTo>
                    <a:pt x="111" y="379"/>
                  </a:lnTo>
                  <a:lnTo>
                    <a:pt x="94" y="386"/>
                  </a:lnTo>
                  <a:lnTo>
                    <a:pt x="87" y="435"/>
                  </a:lnTo>
                  <a:lnTo>
                    <a:pt x="78" y="464"/>
                  </a:lnTo>
                  <a:lnTo>
                    <a:pt x="59" y="461"/>
                  </a:lnTo>
                  <a:lnTo>
                    <a:pt x="49" y="483"/>
                  </a:lnTo>
                  <a:lnTo>
                    <a:pt x="31" y="485"/>
                  </a:lnTo>
                  <a:lnTo>
                    <a:pt x="26" y="457"/>
                  </a:lnTo>
                  <a:lnTo>
                    <a:pt x="12" y="424"/>
                  </a:lnTo>
                  <a:lnTo>
                    <a:pt x="0" y="381"/>
                  </a:lnTo>
                  <a:lnTo>
                    <a:pt x="7" y="362"/>
                  </a:lnTo>
                  <a:lnTo>
                    <a:pt x="19" y="341"/>
                  </a:lnTo>
                  <a:lnTo>
                    <a:pt x="26" y="303"/>
                  </a:lnTo>
                  <a:lnTo>
                    <a:pt x="14" y="286"/>
                  </a:lnTo>
                  <a:lnTo>
                    <a:pt x="14" y="239"/>
                  </a:lnTo>
                  <a:lnTo>
                    <a:pt x="26" y="206"/>
                  </a:lnTo>
                  <a:lnTo>
                    <a:pt x="40" y="206"/>
                  </a:lnTo>
                  <a:lnTo>
                    <a:pt x="45" y="192"/>
                  </a:lnTo>
                  <a:lnTo>
                    <a:pt x="40" y="177"/>
                  </a:lnTo>
                  <a:lnTo>
                    <a:pt x="66" y="125"/>
                  </a:lnTo>
                  <a:lnTo>
                    <a:pt x="83" y="78"/>
                  </a:lnTo>
                  <a:lnTo>
                    <a:pt x="92" y="47"/>
                  </a:lnTo>
                  <a:lnTo>
                    <a:pt x="109" y="50"/>
                  </a:lnTo>
                  <a:lnTo>
                    <a:pt x="113" y="24"/>
                  </a:lnTo>
                  <a:lnTo>
                    <a:pt x="144" y="31"/>
                  </a:lnTo>
                  <a:lnTo>
                    <a:pt x="146" y="2"/>
                  </a:lnTo>
                  <a:lnTo>
                    <a:pt x="156" y="0"/>
                  </a:lnTo>
                  <a:lnTo>
                    <a:pt x="177" y="21"/>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92" name="Freeform 168"/>
            <p:cNvSpPr>
              <a:spLocks/>
            </p:cNvSpPr>
            <p:nvPr/>
          </p:nvSpPr>
          <p:spPr bwMode="auto">
            <a:xfrm>
              <a:off x="5241733" y="4648802"/>
              <a:ext cx="40986" cy="53079"/>
            </a:xfrm>
            <a:custGeom>
              <a:avLst/>
              <a:gdLst>
                <a:gd name="connsiteX0" fmla="*/ 15908 w 54648"/>
                <a:gd name="connsiteY0" fmla="*/ 0 h 70772"/>
                <a:gd name="connsiteX1" fmla="*/ 27270 w 54648"/>
                <a:gd name="connsiteY1" fmla="*/ 0 h 70772"/>
                <a:gd name="connsiteX2" fmla="*/ 47722 w 54648"/>
                <a:gd name="connsiteY2" fmla="*/ 4545 h 70772"/>
                <a:gd name="connsiteX3" fmla="*/ 49107 w 54648"/>
                <a:gd name="connsiteY3" fmla="*/ 11467 h 70772"/>
                <a:gd name="connsiteX4" fmla="*/ 50103 w 54648"/>
                <a:gd name="connsiteY4" fmla="*/ 11688 h 70772"/>
                <a:gd name="connsiteX5" fmla="*/ 54648 w 54648"/>
                <a:gd name="connsiteY5" fmla="*/ 34413 h 70772"/>
                <a:gd name="connsiteX6" fmla="*/ 54648 w 54648"/>
                <a:gd name="connsiteY6" fmla="*/ 50320 h 70772"/>
                <a:gd name="connsiteX7" fmla="*/ 50103 w 54648"/>
                <a:gd name="connsiteY7" fmla="*/ 66227 h 70772"/>
                <a:gd name="connsiteX8" fmla="*/ 29651 w 54648"/>
                <a:gd name="connsiteY8" fmla="*/ 70772 h 70772"/>
                <a:gd name="connsiteX9" fmla="*/ 2381 w 54648"/>
                <a:gd name="connsiteY9" fmla="*/ 50320 h 70772"/>
                <a:gd name="connsiteX10" fmla="*/ 2381 w 54648"/>
                <a:gd name="connsiteY10" fmla="*/ 44963 h 70772"/>
                <a:gd name="connsiteX11" fmla="*/ 0 w 54648"/>
                <a:gd name="connsiteY11" fmla="*/ 43177 h 70772"/>
                <a:gd name="connsiteX12" fmla="*/ 0 w 54648"/>
                <a:gd name="connsiteY12" fmla="*/ 31815 h 70772"/>
                <a:gd name="connsiteX13" fmla="*/ 11363 w 54648"/>
                <a:gd name="connsiteY13" fmla="*/ 15907 h 70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648" h="70772">
                  <a:moveTo>
                    <a:pt x="15908" y="0"/>
                  </a:moveTo>
                  <a:lnTo>
                    <a:pt x="27270" y="0"/>
                  </a:lnTo>
                  <a:lnTo>
                    <a:pt x="47722" y="4545"/>
                  </a:lnTo>
                  <a:lnTo>
                    <a:pt x="49107" y="11467"/>
                  </a:lnTo>
                  <a:lnTo>
                    <a:pt x="50103" y="11688"/>
                  </a:lnTo>
                  <a:lnTo>
                    <a:pt x="54648" y="34413"/>
                  </a:lnTo>
                  <a:lnTo>
                    <a:pt x="54648" y="50320"/>
                  </a:lnTo>
                  <a:lnTo>
                    <a:pt x="50103" y="66227"/>
                  </a:lnTo>
                  <a:lnTo>
                    <a:pt x="29651" y="70772"/>
                  </a:lnTo>
                  <a:lnTo>
                    <a:pt x="2381" y="50320"/>
                  </a:lnTo>
                  <a:lnTo>
                    <a:pt x="2381" y="44963"/>
                  </a:lnTo>
                  <a:lnTo>
                    <a:pt x="0" y="43177"/>
                  </a:lnTo>
                  <a:lnTo>
                    <a:pt x="0" y="31815"/>
                  </a:lnTo>
                  <a:lnTo>
                    <a:pt x="11363" y="1590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93" name="Freeform 313"/>
            <p:cNvSpPr>
              <a:spLocks/>
            </p:cNvSpPr>
            <p:nvPr/>
          </p:nvSpPr>
          <p:spPr bwMode="auto">
            <a:xfrm>
              <a:off x="4769629" y="3261463"/>
              <a:ext cx="286331" cy="455062"/>
            </a:xfrm>
            <a:custGeom>
              <a:avLst/>
              <a:gdLst>
                <a:gd name="T0" fmla="*/ 168 w 168"/>
                <a:gd name="T1" fmla="*/ 66 h 267"/>
                <a:gd name="T2" fmla="*/ 168 w 168"/>
                <a:gd name="T3" fmla="*/ 66 h 267"/>
                <a:gd name="T4" fmla="*/ 168 w 168"/>
                <a:gd name="T5" fmla="*/ 132 h 267"/>
                <a:gd name="T6" fmla="*/ 154 w 168"/>
                <a:gd name="T7" fmla="*/ 130 h 267"/>
                <a:gd name="T8" fmla="*/ 147 w 168"/>
                <a:gd name="T9" fmla="*/ 144 h 267"/>
                <a:gd name="T10" fmla="*/ 142 w 168"/>
                <a:gd name="T11" fmla="*/ 153 h 267"/>
                <a:gd name="T12" fmla="*/ 144 w 168"/>
                <a:gd name="T13" fmla="*/ 158 h 267"/>
                <a:gd name="T14" fmla="*/ 140 w 168"/>
                <a:gd name="T15" fmla="*/ 163 h 267"/>
                <a:gd name="T16" fmla="*/ 142 w 168"/>
                <a:gd name="T17" fmla="*/ 170 h 267"/>
                <a:gd name="T18" fmla="*/ 137 w 168"/>
                <a:gd name="T19" fmla="*/ 177 h 267"/>
                <a:gd name="T20" fmla="*/ 135 w 168"/>
                <a:gd name="T21" fmla="*/ 182 h 267"/>
                <a:gd name="T22" fmla="*/ 142 w 168"/>
                <a:gd name="T23" fmla="*/ 182 h 267"/>
                <a:gd name="T24" fmla="*/ 144 w 168"/>
                <a:gd name="T25" fmla="*/ 189 h 267"/>
                <a:gd name="T26" fmla="*/ 144 w 168"/>
                <a:gd name="T27" fmla="*/ 196 h 267"/>
                <a:gd name="T28" fmla="*/ 151 w 168"/>
                <a:gd name="T29" fmla="*/ 203 h 267"/>
                <a:gd name="T30" fmla="*/ 151 w 168"/>
                <a:gd name="T31" fmla="*/ 205 h 267"/>
                <a:gd name="T32" fmla="*/ 140 w 168"/>
                <a:gd name="T33" fmla="*/ 210 h 267"/>
                <a:gd name="T34" fmla="*/ 132 w 168"/>
                <a:gd name="T35" fmla="*/ 215 h 267"/>
                <a:gd name="T36" fmla="*/ 121 w 168"/>
                <a:gd name="T37" fmla="*/ 234 h 267"/>
                <a:gd name="T38" fmla="*/ 106 w 168"/>
                <a:gd name="T39" fmla="*/ 241 h 267"/>
                <a:gd name="T40" fmla="*/ 90 w 168"/>
                <a:gd name="T41" fmla="*/ 239 h 267"/>
                <a:gd name="T42" fmla="*/ 85 w 168"/>
                <a:gd name="T43" fmla="*/ 241 h 267"/>
                <a:gd name="T44" fmla="*/ 88 w 168"/>
                <a:gd name="T45" fmla="*/ 248 h 267"/>
                <a:gd name="T46" fmla="*/ 78 w 168"/>
                <a:gd name="T47" fmla="*/ 253 h 267"/>
                <a:gd name="T48" fmla="*/ 73 w 168"/>
                <a:gd name="T49" fmla="*/ 260 h 267"/>
                <a:gd name="T50" fmla="*/ 52 w 168"/>
                <a:gd name="T51" fmla="*/ 265 h 267"/>
                <a:gd name="T52" fmla="*/ 47 w 168"/>
                <a:gd name="T53" fmla="*/ 262 h 267"/>
                <a:gd name="T54" fmla="*/ 45 w 168"/>
                <a:gd name="T55" fmla="*/ 262 h 267"/>
                <a:gd name="T56" fmla="*/ 43 w 168"/>
                <a:gd name="T57" fmla="*/ 265 h 267"/>
                <a:gd name="T58" fmla="*/ 28 w 168"/>
                <a:gd name="T59" fmla="*/ 267 h 267"/>
                <a:gd name="T60" fmla="*/ 31 w 168"/>
                <a:gd name="T61" fmla="*/ 262 h 267"/>
                <a:gd name="T62" fmla="*/ 26 w 168"/>
                <a:gd name="T63" fmla="*/ 250 h 267"/>
                <a:gd name="T64" fmla="*/ 24 w 168"/>
                <a:gd name="T65" fmla="*/ 243 h 267"/>
                <a:gd name="T66" fmla="*/ 17 w 168"/>
                <a:gd name="T67" fmla="*/ 241 h 267"/>
                <a:gd name="T68" fmla="*/ 7 w 168"/>
                <a:gd name="T69" fmla="*/ 231 h 267"/>
                <a:gd name="T70" fmla="*/ 9 w 168"/>
                <a:gd name="T71" fmla="*/ 224 h 267"/>
                <a:gd name="T72" fmla="*/ 19 w 168"/>
                <a:gd name="T73" fmla="*/ 227 h 267"/>
                <a:gd name="T74" fmla="*/ 21 w 168"/>
                <a:gd name="T75" fmla="*/ 224 h 267"/>
                <a:gd name="T76" fmla="*/ 31 w 168"/>
                <a:gd name="T77" fmla="*/ 224 h 267"/>
                <a:gd name="T78" fmla="*/ 21 w 168"/>
                <a:gd name="T79" fmla="*/ 210 h 267"/>
                <a:gd name="T80" fmla="*/ 24 w 168"/>
                <a:gd name="T81" fmla="*/ 198 h 267"/>
                <a:gd name="T82" fmla="*/ 21 w 168"/>
                <a:gd name="T83" fmla="*/ 189 h 267"/>
                <a:gd name="T84" fmla="*/ 17 w 168"/>
                <a:gd name="T85" fmla="*/ 177 h 267"/>
                <a:gd name="T86" fmla="*/ 17 w 168"/>
                <a:gd name="T87" fmla="*/ 170 h 267"/>
                <a:gd name="T88" fmla="*/ 7 w 168"/>
                <a:gd name="T89" fmla="*/ 170 h 267"/>
                <a:gd name="T90" fmla="*/ 7 w 168"/>
                <a:gd name="T91" fmla="*/ 158 h 267"/>
                <a:gd name="T92" fmla="*/ 0 w 168"/>
                <a:gd name="T93" fmla="*/ 153 h 267"/>
                <a:gd name="T94" fmla="*/ 7 w 168"/>
                <a:gd name="T95" fmla="*/ 130 h 267"/>
                <a:gd name="T96" fmla="*/ 28 w 168"/>
                <a:gd name="T97" fmla="*/ 116 h 267"/>
                <a:gd name="T98" fmla="*/ 28 w 168"/>
                <a:gd name="T99" fmla="*/ 94 h 267"/>
                <a:gd name="T100" fmla="*/ 36 w 168"/>
                <a:gd name="T101" fmla="*/ 59 h 267"/>
                <a:gd name="T102" fmla="*/ 38 w 168"/>
                <a:gd name="T103" fmla="*/ 52 h 267"/>
                <a:gd name="T104" fmla="*/ 31 w 168"/>
                <a:gd name="T105" fmla="*/ 44 h 267"/>
                <a:gd name="T106" fmla="*/ 31 w 168"/>
                <a:gd name="T107" fmla="*/ 40 h 267"/>
                <a:gd name="T108" fmla="*/ 26 w 168"/>
                <a:gd name="T109" fmla="*/ 35 h 267"/>
                <a:gd name="T110" fmla="*/ 21 w 168"/>
                <a:gd name="T111" fmla="*/ 9 h 267"/>
                <a:gd name="T112" fmla="*/ 38 w 168"/>
                <a:gd name="T113" fmla="*/ 0 h 267"/>
                <a:gd name="T114" fmla="*/ 102 w 168"/>
                <a:gd name="T115" fmla="*/ 33 h 267"/>
                <a:gd name="T116" fmla="*/ 168 w 168"/>
                <a:gd name="T117" fmla="*/ 6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8" h="267">
                  <a:moveTo>
                    <a:pt x="168" y="66"/>
                  </a:moveTo>
                  <a:lnTo>
                    <a:pt x="168" y="66"/>
                  </a:lnTo>
                  <a:lnTo>
                    <a:pt x="168" y="132"/>
                  </a:lnTo>
                  <a:lnTo>
                    <a:pt x="154" y="130"/>
                  </a:lnTo>
                  <a:lnTo>
                    <a:pt x="147" y="144"/>
                  </a:lnTo>
                  <a:lnTo>
                    <a:pt x="142" y="153"/>
                  </a:lnTo>
                  <a:lnTo>
                    <a:pt x="144" y="158"/>
                  </a:lnTo>
                  <a:lnTo>
                    <a:pt x="140" y="163"/>
                  </a:lnTo>
                  <a:lnTo>
                    <a:pt x="142" y="170"/>
                  </a:lnTo>
                  <a:lnTo>
                    <a:pt x="137" y="177"/>
                  </a:lnTo>
                  <a:lnTo>
                    <a:pt x="135" y="182"/>
                  </a:lnTo>
                  <a:lnTo>
                    <a:pt x="142" y="182"/>
                  </a:lnTo>
                  <a:lnTo>
                    <a:pt x="144" y="189"/>
                  </a:lnTo>
                  <a:lnTo>
                    <a:pt x="144" y="196"/>
                  </a:lnTo>
                  <a:lnTo>
                    <a:pt x="151" y="203"/>
                  </a:lnTo>
                  <a:lnTo>
                    <a:pt x="151" y="205"/>
                  </a:lnTo>
                  <a:lnTo>
                    <a:pt x="140" y="210"/>
                  </a:lnTo>
                  <a:lnTo>
                    <a:pt x="132" y="215"/>
                  </a:lnTo>
                  <a:lnTo>
                    <a:pt x="121" y="234"/>
                  </a:lnTo>
                  <a:lnTo>
                    <a:pt x="106" y="241"/>
                  </a:lnTo>
                  <a:lnTo>
                    <a:pt x="90" y="239"/>
                  </a:lnTo>
                  <a:lnTo>
                    <a:pt x="85" y="241"/>
                  </a:lnTo>
                  <a:lnTo>
                    <a:pt x="88" y="248"/>
                  </a:lnTo>
                  <a:lnTo>
                    <a:pt x="78" y="253"/>
                  </a:lnTo>
                  <a:lnTo>
                    <a:pt x="73" y="260"/>
                  </a:lnTo>
                  <a:lnTo>
                    <a:pt x="52" y="265"/>
                  </a:lnTo>
                  <a:lnTo>
                    <a:pt x="47" y="262"/>
                  </a:lnTo>
                  <a:lnTo>
                    <a:pt x="45" y="262"/>
                  </a:lnTo>
                  <a:lnTo>
                    <a:pt x="43" y="265"/>
                  </a:lnTo>
                  <a:lnTo>
                    <a:pt x="28" y="267"/>
                  </a:lnTo>
                  <a:lnTo>
                    <a:pt x="31" y="262"/>
                  </a:lnTo>
                  <a:lnTo>
                    <a:pt x="26" y="250"/>
                  </a:lnTo>
                  <a:lnTo>
                    <a:pt x="24" y="243"/>
                  </a:lnTo>
                  <a:lnTo>
                    <a:pt x="17" y="241"/>
                  </a:lnTo>
                  <a:lnTo>
                    <a:pt x="7" y="231"/>
                  </a:lnTo>
                  <a:lnTo>
                    <a:pt x="9" y="224"/>
                  </a:lnTo>
                  <a:lnTo>
                    <a:pt x="19" y="227"/>
                  </a:lnTo>
                  <a:lnTo>
                    <a:pt x="21" y="224"/>
                  </a:lnTo>
                  <a:lnTo>
                    <a:pt x="31" y="224"/>
                  </a:lnTo>
                  <a:lnTo>
                    <a:pt x="21" y="210"/>
                  </a:lnTo>
                  <a:lnTo>
                    <a:pt x="24" y="198"/>
                  </a:lnTo>
                  <a:lnTo>
                    <a:pt x="21" y="189"/>
                  </a:lnTo>
                  <a:lnTo>
                    <a:pt x="17" y="177"/>
                  </a:lnTo>
                  <a:lnTo>
                    <a:pt x="17" y="170"/>
                  </a:lnTo>
                  <a:lnTo>
                    <a:pt x="7" y="170"/>
                  </a:lnTo>
                  <a:lnTo>
                    <a:pt x="7" y="158"/>
                  </a:lnTo>
                  <a:lnTo>
                    <a:pt x="0" y="153"/>
                  </a:lnTo>
                  <a:lnTo>
                    <a:pt x="7" y="130"/>
                  </a:lnTo>
                  <a:lnTo>
                    <a:pt x="28" y="116"/>
                  </a:lnTo>
                  <a:lnTo>
                    <a:pt x="28" y="94"/>
                  </a:lnTo>
                  <a:lnTo>
                    <a:pt x="36" y="59"/>
                  </a:lnTo>
                  <a:lnTo>
                    <a:pt x="38" y="52"/>
                  </a:lnTo>
                  <a:lnTo>
                    <a:pt x="31" y="44"/>
                  </a:lnTo>
                  <a:lnTo>
                    <a:pt x="31" y="40"/>
                  </a:lnTo>
                  <a:lnTo>
                    <a:pt x="26" y="35"/>
                  </a:lnTo>
                  <a:lnTo>
                    <a:pt x="21" y="9"/>
                  </a:lnTo>
                  <a:lnTo>
                    <a:pt x="38" y="0"/>
                  </a:lnTo>
                  <a:lnTo>
                    <a:pt x="102" y="33"/>
                  </a:lnTo>
                  <a:lnTo>
                    <a:pt x="168" y="66"/>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94" name="Freeform 323"/>
            <p:cNvSpPr>
              <a:spLocks/>
            </p:cNvSpPr>
            <p:nvPr/>
          </p:nvSpPr>
          <p:spPr bwMode="auto">
            <a:xfrm>
              <a:off x="7845977" y="4147724"/>
              <a:ext cx="64766" cy="28975"/>
            </a:xfrm>
            <a:custGeom>
              <a:avLst/>
              <a:gdLst>
                <a:gd name="T0" fmla="*/ 14 w 38"/>
                <a:gd name="T1" fmla="*/ 12 h 17"/>
                <a:gd name="T2" fmla="*/ 14 w 38"/>
                <a:gd name="T3" fmla="*/ 12 h 17"/>
                <a:gd name="T4" fmla="*/ 2 w 38"/>
                <a:gd name="T5" fmla="*/ 17 h 17"/>
                <a:gd name="T6" fmla="*/ 2 w 38"/>
                <a:gd name="T7" fmla="*/ 12 h 17"/>
                <a:gd name="T8" fmla="*/ 0 w 38"/>
                <a:gd name="T9" fmla="*/ 10 h 17"/>
                <a:gd name="T10" fmla="*/ 2 w 38"/>
                <a:gd name="T11" fmla="*/ 5 h 17"/>
                <a:gd name="T12" fmla="*/ 16 w 38"/>
                <a:gd name="T13" fmla="*/ 3 h 17"/>
                <a:gd name="T14" fmla="*/ 26 w 38"/>
                <a:gd name="T15" fmla="*/ 0 h 17"/>
                <a:gd name="T16" fmla="*/ 33 w 38"/>
                <a:gd name="T17" fmla="*/ 0 h 17"/>
                <a:gd name="T18" fmla="*/ 38 w 38"/>
                <a:gd name="T19" fmla="*/ 0 h 17"/>
                <a:gd name="T20" fmla="*/ 33 w 38"/>
                <a:gd name="T21" fmla="*/ 5 h 17"/>
                <a:gd name="T22" fmla="*/ 14 w 38"/>
                <a:gd name="T23"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7">
                  <a:moveTo>
                    <a:pt x="14" y="12"/>
                  </a:moveTo>
                  <a:lnTo>
                    <a:pt x="14" y="12"/>
                  </a:lnTo>
                  <a:lnTo>
                    <a:pt x="2" y="17"/>
                  </a:lnTo>
                  <a:lnTo>
                    <a:pt x="2" y="12"/>
                  </a:lnTo>
                  <a:lnTo>
                    <a:pt x="0" y="10"/>
                  </a:lnTo>
                  <a:lnTo>
                    <a:pt x="2" y="5"/>
                  </a:lnTo>
                  <a:lnTo>
                    <a:pt x="16" y="3"/>
                  </a:lnTo>
                  <a:lnTo>
                    <a:pt x="26" y="0"/>
                  </a:lnTo>
                  <a:lnTo>
                    <a:pt x="33" y="0"/>
                  </a:lnTo>
                  <a:lnTo>
                    <a:pt x="38" y="0"/>
                  </a:lnTo>
                  <a:lnTo>
                    <a:pt x="33" y="5"/>
                  </a:lnTo>
                  <a:lnTo>
                    <a:pt x="14" y="1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95" name="Freeform 325"/>
            <p:cNvSpPr>
              <a:spLocks/>
            </p:cNvSpPr>
            <p:nvPr/>
          </p:nvSpPr>
          <p:spPr bwMode="auto">
            <a:xfrm>
              <a:off x="4604308" y="2813219"/>
              <a:ext cx="109079" cy="233496"/>
            </a:xfrm>
            <a:custGeom>
              <a:avLst/>
              <a:gdLst>
                <a:gd name="T0" fmla="*/ 43 w 64"/>
                <a:gd name="T1" fmla="*/ 2 h 137"/>
                <a:gd name="T2" fmla="*/ 43 w 64"/>
                <a:gd name="T3" fmla="*/ 2 h 137"/>
                <a:gd name="T4" fmla="*/ 43 w 64"/>
                <a:gd name="T5" fmla="*/ 14 h 137"/>
                <a:gd name="T6" fmla="*/ 57 w 64"/>
                <a:gd name="T7" fmla="*/ 7 h 137"/>
                <a:gd name="T8" fmla="*/ 57 w 64"/>
                <a:gd name="T9" fmla="*/ 9 h 137"/>
                <a:gd name="T10" fmla="*/ 50 w 64"/>
                <a:gd name="T11" fmla="*/ 21 h 137"/>
                <a:gd name="T12" fmla="*/ 50 w 64"/>
                <a:gd name="T13" fmla="*/ 28 h 137"/>
                <a:gd name="T14" fmla="*/ 54 w 64"/>
                <a:gd name="T15" fmla="*/ 33 h 137"/>
                <a:gd name="T16" fmla="*/ 52 w 64"/>
                <a:gd name="T17" fmla="*/ 52 h 137"/>
                <a:gd name="T18" fmla="*/ 43 w 64"/>
                <a:gd name="T19" fmla="*/ 61 h 137"/>
                <a:gd name="T20" fmla="*/ 45 w 64"/>
                <a:gd name="T21" fmla="*/ 71 h 137"/>
                <a:gd name="T22" fmla="*/ 54 w 64"/>
                <a:gd name="T23" fmla="*/ 71 h 137"/>
                <a:gd name="T24" fmla="*/ 57 w 64"/>
                <a:gd name="T25" fmla="*/ 80 h 137"/>
                <a:gd name="T26" fmla="*/ 64 w 64"/>
                <a:gd name="T27" fmla="*/ 85 h 137"/>
                <a:gd name="T28" fmla="*/ 62 w 64"/>
                <a:gd name="T29" fmla="*/ 99 h 137"/>
                <a:gd name="T30" fmla="*/ 54 w 64"/>
                <a:gd name="T31" fmla="*/ 104 h 137"/>
                <a:gd name="T32" fmla="*/ 50 w 64"/>
                <a:gd name="T33" fmla="*/ 109 h 137"/>
                <a:gd name="T34" fmla="*/ 38 w 64"/>
                <a:gd name="T35" fmla="*/ 118 h 137"/>
                <a:gd name="T36" fmla="*/ 40 w 64"/>
                <a:gd name="T37" fmla="*/ 125 h 137"/>
                <a:gd name="T38" fmla="*/ 38 w 64"/>
                <a:gd name="T39" fmla="*/ 132 h 137"/>
                <a:gd name="T40" fmla="*/ 31 w 64"/>
                <a:gd name="T41" fmla="*/ 137 h 137"/>
                <a:gd name="T42" fmla="*/ 24 w 64"/>
                <a:gd name="T43" fmla="*/ 104 h 137"/>
                <a:gd name="T44" fmla="*/ 14 w 64"/>
                <a:gd name="T45" fmla="*/ 97 h 137"/>
                <a:gd name="T46" fmla="*/ 14 w 64"/>
                <a:gd name="T47" fmla="*/ 92 h 137"/>
                <a:gd name="T48" fmla="*/ 2 w 64"/>
                <a:gd name="T49" fmla="*/ 80 h 137"/>
                <a:gd name="T50" fmla="*/ 0 w 64"/>
                <a:gd name="T51" fmla="*/ 66 h 137"/>
                <a:gd name="T52" fmla="*/ 10 w 64"/>
                <a:gd name="T53" fmla="*/ 54 h 137"/>
                <a:gd name="T54" fmla="*/ 14 w 64"/>
                <a:gd name="T55" fmla="*/ 38 h 137"/>
                <a:gd name="T56" fmla="*/ 10 w 64"/>
                <a:gd name="T57" fmla="*/ 19 h 137"/>
                <a:gd name="T58" fmla="*/ 14 w 64"/>
                <a:gd name="T59" fmla="*/ 9 h 137"/>
                <a:gd name="T60" fmla="*/ 33 w 64"/>
                <a:gd name="T61" fmla="*/ 0 h 137"/>
                <a:gd name="T62" fmla="*/ 43 w 64"/>
                <a:gd name="T63" fmla="*/ 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137">
                  <a:moveTo>
                    <a:pt x="43" y="2"/>
                  </a:moveTo>
                  <a:lnTo>
                    <a:pt x="43" y="2"/>
                  </a:lnTo>
                  <a:lnTo>
                    <a:pt x="43" y="14"/>
                  </a:lnTo>
                  <a:lnTo>
                    <a:pt x="57" y="7"/>
                  </a:lnTo>
                  <a:lnTo>
                    <a:pt x="57" y="9"/>
                  </a:lnTo>
                  <a:lnTo>
                    <a:pt x="50" y="21"/>
                  </a:lnTo>
                  <a:lnTo>
                    <a:pt x="50" y="28"/>
                  </a:lnTo>
                  <a:lnTo>
                    <a:pt x="54" y="33"/>
                  </a:lnTo>
                  <a:lnTo>
                    <a:pt x="52" y="52"/>
                  </a:lnTo>
                  <a:lnTo>
                    <a:pt x="43" y="61"/>
                  </a:lnTo>
                  <a:lnTo>
                    <a:pt x="45" y="71"/>
                  </a:lnTo>
                  <a:lnTo>
                    <a:pt x="54" y="71"/>
                  </a:lnTo>
                  <a:lnTo>
                    <a:pt x="57" y="80"/>
                  </a:lnTo>
                  <a:lnTo>
                    <a:pt x="64" y="85"/>
                  </a:lnTo>
                  <a:lnTo>
                    <a:pt x="62" y="99"/>
                  </a:lnTo>
                  <a:lnTo>
                    <a:pt x="54" y="104"/>
                  </a:lnTo>
                  <a:lnTo>
                    <a:pt x="50" y="109"/>
                  </a:lnTo>
                  <a:lnTo>
                    <a:pt x="38" y="118"/>
                  </a:lnTo>
                  <a:lnTo>
                    <a:pt x="40" y="125"/>
                  </a:lnTo>
                  <a:lnTo>
                    <a:pt x="38" y="132"/>
                  </a:lnTo>
                  <a:lnTo>
                    <a:pt x="31" y="137"/>
                  </a:lnTo>
                  <a:lnTo>
                    <a:pt x="24" y="104"/>
                  </a:lnTo>
                  <a:lnTo>
                    <a:pt x="14" y="97"/>
                  </a:lnTo>
                  <a:lnTo>
                    <a:pt x="14" y="92"/>
                  </a:lnTo>
                  <a:lnTo>
                    <a:pt x="2" y="80"/>
                  </a:lnTo>
                  <a:lnTo>
                    <a:pt x="0" y="66"/>
                  </a:lnTo>
                  <a:lnTo>
                    <a:pt x="10" y="54"/>
                  </a:lnTo>
                  <a:lnTo>
                    <a:pt x="14" y="38"/>
                  </a:lnTo>
                  <a:lnTo>
                    <a:pt x="10" y="19"/>
                  </a:lnTo>
                  <a:lnTo>
                    <a:pt x="14" y="9"/>
                  </a:lnTo>
                  <a:lnTo>
                    <a:pt x="33" y="0"/>
                  </a:lnTo>
                  <a:lnTo>
                    <a:pt x="43" y="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96" name="Freeform 327"/>
            <p:cNvSpPr>
              <a:spLocks noEditPoints="1"/>
            </p:cNvSpPr>
            <p:nvPr/>
          </p:nvSpPr>
          <p:spPr bwMode="auto">
            <a:xfrm>
              <a:off x="5115612" y="2642784"/>
              <a:ext cx="516418" cy="223270"/>
            </a:xfrm>
            <a:custGeom>
              <a:avLst/>
              <a:gdLst>
                <a:gd name="T0" fmla="*/ 175 w 303"/>
                <a:gd name="T1" fmla="*/ 19 h 131"/>
                <a:gd name="T2" fmla="*/ 218 w 303"/>
                <a:gd name="T3" fmla="*/ 24 h 131"/>
                <a:gd name="T4" fmla="*/ 251 w 303"/>
                <a:gd name="T5" fmla="*/ 15 h 131"/>
                <a:gd name="T6" fmla="*/ 284 w 303"/>
                <a:gd name="T7" fmla="*/ 24 h 131"/>
                <a:gd name="T8" fmla="*/ 284 w 303"/>
                <a:gd name="T9" fmla="*/ 41 h 131"/>
                <a:gd name="T10" fmla="*/ 303 w 303"/>
                <a:gd name="T11" fmla="*/ 52 h 131"/>
                <a:gd name="T12" fmla="*/ 296 w 303"/>
                <a:gd name="T13" fmla="*/ 83 h 131"/>
                <a:gd name="T14" fmla="*/ 301 w 303"/>
                <a:gd name="T15" fmla="*/ 105 h 131"/>
                <a:gd name="T16" fmla="*/ 289 w 303"/>
                <a:gd name="T17" fmla="*/ 102 h 131"/>
                <a:gd name="T18" fmla="*/ 263 w 303"/>
                <a:gd name="T19" fmla="*/ 105 h 131"/>
                <a:gd name="T20" fmla="*/ 237 w 303"/>
                <a:gd name="T21" fmla="*/ 107 h 131"/>
                <a:gd name="T22" fmla="*/ 204 w 303"/>
                <a:gd name="T23" fmla="*/ 114 h 131"/>
                <a:gd name="T24" fmla="*/ 178 w 303"/>
                <a:gd name="T25" fmla="*/ 116 h 131"/>
                <a:gd name="T26" fmla="*/ 171 w 303"/>
                <a:gd name="T27" fmla="*/ 123 h 131"/>
                <a:gd name="T28" fmla="*/ 164 w 303"/>
                <a:gd name="T29" fmla="*/ 131 h 131"/>
                <a:gd name="T30" fmla="*/ 164 w 303"/>
                <a:gd name="T31" fmla="*/ 114 h 131"/>
                <a:gd name="T32" fmla="*/ 140 w 303"/>
                <a:gd name="T33" fmla="*/ 112 h 131"/>
                <a:gd name="T34" fmla="*/ 105 w 303"/>
                <a:gd name="T35" fmla="*/ 126 h 131"/>
                <a:gd name="T36" fmla="*/ 74 w 303"/>
                <a:gd name="T37" fmla="*/ 114 h 131"/>
                <a:gd name="T38" fmla="*/ 60 w 303"/>
                <a:gd name="T39" fmla="*/ 126 h 131"/>
                <a:gd name="T40" fmla="*/ 26 w 303"/>
                <a:gd name="T41" fmla="*/ 114 h 131"/>
                <a:gd name="T42" fmla="*/ 5 w 303"/>
                <a:gd name="T43" fmla="*/ 83 h 131"/>
                <a:gd name="T44" fmla="*/ 0 w 303"/>
                <a:gd name="T45" fmla="*/ 57 h 131"/>
                <a:gd name="T46" fmla="*/ 45 w 303"/>
                <a:gd name="T47" fmla="*/ 36 h 131"/>
                <a:gd name="T48" fmla="*/ 83 w 303"/>
                <a:gd name="T49" fmla="*/ 24 h 131"/>
                <a:gd name="T50" fmla="*/ 121 w 303"/>
                <a:gd name="T51" fmla="*/ 5 h 131"/>
                <a:gd name="T52" fmla="*/ 175 w 303"/>
                <a:gd name="T53" fmla="*/ 19 h 131"/>
                <a:gd name="T54" fmla="*/ 17 w 303"/>
                <a:gd name="T55" fmla="*/ 31 h 131"/>
                <a:gd name="T56" fmla="*/ 0 w 303"/>
                <a:gd name="T57" fmla="*/ 34 h 131"/>
                <a:gd name="T58" fmla="*/ 3 w 303"/>
                <a:gd name="T59" fmla="*/ 26 h 131"/>
                <a:gd name="T60" fmla="*/ 0 w 303"/>
                <a:gd name="T61" fmla="*/ 7 h 131"/>
                <a:gd name="T62" fmla="*/ 31 w 303"/>
                <a:gd name="T63" fmla="*/ 5 h 131"/>
                <a:gd name="T64" fmla="*/ 48 w 303"/>
                <a:gd name="T65" fmla="*/ 19 h 131"/>
                <a:gd name="T66" fmla="*/ 24 w 303"/>
                <a:gd name="T67" fmla="*/ 2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3" h="131">
                  <a:moveTo>
                    <a:pt x="175" y="19"/>
                  </a:moveTo>
                  <a:lnTo>
                    <a:pt x="175" y="19"/>
                  </a:lnTo>
                  <a:lnTo>
                    <a:pt x="199" y="26"/>
                  </a:lnTo>
                  <a:lnTo>
                    <a:pt x="218" y="24"/>
                  </a:lnTo>
                  <a:lnTo>
                    <a:pt x="232" y="24"/>
                  </a:lnTo>
                  <a:lnTo>
                    <a:pt x="251" y="15"/>
                  </a:lnTo>
                  <a:lnTo>
                    <a:pt x="268" y="12"/>
                  </a:lnTo>
                  <a:lnTo>
                    <a:pt x="284" y="24"/>
                  </a:lnTo>
                  <a:lnTo>
                    <a:pt x="287" y="31"/>
                  </a:lnTo>
                  <a:lnTo>
                    <a:pt x="284" y="41"/>
                  </a:lnTo>
                  <a:lnTo>
                    <a:pt x="296" y="45"/>
                  </a:lnTo>
                  <a:lnTo>
                    <a:pt x="303" y="52"/>
                  </a:lnTo>
                  <a:lnTo>
                    <a:pt x="291" y="60"/>
                  </a:lnTo>
                  <a:lnTo>
                    <a:pt x="296" y="83"/>
                  </a:lnTo>
                  <a:lnTo>
                    <a:pt x="294" y="88"/>
                  </a:lnTo>
                  <a:lnTo>
                    <a:pt x="301" y="105"/>
                  </a:lnTo>
                  <a:lnTo>
                    <a:pt x="296" y="107"/>
                  </a:lnTo>
                  <a:lnTo>
                    <a:pt x="289" y="102"/>
                  </a:lnTo>
                  <a:lnTo>
                    <a:pt x="270" y="100"/>
                  </a:lnTo>
                  <a:lnTo>
                    <a:pt x="263" y="105"/>
                  </a:lnTo>
                  <a:lnTo>
                    <a:pt x="244" y="107"/>
                  </a:lnTo>
                  <a:lnTo>
                    <a:pt x="237" y="107"/>
                  </a:lnTo>
                  <a:lnTo>
                    <a:pt x="218" y="114"/>
                  </a:lnTo>
                  <a:lnTo>
                    <a:pt x="204" y="114"/>
                  </a:lnTo>
                  <a:lnTo>
                    <a:pt x="197" y="109"/>
                  </a:lnTo>
                  <a:lnTo>
                    <a:pt x="178" y="116"/>
                  </a:lnTo>
                  <a:lnTo>
                    <a:pt x="173" y="112"/>
                  </a:lnTo>
                  <a:lnTo>
                    <a:pt x="171" y="123"/>
                  </a:lnTo>
                  <a:lnTo>
                    <a:pt x="168" y="126"/>
                  </a:lnTo>
                  <a:lnTo>
                    <a:pt x="164" y="131"/>
                  </a:lnTo>
                  <a:lnTo>
                    <a:pt x="157" y="123"/>
                  </a:lnTo>
                  <a:lnTo>
                    <a:pt x="164" y="114"/>
                  </a:lnTo>
                  <a:lnTo>
                    <a:pt x="154" y="116"/>
                  </a:lnTo>
                  <a:lnTo>
                    <a:pt x="140" y="112"/>
                  </a:lnTo>
                  <a:lnTo>
                    <a:pt x="128" y="123"/>
                  </a:lnTo>
                  <a:lnTo>
                    <a:pt x="105" y="126"/>
                  </a:lnTo>
                  <a:lnTo>
                    <a:pt x="90" y="114"/>
                  </a:lnTo>
                  <a:lnTo>
                    <a:pt x="74" y="114"/>
                  </a:lnTo>
                  <a:lnTo>
                    <a:pt x="69" y="123"/>
                  </a:lnTo>
                  <a:lnTo>
                    <a:pt x="60" y="126"/>
                  </a:lnTo>
                  <a:lnTo>
                    <a:pt x="43" y="114"/>
                  </a:lnTo>
                  <a:lnTo>
                    <a:pt x="26" y="114"/>
                  </a:lnTo>
                  <a:lnTo>
                    <a:pt x="15" y="95"/>
                  </a:lnTo>
                  <a:lnTo>
                    <a:pt x="5" y="83"/>
                  </a:lnTo>
                  <a:lnTo>
                    <a:pt x="12" y="67"/>
                  </a:lnTo>
                  <a:lnTo>
                    <a:pt x="0" y="57"/>
                  </a:lnTo>
                  <a:lnTo>
                    <a:pt x="19" y="38"/>
                  </a:lnTo>
                  <a:lnTo>
                    <a:pt x="45" y="36"/>
                  </a:lnTo>
                  <a:lnTo>
                    <a:pt x="50" y="22"/>
                  </a:lnTo>
                  <a:lnTo>
                    <a:pt x="83" y="24"/>
                  </a:lnTo>
                  <a:lnTo>
                    <a:pt x="102" y="10"/>
                  </a:lnTo>
                  <a:lnTo>
                    <a:pt x="121" y="5"/>
                  </a:lnTo>
                  <a:lnTo>
                    <a:pt x="147" y="3"/>
                  </a:lnTo>
                  <a:lnTo>
                    <a:pt x="175" y="19"/>
                  </a:lnTo>
                  <a:close/>
                  <a:moveTo>
                    <a:pt x="17" y="31"/>
                  </a:moveTo>
                  <a:lnTo>
                    <a:pt x="17" y="31"/>
                  </a:lnTo>
                  <a:lnTo>
                    <a:pt x="5" y="43"/>
                  </a:lnTo>
                  <a:lnTo>
                    <a:pt x="0" y="34"/>
                  </a:lnTo>
                  <a:lnTo>
                    <a:pt x="0" y="29"/>
                  </a:lnTo>
                  <a:lnTo>
                    <a:pt x="3" y="26"/>
                  </a:lnTo>
                  <a:lnTo>
                    <a:pt x="10" y="12"/>
                  </a:lnTo>
                  <a:lnTo>
                    <a:pt x="0" y="7"/>
                  </a:lnTo>
                  <a:lnTo>
                    <a:pt x="17" y="0"/>
                  </a:lnTo>
                  <a:lnTo>
                    <a:pt x="31" y="5"/>
                  </a:lnTo>
                  <a:lnTo>
                    <a:pt x="34" y="12"/>
                  </a:lnTo>
                  <a:lnTo>
                    <a:pt x="48" y="19"/>
                  </a:lnTo>
                  <a:lnTo>
                    <a:pt x="45" y="24"/>
                  </a:lnTo>
                  <a:lnTo>
                    <a:pt x="24" y="24"/>
                  </a:lnTo>
                  <a:lnTo>
                    <a:pt x="17" y="31"/>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97" name="Freeform 329"/>
            <p:cNvSpPr>
              <a:spLocks/>
            </p:cNvSpPr>
            <p:nvPr/>
          </p:nvSpPr>
          <p:spPr bwMode="auto">
            <a:xfrm>
              <a:off x="7713038" y="3200106"/>
              <a:ext cx="47722" cy="100557"/>
            </a:xfrm>
            <a:custGeom>
              <a:avLst/>
              <a:gdLst>
                <a:gd name="T0" fmla="*/ 16 w 28"/>
                <a:gd name="T1" fmla="*/ 45 h 59"/>
                <a:gd name="T2" fmla="*/ 16 w 28"/>
                <a:gd name="T3" fmla="*/ 45 h 59"/>
                <a:gd name="T4" fmla="*/ 9 w 28"/>
                <a:gd name="T5" fmla="*/ 59 h 59"/>
                <a:gd name="T6" fmla="*/ 0 w 28"/>
                <a:gd name="T7" fmla="*/ 45 h 59"/>
                <a:gd name="T8" fmla="*/ 0 w 28"/>
                <a:gd name="T9" fmla="*/ 31 h 59"/>
                <a:gd name="T10" fmla="*/ 9 w 28"/>
                <a:gd name="T11" fmla="*/ 14 h 59"/>
                <a:gd name="T12" fmla="*/ 21 w 28"/>
                <a:gd name="T13" fmla="*/ 0 h 59"/>
                <a:gd name="T14" fmla="*/ 28 w 28"/>
                <a:gd name="T15" fmla="*/ 7 h 59"/>
                <a:gd name="T16" fmla="*/ 26 w 28"/>
                <a:gd name="T17" fmla="*/ 17 h 59"/>
                <a:gd name="T18" fmla="*/ 16 w 28"/>
                <a:gd name="T19" fmla="*/ 4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9">
                  <a:moveTo>
                    <a:pt x="16" y="45"/>
                  </a:moveTo>
                  <a:lnTo>
                    <a:pt x="16" y="45"/>
                  </a:lnTo>
                  <a:lnTo>
                    <a:pt x="9" y="59"/>
                  </a:lnTo>
                  <a:lnTo>
                    <a:pt x="0" y="45"/>
                  </a:lnTo>
                  <a:lnTo>
                    <a:pt x="0" y="31"/>
                  </a:lnTo>
                  <a:lnTo>
                    <a:pt x="9" y="14"/>
                  </a:lnTo>
                  <a:lnTo>
                    <a:pt x="21" y="0"/>
                  </a:lnTo>
                  <a:lnTo>
                    <a:pt x="28" y="7"/>
                  </a:lnTo>
                  <a:lnTo>
                    <a:pt x="26" y="17"/>
                  </a:lnTo>
                  <a:lnTo>
                    <a:pt x="16" y="4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98" name="Freeform 335"/>
            <p:cNvSpPr>
              <a:spLocks/>
            </p:cNvSpPr>
            <p:nvPr/>
          </p:nvSpPr>
          <p:spPr bwMode="auto">
            <a:xfrm>
              <a:off x="5008238" y="2232037"/>
              <a:ext cx="495966" cy="330644"/>
            </a:xfrm>
            <a:custGeom>
              <a:avLst/>
              <a:gdLst>
                <a:gd name="T0" fmla="*/ 189 w 291"/>
                <a:gd name="T1" fmla="*/ 0 h 194"/>
                <a:gd name="T2" fmla="*/ 194 w 291"/>
                <a:gd name="T3" fmla="*/ 19 h 194"/>
                <a:gd name="T4" fmla="*/ 208 w 291"/>
                <a:gd name="T5" fmla="*/ 28 h 194"/>
                <a:gd name="T6" fmla="*/ 215 w 291"/>
                <a:gd name="T7" fmla="*/ 45 h 194"/>
                <a:gd name="T8" fmla="*/ 248 w 291"/>
                <a:gd name="T9" fmla="*/ 50 h 194"/>
                <a:gd name="T10" fmla="*/ 267 w 291"/>
                <a:gd name="T11" fmla="*/ 61 h 194"/>
                <a:gd name="T12" fmla="*/ 291 w 291"/>
                <a:gd name="T13" fmla="*/ 76 h 194"/>
                <a:gd name="T14" fmla="*/ 288 w 291"/>
                <a:gd name="T15" fmla="*/ 102 h 194"/>
                <a:gd name="T16" fmla="*/ 269 w 291"/>
                <a:gd name="T17" fmla="*/ 111 h 194"/>
                <a:gd name="T18" fmla="*/ 262 w 291"/>
                <a:gd name="T19" fmla="*/ 130 h 194"/>
                <a:gd name="T20" fmla="*/ 236 w 291"/>
                <a:gd name="T21" fmla="*/ 140 h 194"/>
                <a:gd name="T22" fmla="*/ 208 w 291"/>
                <a:gd name="T23" fmla="*/ 149 h 194"/>
                <a:gd name="T24" fmla="*/ 217 w 291"/>
                <a:gd name="T25" fmla="*/ 170 h 194"/>
                <a:gd name="T26" fmla="*/ 231 w 291"/>
                <a:gd name="T27" fmla="*/ 175 h 194"/>
                <a:gd name="T28" fmla="*/ 191 w 291"/>
                <a:gd name="T29" fmla="*/ 194 h 194"/>
                <a:gd name="T30" fmla="*/ 184 w 291"/>
                <a:gd name="T31" fmla="*/ 177 h 194"/>
                <a:gd name="T32" fmla="*/ 170 w 291"/>
                <a:gd name="T33" fmla="*/ 166 h 194"/>
                <a:gd name="T34" fmla="*/ 182 w 291"/>
                <a:gd name="T35" fmla="*/ 154 h 194"/>
                <a:gd name="T36" fmla="*/ 156 w 291"/>
                <a:gd name="T37" fmla="*/ 140 h 194"/>
                <a:gd name="T38" fmla="*/ 132 w 291"/>
                <a:gd name="T39" fmla="*/ 154 h 194"/>
                <a:gd name="T40" fmla="*/ 113 w 291"/>
                <a:gd name="T41" fmla="*/ 168 h 194"/>
                <a:gd name="T42" fmla="*/ 99 w 291"/>
                <a:gd name="T43" fmla="*/ 168 h 194"/>
                <a:gd name="T44" fmla="*/ 106 w 291"/>
                <a:gd name="T45" fmla="*/ 156 h 194"/>
                <a:gd name="T46" fmla="*/ 108 w 291"/>
                <a:gd name="T47" fmla="*/ 144 h 194"/>
                <a:gd name="T48" fmla="*/ 113 w 291"/>
                <a:gd name="T49" fmla="*/ 147 h 194"/>
                <a:gd name="T50" fmla="*/ 127 w 291"/>
                <a:gd name="T51" fmla="*/ 144 h 194"/>
                <a:gd name="T52" fmla="*/ 127 w 291"/>
                <a:gd name="T53" fmla="*/ 140 h 194"/>
                <a:gd name="T54" fmla="*/ 118 w 291"/>
                <a:gd name="T55" fmla="*/ 123 h 194"/>
                <a:gd name="T56" fmla="*/ 113 w 291"/>
                <a:gd name="T57" fmla="*/ 111 h 194"/>
                <a:gd name="T58" fmla="*/ 99 w 291"/>
                <a:gd name="T59" fmla="*/ 104 h 194"/>
                <a:gd name="T60" fmla="*/ 75 w 291"/>
                <a:gd name="T61" fmla="*/ 99 h 194"/>
                <a:gd name="T62" fmla="*/ 66 w 291"/>
                <a:gd name="T63" fmla="*/ 104 h 194"/>
                <a:gd name="T64" fmla="*/ 49 w 291"/>
                <a:gd name="T65" fmla="*/ 111 h 194"/>
                <a:gd name="T66" fmla="*/ 37 w 291"/>
                <a:gd name="T67" fmla="*/ 109 h 194"/>
                <a:gd name="T68" fmla="*/ 16 w 291"/>
                <a:gd name="T69" fmla="*/ 106 h 194"/>
                <a:gd name="T70" fmla="*/ 9 w 291"/>
                <a:gd name="T71" fmla="*/ 104 h 194"/>
                <a:gd name="T72" fmla="*/ 2 w 291"/>
                <a:gd name="T73" fmla="*/ 88 h 194"/>
                <a:gd name="T74" fmla="*/ 11 w 291"/>
                <a:gd name="T75" fmla="*/ 83 h 194"/>
                <a:gd name="T76" fmla="*/ 21 w 291"/>
                <a:gd name="T77" fmla="*/ 52 h 194"/>
                <a:gd name="T78" fmla="*/ 30 w 291"/>
                <a:gd name="T79" fmla="*/ 43 h 194"/>
                <a:gd name="T80" fmla="*/ 30 w 291"/>
                <a:gd name="T81" fmla="*/ 19 h 194"/>
                <a:gd name="T82" fmla="*/ 52 w 291"/>
                <a:gd name="T83" fmla="*/ 9 h 194"/>
                <a:gd name="T84" fmla="*/ 87 w 291"/>
                <a:gd name="T85" fmla="*/ 19 h 194"/>
                <a:gd name="T86" fmla="*/ 104 w 291"/>
                <a:gd name="T87" fmla="*/ 24 h 194"/>
                <a:gd name="T88" fmla="*/ 115 w 291"/>
                <a:gd name="T89" fmla="*/ 24 h 194"/>
                <a:gd name="T90" fmla="*/ 137 w 291"/>
                <a:gd name="T91" fmla="*/ 26 h 194"/>
                <a:gd name="T92" fmla="*/ 142 w 291"/>
                <a:gd name="T93" fmla="*/ 7 h 194"/>
                <a:gd name="T94" fmla="*/ 163 w 291"/>
                <a:gd name="T95" fmla="*/ 7 h 194"/>
                <a:gd name="T96" fmla="*/ 172 w 291"/>
                <a:gd name="T97" fmla="*/ 0 h 194"/>
                <a:gd name="connsiteX0" fmla="*/ 6495 w 10000"/>
                <a:gd name="connsiteY0" fmla="*/ 0 h 10000"/>
                <a:gd name="connsiteX1" fmla="*/ 6495 w 10000"/>
                <a:gd name="connsiteY1" fmla="*/ 0 h 10000"/>
                <a:gd name="connsiteX2" fmla="*/ 6804 w 10000"/>
                <a:gd name="connsiteY2" fmla="*/ 722 h 10000"/>
                <a:gd name="connsiteX3" fmla="*/ 6667 w 10000"/>
                <a:gd name="connsiteY3" fmla="*/ 979 h 10000"/>
                <a:gd name="connsiteX4" fmla="*/ 6735 w 10000"/>
                <a:gd name="connsiteY4" fmla="*/ 1340 h 10000"/>
                <a:gd name="connsiteX5" fmla="*/ 7148 w 10000"/>
                <a:gd name="connsiteY5" fmla="*/ 1443 h 10000"/>
                <a:gd name="connsiteX6" fmla="*/ 7388 w 10000"/>
                <a:gd name="connsiteY6" fmla="*/ 2062 h 10000"/>
                <a:gd name="connsiteX7" fmla="*/ 7388 w 10000"/>
                <a:gd name="connsiteY7" fmla="*/ 2320 h 10000"/>
                <a:gd name="connsiteX8" fmla="*/ 8041 w 10000"/>
                <a:gd name="connsiteY8" fmla="*/ 2784 h 10000"/>
                <a:gd name="connsiteX9" fmla="*/ 8522 w 10000"/>
                <a:gd name="connsiteY9" fmla="*/ 2577 h 10000"/>
                <a:gd name="connsiteX10" fmla="*/ 8832 w 10000"/>
                <a:gd name="connsiteY10" fmla="*/ 3144 h 10000"/>
                <a:gd name="connsiteX11" fmla="*/ 9175 w 10000"/>
                <a:gd name="connsiteY11" fmla="*/ 3144 h 10000"/>
                <a:gd name="connsiteX12" fmla="*/ 10000 w 10000"/>
                <a:gd name="connsiteY12" fmla="*/ 3557 h 10000"/>
                <a:gd name="connsiteX13" fmla="*/ 10000 w 10000"/>
                <a:gd name="connsiteY13" fmla="*/ 3918 h 10000"/>
                <a:gd name="connsiteX14" fmla="*/ 9725 w 10000"/>
                <a:gd name="connsiteY14" fmla="*/ 4536 h 10000"/>
                <a:gd name="connsiteX15" fmla="*/ 9897 w 10000"/>
                <a:gd name="connsiteY15" fmla="*/ 5258 h 10000"/>
                <a:gd name="connsiteX16" fmla="*/ 9828 w 10000"/>
                <a:gd name="connsiteY16" fmla="*/ 5722 h 10000"/>
                <a:gd name="connsiteX17" fmla="*/ 9244 w 10000"/>
                <a:gd name="connsiteY17" fmla="*/ 5722 h 10000"/>
                <a:gd name="connsiteX18" fmla="*/ 9111 w 10000"/>
                <a:gd name="connsiteY18" fmla="*/ 6406 h 10000"/>
                <a:gd name="connsiteX19" fmla="*/ 9003 w 10000"/>
                <a:gd name="connsiteY19" fmla="*/ 6701 h 10000"/>
                <a:gd name="connsiteX20" fmla="*/ 8522 w 10000"/>
                <a:gd name="connsiteY20" fmla="*/ 6804 h 10000"/>
                <a:gd name="connsiteX21" fmla="*/ 8110 w 10000"/>
                <a:gd name="connsiteY21" fmla="*/ 7216 h 10000"/>
                <a:gd name="connsiteX22" fmla="*/ 7629 w 10000"/>
                <a:gd name="connsiteY22" fmla="*/ 7216 h 10000"/>
                <a:gd name="connsiteX23" fmla="*/ 7148 w 10000"/>
                <a:gd name="connsiteY23" fmla="*/ 7680 h 10000"/>
                <a:gd name="connsiteX24" fmla="*/ 7148 w 10000"/>
                <a:gd name="connsiteY24" fmla="*/ 8402 h 10000"/>
                <a:gd name="connsiteX25" fmla="*/ 7457 w 10000"/>
                <a:gd name="connsiteY25" fmla="*/ 8763 h 10000"/>
                <a:gd name="connsiteX26" fmla="*/ 8041 w 10000"/>
                <a:gd name="connsiteY26" fmla="*/ 8660 h 10000"/>
                <a:gd name="connsiteX27" fmla="*/ 7938 w 10000"/>
                <a:gd name="connsiteY27" fmla="*/ 9021 h 10000"/>
                <a:gd name="connsiteX28" fmla="*/ 7285 w 10000"/>
                <a:gd name="connsiteY28" fmla="*/ 9278 h 10000"/>
                <a:gd name="connsiteX29" fmla="*/ 6564 w 10000"/>
                <a:gd name="connsiteY29" fmla="*/ 10000 h 10000"/>
                <a:gd name="connsiteX30" fmla="*/ 6254 w 10000"/>
                <a:gd name="connsiteY30" fmla="*/ 9639 h 10000"/>
                <a:gd name="connsiteX31" fmla="*/ 6323 w 10000"/>
                <a:gd name="connsiteY31" fmla="*/ 9124 h 10000"/>
                <a:gd name="connsiteX32" fmla="*/ 5773 w 10000"/>
                <a:gd name="connsiteY32" fmla="*/ 8763 h 10000"/>
                <a:gd name="connsiteX33" fmla="*/ 5842 w 10000"/>
                <a:gd name="connsiteY33" fmla="*/ 8557 h 10000"/>
                <a:gd name="connsiteX34" fmla="*/ 6323 w 10000"/>
                <a:gd name="connsiteY34" fmla="*/ 8196 h 10000"/>
                <a:gd name="connsiteX35" fmla="*/ 6254 w 10000"/>
                <a:gd name="connsiteY35" fmla="*/ 7938 h 10000"/>
                <a:gd name="connsiteX36" fmla="*/ 5361 w 10000"/>
                <a:gd name="connsiteY36" fmla="*/ 7577 h 10000"/>
                <a:gd name="connsiteX37" fmla="*/ 5361 w 10000"/>
                <a:gd name="connsiteY37" fmla="*/ 7216 h 10000"/>
                <a:gd name="connsiteX38" fmla="*/ 4777 w 10000"/>
                <a:gd name="connsiteY38" fmla="*/ 7320 h 10000"/>
                <a:gd name="connsiteX39" fmla="*/ 4536 w 10000"/>
                <a:gd name="connsiteY39" fmla="*/ 7938 h 10000"/>
                <a:gd name="connsiteX40" fmla="*/ 4124 w 10000"/>
                <a:gd name="connsiteY40" fmla="*/ 8918 h 10000"/>
                <a:gd name="connsiteX41" fmla="*/ 3883 w 10000"/>
                <a:gd name="connsiteY41" fmla="*/ 8660 h 10000"/>
                <a:gd name="connsiteX42" fmla="*/ 3643 w 10000"/>
                <a:gd name="connsiteY42" fmla="*/ 8763 h 10000"/>
                <a:gd name="connsiteX43" fmla="*/ 3402 w 10000"/>
                <a:gd name="connsiteY43" fmla="*/ 8660 h 10000"/>
                <a:gd name="connsiteX44" fmla="*/ 3471 w 10000"/>
                <a:gd name="connsiteY44" fmla="*/ 8557 h 10000"/>
                <a:gd name="connsiteX45" fmla="*/ 3643 w 10000"/>
                <a:gd name="connsiteY45" fmla="*/ 8041 h 10000"/>
                <a:gd name="connsiteX46" fmla="*/ 3814 w 10000"/>
                <a:gd name="connsiteY46" fmla="*/ 7680 h 10000"/>
                <a:gd name="connsiteX47" fmla="*/ 3711 w 10000"/>
                <a:gd name="connsiteY47" fmla="*/ 7423 h 10000"/>
                <a:gd name="connsiteX48" fmla="*/ 3883 w 10000"/>
                <a:gd name="connsiteY48" fmla="*/ 7423 h 10000"/>
                <a:gd name="connsiteX49" fmla="*/ 3883 w 10000"/>
                <a:gd name="connsiteY49" fmla="*/ 7577 h 10000"/>
                <a:gd name="connsiteX50" fmla="*/ 4227 w 10000"/>
                <a:gd name="connsiteY50" fmla="*/ 7577 h 10000"/>
                <a:gd name="connsiteX51" fmla="*/ 4364 w 10000"/>
                <a:gd name="connsiteY51" fmla="*/ 7423 h 10000"/>
                <a:gd name="connsiteX52" fmla="*/ 4296 w 10000"/>
                <a:gd name="connsiteY52" fmla="*/ 7320 h 10000"/>
                <a:gd name="connsiteX53" fmla="*/ 4364 w 10000"/>
                <a:gd name="connsiteY53" fmla="*/ 7216 h 10000"/>
                <a:gd name="connsiteX54" fmla="*/ 4124 w 10000"/>
                <a:gd name="connsiteY54" fmla="*/ 6804 h 10000"/>
                <a:gd name="connsiteX55" fmla="*/ 4055 w 10000"/>
                <a:gd name="connsiteY55" fmla="*/ 6340 h 10000"/>
                <a:gd name="connsiteX56" fmla="*/ 3883 w 10000"/>
                <a:gd name="connsiteY56" fmla="*/ 6237 h 10000"/>
                <a:gd name="connsiteX57" fmla="*/ 3883 w 10000"/>
                <a:gd name="connsiteY57" fmla="*/ 5722 h 10000"/>
                <a:gd name="connsiteX58" fmla="*/ 3643 w 10000"/>
                <a:gd name="connsiteY58" fmla="*/ 5464 h 10000"/>
                <a:gd name="connsiteX59" fmla="*/ 3402 w 10000"/>
                <a:gd name="connsiteY59" fmla="*/ 5361 h 10000"/>
                <a:gd name="connsiteX60" fmla="*/ 2990 w 10000"/>
                <a:gd name="connsiteY60" fmla="*/ 5000 h 10000"/>
                <a:gd name="connsiteX61" fmla="*/ 2577 w 10000"/>
                <a:gd name="connsiteY61" fmla="*/ 5103 h 10000"/>
                <a:gd name="connsiteX62" fmla="*/ 2509 w 10000"/>
                <a:gd name="connsiteY62" fmla="*/ 5361 h 10000"/>
                <a:gd name="connsiteX63" fmla="*/ 2268 w 10000"/>
                <a:gd name="connsiteY63" fmla="*/ 5361 h 10000"/>
                <a:gd name="connsiteX64" fmla="*/ 2096 w 10000"/>
                <a:gd name="connsiteY64" fmla="*/ 5619 h 10000"/>
                <a:gd name="connsiteX65" fmla="*/ 1684 w 10000"/>
                <a:gd name="connsiteY65" fmla="*/ 5722 h 10000"/>
                <a:gd name="connsiteX66" fmla="*/ 1546 w 10000"/>
                <a:gd name="connsiteY66" fmla="*/ 5876 h 10000"/>
                <a:gd name="connsiteX67" fmla="*/ 1271 w 10000"/>
                <a:gd name="connsiteY67" fmla="*/ 5619 h 10000"/>
                <a:gd name="connsiteX68" fmla="*/ 893 w 10000"/>
                <a:gd name="connsiteY68" fmla="*/ 5619 h 10000"/>
                <a:gd name="connsiteX69" fmla="*/ 550 w 10000"/>
                <a:gd name="connsiteY69" fmla="*/ 5464 h 10000"/>
                <a:gd name="connsiteX70" fmla="*/ 309 w 10000"/>
                <a:gd name="connsiteY70" fmla="*/ 5722 h 10000"/>
                <a:gd name="connsiteX71" fmla="*/ 309 w 10000"/>
                <a:gd name="connsiteY71" fmla="*/ 5361 h 10000"/>
                <a:gd name="connsiteX72" fmla="*/ 0 w 10000"/>
                <a:gd name="connsiteY72" fmla="*/ 5000 h 10000"/>
                <a:gd name="connsiteX73" fmla="*/ 69 w 10000"/>
                <a:gd name="connsiteY73" fmla="*/ 4536 h 10000"/>
                <a:gd name="connsiteX74" fmla="*/ 241 w 10000"/>
                <a:gd name="connsiteY74" fmla="*/ 4278 h 10000"/>
                <a:gd name="connsiteX75" fmla="*/ 378 w 10000"/>
                <a:gd name="connsiteY75" fmla="*/ 4278 h 10000"/>
                <a:gd name="connsiteX76" fmla="*/ 241 w 10000"/>
                <a:gd name="connsiteY76" fmla="*/ 3660 h 10000"/>
                <a:gd name="connsiteX77" fmla="*/ 722 w 10000"/>
                <a:gd name="connsiteY77" fmla="*/ 2680 h 10000"/>
                <a:gd name="connsiteX78" fmla="*/ 962 w 10000"/>
                <a:gd name="connsiteY78" fmla="*/ 2423 h 10000"/>
                <a:gd name="connsiteX79" fmla="*/ 1031 w 10000"/>
                <a:gd name="connsiteY79" fmla="*/ 2216 h 10000"/>
                <a:gd name="connsiteX80" fmla="*/ 790 w 10000"/>
                <a:gd name="connsiteY80" fmla="*/ 979 h 10000"/>
                <a:gd name="connsiteX81" fmla="*/ 1031 w 10000"/>
                <a:gd name="connsiteY81" fmla="*/ 979 h 10000"/>
                <a:gd name="connsiteX82" fmla="*/ 1375 w 10000"/>
                <a:gd name="connsiteY82" fmla="*/ 619 h 10000"/>
                <a:gd name="connsiteX83" fmla="*/ 1787 w 10000"/>
                <a:gd name="connsiteY83" fmla="*/ 464 h 10000"/>
                <a:gd name="connsiteX84" fmla="*/ 2337 w 10000"/>
                <a:gd name="connsiteY84" fmla="*/ 619 h 10000"/>
                <a:gd name="connsiteX85" fmla="*/ 2990 w 10000"/>
                <a:gd name="connsiteY85" fmla="*/ 979 h 10000"/>
                <a:gd name="connsiteX86" fmla="*/ 3402 w 10000"/>
                <a:gd name="connsiteY86" fmla="*/ 979 h 10000"/>
                <a:gd name="connsiteX87" fmla="*/ 3574 w 10000"/>
                <a:gd name="connsiteY87" fmla="*/ 1237 h 10000"/>
                <a:gd name="connsiteX88" fmla="*/ 3814 w 10000"/>
                <a:gd name="connsiteY88" fmla="*/ 979 h 10000"/>
                <a:gd name="connsiteX89" fmla="*/ 3952 w 10000"/>
                <a:gd name="connsiteY89" fmla="*/ 1237 h 10000"/>
                <a:gd name="connsiteX90" fmla="*/ 4467 w 10000"/>
                <a:gd name="connsiteY90" fmla="*/ 1237 h 10000"/>
                <a:gd name="connsiteX91" fmla="*/ 4708 w 10000"/>
                <a:gd name="connsiteY91" fmla="*/ 1340 h 10000"/>
                <a:gd name="connsiteX92" fmla="*/ 4708 w 10000"/>
                <a:gd name="connsiteY92" fmla="*/ 619 h 10000"/>
                <a:gd name="connsiteX93" fmla="*/ 4880 w 10000"/>
                <a:gd name="connsiteY93" fmla="*/ 361 h 10000"/>
                <a:gd name="connsiteX94" fmla="*/ 5361 w 10000"/>
                <a:gd name="connsiteY94" fmla="*/ 258 h 10000"/>
                <a:gd name="connsiteX95" fmla="*/ 5601 w 10000"/>
                <a:gd name="connsiteY95" fmla="*/ 361 h 10000"/>
                <a:gd name="connsiteX96" fmla="*/ 5670 w 10000"/>
                <a:gd name="connsiteY96" fmla="*/ 0 h 10000"/>
                <a:gd name="connsiteX97" fmla="*/ 5911 w 10000"/>
                <a:gd name="connsiteY97" fmla="*/ 0 h 10000"/>
                <a:gd name="connsiteX98" fmla="*/ 6495 w 10000"/>
                <a:gd name="connsiteY98" fmla="*/ 0 h 10000"/>
                <a:gd name="connsiteX0" fmla="*/ 6495 w 10000"/>
                <a:gd name="connsiteY0" fmla="*/ 0 h 10000"/>
                <a:gd name="connsiteX1" fmla="*/ 6495 w 10000"/>
                <a:gd name="connsiteY1" fmla="*/ 0 h 10000"/>
                <a:gd name="connsiteX2" fmla="*/ 6804 w 10000"/>
                <a:gd name="connsiteY2" fmla="*/ 722 h 10000"/>
                <a:gd name="connsiteX3" fmla="*/ 6667 w 10000"/>
                <a:gd name="connsiteY3" fmla="*/ 979 h 10000"/>
                <a:gd name="connsiteX4" fmla="*/ 6735 w 10000"/>
                <a:gd name="connsiteY4" fmla="*/ 1340 h 10000"/>
                <a:gd name="connsiteX5" fmla="*/ 7148 w 10000"/>
                <a:gd name="connsiteY5" fmla="*/ 1443 h 10000"/>
                <a:gd name="connsiteX6" fmla="*/ 7388 w 10000"/>
                <a:gd name="connsiteY6" fmla="*/ 2062 h 10000"/>
                <a:gd name="connsiteX7" fmla="*/ 7388 w 10000"/>
                <a:gd name="connsiteY7" fmla="*/ 2320 h 10000"/>
                <a:gd name="connsiteX8" fmla="*/ 8041 w 10000"/>
                <a:gd name="connsiteY8" fmla="*/ 2784 h 10000"/>
                <a:gd name="connsiteX9" fmla="*/ 8522 w 10000"/>
                <a:gd name="connsiteY9" fmla="*/ 2577 h 10000"/>
                <a:gd name="connsiteX10" fmla="*/ 8832 w 10000"/>
                <a:gd name="connsiteY10" fmla="*/ 3144 h 10000"/>
                <a:gd name="connsiteX11" fmla="*/ 9175 w 10000"/>
                <a:gd name="connsiteY11" fmla="*/ 3144 h 10000"/>
                <a:gd name="connsiteX12" fmla="*/ 10000 w 10000"/>
                <a:gd name="connsiteY12" fmla="*/ 3557 h 10000"/>
                <a:gd name="connsiteX13" fmla="*/ 10000 w 10000"/>
                <a:gd name="connsiteY13" fmla="*/ 3918 h 10000"/>
                <a:gd name="connsiteX14" fmla="*/ 9725 w 10000"/>
                <a:gd name="connsiteY14" fmla="*/ 4536 h 10000"/>
                <a:gd name="connsiteX15" fmla="*/ 9897 w 10000"/>
                <a:gd name="connsiteY15" fmla="*/ 5258 h 10000"/>
                <a:gd name="connsiteX16" fmla="*/ 9828 w 10000"/>
                <a:gd name="connsiteY16" fmla="*/ 5722 h 10000"/>
                <a:gd name="connsiteX17" fmla="*/ 9424 w 10000"/>
                <a:gd name="connsiteY17" fmla="*/ 5830 h 10000"/>
                <a:gd name="connsiteX18" fmla="*/ 9111 w 10000"/>
                <a:gd name="connsiteY18" fmla="*/ 6406 h 10000"/>
                <a:gd name="connsiteX19" fmla="*/ 9003 w 10000"/>
                <a:gd name="connsiteY19" fmla="*/ 6701 h 10000"/>
                <a:gd name="connsiteX20" fmla="*/ 8522 w 10000"/>
                <a:gd name="connsiteY20" fmla="*/ 6804 h 10000"/>
                <a:gd name="connsiteX21" fmla="*/ 8110 w 10000"/>
                <a:gd name="connsiteY21" fmla="*/ 7216 h 10000"/>
                <a:gd name="connsiteX22" fmla="*/ 7629 w 10000"/>
                <a:gd name="connsiteY22" fmla="*/ 7216 h 10000"/>
                <a:gd name="connsiteX23" fmla="*/ 7148 w 10000"/>
                <a:gd name="connsiteY23" fmla="*/ 7680 h 10000"/>
                <a:gd name="connsiteX24" fmla="*/ 7148 w 10000"/>
                <a:gd name="connsiteY24" fmla="*/ 8402 h 10000"/>
                <a:gd name="connsiteX25" fmla="*/ 7457 w 10000"/>
                <a:gd name="connsiteY25" fmla="*/ 8763 h 10000"/>
                <a:gd name="connsiteX26" fmla="*/ 8041 w 10000"/>
                <a:gd name="connsiteY26" fmla="*/ 8660 h 10000"/>
                <a:gd name="connsiteX27" fmla="*/ 7938 w 10000"/>
                <a:gd name="connsiteY27" fmla="*/ 9021 h 10000"/>
                <a:gd name="connsiteX28" fmla="*/ 7285 w 10000"/>
                <a:gd name="connsiteY28" fmla="*/ 9278 h 10000"/>
                <a:gd name="connsiteX29" fmla="*/ 6564 w 10000"/>
                <a:gd name="connsiteY29" fmla="*/ 10000 h 10000"/>
                <a:gd name="connsiteX30" fmla="*/ 6254 w 10000"/>
                <a:gd name="connsiteY30" fmla="*/ 9639 h 10000"/>
                <a:gd name="connsiteX31" fmla="*/ 6323 w 10000"/>
                <a:gd name="connsiteY31" fmla="*/ 9124 h 10000"/>
                <a:gd name="connsiteX32" fmla="*/ 5773 w 10000"/>
                <a:gd name="connsiteY32" fmla="*/ 8763 h 10000"/>
                <a:gd name="connsiteX33" fmla="*/ 5842 w 10000"/>
                <a:gd name="connsiteY33" fmla="*/ 8557 h 10000"/>
                <a:gd name="connsiteX34" fmla="*/ 6323 w 10000"/>
                <a:gd name="connsiteY34" fmla="*/ 8196 h 10000"/>
                <a:gd name="connsiteX35" fmla="*/ 6254 w 10000"/>
                <a:gd name="connsiteY35" fmla="*/ 7938 h 10000"/>
                <a:gd name="connsiteX36" fmla="*/ 5361 w 10000"/>
                <a:gd name="connsiteY36" fmla="*/ 7577 h 10000"/>
                <a:gd name="connsiteX37" fmla="*/ 5361 w 10000"/>
                <a:gd name="connsiteY37" fmla="*/ 7216 h 10000"/>
                <a:gd name="connsiteX38" fmla="*/ 4777 w 10000"/>
                <a:gd name="connsiteY38" fmla="*/ 7320 h 10000"/>
                <a:gd name="connsiteX39" fmla="*/ 4536 w 10000"/>
                <a:gd name="connsiteY39" fmla="*/ 7938 h 10000"/>
                <a:gd name="connsiteX40" fmla="*/ 4124 w 10000"/>
                <a:gd name="connsiteY40" fmla="*/ 8918 h 10000"/>
                <a:gd name="connsiteX41" fmla="*/ 3883 w 10000"/>
                <a:gd name="connsiteY41" fmla="*/ 8660 h 10000"/>
                <a:gd name="connsiteX42" fmla="*/ 3643 w 10000"/>
                <a:gd name="connsiteY42" fmla="*/ 8763 h 10000"/>
                <a:gd name="connsiteX43" fmla="*/ 3402 w 10000"/>
                <a:gd name="connsiteY43" fmla="*/ 8660 h 10000"/>
                <a:gd name="connsiteX44" fmla="*/ 3471 w 10000"/>
                <a:gd name="connsiteY44" fmla="*/ 8557 h 10000"/>
                <a:gd name="connsiteX45" fmla="*/ 3643 w 10000"/>
                <a:gd name="connsiteY45" fmla="*/ 8041 h 10000"/>
                <a:gd name="connsiteX46" fmla="*/ 3814 w 10000"/>
                <a:gd name="connsiteY46" fmla="*/ 7680 h 10000"/>
                <a:gd name="connsiteX47" fmla="*/ 3711 w 10000"/>
                <a:gd name="connsiteY47" fmla="*/ 7423 h 10000"/>
                <a:gd name="connsiteX48" fmla="*/ 3883 w 10000"/>
                <a:gd name="connsiteY48" fmla="*/ 7423 h 10000"/>
                <a:gd name="connsiteX49" fmla="*/ 3883 w 10000"/>
                <a:gd name="connsiteY49" fmla="*/ 7577 h 10000"/>
                <a:gd name="connsiteX50" fmla="*/ 4227 w 10000"/>
                <a:gd name="connsiteY50" fmla="*/ 7577 h 10000"/>
                <a:gd name="connsiteX51" fmla="*/ 4364 w 10000"/>
                <a:gd name="connsiteY51" fmla="*/ 7423 h 10000"/>
                <a:gd name="connsiteX52" fmla="*/ 4296 w 10000"/>
                <a:gd name="connsiteY52" fmla="*/ 7320 h 10000"/>
                <a:gd name="connsiteX53" fmla="*/ 4364 w 10000"/>
                <a:gd name="connsiteY53" fmla="*/ 7216 h 10000"/>
                <a:gd name="connsiteX54" fmla="*/ 4124 w 10000"/>
                <a:gd name="connsiteY54" fmla="*/ 6804 h 10000"/>
                <a:gd name="connsiteX55" fmla="*/ 4055 w 10000"/>
                <a:gd name="connsiteY55" fmla="*/ 6340 h 10000"/>
                <a:gd name="connsiteX56" fmla="*/ 3883 w 10000"/>
                <a:gd name="connsiteY56" fmla="*/ 6237 h 10000"/>
                <a:gd name="connsiteX57" fmla="*/ 3883 w 10000"/>
                <a:gd name="connsiteY57" fmla="*/ 5722 h 10000"/>
                <a:gd name="connsiteX58" fmla="*/ 3643 w 10000"/>
                <a:gd name="connsiteY58" fmla="*/ 5464 h 10000"/>
                <a:gd name="connsiteX59" fmla="*/ 3402 w 10000"/>
                <a:gd name="connsiteY59" fmla="*/ 5361 h 10000"/>
                <a:gd name="connsiteX60" fmla="*/ 2990 w 10000"/>
                <a:gd name="connsiteY60" fmla="*/ 5000 h 10000"/>
                <a:gd name="connsiteX61" fmla="*/ 2577 w 10000"/>
                <a:gd name="connsiteY61" fmla="*/ 5103 h 10000"/>
                <a:gd name="connsiteX62" fmla="*/ 2509 w 10000"/>
                <a:gd name="connsiteY62" fmla="*/ 5361 h 10000"/>
                <a:gd name="connsiteX63" fmla="*/ 2268 w 10000"/>
                <a:gd name="connsiteY63" fmla="*/ 5361 h 10000"/>
                <a:gd name="connsiteX64" fmla="*/ 2096 w 10000"/>
                <a:gd name="connsiteY64" fmla="*/ 5619 h 10000"/>
                <a:gd name="connsiteX65" fmla="*/ 1684 w 10000"/>
                <a:gd name="connsiteY65" fmla="*/ 5722 h 10000"/>
                <a:gd name="connsiteX66" fmla="*/ 1546 w 10000"/>
                <a:gd name="connsiteY66" fmla="*/ 5876 h 10000"/>
                <a:gd name="connsiteX67" fmla="*/ 1271 w 10000"/>
                <a:gd name="connsiteY67" fmla="*/ 5619 h 10000"/>
                <a:gd name="connsiteX68" fmla="*/ 893 w 10000"/>
                <a:gd name="connsiteY68" fmla="*/ 5619 h 10000"/>
                <a:gd name="connsiteX69" fmla="*/ 550 w 10000"/>
                <a:gd name="connsiteY69" fmla="*/ 5464 h 10000"/>
                <a:gd name="connsiteX70" fmla="*/ 309 w 10000"/>
                <a:gd name="connsiteY70" fmla="*/ 5722 h 10000"/>
                <a:gd name="connsiteX71" fmla="*/ 309 w 10000"/>
                <a:gd name="connsiteY71" fmla="*/ 5361 h 10000"/>
                <a:gd name="connsiteX72" fmla="*/ 0 w 10000"/>
                <a:gd name="connsiteY72" fmla="*/ 5000 h 10000"/>
                <a:gd name="connsiteX73" fmla="*/ 69 w 10000"/>
                <a:gd name="connsiteY73" fmla="*/ 4536 h 10000"/>
                <a:gd name="connsiteX74" fmla="*/ 241 w 10000"/>
                <a:gd name="connsiteY74" fmla="*/ 4278 h 10000"/>
                <a:gd name="connsiteX75" fmla="*/ 378 w 10000"/>
                <a:gd name="connsiteY75" fmla="*/ 4278 h 10000"/>
                <a:gd name="connsiteX76" fmla="*/ 241 w 10000"/>
                <a:gd name="connsiteY76" fmla="*/ 3660 h 10000"/>
                <a:gd name="connsiteX77" fmla="*/ 722 w 10000"/>
                <a:gd name="connsiteY77" fmla="*/ 2680 h 10000"/>
                <a:gd name="connsiteX78" fmla="*/ 962 w 10000"/>
                <a:gd name="connsiteY78" fmla="*/ 2423 h 10000"/>
                <a:gd name="connsiteX79" fmla="*/ 1031 w 10000"/>
                <a:gd name="connsiteY79" fmla="*/ 2216 h 10000"/>
                <a:gd name="connsiteX80" fmla="*/ 790 w 10000"/>
                <a:gd name="connsiteY80" fmla="*/ 979 h 10000"/>
                <a:gd name="connsiteX81" fmla="*/ 1031 w 10000"/>
                <a:gd name="connsiteY81" fmla="*/ 979 h 10000"/>
                <a:gd name="connsiteX82" fmla="*/ 1375 w 10000"/>
                <a:gd name="connsiteY82" fmla="*/ 619 h 10000"/>
                <a:gd name="connsiteX83" fmla="*/ 1787 w 10000"/>
                <a:gd name="connsiteY83" fmla="*/ 464 h 10000"/>
                <a:gd name="connsiteX84" fmla="*/ 2337 w 10000"/>
                <a:gd name="connsiteY84" fmla="*/ 619 h 10000"/>
                <a:gd name="connsiteX85" fmla="*/ 2990 w 10000"/>
                <a:gd name="connsiteY85" fmla="*/ 979 h 10000"/>
                <a:gd name="connsiteX86" fmla="*/ 3402 w 10000"/>
                <a:gd name="connsiteY86" fmla="*/ 979 h 10000"/>
                <a:gd name="connsiteX87" fmla="*/ 3574 w 10000"/>
                <a:gd name="connsiteY87" fmla="*/ 1237 h 10000"/>
                <a:gd name="connsiteX88" fmla="*/ 3814 w 10000"/>
                <a:gd name="connsiteY88" fmla="*/ 979 h 10000"/>
                <a:gd name="connsiteX89" fmla="*/ 3952 w 10000"/>
                <a:gd name="connsiteY89" fmla="*/ 1237 h 10000"/>
                <a:gd name="connsiteX90" fmla="*/ 4467 w 10000"/>
                <a:gd name="connsiteY90" fmla="*/ 1237 h 10000"/>
                <a:gd name="connsiteX91" fmla="*/ 4708 w 10000"/>
                <a:gd name="connsiteY91" fmla="*/ 1340 h 10000"/>
                <a:gd name="connsiteX92" fmla="*/ 4708 w 10000"/>
                <a:gd name="connsiteY92" fmla="*/ 619 h 10000"/>
                <a:gd name="connsiteX93" fmla="*/ 4880 w 10000"/>
                <a:gd name="connsiteY93" fmla="*/ 361 h 10000"/>
                <a:gd name="connsiteX94" fmla="*/ 5361 w 10000"/>
                <a:gd name="connsiteY94" fmla="*/ 258 h 10000"/>
                <a:gd name="connsiteX95" fmla="*/ 5601 w 10000"/>
                <a:gd name="connsiteY95" fmla="*/ 361 h 10000"/>
                <a:gd name="connsiteX96" fmla="*/ 5670 w 10000"/>
                <a:gd name="connsiteY96" fmla="*/ 0 h 10000"/>
                <a:gd name="connsiteX97" fmla="*/ 5911 w 10000"/>
                <a:gd name="connsiteY97" fmla="*/ 0 h 10000"/>
                <a:gd name="connsiteX98" fmla="*/ 6495 w 10000"/>
                <a:gd name="connsiteY9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000" h="10000">
                  <a:moveTo>
                    <a:pt x="6495" y="0"/>
                  </a:moveTo>
                  <a:lnTo>
                    <a:pt x="6495" y="0"/>
                  </a:lnTo>
                  <a:lnTo>
                    <a:pt x="6804" y="722"/>
                  </a:lnTo>
                  <a:lnTo>
                    <a:pt x="6667" y="979"/>
                  </a:lnTo>
                  <a:cubicBezTo>
                    <a:pt x="6690" y="1099"/>
                    <a:pt x="6712" y="1220"/>
                    <a:pt x="6735" y="1340"/>
                  </a:cubicBezTo>
                  <a:lnTo>
                    <a:pt x="7148" y="1443"/>
                  </a:lnTo>
                  <a:lnTo>
                    <a:pt x="7388" y="2062"/>
                  </a:lnTo>
                  <a:lnTo>
                    <a:pt x="7388" y="2320"/>
                  </a:lnTo>
                  <a:lnTo>
                    <a:pt x="8041" y="2784"/>
                  </a:lnTo>
                  <a:lnTo>
                    <a:pt x="8522" y="2577"/>
                  </a:lnTo>
                  <a:lnTo>
                    <a:pt x="8832" y="3144"/>
                  </a:lnTo>
                  <a:lnTo>
                    <a:pt x="9175" y="3144"/>
                  </a:lnTo>
                  <a:lnTo>
                    <a:pt x="10000" y="3557"/>
                  </a:lnTo>
                  <a:lnTo>
                    <a:pt x="10000" y="3918"/>
                  </a:lnTo>
                  <a:lnTo>
                    <a:pt x="9725" y="4536"/>
                  </a:lnTo>
                  <a:cubicBezTo>
                    <a:pt x="9782" y="4777"/>
                    <a:pt x="9840" y="5017"/>
                    <a:pt x="9897" y="5258"/>
                  </a:cubicBezTo>
                  <a:cubicBezTo>
                    <a:pt x="9874" y="5413"/>
                    <a:pt x="9851" y="5567"/>
                    <a:pt x="9828" y="5722"/>
                  </a:cubicBezTo>
                  <a:lnTo>
                    <a:pt x="9424" y="5830"/>
                  </a:lnTo>
                  <a:cubicBezTo>
                    <a:pt x="9380" y="6058"/>
                    <a:pt x="9155" y="6178"/>
                    <a:pt x="9111" y="6406"/>
                  </a:cubicBezTo>
                  <a:lnTo>
                    <a:pt x="9003" y="6701"/>
                  </a:lnTo>
                  <a:lnTo>
                    <a:pt x="8522" y="6804"/>
                  </a:lnTo>
                  <a:lnTo>
                    <a:pt x="8110" y="7216"/>
                  </a:lnTo>
                  <a:lnTo>
                    <a:pt x="7629" y="7216"/>
                  </a:lnTo>
                  <a:lnTo>
                    <a:pt x="7148" y="7680"/>
                  </a:lnTo>
                  <a:lnTo>
                    <a:pt x="7148" y="8402"/>
                  </a:lnTo>
                  <a:lnTo>
                    <a:pt x="7457" y="8763"/>
                  </a:lnTo>
                  <a:lnTo>
                    <a:pt x="8041" y="8660"/>
                  </a:lnTo>
                  <a:cubicBezTo>
                    <a:pt x="8007" y="8780"/>
                    <a:pt x="7972" y="8901"/>
                    <a:pt x="7938" y="9021"/>
                  </a:cubicBezTo>
                  <a:lnTo>
                    <a:pt x="7285" y="9278"/>
                  </a:lnTo>
                  <a:lnTo>
                    <a:pt x="6564" y="10000"/>
                  </a:lnTo>
                  <a:lnTo>
                    <a:pt x="6254" y="9639"/>
                  </a:lnTo>
                  <a:cubicBezTo>
                    <a:pt x="6277" y="9467"/>
                    <a:pt x="6300" y="9296"/>
                    <a:pt x="6323" y="9124"/>
                  </a:cubicBezTo>
                  <a:lnTo>
                    <a:pt x="5773" y="8763"/>
                  </a:lnTo>
                  <a:cubicBezTo>
                    <a:pt x="5796" y="8694"/>
                    <a:pt x="5819" y="8626"/>
                    <a:pt x="5842" y="8557"/>
                  </a:cubicBezTo>
                  <a:lnTo>
                    <a:pt x="6323" y="8196"/>
                  </a:lnTo>
                  <a:lnTo>
                    <a:pt x="6254" y="7938"/>
                  </a:lnTo>
                  <a:lnTo>
                    <a:pt x="5361" y="7577"/>
                  </a:lnTo>
                  <a:lnTo>
                    <a:pt x="5361" y="7216"/>
                  </a:lnTo>
                  <a:lnTo>
                    <a:pt x="4777" y="7320"/>
                  </a:lnTo>
                  <a:cubicBezTo>
                    <a:pt x="4697" y="7526"/>
                    <a:pt x="4616" y="7732"/>
                    <a:pt x="4536" y="7938"/>
                  </a:cubicBezTo>
                  <a:lnTo>
                    <a:pt x="4124" y="8918"/>
                  </a:lnTo>
                  <a:lnTo>
                    <a:pt x="3883" y="8660"/>
                  </a:lnTo>
                  <a:lnTo>
                    <a:pt x="3643" y="8763"/>
                  </a:lnTo>
                  <a:lnTo>
                    <a:pt x="3402" y="8660"/>
                  </a:lnTo>
                  <a:cubicBezTo>
                    <a:pt x="3425" y="8626"/>
                    <a:pt x="3448" y="8591"/>
                    <a:pt x="3471" y="8557"/>
                  </a:cubicBezTo>
                  <a:cubicBezTo>
                    <a:pt x="3528" y="8385"/>
                    <a:pt x="3586" y="8213"/>
                    <a:pt x="3643" y="8041"/>
                  </a:cubicBezTo>
                  <a:lnTo>
                    <a:pt x="3814" y="7680"/>
                  </a:lnTo>
                  <a:cubicBezTo>
                    <a:pt x="3780" y="7594"/>
                    <a:pt x="3745" y="7509"/>
                    <a:pt x="3711" y="7423"/>
                  </a:cubicBezTo>
                  <a:lnTo>
                    <a:pt x="3883" y="7423"/>
                  </a:lnTo>
                  <a:lnTo>
                    <a:pt x="3883" y="7577"/>
                  </a:lnTo>
                  <a:lnTo>
                    <a:pt x="4227" y="7577"/>
                  </a:lnTo>
                  <a:cubicBezTo>
                    <a:pt x="4273" y="7526"/>
                    <a:pt x="4318" y="7474"/>
                    <a:pt x="4364" y="7423"/>
                  </a:cubicBezTo>
                  <a:cubicBezTo>
                    <a:pt x="4341" y="7389"/>
                    <a:pt x="4319" y="7354"/>
                    <a:pt x="4296" y="7320"/>
                  </a:cubicBezTo>
                  <a:lnTo>
                    <a:pt x="4364" y="7216"/>
                  </a:lnTo>
                  <a:lnTo>
                    <a:pt x="4124" y="6804"/>
                  </a:lnTo>
                  <a:cubicBezTo>
                    <a:pt x="4101" y="6649"/>
                    <a:pt x="4078" y="6495"/>
                    <a:pt x="4055" y="6340"/>
                  </a:cubicBezTo>
                  <a:lnTo>
                    <a:pt x="3883" y="6237"/>
                  </a:lnTo>
                  <a:lnTo>
                    <a:pt x="3883" y="5722"/>
                  </a:lnTo>
                  <a:lnTo>
                    <a:pt x="3643" y="5464"/>
                  </a:lnTo>
                  <a:lnTo>
                    <a:pt x="3402" y="5361"/>
                  </a:lnTo>
                  <a:lnTo>
                    <a:pt x="2990" y="5000"/>
                  </a:lnTo>
                  <a:lnTo>
                    <a:pt x="2577" y="5103"/>
                  </a:lnTo>
                  <a:cubicBezTo>
                    <a:pt x="2554" y="5189"/>
                    <a:pt x="2532" y="5275"/>
                    <a:pt x="2509" y="5361"/>
                  </a:cubicBezTo>
                  <a:lnTo>
                    <a:pt x="2268" y="5361"/>
                  </a:lnTo>
                  <a:lnTo>
                    <a:pt x="2096" y="5619"/>
                  </a:lnTo>
                  <a:lnTo>
                    <a:pt x="1684" y="5722"/>
                  </a:lnTo>
                  <a:lnTo>
                    <a:pt x="1546" y="5876"/>
                  </a:lnTo>
                  <a:lnTo>
                    <a:pt x="1271" y="5619"/>
                  </a:lnTo>
                  <a:lnTo>
                    <a:pt x="893" y="5619"/>
                  </a:lnTo>
                  <a:lnTo>
                    <a:pt x="550" y="5464"/>
                  </a:lnTo>
                  <a:lnTo>
                    <a:pt x="309" y="5722"/>
                  </a:lnTo>
                  <a:lnTo>
                    <a:pt x="309" y="5361"/>
                  </a:lnTo>
                  <a:lnTo>
                    <a:pt x="0" y="5000"/>
                  </a:lnTo>
                  <a:cubicBezTo>
                    <a:pt x="23" y="4845"/>
                    <a:pt x="46" y="4691"/>
                    <a:pt x="69" y="4536"/>
                  </a:cubicBezTo>
                  <a:lnTo>
                    <a:pt x="241" y="4278"/>
                  </a:lnTo>
                  <a:lnTo>
                    <a:pt x="378" y="4278"/>
                  </a:lnTo>
                  <a:cubicBezTo>
                    <a:pt x="332" y="4072"/>
                    <a:pt x="287" y="3866"/>
                    <a:pt x="241" y="3660"/>
                  </a:cubicBezTo>
                  <a:lnTo>
                    <a:pt x="722" y="2680"/>
                  </a:lnTo>
                  <a:lnTo>
                    <a:pt x="962" y="2423"/>
                  </a:lnTo>
                  <a:lnTo>
                    <a:pt x="1031" y="2216"/>
                  </a:lnTo>
                  <a:cubicBezTo>
                    <a:pt x="951" y="1804"/>
                    <a:pt x="870" y="1391"/>
                    <a:pt x="790" y="979"/>
                  </a:cubicBezTo>
                  <a:lnTo>
                    <a:pt x="1031" y="979"/>
                  </a:lnTo>
                  <a:lnTo>
                    <a:pt x="1375" y="619"/>
                  </a:lnTo>
                  <a:lnTo>
                    <a:pt x="1787" y="464"/>
                  </a:lnTo>
                  <a:lnTo>
                    <a:pt x="2337" y="619"/>
                  </a:lnTo>
                  <a:lnTo>
                    <a:pt x="2990" y="979"/>
                  </a:lnTo>
                  <a:lnTo>
                    <a:pt x="3402" y="979"/>
                  </a:lnTo>
                  <a:lnTo>
                    <a:pt x="3574" y="1237"/>
                  </a:lnTo>
                  <a:lnTo>
                    <a:pt x="3814" y="979"/>
                  </a:lnTo>
                  <a:lnTo>
                    <a:pt x="3952" y="1237"/>
                  </a:lnTo>
                  <a:lnTo>
                    <a:pt x="4467" y="1237"/>
                  </a:lnTo>
                  <a:lnTo>
                    <a:pt x="4708" y="1340"/>
                  </a:lnTo>
                  <a:lnTo>
                    <a:pt x="4708" y="619"/>
                  </a:lnTo>
                  <a:lnTo>
                    <a:pt x="4880" y="361"/>
                  </a:lnTo>
                  <a:lnTo>
                    <a:pt x="5361" y="258"/>
                  </a:lnTo>
                  <a:lnTo>
                    <a:pt x="5601" y="361"/>
                  </a:lnTo>
                  <a:cubicBezTo>
                    <a:pt x="5624" y="241"/>
                    <a:pt x="5647" y="120"/>
                    <a:pt x="5670" y="0"/>
                  </a:cubicBezTo>
                  <a:lnTo>
                    <a:pt x="5911" y="0"/>
                  </a:lnTo>
                  <a:lnTo>
                    <a:pt x="6495"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99" name="Freeform 337"/>
            <p:cNvSpPr>
              <a:spLocks/>
            </p:cNvSpPr>
            <p:nvPr/>
          </p:nvSpPr>
          <p:spPr bwMode="auto">
            <a:xfrm>
              <a:off x="2785769" y="4785150"/>
              <a:ext cx="141461" cy="158505"/>
            </a:xfrm>
            <a:custGeom>
              <a:avLst/>
              <a:gdLst>
                <a:gd name="T0" fmla="*/ 22 w 83"/>
                <a:gd name="T1" fmla="*/ 0 h 93"/>
                <a:gd name="T2" fmla="*/ 22 w 83"/>
                <a:gd name="T3" fmla="*/ 0 h 93"/>
                <a:gd name="T4" fmla="*/ 41 w 83"/>
                <a:gd name="T5" fmla="*/ 14 h 93"/>
                <a:gd name="T6" fmla="*/ 45 w 83"/>
                <a:gd name="T7" fmla="*/ 14 h 93"/>
                <a:gd name="T8" fmla="*/ 62 w 83"/>
                <a:gd name="T9" fmla="*/ 26 h 93"/>
                <a:gd name="T10" fmla="*/ 74 w 83"/>
                <a:gd name="T11" fmla="*/ 36 h 93"/>
                <a:gd name="T12" fmla="*/ 83 w 83"/>
                <a:gd name="T13" fmla="*/ 50 h 93"/>
                <a:gd name="T14" fmla="*/ 76 w 83"/>
                <a:gd name="T15" fmla="*/ 59 h 93"/>
                <a:gd name="T16" fmla="*/ 81 w 83"/>
                <a:gd name="T17" fmla="*/ 69 h 93"/>
                <a:gd name="T18" fmla="*/ 74 w 83"/>
                <a:gd name="T19" fmla="*/ 81 h 93"/>
                <a:gd name="T20" fmla="*/ 57 w 83"/>
                <a:gd name="T21" fmla="*/ 93 h 93"/>
                <a:gd name="T22" fmla="*/ 43 w 83"/>
                <a:gd name="T23" fmla="*/ 88 h 93"/>
                <a:gd name="T24" fmla="*/ 36 w 83"/>
                <a:gd name="T25" fmla="*/ 90 h 93"/>
                <a:gd name="T26" fmla="*/ 19 w 83"/>
                <a:gd name="T27" fmla="*/ 83 h 93"/>
                <a:gd name="T28" fmla="*/ 10 w 83"/>
                <a:gd name="T29" fmla="*/ 83 h 93"/>
                <a:gd name="T30" fmla="*/ 0 w 83"/>
                <a:gd name="T31" fmla="*/ 74 h 93"/>
                <a:gd name="T32" fmla="*/ 0 w 83"/>
                <a:gd name="T33" fmla="*/ 59 h 93"/>
                <a:gd name="T34" fmla="*/ 5 w 83"/>
                <a:gd name="T35" fmla="*/ 55 h 93"/>
                <a:gd name="T36" fmla="*/ 5 w 83"/>
                <a:gd name="T37" fmla="*/ 36 h 93"/>
                <a:gd name="T38" fmla="*/ 10 w 83"/>
                <a:gd name="T39" fmla="*/ 17 h 93"/>
                <a:gd name="T40" fmla="*/ 12 w 83"/>
                <a:gd name="T41" fmla="*/ 3 h 93"/>
                <a:gd name="T42" fmla="*/ 22 w 83"/>
                <a:gd name="T43"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 h="93">
                  <a:moveTo>
                    <a:pt x="22" y="0"/>
                  </a:moveTo>
                  <a:lnTo>
                    <a:pt x="22" y="0"/>
                  </a:lnTo>
                  <a:lnTo>
                    <a:pt x="41" y="14"/>
                  </a:lnTo>
                  <a:lnTo>
                    <a:pt x="45" y="14"/>
                  </a:lnTo>
                  <a:lnTo>
                    <a:pt x="62" y="26"/>
                  </a:lnTo>
                  <a:lnTo>
                    <a:pt x="74" y="36"/>
                  </a:lnTo>
                  <a:lnTo>
                    <a:pt x="83" y="50"/>
                  </a:lnTo>
                  <a:lnTo>
                    <a:pt x="76" y="59"/>
                  </a:lnTo>
                  <a:lnTo>
                    <a:pt x="81" y="69"/>
                  </a:lnTo>
                  <a:lnTo>
                    <a:pt x="74" y="81"/>
                  </a:lnTo>
                  <a:lnTo>
                    <a:pt x="57" y="93"/>
                  </a:lnTo>
                  <a:lnTo>
                    <a:pt x="43" y="88"/>
                  </a:lnTo>
                  <a:lnTo>
                    <a:pt x="36" y="90"/>
                  </a:lnTo>
                  <a:lnTo>
                    <a:pt x="19" y="83"/>
                  </a:lnTo>
                  <a:lnTo>
                    <a:pt x="10" y="83"/>
                  </a:lnTo>
                  <a:lnTo>
                    <a:pt x="0" y="74"/>
                  </a:lnTo>
                  <a:lnTo>
                    <a:pt x="0" y="59"/>
                  </a:lnTo>
                  <a:lnTo>
                    <a:pt x="5" y="55"/>
                  </a:lnTo>
                  <a:lnTo>
                    <a:pt x="5" y="36"/>
                  </a:lnTo>
                  <a:lnTo>
                    <a:pt x="10" y="17"/>
                  </a:lnTo>
                  <a:lnTo>
                    <a:pt x="12" y="3"/>
                  </a:lnTo>
                  <a:lnTo>
                    <a:pt x="22"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00" name="Freeform 339"/>
            <p:cNvSpPr>
              <a:spLocks noEditPoints="1"/>
            </p:cNvSpPr>
            <p:nvPr/>
          </p:nvSpPr>
          <p:spPr bwMode="auto">
            <a:xfrm>
              <a:off x="-341709" y="1081601"/>
              <a:ext cx="2890574" cy="2312801"/>
            </a:xfrm>
            <a:custGeom>
              <a:avLst/>
              <a:gdLst>
                <a:gd name="T0" fmla="*/ 258 w 1696"/>
                <a:gd name="T1" fmla="*/ 1338 h 1357"/>
                <a:gd name="T2" fmla="*/ 274 w 1696"/>
                <a:gd name="T3" fmla="*/ 1347 h 1357"/>
                <a:gd name="T4" fmla="*/ 246 w 1696"/>
                <a:gd name="T5" fmla="*/ 1323 h 1357"/>
                <a:gd name="T6" fmla="*/ 253 w 1696"/>
                <a:gd name="T7" fmla="*/ 1326 h 1357"/>
                <a:gd name="T8" fmla="*/ 241 w 1696"/>
                <a:gd name="T9" fmla="*/ 1316 h 1357"/>
                <a:gd name="T10" fmla="*/ 222 w 1696"/>
                <a:gd name="T11" fmla="*/ 1307 h 1357"/>
                <a:gd name="T12" fmla="*/ 194 w 1696"/>
                <a:gd name="T13" fmla="*/ 1300 h 1357"/>
                <a:gd name="T14" fmla="*/ 1244 w 1696"/>
                <a:gd name="T15" fmla="*/ 748 h 1357"/>
                <a:gd name="T16" fmla="*/ 1336 w 1696"/>
                <a:gd name="T17" fmla="*/ 784 h 1357"/>
                <a:gd name="T18" fmla="*/ 1410 w 1696"/>
                <a:gd name="T19" fmla="*/ 819 h 1357"/>
                <a:gd name="T20" fmla="*/ 1445 w 1696"/>
                <a:gd name="T21" fmla="*/ 845 h 1357"/>
                <a:gd name="T22" fmla="*/ 1443 w 1696"/>
                <a:gd name="T23" fmla="*/ 926 h 1357"/>
                <a:gd name="T24" fmla="*/ 1507 w 1696"/>
                <a:gd name="T25" fmla="*/ 883 h 1357"/>
                <a:gd name="T26" fmla="*/ 1622 w 1696"/>
                <a:gd name="T27" fmla="*/ 852 h 1357"/>
                <a:gd name="T28" fmla="*/ 1677 w 1696"/>
                <a:gd name="T29" fmla="*/ 798 h 1357"/>
                <a:gd name="T30" fmla="*/ 1637 w 1696"/>
                <a:gd name="T31" fmla="*/ 895 h 1357"/>
                <a:gd name="T32" fmla="*/ 1637 w 1696"/>
                <a:gd name="T33" fmla="*/ 931 h 1357"/>
                <a:gd name="T34" fmla="*/ 1594 w 1696"/>
                <a:gd name="T35" fmla="*/ 950 h 1357"/>
                <a:gd name="T36" fmla="*/ 1563 w 1696"/>
                <a:gd name="T37" fmla="*/ 978 h 1357"/>
                <a:gd name="T38" fmla="*/ 1554 w 1696"/>
                <a:gd name="T39" fmla="*/ 1004 h 1357"/>
                <a:gd name="T40" fmla="*/ 1551 w 1696"/>
                <a:gd name="T41" fmla="*/ 1025 h 1357"/>
                <a:gd name="T42" fmla="*/ 1499 w 1696"/>
                <a:gd name="T43" fmla="*/ 1099 h 1357"/>
                <a:gd name="T44" fmla="*/ 1476 w 1696"/>
                <a:gd name="T45" fmla="*/ 1196 h 1357"/>
                <a:gd name="T46" fmla="*/ 1457 w 1696"/>
                <a:gd name="T47" fmla="*/ 1234 h 1357"/>
                <a:gd name="T48" fmla="*/ 1402 w 1696"/>
                <a:gd name="T49" fmla="*/ 1167 h 1357"/>
                <a:gd name="T50" fmla="*/ 1334 w 1696"/>
                <a:gd name="T51" fmla="*/ 1160 h 1357"/>
                <a:gd name="T52" fmla="*/ 1282 w 1696"/>
                <a:gd name="T53" fmla="*/ 1167 h 1357"/>
                <a:gd name="T54" fmla="*/ 1204 w 1696"/>
                <a:gd name="T55" fmla="*/ 1219 h 1357"/>
                <a:gd name="T56" fmla="*/ 1159 w 1696"/>
                <a:gd name="T57" fmla="*/ 1193 h 1357"/>
                <a:gd name="T58" fmla="*/ 1085 w 1696"/>
                <a:gd name="T59" fmla="*/ 1158 h 1357"/>
                <a:gd name="T60" fmla="*/ 984 w 1696"/>
                <a:gd name="T61" fmla="*/ 1134 h 1357"/>
                <a:gd name="T62" fmla="*/ 863 w 1696"/>
                <a:gd name="T63" fmla="*/ 1087 h 1357"/>
                <a:gd name="T64" fmla="*/ 797 w 1696"/>
                <a:gd name="T65" fmla="*/ 1013 h 1357"/>
                <a:gd name="T66" fmla="*/ 764 w 1696"/>
                <a:gd name="T67" fmla="*/ 902 h 1357"/>
                <a:gd name="T68" fmla="*/ 787 w 1696"/>
                <a:gd name="T69" fmla="*/ 781 h 1357"/>
                <a:gd name="T70" fmla="*/ 951 w 1696"/>
                <a:gd name="T71" fmla="*/ 758 h 1357"/>
                <a:gd name="T72" fmla="*/ 1244 w 1696"/>
                <a:gd name="T73" fmla="*/ 748 h 1357"/>
                <a:gd name="T74" fmla="*/ 291 w 1696"/>
                <a:gd name="T75" fmla="*/ 521 h 1357"/>
                <a:gd name="T76" fmla="*/ 99 w 1696"/>
                <a:gd name="T77" fmla="*/ 455 h 1357"/>
                <a:gd name="T78" fmla="*/ 99 w 1696"/>
                <a:gd name="T79" fmla="*/ 455 h 1357"/>
                <a:gd name="T80" fmla="*/ 35 w 1696"/>
                <a:gd name="T81" fmla="*/ 351 h 1357"/>
                <a:gd name="T82" fmla="*/ 269 w 1696"/>
                <a:gd name="T83" fmla="*/ 12 h 1357"/>
                <a:gd name="T84" fmla="*/ 390 w 1696"/>
                <a:gd name="T85" fmla="*/ 57 h 1357"/>
                <a:gd name="T86" fmla="*/ 497 w 1696"/>
                <a:gd name="T87" fmla="*/ 443 h 1357"/>
                <a:gd name="T88" fmla="*/ 605 w 1696"/>
                <a:gd name="T89" fmla="*/ 488 h 1357"/>
                <a:gd name="T90" fmla="*/ 643 w 1696"/>
                <a:gd name="T91" fmla="*/ 587 h 1357"/>
                <a:gd name="T92" fmla="*/ 499 w 1696"/>
                <a:gd name="T93" fmla="*/ 462 h 1357"/>
                <a:gd name="T94" fmla="*/ 357 w 1696"/>
                <a:gd name="T95" fmla="*/ 462 h 1357"/>
                <a:gd name="T96" fmla="*/ 310 w 1696"/>
                <a:gd name="T97" fmla="*/ 450 h 1357"/>
                <a:gd name="T98" fmla="*/ 215 w 1696"/>
                <a:gd name="T99" fmla="*/ 573 h 1357"/>
                <a:gd name="T100" fmla="*/ 128 w 1696"/>
                <a:gd name="T101" fmla="*/ 602 h 1357"/>
                <a:gd name="T102" fmla="*/ 229 w 1696"/>
                <a:gd name="T103" fmla="*/ 505 h 1357"/>
                <a:gd name="T104" fmla="*/ 168 w 1696"/>
                <a:gd name="T105" fmla="*/ 495 h 1357"/>
                <a:gd name="T106" fmla="*/ 104 w 1696"/>
                <a:gd name="T107" fmla="*/ 417 h 1357"/>
                <a:gd name="T108" fmla="*/ 165 w 1696"/>
                <a:gd name="T109" fmla="*/ 334 h 1357"/>
                <a:gd name="T110" fmla="*/ 132 w 1696"/>
                <a:gd name="T111" fmla="*/ 294 h 1357"/>
                <a:gd name="T112" fmla="*/ 128 w 1696"/>
                <a:gd name="T113" fmla="*/ 235 h 1357"/>
                <a:gd name="T114" fmla="*/ 118 w 1696"/>
                <a:gd name="T115" fmla="*/ 116 h 1357"/>
                <a:gd name="T116" fmla="*/ 269 w 1696"/>
                <a:gd name="T117" fmla="*/ 12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6" h="1357">
                  <a:moveTo>
                    <a:pt x="262" y="1352"/>
                  </a:moveTo>
                  <a:lnTo>
                    <a:pt x="262" y="1352"/>
                  </a:lnTo>
                  <a:lnTo>
                    <a:pt x="260" y="1357"/>
                  </a:lnTo>
                  <a:lnTo>
                    <a:pt x="255" y="1352"/>
                  </a:lnTo>
                  <a:lnTo>
                    <a:pt x="255" y="1347"/>
                  </a:lnTo>
                  <a:lnTo>
                    <a:pt x="253" y="1342"/>
                  </a:lnTo>
                  <a:lnTo>
                    <a:pt x="253" y="1340"/>
                  </a:lnTo>
                  <a:lnTo>
                    <a:pt x="258" y="1338"/>
                  </a:lnTo>
                  <a:lnTo>
                    <a:pt x="255" y="1335"/>
                  </a:lnTo>
                  <a:lnTo>
                    <a:pt x="255" y="1333"/>
                  </a:lnTo>
                  <a:lnTo>
                    <a:pt x="258" y="1333"/>
                  </a:lnTo>
                  <a:lnTo>
                    <a:pt x="265" y="1335"/>
                  </a:lnTo>
                  <a:lnTo>
                    <a:pt x="267" y="1335"/>
                  </a:lnTo>
                  <a:lnTo>
                    <a:pt x="269" y="1340"/>
                  </a:lnTo>
                  <a:lnTo>
                    <a:pt x="274" y="1345"/>
                  </a:lnTo>
                  <a:lnTo>
                    <a:pt x="274" y="1347"/>
                  </a:lnTo>
                  <a:lnTo>
                    <a:pt x="267" y="1350"/>
                  </a:lnTo>
                  <a:lnTo>
                    <a:pt x="262" y="1352"/>
                  </a:lnTo>
                  <a:lnTo>
                    <a:pt x="262" y="1352"/>
                  </a:lnTo>
                  <a:lnTo>
                    <a:pt x="262" y="1352"/>
                  </a:lnTo>
                  <a:close/>
                  <a:moveTo>
                    <a:pt x="253" y="1326"/>
                  </a:moveTo>
                  <a:lnTo>
                    <a:pt x="253" y="1326"/>
                  </a:lnTo>
                  <a:lnTo>
                    <a:pt x="248" y="1328"/>
                  </a:lnTo>
                  <a:lnTo>
                    <a:pt x="246" y="1323"/>
                  </a:lnTo>
                  <a:lnTo>
                    <a:pt x="243" y="1321"/>
                  </a:lnTo>
                  <a:lnTo>
                    <a:pt x="243" y="1321"/>
                  </a:lnTo>
                  <a:lnTo>
                    <a:pt x="243" y="1319"/>
                  </a:lnTo>
                  <a:lnTo>
                    <a:pt x="251" y="1321"/>
                  </a:lnTo>
                  <a:lnTo>
                    <a:pt x="253" y="1323"/>
                  </a:lnTo>
                  <a:lnTo>
                    <a:pt x="253" y="1326"/>
                  </a:lnTo>
                  <a:lnTo>
                    <a:pt x="253" y="1326"/>
                  </a:lnTo>
                  <a:lnTo>
                    <a:pt x="253" y="1326"/>
                  </a:lnTo>
                  <a:close/>
                  <a:moveTo>
                    <a:pt x="241" y="1316"/>
                  </a:moveTo>
                  <a:lnTo>
                    <a:pt x="241" y="1316"/>
                  </a:lnTo>
                  <a:lnTo>
                    <a:pt x="241" y="1319"/>
                  </a:lnTo>
                  <a:lnTo>
                    <a:pt x="234" y="1316"/>
                  </a:lnTo>
                  <a:lnTo>
                    <a:pt x="234" y="1316"/>
                  </a:lnTo>
                  <a:lnTo>
                    <a:pt x="241" y="1316"/>
                  </a:lnTo>
                  <a:lnTo>
                    <a:pt x="241" y="1316"/>
                  </a:lnTo>
                  <a:lnTo>
                    <a:pt x="241" y="1316"/>
                  </a:lnTo>
                  <a:close/>
                  <a:moveTo>
                    <a:pt x="227" y="1314"/>
                  </a:moveTo>
                  <a:lnTo>
                    <a:pt x="227" y="1314"/>
                  </a:lnTo>
                  <a:lnTo>
                    <a:pt x="227" y="1314"/>
                  </a:lnTo>
                  <a:lnTo>
                    <a:pt x="225" y="1314"/>
                  </a:lnTo>
                  <a:lnTo>
                    <a:pt x="220" y="1314"/>
                  </a:lnTo>
                  <a:lnTo>
                    <a:pt x="217" y="1312"/>
                  </a:lnTo>
                  <a:lnTo>
                    <a:pt x="217" y="1309"/>
                  </a:lnTo>
                  <a:lnTo>
                    <a:pt x="222" y="1307"/>
                  </a:lnTo>
                  <a:lnTo>
                    <a:pt x="225" y="1309"/>
                  </a:lnTo>
                  <a:lnTo>
                    <a:pt x="227" y="1314"/>
                  </a:lnTo>
                  <a:lnTo>
                    <a:pt x="227" y="1314"/>
                  </a:lnTo>
                  <a:lnTo>
                    <a:pt x="227" y="1314"/>
                  </a:lnTo>
                  <a:close/>
                  <a:moveTo>
                    <a:pt x="201" y="1302"/>
                  </a:moveTo>
                  <a:lnTo>
                    <a:pt x="201" y="1302"/>
                  </a:lnTo>
                  <a:lnTo>
                    <a:pt x="199" y="1305"/>
                  </a:lnTo>
                  <a:lnTo>
                    <a:pt x="194" y="1300"/>
                  </a:lnTo>
                  <a:lnTo>
                    <a:pt x="194" y="1300"/>
                  </a:lnTo>
                  <a:lnTo>
                    <a:pt x="196" y="1297"/>
                  </a:lnTo>
                  <a:lnTo>
                    <a:pt x="201" y="1297"/>
                  </a:lnTo>
                  <a:lnTo>
                    <a:pt x="201" y="1302"/>
                  </a:lnTo>
                  <a:lnTo>
                    <a:pt x="201" y="1302"/>
                  </a:lnTo>
                  <a:lnTo>
                    <a:pt x="201" y="1302"/>
                  </a:lnTo>
                  <a:close/>
                  <a:moveTo>
                    <a:pt x="1244" y="748"/>
                  </a:moveTo>
                  <a:lnTo>
                    <a:pt x="1244" y="748"/>
                  </a:lnTo>
                  <a:lnTo>
                    <a:pt x="1249" y="763"/>
                  </a:lnTo>
                  <a:lnTo>
                    <a:pt x="1253" y="767"/>
                  </a:lnTo>
                  <a:lnTo>
                    <a:pt x="1265" y="767"/>
                  </a:lnTo>
                  <a:lnTo>
                    <a:pt x="1282" y="772"/>
                  </a:lnTo>
                  <a:lnTo>
                    <a:pt x="1296" y="779"/>
                  </a:lnTo>
                  <a:lnTo>
                    <a:pt x="1310" y="777"/>
                  </a:lnTo>
                  <a:lnTo>
                    <a:pt x="1329" y="784"/>
                  </a:lnTo>
                  <a:lnTo>
                    <a:pt x="1336" y="784"/>
                  </a:lnTo>
                  <a:lnTo>
                    <a:pt x="1350" y="777"/>
                  </a:lnTo>
                  <a:lnTo>
                    <a:pt x="1365" y="784"/>
                  </a:lnTo>
                  <a:lnTo>
                    <a:pt x="1381" y="793"/>
                  </a:lnTo>
                  <a:lnTo>
                    <a:pt x="1393" y="803"/>
                  </a:lnTo>
                  <a:lnTo>
                    <a:pt x="1405" y="810"/>
                  </a:lnTo>
                  <a:lnTo>
                    <a:pt x="1407" y="815"/>
                  </a:lnTo>
                  <a:lnTo>
                    <a:pt x="1412" y="817"/>
                  </a:lnTo>
                  <a:lnTo>
                    <a:pt x="1410" y="819"/>
                  </a:lnTo>
                  <a:lnTo>
                    <a:pt x="1414" y="822"/>
                  </a:lnTo>
                  <a:lnTo>
                    <a:pt x="1419" y="819"/>
                  </a:lnTo>
                  <a:lnTo>
                    <a:pt x="1419" y="824"/>
                  </a:lnTo>
                  <a:lnTo>
                    <a:pt x="1424" y="829"/>
                  </a:lnTo>
                  <a:lnTo>
                    <a:pt x="1426" y="829"/>
                  </a:lnTo>
                  <a:lnTo>
                    <a:pt x="1428" y="831"/>
                  </a:lnTo>
                  <a:lnTo>
                    <a:pt x="1426" y="834"/>
                  </a:lnTo>
                  <a:lnTo>
                    <a:pt x="1445" y="845"/>
                  </a:lnTo>
                  <a:lnTo>
                    <a:pt x="1447" y="867"/>
                  </a:lnTo>
                  <a:lnTo>
                    <a:pt x="1452" y="886"/>
                  </a:lnTo>
                  <a:lnTo>
                    <a:pt x="1445" y="897"/>
                  </a:lnTo>
                  <a:lnTo>
                    <a:pt x="1438" y="912"/>
                  </a:lnTo>
                  <a:lnTo>
                    <a:pt x="1436" y="919"/>
                  </a:lnTo>
                  <a:lnTo>
                    <a:pt x="1436" y="919"/>
                  </a:lnTo>
                  <a:lnTo>
                    <a:pt x="1436" y="923"/>
                  </a:lnTo>
                  <a:lnTo>
                    <a:pt x="1443" y="926"/>
                  </a:lnTo>
                  <a:lnTo>
                    <a:pt x="1445" y="926"/>
                  </a:lnTo>
                  <a:lnTo>
                    <a:pt x="1464" y="914"/>
                  </a:lnTo>
                  <a:lnTo>
                    <a:pt x="1481" y="912"/>
                  </a:lnTo>
                  <a:lnTo>
                    <a:pt x="1502" y="902"/>
                  </a:lnTo>
                  <a:lnTo>
                    <a:pt x="1504" y="900"/>
                  </a:lnTo>
                  <a:lnTo>
                    <a:pt x="1502" y="893"/>
                  </a:lnTo>
                  <a:lnTo>
                    <a:pt x="1499" y="888"/>
                  </a:lnTo>
                  <a:lnTo>
                    <a:pt x="1507" y="883"/>
                  </a:lnTo>
                  <a:lnTo>
                    <a:pt x="1521" y="883"/>
                  </a:lnTo>
                  <a:lnTo>
                    <a:pt x="1537" y="883"/>
                  </a:lnTo>
                  <a:lnTo>
                    <a:pt x="1542" y="874"/>
                  </a:lnTo>
                  <a:lnTo>
                    <a:pt x="1544" y="874"/>
                  </a:lnTo>
                  <a:lnTo>
                    <a:pt x="1561" y="857"/>
                  </a:lnTo>
                  <a:lnTo>
                    <a:pt x="1568" y="852"/>
                  </a:lnTo>
                  <a:lnTo>
                    <a:pt x="1592" y="852"/>
                  </a:lnTo>
                  <a:lnTo>
                    <a:pt x="1622" y="852"/>
                  </a:lnTo>
                  <a:lnTo>
                    <a:pt x="1625" y="848"/>
                  </a:lnTo>
                  <a:lnTo>
                    <a:pt x="1630" y="845"/>
                  </a:lnTo>
                  <a:lnTo>
                    <a:pt x="1637" y="843"/>
                  </a:lnTo>
                  <a:lnTo>
                    <a:pt x="1644" y="831"/>
                  </a:lnTo>
                  <a:lnTo>
                    <a:pt x="1646" y="815"/>
                  </a:lnTo>
                  <a:lnTo>
                    <a:pt x="1660" y="796"/>
                  </a:lnTo>
                  <a:lnTo>
                    <a:pt x="1665" y="803"/>
                  </a:lnTo>
                  <a:lnTo>
                    <a:pt x="1677" y="798"/>
                  </a:lnTo>
                  <a:lnTo>
                    <a:pt x="1682" y="805"/>
                  </a:lnTo>
                  <a:lnTo>
                    <a:pt x="1682" y="838"/>
                  </a:lnTo>
                  <a:lnTo>
                    <a:pt x="1693" y="850"/>
                  </a:lnTo>
                  <a:lnTo>
                    <a:pt x="1696" y="857"/>
                  </a:lnTo>
                  <a:lnTo>
                    <a:pt x="1679" y="869"/>
                  </a:lnTo>
                  <a:lnTo>
                    <a:pt x="1663" y="876"/>
                  </a:lnTo>
                  <a:lnTo>
                    <a:pt x="1646" y="883"/>
                  </a:lnTo>
                  <a:lnTo>
                    <a:pt x="1637" y="895"/>
                  </a:lnTo>
                  <a:lnTo>
                    <a:pt x="1634" y="900"/>
                  </a:lnTo>
                  <a:lnTo>
                    <a:pt x="1634" y="912"/>
                  </a:lnTo>
                  <a:lnTo>
                    <a:pt x="1639" y="923"/>
                  </a:lnTo>
                  <a:lnTo>
                    <a:pt x="1646" y="923"/>
                  </a:lnTo>
                  <a:lnTo>
                    <a:pt x="1644" y="916"/>
                  </a:lnTo>
                  <a:lnTo>
                    <a:pt x="1648" y="921"/>
                  </a:lnTo>
                  <a:lnTo>
                    <a:pt x="1648" y="928"/>
                  </a:lnTo>
                  <a:lnTo>
                    <a:pt x="1637" y="931"/>
                  </a:lnTo>
                  <a:lnTo>
                    <a:pt x="1630" y="931"/>
                  </a:lnTo>
                  <a:lnTo>
                    <a:pt x="1618" y="935"/>
                  </a:lnTo>
                  <a:lnTo>
                    <a:pt x="1611" y="935"/>
                  </a:lnTo>
                  <a:lnTo>
                    <a:pt x="1601" y="935"/>
                  </a:lnTo>
                  <a:lnTo>
                    <a:pt x="1587" y="942"/>
                  </a:lnTo>
                  <a:lnTo>
                    <a:pt x="1611" y="938"/>
                  </a:lnTo>
                  <a:lnTo>
                    <a:pt x="1615" y="942"/>
                  </a:lnTo>
                  <a:lnTo>
                    <a:pt x="1594" y="950"/>
                  </a:lnTo>
                  <a:lnTo>
                    <a:pt x="1582" y="950"/>
                  </a:lnTo>
                  <a:lnTo>
                    <a:pt x="1585" y="947"/>
                  </a:lnTo>
                  <a:lnTo>
                    <a:pt x="1577" y="952"/>
                  </a:lnTo>
                  <a:lnTo>
                    <a:pt x="1585" y="954"/>
                  </a:lnTo>
                  <a:lnTo>
                    <a:pt x="1580" y="968"/>
                  </a:lnTo>
                  <a:lnTo>
                    <a:pt x="1568" y="985"/>
                  </a:lnTo>
                  <a:lnTo>
                    <a:pt x="1566" y="978"/>
                  </a:lnTo>
                  <a:lnTo>
                    <a:pt x="1563" y="978"/>
                  </a:lnTo>
                  <a:lnTo>
                    <a:pt x="1559" y="973"/>
                  </a:lnTo>
                  <a:lnTo>
                    <a:pt x="1561" y="983"/>
                  </a:lnTo>
                  <a:lnTo>
                    <a:pt x="1566" y="987"/>
                  </a:lnTo>
                  <a:lnTo>
                    <a:pt x="1566" y="997"/>
                  </a:lnTo>
                  <a:lnTo>
                    <a:pt x="1561" y="1004"/>
                  </a:lnTo>
                  <a:lnTo>
                    <a:pt x="1551" y="1021"/>
                  </a:lnTo>
                  <a:lnTo>
                    <a:pt x="1549" y="1018"/>
                  </a:lnTo>
                  <a:lnTo>
                    <a:pt x="1554" y="1004"/>
                  </a:lnTo>
                  <a:lnTo>
                    <a:pt x="1547" y="997"/>
                  </a:lnTo>
                  <a:lnTo>
                    <a:pt x="1544" y="980"/>
                  </a:lnTo>
                  <a:lnTo>
                    <a:pt x="1542" y="990"/>
                  </a:lnTo>
                  <a:lnTo>
                    <a:pt x="1544" y="1002"/>
                  </a:lnTo>
                  <a:lnTo>
                    <a:pt x="1533" y="999"/>
                  </a:lnTo>
                  <a:lnTo>
                    <a:pt x="1544" y="1006"/>
                  </a:lnTo>
                  <a:lnTo>
                    <a:pt x="1547" y="1025"/>
                  </a:lnTo>
                  <a:lnTo>
                    <a:pt x="1551" y="1025"/>
                  </a:lnTo>
                  <a:lnTo>
                    <a:pt x="1551" y="1032"/>
                  </a:lnTo>
                  <a:lnTo>
                    <a:pt x="1554" y="1054"/>
                  </a:lnTo>
                  <a:lnTo>
                    <a:pt x="1544" y="1068"/>
                  </a:lnTo>
                  <a:lnTo>
                    <a:pt x="1528" y="1073"/>
                  </a:lnTo>
                  <a:lnTo>
                    <a:pt x="1516" y="1084"/>
                  </a:lnTo>
                  <a:lnTo>
                    <a:pt x="1509" y="1084"/>
                  </a:lnTo>
                  <a:lnTo>
                    <a:pt x="1502" y="1094"/>
                  </a:lnTo>
                  <a:lnTo>
                    <a:pt x="1499" y="1099"/>
                  </a:lnTo>
                  <a:lnTo>
                    <a:pt x="1481" y="1113"/>
                  </a:lnTo>
                  <a:lnTo>
                    <a:pt x="1471" y="1120"/>
                  </a:lnTo>
                  <a:lnTo>
                    <a:pt x="1464" y="1132"/>
                  </a:lnTo>
                  <a:lnTo>
                    <a:pt x="1462" y="1146"/>
                  </a:lnTo>
                  <a:lnTo>
                    <a:pt x="1464" y="1158"/>
                  </a:lnTo>
                  <a:lnTo>
                    <a:pt x="1469" y="1174"/>
                  </a:lnTo>
                  <a:lnTo>
                    <a:pt x="1476" y="1189"/>
                  </a:lnTo>
                  <a:lnTo>
                    <a:pt x="1476" y="1196"/>
                  </a:lnTo>
                  <a:lnTo>
                    <a:pt x="1485" y="1217"/>
                  </a:lnTo>
                  <a:lnTo>
                    <a:pt x="1483" y="1229"/>
                  </a:lnTo>
                  <a:lnTo>
                    <a:pt x="1483" y="1236"/>
                  </a:lnTo>
                  <a:lnTo>
                    <a:pt x="1478" y="1245"/>
                  </a:lnTo>
                  <a:lnTo>
                    <a:pt x="1473" y="1248"/>
                  </a:lnTo>
                  <a:lnTo>
                    <a:pt x="1466" y="1245"/>
                  </a:lnTo>
                  <a:lnTo>
                    <a:pt x="1464" y="1238"/>
                  </a:lnTo>
                  <a:lnTo>
                    <a:pt x="1457" y="1234"/>
                  </a:lnTo>
                  <a:lnTo>
                    <a:pt x="1450" y="1219"/>
                  </a:lnTo>
                  <a:lnTo>
                    <a:pt x="1440" y="1205"/>
                  </a:lnTo>
                  <a:lnTo>
                    <a:pt x="1438" y="1198"/>
                  </a:lnTo>
                  <a:lnTo>
                    <a:pt x="1443" y="1186"/>
                  </a:lnTo>
                  <a:lnTo>
                    <a:pt x="1438" y="1177"/>
                  </a:lnTo>
                  <a:lnTo>
                    <a:pt x="1424" y="1160"/>
                  </a:lnTo>
                  <a:lnTo>
                    <a:pt x="1419" y="1158"/>
                  </a:lnTo>
                  <a:lnTo>
                    <a:pt x="1402" y="1167"/>
                  </a:lnTo>
                  <a:lnTo>
                    <a:pt x="1400" y="1165"/>
                  </a:lnTo>
                  <a:lnTo>
                    <a:pt x="1393" y="1155"/>
                  </a:lnTo>
                  <a:lnTo>
                    <a:pt x="1381" y="1151"/>
                  </a:lnTo>
                  <a:lnTo>
                    <a:pt x="1362" y="1153"/>
                  </a:lnTo>
                  <a:lnTo>
                    <a:pt x="1348" y="1151"/>
                  </a:lnTo>
                  <a:lnTo>
                    <a:pt x="1336" y="1153"/>
                  </a:lnTo>
                  <a:lnTo>
                    <a:pt x="1329" y="1155"/>
                  </a:lnTo>
                  <a:lnTo>
                    <a:pt x="1334" y="1160"/>
                  </a:lnTo>
                  <a:lnTo>
                    <a:pt x="1331" y="1167"/>
                  </a:lnTo>
                  <a:lnTo>
                    <a:pt x="1336" y="1172"/>
                  </a:lnTo>
                  <a:lnTo>
                    <a:pt x="1334" y="1174"/>
                  </a:lnTo>
                  <a:lnTo>
                    <a:pt x="1327" y="1172"/>
                  </a:lnTo>
                  <a:lnTo>
                    <a:pt x="1320" y="1174"/>
                  </a:lnTo>
                  <a:lnTo>
                    <a:pt x="1310" y="1174"/>
                  </a:lnTo>
                  <a:lnTo>
                    <a:pt x="1296" y="1165"/>
                  </a:lnTo>
                  <a:lnTo>
                    <a:pt x="1282" y="1167"/>
                  </a:lnTo>
                  <a:lnTo>
                    <a:pt x="1270" y="1163"/>
                  </a:lnTo>
                  <a:lnTo>
                    <a:pt x="1261" y="1165"/>
                  </a:lnTo>
                  <a:lnTo>
                    <a:pt x="1246" y="1167"/>
                  </a:lnTo>
                  <a:lnTo>
                    <a:pt x="1232" y="1181"/>
                  </a:lnTo>
                  <a:lnTo>
                    <a:pt x="1216" y="1191"/>
                  </a:lnTo>
                  <a:lnTo>
                    <a:pt x="1208" y="1198"/>
                  </a:lnTo>
                  <a:lnTo>
                    <a:pt x="1204" y="1208"/>
                  </a:lnTo>
                  <a:lnTo>
                    <a:pt x="1204" y="1219"/>
                  </a:lnTo>
                  <a:lnTo>
                    <a:pt x="1204" y="1229"/>
                  </a:lnTo>
                  <a:lnTo>
                    <a:pt x="1208" y="1234"/>
                  </a:lnTo>
                  <a:lnTo>
                    <a:pt x="1201" y="1234"/>
                  </a:lnTo>
                  <a:lnTo>
                    <a:pt x="1190" y="1231"/>
                  </a:lnTo>
                  <a:lnTo>
                    <a:pt x="1178" y="1226"/>
                  </a:lnTo>
                  <a:lnTo>
                    <a:pt x="1173" y="1217"/>
                  </a:lnTo>
                  <a:lnTo>
                    <a:pt x="1168" y="1205"/>
                  </a:lnTo>
                  <a:lnTo>
                    <a:pt x="1159" y="1193"/>
                  </a:lnTo>
                  <a:lnTo>
                    <a:pt x="1154" y="1184"/>
                  </a:lnTo>
                  <a:lnTo>
                    <a:pt x="1147" y="1170"/>
                  </a:lnTo>
                  <a:lnTo>
                    <a:pt x="1135" y="1163"/>
                  </a:lnTo>
                  <a:lnTo>
                    <a:pt x="1121" y="1165"/>
                  </a:lnTo>
                  <a:lnTo>
                    <a:pt x="1112" y="1179"/>
                  </a:lnTo>
                  <a:lnTo>
                    <a:pt x="1097" y="1172"/>
                  </a:lnTo>
                  <a:lnTo>
                    <a:pt x="1090" y="1167"/>
                  </a:lnTo>
                  <a:lnTo>
                    <a:pt x="1085" y="1158"/>
                  </a:lnTo>
                  <a:lnTo>
                    <a:pt x="1081" y="1146"/>
                  </a:lnTo>
                  <a:lnTo>
                    <a:pt x="1069" y="1139"/>
                  </a:lnTo>
                  <a:lnTo>
                    <a:pt x="1062" y="1132"/>
                  </a:lnTo>
                  <a:lnTo>
                    <a:pt x="1055" y="1127"/>
                  </a:lnTo>
                  <a:lnTo>
                    <a:pt x="1029" y="1127"/>
                  </a:lnTo>
                  <a:lnTo>
                    <a:pt x="1029" y="1134"/>
                  </a:lnTo>
                  <a:lnTo>
                    <a:pt x="1015" y="1134"/>
                  </a:lnTo>
                  <a:lnTo>
                    <a:pt x="984" y="1134"/>
                  </a:lnTo>
                  <a:lnTo>
                    <a:pt x="946" y="1120"/>
                  </a:lnTo>
                  <a:lnTo>
                    <a:pt x="922" y="1110"/>
                  </a:lnTo>
                  <a:lnTo>
                    <a:pt x="922" y="1108"/>
                  </a:lnTo>
                  <a:lnTo>
                    <a:pt x="903" y="1110"/>
                  </a:lnTo>
                  <a:lnTo>
                    <a:pt x="884" y="1110"/>
                  </a:lnTo>
                  <a:lnTo>
                    <a:pt x="882" y="1101"/>
                  </a:lnTo>
                  <a:lnTo>
                    <a:pt x="870" y="1089"/>
                  </a:lnTo>
                  <a:lnTo>
                    <a:pt x="863" y="1087"/>
                  </a:lnTo>
                  <a:lnTo>
                    <a:pt x="861" y="1082"/>
                  </a:lnTo>
                  <a:lnTo>
                    <a:pt x="851" y="1082"/>
                  </a:lnTo>
                  <a:lnTo>
                    <a:pt x="847" y="1077"/>
                  </a:lnTo>
                  <a:lnTo>
                    <a:pt x="832" y="1075"/>
                  </a:lnTo>
                  <a:lnTo>
                    <a:pt x="828" y="1073"/>
                  </a:lnTo>
                  <a:lnTo>
                    <a:pt x="825" y="1061"/>
                  </a:lnTo>
                  <a:lnTo>
                    <a:pt x="809" y="1042"/>
                  </a:lnTo>
                  <a:lnTo>
                    <a:pt x="797" y="1013"/>
                  </a:lnTo>
                  <a:lnTo>
                    <a:pt x="797" y="1009"/>
                  </a:lnTo>
                  <a:lnTo>
                    <a:pt x="790" y="1002"/>
                  </a:lnTo>
                  <a:lnTo>
                    <a:pt x="776" y="985"/>
                  </a:lnTo>
                  <a:lnTo>
                    <a:pt x="773" y="966"/>
                  </a:lnTo>
                  <a:lnTo>
                    <a:pt x="766" y="957"/>
                  </a:lnTo>
                  <a:lnTo>
                    <a:pt x="769" y="938"/>
                  </a:lnTo>
                  <a:lnTo>
                    <a:pt x="769" y="919"/>
                  </a:lnTo>
                  <a:lnTo>
                    <a:pt x="764" y="902"/>
                  </a:lnTo>
                  <a:lnTo>
                    <a:pt x="771" y="883"/>
                  </a:lnTo>
                  <a:lnTo>
                    <a:pt x="771" y="862"/>
                  </a:lnTo>
                  <a:lnTo>
                    <a:pt x="773" y="841"/>
                  </a:lnTo>
                  <a:lnTo>
                    <a:pt x="771" y="810"/>
                  </a:lnTo>
                  <a:lnTo>
                    <a:pt x="766" y="789"/>
                  </a:lnTo>
                  <a:lnTo>
                    <a:pt x="761" y="779"/>
                  </a:lnTo>
                  <a:lnTo>
                    <a:pt x="764" y="774"/>
                  </a:lnTo>
                  <a:lnTo>
                    <a:pt x="787" y="781"/>
                  </a:lnTo>
                  <a:lnTo>
                    <a:pt x="795" y="805"/>
                  </a:lnTo>
                  <a:lnTo>
                    <a:pt x="799" y="798"/>
                  </a:lnTo>
                  <a:lnTo>
                    <a:pt x="797" y="779"/>
                  </a:lnTo>
                  <a:lnTo>
                    <a:pt x="792" y="758"/>
                  </a:lnTo>
                  <a:lnTo>
                    <a:pt x="837" y="758"/>
                  </a:lnTo>
                  <a:lnTo>
                    <a:pt x="884" y="758"/>
                  </a:lnTo>
                  <a:lnTo>
                    <a:pt x="901" y="758"/>
                  </a:lnTo>
                  <a:lnTo>
                    <a:pt x="951" y="758"/>
                  </a:lnTo>
                  <a:lnTo>
                    <a:pt x="998" y="758"/>
                  </a:lnTo>
                  <a:lnTo>
                    <a:pt x="1048" y="758"/>
                  </a:lnTo>
                  <a:lnTo>
                    <a:pt x="1097" y="758"/>
                  </a:lnTo>
                  <a:lnTo>
                    <a:pt x="1152" y="758"/>
                  </a:lnTo>
                  <a:lnTo>
                    <a:pt x="1206" y="758"/>
                  </a:lnTo>
                  <a:lnTo>
                    <a:pt x="1239" y="758"/>
                  </a:lnTo>
                  <a:lnTo>
                    <a:pt x="1239" y="748"/>
                  </a:lnTo>
                  <a:lnTo>
                    <a:pt x="1244" y="748"/>
                  </a:lnTo>
                  <a:lnTo>
                    <a:pt x="1244" y="748"/>
                  </a:lnTo>
                  <a:lnTo>
                    <a:pt x="1244" y="748"/>
                  </a:lnTo>
                  <a:close/>
                  <a:moveTo>
                    <a:pt x="303" y="540"/>
                  </a:moveTo>
                  <a:lnTo>
                    <a:pt x="303" y="540"/>
                  </a:lnTo>
                  <a:lnTo>
                    <a:pt x="286" y="552"/>
                  </a:lnTo>
                  <a:lnTo>
                    <a:pt x="279" y="545"/>
                  </a:lnTo>
                  <a:lnTo>
                    <a:pt x="277" y="531"/>
                  </a:lnTo>
                  <a:lnTo>
                    <a:pt x="291" y="521"/>
                  </a:lnTo>
                  <a:lnTo>
                    <a:pt x="300" y="516"/>
                  </a:lnTo>
                  <a:lnTo>
                    <a:pt x="310" y="516"/>
                  </a:lnTo>
                  <a:lnTo>
                    <a:pt x="317" y="526"/>
                  </a:lnTo>
                  <a:lnTo>
                    <a:pt x="303" y="540"/>
                  </a:lnTo>
                  <a:lnTo>
                    <a:pt x="303" y="540"/>
                  </a:lnTo>
                  <a:lnTo>
                    <a:pt x="303" y="540"/>
                  </a:lnTo>
                  <a:close/>
                  <a:moveTo>
                    <a:pt x="99" y="455"/>
                  </a:moveTo>
                  <a:lnTo>
                    <a:pt x="99" y="455"/>
                  </a:lnTo>
                  <a:lnTo>
                    <a:pt x="90" y="460"/>
                  </a:lnTo>
                  <a:lnTo>
                    <a:pt x="78" y="455"/>
                  </a:lnTo>
                  <a:lnTo>
                    <a:pt x="68" y="445"/>
                  </a:lnTo>
                  <a:lnTo>
                    <a:pt x="85" y="441"/>
                  </a:lnTo>
                  <a:lnTo>
                    <a:pt x="97" y="443"/>
                  </a:lnTo>
                  <a:lnTo>
                    <a:pt x="99" y="455"/>
                  </a:lnTo>
                  <a:lnTo>
                    <a:pt x="99" y="455"/>
                  </a:lnTo>
                  <a:lnTo>
                    <a:pt x="99" y="455"/>
                  </a:lnTo>
                  <a:close/>
                  <a:moveTo>
                    <a:pt x="0" y="322"/>
                  </a:moveTo>
                  <a:lnTo>
                    <a:pt x="0" y="322"/>
                  </a:lnTo>
                  <a:lnTo>
                    <a:pt x="9" y="329"/>
                  </a:lnTo>
                  <a:lnTo>
                    <a:pt x="19" y="327"/>
                  </a:lnTo>
                  <a:lnTo>
                    <a:pt x="33" y="336"/>
                  </a:lnTo>
                  <a:lnTo>
                    <a:pt x="49" y="341"/>
                  </a:lnTo>
                  <a:lnTo>
                    <a:pt x="47" y="344"/>
                  </a:lnTo>
                  <a:lnTo>
                    <a:pt x="35" y="351"/>
                  </a:lnTo>
                  <a:lnTo>
                    <a:pt x="23" y="344"/>
                  </a:lnTo>
                  <a:lnTo>
                    <a:pt x="16" y="339"/>
                  </a:lnTo>
                  <a:lnTo>
                    <a:pt x="2" y="341"/>
                  </a:lnTo>
                  <a:lnTo>
                    <a:pt x="0" y="336"/>
                  </a:lnTo>
                  <a:lnTo>
                    <a:pt x="0" y="322"/>
                  </a:lnTo>
                  <a:lnTo>
                    <a:pt x="0" y="322"/>
                  </a:lnTo>
                  <a:lnTo>
                    <a:pt x="0" y="322"/>
                  </a:lnTo>
                  <a:close/>
                  <a:moveTo>
                    <a:pt x="269" y="12"/>
                  </a:moveTo>
                  <a:lnTo>
                    <a:pt x="269" y="12"/>
                  </a:lnTo>
                  <a:lnTo>
                    <a:pt x="281" y="33"/>
                  </a:lnTo>
                  <a:lnTo>
                    <a:pt x="288" y="24"/>
                  </a:lnTo>
                  <a:lnTo>
                    <a:pt x="317" y="26"/>
                  </a:lnTo>
                  <a:lnTo>
                    <a:pt x="314" y="38"/>
                  </a:lnTo>
                  <a:lnTo>
                    <a:pt x="340" y="48"/>
                  </a:lnTo>
                  <a:lnTo>
                    <a:pt x="357" y="41"/>
                  </a:lnTo>
                  <a:lnTo>
                    <a:pt x="390" y="57"/>
                  </a:lnTo>
                  <a:lnTo>
                    <a:pt x="421" y="62"/>
                  </a:lnTo>
                  <a:lnTo>
                    <a:pt x="433" y="67"/>
                  </a:lnTo>
                  <a:lnTo>
                    <a:pt x="456" y="60"/>
                  </a:lnTo>
                  <a:lnTo>
                    <a:pt x="480" y="74"/>
                  </a:lnTo>
                  <a:lnTo>
                    <a:pt x="497" y="81"/>
                  </a:lnTo>
                  <a:lnTo>
                    <a:pt x="497" y="81"/>
                  </a:lnTo>
                  <a:lnTo>
                    <a:pt x="497" y="239"/>
                  </a:lnTo>
                  <a:lnTo>
                    <a:pt x="497" y="443"/>
                  </a:lnTo>
                  <a:lnTo>
                    <a:pt x="513" y="443"/>
                  </a:lnTo>
                  <a:lnTo>
                    <a:pt x="530" y="452"/>
                  </a:lnTo>
                  <a:lnTo>
                    <a:pt x="541" y="467"/>
                  </a:lnTo>
                  <a:lnTo>
                    <a:pt x="556" y="488"/>
                  </a:lnTo>
                  <a:lnTo>
                    <a:pt x="570" y="469"/>
                  </a:lnTo>
                  <a:lnTo>
                    <a:pt x="586" y="460"/>
                  </a:lnTo>
                  <a:lnTo>
                    <a:pt x="596" y="474"/>
                  </a:lnTo>
                  <a:lnTo>
                    <a:pt x="605" y="488"/>
                  </a:lnTo>
                  <a:lnTo>
                    <a:pt x="622" y="502"/>
                  </a:lnTo>
                  <a:lnTo>
                    <a:pt x="631" y="523"/>
                  </a:lnTo>
                  <a:lnTo>
                    <a:pt x="648" y="559"/>
                  </a:lnTo>
                  <a:lnTo>
                    <a:pt x="676" y="576"/>
                  </a:lnTo>
                  <a:lnTo>
                    <a:pt x="676" y="594"/>
                  </a:lnTo>
                  <a:lnTo>
                    <a:pt x="667" y="606"/>
                  </a:lnTo>
                  <a:lnTo>
                    <a:pt x="657" y="597"/>
                  </a:lnTo>
                  <a:lnTo>
                    <a:pt x="643" y="587"/>
                  </a:lnTo>
                  <a:lnTo>
                    <a:pt x="638" y="564"/>
                  </a:lnTo>
                  <a:lnTo>
                    <a:pt x="617" y="538"/>
                  </a:lnTo>
                  <a:lnTo>
                    <a:pt x="608" y="512"/>
                  </a:lnTo>
                  <a:lnTo>
                    <a:pt x="594" y="509"/>
                  </a:lnTo>
                  <a:lnTo>
                    <a:pt x="567" y="509"/>
                  </a:lnTo>
                  <a:lnTo>
                    <a:pt x="549" y="500"/>
                  </a:lnTo>
                  <a:lnTo>
                    <a:pt x="515" y="467"/>
                  </a:lnTo>
                  <a:lnTo>
                    <a:pt x="499" y="462"/>
                  </a:lnTo>
                  <a:lnTo>
                    <a:pt x="471" y="450"/>
                  </a:lnTo>
                  <a:lnTo>
                    <a:pt x="449" y="452"/>
                  </a:lnTo>
                  <a:lnTo>
                    <a:pt x="416" y="438"/>
                  </a:lnTo>
                  <a:lnTo>
                    <a:pt x="400" y="424"/>
                  </a:lnTo>
                  <a:lnTo>
                    <a:pt x="381" y="431"/>
                  </a:lnTo>
                  <a:lnTo>
                    <a:pt x="385" y="452"/>
                  </a:lnTo>
                  <a:lnTo>
                    <a:pt x="374" y="455"/>
                  </a:lnTo>
                  <a:lnTo>
                    <a:pt x="357" y="462"/>
                  </a:lnTo>
                  <a:lnTo>
                    <a:pt x="340" y="474"/>
                  </a:lnTo>
                  <a:lnTo>
                    <a:pt x="324" y="478"/>
                  </a:lnTo>
                  <a:lnTo>
                    <a:pt x="322" y="460"/>
                  </a:lnTo>
                  <a:lnTo>
                    <a:pt x="329" y="429"/>
                  </a:lnTo>
                  <a:lnTo>
                    <a:pt x="345" y="417"/>
                  </a:lnTo>
                  <a:lnTo>
                    <a:pt x="340" y="410"/>
                  </a:lnTo>
                  <a:lnTo>
                    <a:pt x="322" y="429"/>
                  </a:lnTo>
                  <a:lnTo>
                    <a:pt x="310" y="450"/>
                  </a:lnTo>
                  <a:lnTo>
                    <a:pt x="286" y="474"/>
                  </a:lnTo>
                  <a:lnTo>
                    <a:pt x="298" y="488"/>
                  </a:lnTo>
                  <a:lnTo>
                    <a:pt x="284" y="509"/>
                  </a:lnTo>
                  <a:lnTo>
                    <a:pt x="265" y="523"/>
                  </a:lnTo>
                  <a:lnTo>
                    <a:pt x="251" y="533"/>
                  </a:lnTo>
                  <a:lnTo>
                    <a:pt x="246" y="545"/>
                  </a:lnTo>
                  <a:lnTo>
                    <a:pt x="220" y="559"/>
                  </a:lnTo>
                  <a:lnTo>
                    <a:pt x="215" y="573"/>
                  </a:lnTo>
                  <a:lnTo>
                    <a:pt x="196" y="585"/>
                  </a:lnTo>
                  <a:lnTo>
                    <a:pt x="184" y="583"/>
                  </a:lnTo>
                  <a:lnTo>
                    <a:pt x="170" y="592"/>
                  </a:lnTo>
                  <a:lnTo>
                    <a:pt x="154" y="602"/>
                  </a:lnTo>
                  <a:lnTo>
                    <a:pt x="139" y="611"/>
                  </a:lnTo>
                  <a:lnTo>
                    <a:pt x="113" y="618"/>
                  </a:lnTo>
                  <a:lnTo>
                    <a:pt x="109" y="613"/>
                  </a:lnTo>
                  <a:lnTo>
                    <a:pt x="128" y="602"/>
                  </a:lnTo>
                  <a:lnTo>
                    <a:pt x="142" y="592"/>
                  </a:lnTo>
                  <a:lnTo>
                    <a:pt x="161" y="578"/>
                  </a:lnTo>
                  <a:lnTo>
                    <a:pt x="180" y="573"/>
                  </a:lnTo>
                  <a:lnTo>
                    <a:pt x="189" y="561"/>
                  </a:lnTo>
                  <a:lnTo>
                    <a:pt x="210" y="545"/>
                  </a:lnTo>
                  <a:lnTo>
                    <a:pt x="215" y="538"/>
                  </a:lnTo>
                  <a:lnTo>
                    <a:pt x="227" y="528"/>
                  </a:lnTo>
                  <a:lnTo>
                    <a:pt x="229" y="505"/>
                  </a:lnTo>
                  <a:lnTo>
                    <a:pt x="236" y="486"/>
                  </a:lnTo>
                  <a:lnTo>
                    <a:pt x="220" y="495"/>
                  </a:lnTo>
                  <a:lnTo>
                    <a:pt x="213" y="490"/>
                  </a:lnTo>
                  <a:lnTo>
                    <a:pt x="206" y="502"/>
                  </a:lnTo>
                  <a:lnTo>
                    <a:pt x="194" y="486"/>
                  </a:lnTo>
                  <a:lnTo>
                    <a:pt x="189" y="497"/>
                  </a:lnTo>
                  <a:lnTo>
                    <a:pt x="184" y="481"/>
                  </a:lnTo>
                  <a:lnTo>
                    <a:pt x="168" y="495"/>
                  </a:lnTo>
                  <a:lnTo>
                    <a:pt x="158" y="495"/>
                  </a:lnTo>
                  <a:lnTo>
                    <a:pt x="156" y="474"/>
                  </a:lnTo>
                  <a:lnTo>
                    <a:pt x="158" y="464"/>
                  </a:lnTo>
                  <a:lnTo>
                    <a:pt x="149" y="452"/>
                  </a:lnTo>
                  <a:lnTo>
                    <a:pt x="128" y="460"/>
                  </a:lnTo>
                  <a:lnTo>
                    <a:pt x="113" y="443"/>
                  </a:lnTo>
                  <a:lnTo>
                    <a:pt x="104" y="436"/>
                  </a:lnTo>
                  <a:lnTo>
                    <a:pt x="104" y="417"/>
                  </a:lnTo>
                  <a:lnTo>
                    <a:pt x="90" y="403"/>
                  </a:lnTo>
                  <a:lnTo>
                    <a:pt x="97" y="384"/>
                  </a:lnTo>
                  <a:lnTo>
                    <a:pt x="111" y="365"/>
                  </a:lnTo>
                  <a:lnTo>
                    <a:pt x="116" y="346"/>
                  </a:lnTo>
                  <a:lnTo>
                    <a:pt x="130" y="344"/>
                  </a:lnTo>
                  <a:lnTo>
                    <a:pt x="139" y="348"/>
                  </a:lnTo>
                  <a:lnTo>
                    <a:pt x="154" y="332"/>
                  </a:lnTo>
                  <a:lnTo>
                    <a:pt x="165" y="334"/>
                  </a:lnTo>
                  <a:lnTo>
                    <a:pt x="177" y="325"/>
                  </a:lnTo>
                  <a:lnTo>
                    <a:pt x="175" y="306"/>
                  </a:lnTo>
                  <a:lnTo>
                    <a:pt x="165" y="301"/>
                  </a:lnTo>
                  <a:lnTo>
                    <a:pt x="177" y="284"/>
                  </a:lnTo>
                  <a:lnTo>
                    <a:pt x="168" y="287"/>
                  </a:lnTo>
                  <a:lnTo>
                    <a:pt x="149" y="294"/>
                  </a:lnTo>
                  <a:lnTo>
                    <a:pt x="144" y="303"/>
                  </a:lnTo>
                  <a:lnTo>
                    <a:pt x="132" y="294"/>
                  </a:lnTo>
                  <a:lnTo>
                    <a:pt x="109" y="299"/>
                  </a:lnTo>
                  <a:lnTo>
                    <a:pt x="85" y="289"/>
                  </a:lnTo>
                  <a:lnTo>
                    <a:pt x="78" y="275"/>
                  </a:lnTo>
                  <a:lnTo>
                    <a:pt x="59" y="251"/>
                  </a:lnTo>
                  <a:lnTo>
                    <a:pt x="80" y="235"/>
                  </a:lnTo>
                  <a:lnTo>
                    <a:pt x="118" y="216"/>
                  </a:lnTo>
                  <a:lnTo>
                    <a:pt x="130" y="216"/>
                  </a:lnTo>
                  <a:lnTo>
                    <a:pt x="128" y="235"/>
                  </a:lnTo>
                  <a:lnTo>
                    <a:pt x="163" y="235"/>
                  </a:lnTo>
                  <a:lnTo>
                    <a:pt x="149" y="209"/>
                  </a:lnTo>
                  <a:lnTo>
                    <a:pt x="130" y="194"/>
                  </a:lnTo>
                  <a:lnTo>
                    <a:pt x="118" y="173"/>
                  </a:lnTo>
                  <a:lnTo>
                    <a:pt x="102" y="154"/>
                  </a:lnTo>
                  <a:lnTo>
                    <a:pt x="80" y="140"/>
                  </a:lnTo>
                  <a:lnTo>
                    <a:pt x="87" y="119"/>
                  </a:lnTo>
                  <a:lnTo>
                    <a:pt x="118" y="116"/>
                  </a:lnTo>
                  <a:lnTo>
                    <a:pt x="139" y="95"/>
                  </a:lnTo>
                  <a:lnTo>
                    <a:pt x="142" y="74"/>
                  </a:lnTo>
                  <a:lnTo>
                    <a:pt x="158" y="52"/>
                  </a:lnTo>
                  <a:lnTo>
                    <a:pt x="175" y="45"/>
                  </a:lnTo>
                  <a:lnTo>
                    <a:pt x="206" y="24"/>
                  </a:lnTo>
                  <a:lnTo>
                    <a:pt x="220" y="26"/>
                  </a:lnTo>
                  <a:lnTo>
                    <a:pt x="246" y="0"/>
                  </a:lnTo>
                  <a:lnTo>
                    <a:pt x="269" y="12"/>
                  </a:lnTo>
                  <a:lnTo>
                    <a:pt x="269" y="12"/>
                  </a:lnTo>
                  <a:lnTo>
                    <a:pt x="269" y="1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01" name="Freeform 342"/>
            <p:cNvSpPr>
              <a:spLocks/>
            </p:cNvSpPr>
            <p:nvPr/>
          </p:nvSpPr>
          <p:spPr bwMode="auto">
            <a:xfrm>
              <a:off x="2375021" y="3583584"/>
              <a:ext cx="371548" cy="318713"/>
            </a:xfrm>
            <a:custGeom>
              <a:avLst/>
              <a:gdLst>
                <a:gd name="T0" fmla="*/ 83 w 218"/>
                <a:gd name="T1" fmla="*/ 26 h 187"/>
                <a:gd name="T2" fmla="*/ 114 w 218"/>
                <a:gd name="T3" fmla="*/ 26 h 187"/>
                <a:gd name="T4" fmla="*/ 135 w 218"/>
                <a:gd name="T5" fmla="*/ 35 h 187"/>
                <a:gd name="T6" fmla="*/ 144 w 218"/>
                <a:gd name="T7" fmla="*/ 26 h 187"/>
                <a:gd name="T8" fmla="*/ 185 w 218"/>
                <a:gd name="T9" fmla="*/ 24 h 187"/>
                <a:gd name="T10" fmla="*/ 175 w 218"/>
                <a:gd name="T11" fmla="*/ 35 h 187"/>
                <a:gd name="T12" fmla="*/ 201 w 218"/>
                <a:gd name="T13" fmla="*/ 45 h 187"/>
                <a:gd name="T14" fmla="*/ 213 w 218"/>
                <a:gd name="T15" fmla="*/ 59 h 187"/>
                <a:gd name="T16" fmla="*/ 206 w 218"/>
                <a:gd name="T17" fmla="*/ 71 h 187"/>
                <a:gd name="T18" fmla="*/ 211 w 218"/>
                <a:gd name="T19" fmla="*/ 83 h 187"/>
                <a:gd name="T20" fmla="*/ 196 w 218"/>
                <a:gd name="T21" fmla="*/ 90 h 187"/>
                <a:gd name="T22" fmla="*/ 192 w 218"/>
                <a:gd name="T23" fmla="*/ 102 h 187"/>
                <a:gd name="T24" fmla="*/ 206 w 218"/>
                <a:gd name="T25" fmla="*/ 118 h 187"/>
                <a:gd name="T26" fmla="*/ 182 w 218"/>
                <a:gd name="T27" fmla="*/ 130 h 187"/>
                <a:gd name="T28" fmla="*/ 166 w 218"/>
                <a:gd name="T29" fmla="*/ 137 h 187"/>
                <a:gd name="T30" fmla="*/ 140 w 218"/>
                <a:gd name="T31" fmla="*/ 130 h 187"/>
                <a:gd name="T32" fmla="*/ 144 w 218"/>
                <a:gd name="T33" fmla="*/ 137 h 187"/>
                <a:gd name="T34" fmla="*/ 144 w 218"/>
                <a:gd name="T35" fmla="*/ 156 h 187"/>
                <a:gd name="T36" fmla="*/ 161 w 218"/>
                <a:gd name="T37" fmla="*/ 161 h 187"/>
                <a:gd name="T38" fmla="*/ 147 w 218"/>
                <a:gd name="T39" fmla="*/ 175 h 187"/>
                <a:gd name="T40" fmla="*/ 128 w 218"/>
                <a:gd name="T41" fmla="*/ 180 h 187"/>
                <a:gd name="T42" fmla="*/ 114 w 218"/>
                <a:gd name="T43" fmla="*/ 187 h 187"/>
                <a:gd name="T44" fmla="*/ 99 w 218"/>
                <a:gd name="T45" fmla="*/ 161 h 187"/>
                <a:gd name="T46" fmla="*/ 88 w 218"/>
                <a:gd name="T47" fmla="*/ 151 h 187"/>
                <a:gd name="T48" fmla="*/ 97 w 218"/>
                <a:gd name="T49" fmla="*/ 140 h 187"/>
                <a:gd name="T50" fmla="*/ 88 w 218"/>
                <a:gd name="T51" fmla="*/ 125 h 187"/>
                <a:gd name="T52" fmla="*/ 92 w 218"/>
                <a:gd name="T53" fmla="*/ 109 h 187"/>
                <a:gd name="T54" fmla="*/ 90 w 218"/>
                <a:gd name="T55" fmla="*/ 97 h 187"/>
                <a:gd name="T56" fmla="*/ 69 w 218"/>
                <a:gd name="T57" fmla="*/ 97 h 187"/>
                <a:gd name="T58" fmla="*/ 52 w 218"/>
                <a:gd name="T59" fmla="*/ 85 h 187"/>
                <a:gd name="T60" fmla="*/ 21 w 218"/>
                <a:gd name="T61" fmla="*/ 85 h 187"/>
                <a:gd name="T62" fmla="*/ 14 w 218"/>
                <a:gd name="T63" fmla="*/ 78 h 187"/>
                <a:gd name="T64" fmla="*/ 14 w 218"/>
                <a:gd name="T65" fmla="*/ 69 h 187"/>
                <a:gd name="T66" fmla="*/ 10 w 218"/>
                <a:gd name="T67" fmla="*/ 59 h 187"/>
                <a:gd name="T68" fmla="*/ 0 w 218"/>
                <a:gd name="T69" fmla="*/ 50 h 187"/>
                <a:gd name="T70" fmla="*/ 7 w 218"/>
                <a:gd name="T71" fmla="*/ 28 h 187"/>
                <a:gd name="T72" fmla="*/ 17 w 218"/>
                <a:gd name="T73" fmla="*/ 16 h 187"/>
                <a:gd name="T74" fmla="*/ 31 w 218"/>
                <a:gd name="T75" fmla="*/ 7 h 187"/>
                <a:gd name="T76" fmla="*/ 21 w 218"/>
                <a:gd name="T77" fmla="*/ 12 h 187"/>
                <a:gd name="T78" fmla="*/ 26 w 218"/>
                <a:gd name="T79" fmla="*/ 28 h 187"/>
                <a:gd name="T80" fmla="*/ 26 w 218"/>
                <a:gd name="T81" fmla="*/ 50 h 187"/>
                <a:gd name="T82" fmla="*/ 36 w 218"/>
                <a:gd name="T83" fmla="*/ 38 h 187"/>
                <a:gd name="T84" fmla="*/ 31 w 218"/>
                <a:gd name="T85" fmla="*/ 19 h 187"/>
                <a:gd name="T86" fmla="*/ 47 w 218"/>
                <a:gd name="T87" fmla="*/ 5 h 187"/>
                <a:gd name="T88" fmla="*/ 59 w 218"/>
                <a:gd name="T89" fmla="*/ 12 h 187"/>
                <a:gd name="T90" fmla="*/ 83 w 218"/>
                <a:gd name="T91" fmla="*/ 21 h 187"/>
                <a:gd name="T92" fmla="*/ 83 w 218"/>
                <a:gd name="T93" fmla="*/ 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8" h="187">
                  <a:moveTo>
                    <a:pt x="83" y="26"/>
                  </a:moveTo>
                  <a:lnTo>
                    <a:pt x="83" y="26"/>
                  </a:lnTo>
                  <a:lnTo>
                    <a:pt x="97" y="26"/>
                  </a:lnTo>
                  <a:lnTo>
                    <a:pt x="114" y="26"/>
                  </a:lnTo>
                  <a:lnTo>
                    <a:pt x="123" y="33"/>
                  </a:lnTo>
                  <a:lnTo>
                    <a:pt x="135" y="35"/>
                  </a:lnTo>
                  <a:lnTo>
                    <a:pt x="144" y="28"/>
                  </a:lnTo>
                  <a:lnTo>
                    <a:pt x="144" y="26"/>
                  </a:lnTo>
                  <a:lnTo>
                    <a:pt x="166" y="24"/>
                  </a:lnTo>
                  <a:lnTo>
                    <a:pt x="185" y="24"/>
                  </a:lnTo>
                  <a:lnTo>
                    <a:pt x="170" y="28"/>
                  </a:lnTo>
                  <a:lnTo>
                    <a:pt x="175" y="35"/>
                  </a:lnTo>
                  <a:lnTo>
                    <a:pt x="189" y="38"/>
                  </a:lnTo>
                  <a:lnTo>
                    <a:pt x="201" y="45"/>
                  </a:lnTo>
                  <a:lnTo>
                    <a:pt x="203" y="59"/>
                  </a:lnTo>
                  <a:lnTo>
                    <a:pt x="213" y="59"/>
                  </a:lnTo>
                  <a:lnTo>
                    <a:pt x="218" y="61"/>
                  </a:lnTo>
                  <a:lnTo>
                    <a:pt x="206" y="71"/>
                  </a:lnTo>
                  <a:lnTo>
                    <a:pt x="203" y="78"/>
                  </a:lnTo>
                  <a:lnTo>
                    <a:pt x="211" y="83"/>
                  </a:lnTo>
                  <a:lnTo>
                    <a:pt x="206" y="87"/>
                  </a:lnTo>
                  <a:lnTo>
                    <a:pt x="196" y="90"/>
                  </a:lnTo>
                  <a:lnTo>
                    <a:pt x="196" y="97"/>
                  </a:lnTo>
                  <a:lnTo>
                    <a:pt x="192" y="102"/>
                  </a:lnTo>
                  <a:lnTo>
                    <a:pt x="203" y="113"/>
                  </a:lnTo>
                  <a:lnTo>
                    <a:pt x="206" y="118"/>
                  </a:lnTo>
                  <a:lnTo>
                    <a:pt x="199" y="125"/>
                  </a:lnTo>
                  <a:lnTo>
                    <a:pt x="182" y="130"/>
                  </a:lnTo>
                  <a:lnTo>
                    <a:pt x="168" y="132"/>
                  </a:lnTo>
                  <a:lnTo>
                    <a:pt x="166" y="137"/>
                  </a:lnTo>
                  <a:lnTo>
                    <a:pt x="151" y="132"/>
                  </a:lnTo>
                  <a:lnTo>
                    <a:pt x="140" y="130"/>
                  </a:lnTo>
                  <a:lnTo>
                    <a:pt x="137" y="132"/>
                  </a:lnTo>
                  <a:lnTo>
                    <a:pt x="144" y="137"/>
                  </a:lnTo>
                  <a:lnTo>
                    <a:pt x="142" y="147"/>
                  </a:lnTo>
                  <a:lnTo>
                    <a:pt x="144" y="156"/>
                  </a:lnTo>
                  <a:lnTo>
                    <a:pt x="159" y="158"/>
                  </a:lnTo>
                  <a:lnTo>
                    <a:pt x="161" y="161"/>
                  </a:lnTo>
                  <a:lnTo>
                    <a:pt x="149" y="166"/>
                  </a:lnTo>
                  <a:lnTo>
                    <a:pt x="147" y="175"/>
                  </a:lnTo>
                  <a:lnTo>
                    <a:pt x="140" y="175"/>
                  </a:lnTo>
                  <a:lnTo>
                    <a:pt x="128" y="180"/>
                  </a:lnTo>
                  <a:lnTo>
                    <a:pt x="125" y="184"/>
                  </a:lnTo>
                  <a:lnTo>
                    <a:pt x="114" y="187"/>
                  </a:lnTo>
                  <a:lnTo>
                    <a:pt x="104" y="177"/>
                  </a:lnTo>
                  <a:lnTo>
                    <a:pt x="99" y="161"/>
                  </a:lnTo>
                  <a:lnTo>
                    <a:pt x="95" y="156"/>
                  </a:lnTo>
                  <a:lnTo>
                    <a:pt x="88" y="151"/>
                  </a:lnTo>
                  <a:lnTo>
                    <a:pt x="97" y="144"/>
                  </a:lnTo>
                  <a:lnTo>
                    <a:pt x="97" y="140"/>
                  </a:lnTo>
                  <a:lnTo>
                    <a:pt x="90" y="135"/>
                  </a:lnTo>
                  <a:lnTo>
                    <a:pt x="88" y="125"/>
                  </a:lnTo>
                  <a:lnTo>
                    <a:pt x="90" y="113"/>
                  </a:lnTo>
                  <a:lnTo>
                    <a:pt x="92" y="109"/>
                  </a:lnTo>
                  <a:lnTo>
                    <a:pt x="95" y="99"/>
                  </a:lnTo>
                  <a:lnTo>
                    <a:pt x="90" y="97"/>
                  </a:lnTo>
                  <a:lnTo>
                    <a:pt x="80" y="97"/>
                  </a:lnTo>
                  <a:lnTo>
                    <a:pt x="69" y="97"/>
                  </a:lnTo>
                  <a:lnTo>
                    <a:pt x="62" y="99"/>
                  </a:lnTo>
                  <a:lnTo>
                    <a:pt x="52" y="85"/>
                  </a:lnTo>
                  <a:lnTo>
                    <a:pt x="43" y="83"/>
                  </a:lnTo>
                  <a:lnTo>
                    <a:pt x="21" y="85"/>
                  </a:lnTo>
                  <a:lnTo>
                    <a:pt x="17" y="80"/>
                  </a:lnTo>
                  <a:lnTo>
                    <a:pt x="14" y="78"/>
                  </a:lnTo>
                  <a:lnTo>
                    <a:pt x="12" y="73"/>
                  </a:lnTo>
                  <a:lnTo>
                    <a:pt x="14" y="69"/>
                  </a:lnTo>
                  <a:lnTo>
                    <a:pt x="14" y="61"/>
                  </a:lnTo>
                  <a:lnTo>
                    <a:pt x="10" y="59"/>
                  </a:lnTo>
                  <a:lnTo>
                    <a:pt x="7" y="50"/>
                  </a:lnTo>
                  <a:lnTo>
                    <a:pt x="0" y="50"/>
                  </a:lnTo>
                  <a:lnTo>
                    <a:pt x="5" y="40"/>
                  </a:lnTo>
                  <a:lnTo>
                    <a:pt x="7" y="28"/>
                  </a:lnTo>
                  <a:lnTo>
                    <a:pt x="12" y="21"/>
                  </a:lnTo>
                  <a:lnTo>
                    <a:pt x="17" y="16"/>
                  </a:lnTo>
                  <a:lnTo>
                    <a:pt x="21" y="9"/>
                  </a:lnTo>
                  <a:lnTo>
                    <a:pt x="31" y="7"/>
                  </a:lnTo>
                  <a:lnTo>
                    <a:pt x="31" y="9"/>
                  </a:lnTo>
                  <a:lnTo>
                    <a:pt x="21" y="12"/>
                  </a:lnTo>
                  <a:lnTo>
                    <a:pt x="26" y="19"/>
                  </a:lnTo>
                  <a:lnTo>
                    <a:pt x="26" y="28"/>
                  </a:lnTo>
                  <a:lnTo>
                    <a:pt x="19" y="38"/>
                  </a:lnTo>
                  <a:lnTo>
                    <a:pt x="26" y="50"/>
                  </a:lnTo>
                  <a:lnTo>
                    <a:pt x="33" y="50"/>
                  </a:lnTo>
                  <a:lnTo>
                    <a:pt x="36" y="38"/>
                  </a:lnTo>
                  <a:lnTo>
                    <a:pt x="31" y="33"/>
                  </a:lnTo>
                  <a:lnTo>
                    <a:pt x="31" y="19"/>
                  </a:lnTo>
                  <a:lnTo>
                    <a:pt x="50" y="14"/>
                  </a:lnTo>
                  <a:lnTo>
                    <a:pt x="47" y="5"/>
                  </a:lnTo>
                  <a:lnTo>
                    <a:pt x="54" y="0"/>
                  </a:lnTo>
                  <a:lnTo>
                    <a:pt x="59" y="12"/>
                  </a:lnTo>
                  <a:lnTo>
                    <a:pt x="71" y="12"/>
                  </a:lnTo>
                  <a:lnTo>
                    <a:pt x="83" y="21"/>
                  </a:lnTo>
                  <a:lnTo>
                    <a:pt x="83" y="26"/>
                  </a:lnTo>
                  <a:lnTo>
                    <a:pt x="83" y="26"/>
                  </a:lnTo>
                  <a:lnTo>
                    <a:pt x="83" y="26"/>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02" name="Freeform 346"/>
            <p:cNvSpPr>
              <a:spLocks noEditPoints="1"/>
            </p:cNvSpPr>
            <p:nvPr/>
          </p:nvSpPr>
          <p:spPr bwMode="auto">
            <a:xfrm>
              <a:off x="8994707" y="4324976"/>
              <a:ext cx="35792" cy="57948"/>
            </a:xfrm>
            <a:custGeom>
              <a:avLst/>
              <a:gdLst>
                <a:gd name="T0" fmla="*/ 21 w 21"/>
                <a:gd name="T1" fmla="*/ 31 h 34"/>
                <a:gd name="T2" fmla="*/ 21 w 21"/>
                <a:gd name="T3" fmla="*/ 31 h 34"/>
                <a:gd name="T4" fmla="*/ 14 w 21"/>
                <a:gd name="T5" fmla="*/ 34 h 34"/>
                <a:gd name="T6" fmla="*/ 9 w 21"/>
                <a:gd name="T7" fmla="*/ 26 h 34"/>
                <a:gd name="T8" fmla="*/ 9 w 21"/>
                <a:gd name="T9" fmla="*/ 22 h 34"/>
                <a:gd name="T10" fmla="*/ 21 w 21"/>
                <a:gd name="T11" fmla="*/ 31 h 34"/>
                <a:gd name="T12" fmla="*/ 9 w 21"/>
                <a:gd name="T13" fmla="*/ 5 h 34"/>
                <a:gd name="T14" fmla="*/ 9 w 21"/>
                <a:gd name="T15" fmla="*/ 5 h 34"/>
                <a:gd name="T16" fmla="*/ 12 w 21"/>
                <a:gd name="T17" fmla="*/ 19 h 34"/>
                <a:gd name="T18" fmla="*/ 7 w 21"/>
                <a:gd name="T19" fmla="*/ 17 h 34"/>
                <a:gd name="T20" fmla="*/ 2 w 21"/>
                <a:gd name="T21" fmla="*/ 17 h 34"/>
                <a:gd name="T22" fmla="*/ 0 w 21"/>
                <a:gd name="T23" fmla="*/ 12 h 34"/>
                <a:gd name="T24" fmla="*/ 0 w 21"/>
                <a:gd name="T25" fmla="*/ 0 h 34"/>
                <a:gd name="T26" fmla="*/ 9 w 21"/>
                <a:gd name="T27"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34">
                  <a:moveTo>
                    <a:pt x="21" y="31"/>
                  </a:moveTo>
                  <a:lnTo>
                    <a:pt x="21" y="31"/>
                  </a:lnTo>
                  <a:lnTo>
                    <a:pt x="14" y="34"/>
                  </a:lnTo>
                  <a:lnTo>
                    <a:pt x="9" y="26"/>
                  </a:lnTo>
                  <a:lnTo>
                    <a:pt x="9" y="22"/>
                  </a:lnTo>
                  <a:lnTo>
                    <a:pt x="21" y="31"/>
                  </a:lnTo>
                  <a:close/>
                  <a:moveTo>
                    <a:pt x="9" y="5"/>
                  </a:moveTo>
                  <a:lnTo>
                    <a:pt x="9" y="5"/>
                  </a:lnTo>
                  <a:lnTo>
                    <a:pt x="12" y="19"/>
                  </a:lnTo>
                  <a:lnTo>
                    <a:pt x="7" y="17"/>
                  </a:lnTo>
                  <a:lnTo>
                    <a:pt x="2" y="17"/>
                  </a:lnTo>
                  <a:lnTo>
                    <a:pt x="0" y="12"/>
                  </a:lnTo>
                  <a:lnTo>
                    <a:pt x="0" y="0"/>
                  </a:lnTo>
                  <a:lnTo>
                    <a:pt x="9" y="5"/>
                  </a:lnTo>
                  <a:close/>
                </a:path>
              </a:pathLst>
            </a:custGeom>
            <a:grpFill/>
            <a:ln>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03" name="Freeform 347"/>
            <p:cNvSpPr>
              <a:spLocks noEditPoints="1"/>
            </p:cNvSpPr>
            <p:nvPr/>
          </p:nvSpPr>
          <p:spPr bwMode="auto">
            <a:xfrm>
              <a:off x="8994707" y="4324976"/>
              <a:ext cx="35792" cy="57948"/>
            </a:xfrm>
            <a:custGeom>
              <a:avLst/>
              <a:gdLst>
                <a:gd name="T0" fmla="*/ 21 w 21"/>
                <a:gd name="T1" fmla="*/ 31 h 34"/>
                <a:gd name="T2" fmla="*/ 21 w 21"/>
                <a:gd name="T3" fmla="*/ 31 h 34"/>
                <a:gd name="T4" fmla="*/ 14 w 21"/>
                <a:gd name="T5" fmla="*/ 34 h 34"/>
                <a:gd name="T6" fmla="*/ 9 w 21"/>
                <a:gd name="T7" fmla="*/ 26 h 34"/>
                <a:gd name="T8" fmla="*/ 9 w 21"/>
                <a:gd name="T9" fmla="*/ 22 h 34"/>
                <a:gd name="T10" fmla="*/ 21 w 21"/>
                <a:gd name="T11" fmla="*/ 31 h 34"/>
                <a:gd name="T12" fmla="*/ 9 w 21"/>
                <a:gd name="T13" fmla="*/ 5 h 34"/>
                <a:gd name="T14" fmla="*/ 9 w 21"/>
                <a:gd name="T15" fmla="*/ 5 h 34"/>
                <a:gd name="T16" fmla="*/ 12 w 21"/>
                <a:gd name="T17" fmla="*/ 19 h 34"/>
                <a:gd name="T18" fmla="*/ 7 w 21"/>
                <a:gd name="T19" fmla="*/ 17 h 34"/>
                <a:gd name="T20" fmla="*/ 2 w 21"/>
                <a:gd name="T21" fmla="*/ 17 h 34"/>
                <a:gd name="T22" fmla="*/ 0 w 21"/>
                <a:gd name="T23" fmla="*/ 12 h 34"/>
                <a:gd name="T24" fmla="*/ 0 w 21"/>
                <a:gd name="T25" fmla="*/ 0 h 34"/>
                <a:gd name="T26" fmla="*/ 9 w 21"/>
                <a:gd name="T27"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34">
                  <a:moveTo>
                    <a:pt x="21" y="31"/>
                  </a:moveTo>
                  <a:lnTo>
                    <a:pt x="21" y="31"/>
                  </a:lnTo>
                  <a:lnTo>
                    <a:pt x="14" y="34"/>
                  </a:lnTo>
                  <a:lnTo>
                    <a:pt x="9" y="26"/>
                  </a:lnTo>
                  <a:lnTo>
                    <a:pt x="9" y="22"/>
                  </a:lnTo>
                  <a:lnTo>
                    <a:pt x="21" y="31"/>
                  </a:lnTo>
                  <a:moveTo>
                    <a:pt x="9" y="5"/>
                  </a:moveTo>
                  <a:lnTo>
                    <a:pt x="9" y="5"/>
                  </a:lnTo>
                  <a:lnTo>
                    <a:pt x="12" y="19"/>
                  </a:lnTo>
                  <a:lnTo>
                    <a:pt x="7" y="17"/>
                  </a:lnTo>
                  <a:lnTo>
                    <a:pt x="2" y="17"/>
                  </a:lnTo>
                  <a:lnTo>
                    <a:pt x="0" y="12"/>
                  </a:lnTo>
                  <a:lnTo>
                    <a:pt x="0" y="0"/>
                  </a:lnTo>
                  <a:lnTo>
                    <a:pt x="9" y="5"/>
                  </a:lnTo>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04" name="Freeform 180"/>
            <p:cNvSpPr>
              <a:spLocks/>
            </p:cNvSpPr>
            <p:nvPr/>
          </p:nvSpPr>
          <p:spPr bwMode="auto">
            <a:xfrm>
              <a:off x="5139804" y="4740837"/>
              <a:ext cx="68006" cy="68500"/>
            </a:xfrm>
            <a:custGeom>
              <a:avLst/>
              <a:gdLst>
                <a:gd name="connsiteX0" fmla="*/ 60915 w 90674"/>
                <a:gd name="connsiteY0" fmla="*/ 0 h 91333"/>
                <a:gd name="connsiteX1" fmla="*/ 76822 w 90674"/>
                <a:gd name="connsiteY1" fmla="*/ 11363 h 91333"/>
                <a:gd name="connsiteX2" fmla="*/ 85912 w 90674"/>
                <a:gd name="connsiteY2" fmla="*/ 22725 h 91333"/>
                <a:gd name="connsiteX3" fmla="*/ 84892 w 90674"/>
                <a:gd name="connsiteY3" fmla="*/ 25021 h 91333"/>
                <a:gd name="connsiteX4" fmla="*/ 90674 w 90674"/>
                <a:gd name="connsiteY4" fmla="*/ 32249 h 91333"/>
                <a:gd name="connsiteX5" fmla="*/ 81584 w 90674"/>
                <a:gd name="connsiteY5" fmla="*/ 52701 h 91333"/>
                <a:gd name="connsiteX6" fmla="*/ 74767 w 90674"/>
                <a:gd name="connsiteY6" fmla="*/ 68609 h 91333"/>
                <a:gd name="connsiteX7" fmla="*/ 54314 w 90674"/>
                <a:gd name="connsiteY7" fmla="*/ 75426 h 91333"/>
                <a:gd name="connsiteX8" fmla="*/ 49769 w 90674"/>
                <a:gd name="connsiteY8" fmla="*/ 84516 h 91333"/>
                <a:gd name="connsiteX9" fmla="*/ 38407 w 90674"/>
                <a:gd name="connsiteY9" fmla="*/ 91333 h 91333"/>
                <a:gd name="connsiteX10" fmla="*/ 36041 w 90674"/>
                <a:gd name="connsiteY10" fmla="*/ 88798 h 91333"/>
                <a:gd name="connsiteX11" fmla="*/ 31815 w 90674"/>
                <a:gd name="connsiteY11" fmla="*/ 91333 h 91333"/>
                <a:gd name="connsiteX12" fmla="*/ 0 w 90674"/>
                <a:gd name="connsiteY12" fmla="*/ 57246 h 91333"/>
                <a:gd name="connsiteX13" fmla="*/ 5007 w 90674"/>
                <a:gd name="connsiteY13" fmla="*/ 51126 h 91333"/>
                <a:gd name="connsiteX14" fmla="*/ 1830 w 90674"/>
                <a:gd name="connsiteY14" fmla="*/ 47722 h 91333"/>
                <a:gd name="connsiteX15" fmla="*/ 22283 w 90674"/>
                <a:gd name="connsiteY15" fmla="*/ 22725 h 91333"/>
                <a:gd name="connsiteX16" fmla="*/ 45007 w 90674"/>
                <a:gd name="connsiteY16" fmla="*/ 6817 h 9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74" h="91333">
                  <a:moveTo>
                    <a:pt x="60915" y="0"/>
                  </a:moveTo>
                  <a:lnTo>
                    <a:pt x="76822" y="11363"/>
                  </a:lnTo>
                  <a:lnTo>
                    <a:pt x="85912" y="22725"/>
                  </a:lnTo>
                  <a:lnTo>
                    <a:pt x="84892" y="25021"/>
                  </a:lnTo>
                  <a:lnTo>
                    <a:pt x="90674" y="32249"/>
                  </a:lnTo>
                  <a:lnTo>
                    <a:pt x="81584" y="52701"/>
                  </a:lnTo>
                  <a:lnTo>
                    <a:pt x="74767" y="68609"/>
                  </a:lnTo>
                  <a:lnTo>
                    <a:pt x="54314" y="75426"/>
                  </a:lnTo>
                  <a:lnTo>
                    <a:pt x="49769" y="84516"/>
                  </a:lnTo>
                  <a:lnTo>
                    <a:pt x="38407" y="91333"/>
                  </a:lnTo>
                  <a:lnTo>
                    <a:pt x="36041" y="88798"/>
                  </a:lnTo>
                  <a:lnTo>
                    <a:pt x="31815" y="91333"/>
                  </a:lnTo>
                  <a:lnTo>
                    <a:pt x="0" y="57246"/>
                  </a:lnTo>
                  <a:lnTo>
                    <a:pt x="5007" y="51126"/>
                  </a:lnTo>
                  <a:lnTo>
                    <a:pt x="1830" y="47722"/>
                  </a:lnTo>
                  <a:lnTo>
                    <a:pt x="22283" y="22725"/>
                  </a:lnTo>
                  <a:lnTo>
                    <a:pt x="45007" y="681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grpSp>
      <p:sp>
        <p:nvSpPr>
          <p:cNvPr id="215" name="Oval 191"/>
          <p:cNvSpPr/>
          <p:nvPr userDrawn="1"/>
        </p:nvSpPr>
        <p:spPr>
          <a:xfrm>
            <a:off x="7362529" y="6692766"/>
            <a:ext cx="1346651" cy="1346651"/>
          </a:xfrm>
          <a:prstGeom prst="ellipse">
            <a:avLst/>
          </a:prstGeom>
          <a:solidFill>
            <a:srgbClr val="A70C3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6" name="Oval 192"/>
          <p:cNvSpPr/>
          <p:nvPr userDrawn="1"/>
        </p:nvSpPr>
        <p:spPr>
          <a:xfrm>
            <a:off x="3881150" y="5772049"/>
            <a:ext cx="2020981" cy="2020981"/>
          </a:xfrm>
          <a:prstGeom prst="ellipse">
            <a:avLst/>
          </a:prstGeom>
          <a:solidFill>
            <a:srgbClr val="D7A9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7" name="Oval 193"/>
          <p:cNvSpPr/>
          <p:nvPr userDrawn="1"/>
        </p:nvSpPr>
        <p:spPr>
          <a:xfrm>
            <a:off x="6768336" y="6626302"/>
            <a:ext cx="482556" cy="482556"/>
          </a:xfrm>
          <a:prstGeom prst="ellipse">
            <a:avLst/>
          </a:prstGeom>
          <a:solidFill>
            <a:srgbClr val="D2839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8" name="Segnaposto testo 3"/>
          <p:cNvSpPr>
            <a:spLocks noGrp="1"/>
          </p:cNvSpPr>
          <p:nvPr>
            <p:ph type="body" sz="quarter" idx="12" hasCustomPrompt="1"/>
          </p:nvPr>
        </p:nvSpPr>
        <p:spPr>
          <a:xfrm>
            <a:off x="13452475" y="3606154"/>
            <a:ext cx="10199688" cy="8026413"/>
          </a:xfrm>
          <a:prstGeom prst="rect">
            <a:avLst/>
          </a:prstGeom>
        </p:spPr>
        <p:txBody>
          <a:bodyPr/>
          <a:lstStyle>
            <a:lvl1pPr marL="39688" indent="0">
              <a:buFont typeface="Wingdings" panose="05000000000000000000" pitchFamily="2" charset="2"/>
              <a:buNone/>
              <a:defRPr lang="it-IT" sz="2400" b="0" i="0" smtClean="0">
                <a:effectLst/>
                <a:latin typeface="+mj-lt"/>
                <a:cs typeface="Arial" panose="020B0604020202020204" pitchFamily="34" charset="0"/>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p>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a:t>
            </a:r>
          </a:p>
          <a:p>
            <a:pPr lvl="0"/>
            <a:endParaRPr lang="it-IT" b="0" i="0" dirty="0">
              <a:solidFill>
                <a:srgbClr val="000000"/>
              </a:solidFill>
              <a:effectLst/>
              <a:latin typeface="Open Sans"/>
            </a:endParaRPr>
          </a:p>
          <a:p>
            <a:pPr lvl="0"/>
            <a:r>
              <a:rPr lang="it-IT" b="0" i="0" dirty="0">
                <a:solidFill>
                  <a:srgbClr val="000000"/>
                </a:solidFill>
                <a:effectLst/>
                <a:latin typeface="Open Sans"/>
              </a:rPr>
              <a:t> </a:t>
            </a:r>
          </a:p>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p>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p>
        </p:txBody>
      </p:sp>
      <p:cxnSp>
        <p:nvCxnSpPr>
          <p:cNvPr id="219" name="Straight Connector 29"/>
          <p:cNvCxnSpPr/>
          <p:nvPr userDrawn="1"/>
        </p:nvCxnSpPr>
        <p:spPr>
          <a:xfrm>
            <a:off x="13601672" y="7647412"/>
            <a:ext cx="9144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20" name="Picture 18">
            <a:extLst>
              <a:ext uri="{FF2B5EF4-FFF2-40B4-BE49-F238E27FC236}">
                <a16:creationId xmlns:a16="http://schemas.microsoft.com/office/drawing/2014/main" id="{1EF11297-2953-4F72-8E31-3C95B99E720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221" name="Segnaposto testo 5">
            <a:extLst>
              <a:ext uri="{FF2B5EF4-FFF2-40B4-BE49-F238E27FC236}">
                <a16:creationId xmlns:a16="http://schemas.microsoft.com/office/drawing/2014/main" id="{E00A6DEF-BEB5-409F-9BC1-6006B3CB8F5A}"/>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222" name="Segnaposto testo 7">
            <a:extLst>
              <a:ext uri="{FF2B5EF4-FFF2-40B4-BE49-F238E27FC236}">
                <a16:creationId xmlns:a16="http://schemas.microsoft.com/office/drawing/2014/main" id="{E830F67E-A3E0-4657-A54B-6D75A63C654C}"/>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223794867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ommario 2">
    <p:spTree>
      <p:nvGrpSpPr>
        <p:cNvPr id="1" name=""/>
        <p:cNvGrpSpPr/>
        <p:nvPr/>
      </p:nvGrpSpPr>
      <p:grpSpPr>
        <a:xfrm>
          <a:off x="0" y="0"/>
          <a:ext cx="0" cy="0"/>
          <a:chOff x="0" y="0"/>
          <a:chExt cx="0" cy="0"/>
        </a:xfrm>
      </p:grpSpPr>
      <p:sp>
        <p:nvSpPr>
          <p:cNvPr id="20" name="Shape 624">
            <a:extLst>
              <a:ext uri="{FF2B5EF4-FFF2-40B4-BE49-F238E27FC236}">
                <a16:creationId xmlns:a16="http://schemas.microsoft.com/office/drawing/2014/main" id="{7C7B68C8-EC2F-2449-BE1C-C6E8713F930F}"/>
              </a:ext>
            </a:extLst>
          </p:cNvPr>
          <p:cNvSpPr/>
          <p:nvPr userDrawn="1"/>
        </p:nvSpPr>
        <p:spPr>
          <a:xfrm flipH="1">
            <a:off x="3340745" y="2480660"/>
            <a:ext cx="20149" cy="10425715"/>
          </a:xfrm>
          <a:prstGeom prst="line">
            <a:avLst/>
          </a:prstGeom>
          <a:ln w="12700">
            <a:solidFill>
              <a:schemeClr val="bg2">
                <a:lumMod val="60000"/>
                <a:lumOff val="40000"/>
              </a:schemeClr>
            </a:solidFill>
          </a:ln>
        </p:spPr>
        <p:txBody>
          <a:bodyPr lIns="121919" tIns="121919" rIns="121919" bIns="121919"/>
          <a:lstStyle/>
          <a:p>
            <a:endParaRPr/>
          </a:p>
        </p:txBody>
      </p:sp>
      <p:sp>
        <p:nvSpPr>
          <p:cNvPr id="23" name="Shape 11">
            <a:extLst>
              <a:ext uri="{FF2B5EF4-FFF2-40B4-BE49-F238E27FC236}">
                <a16:creationId xmlns:a16="http://schemas.microsoft.com/office/drawing/2014/main" id="{E49AAC3B-A399-284F-A1D0-EE3F28DFAE3C}"/>
              </a:ext>
            </a:extLst>
          </p:cNvPr>
          <p:cNvSpPr txBox="1">
            <a:spLocks/>
          </p:cNvSpPr>
          <p:nvPr userDrawn="1"/>
        </p:nvSpPr>
        <p:spPr>
          <a:xfrm>
            <a:off x="2137535" y="3149458"/>
            <a:ext cx="587659" cy="861772"/>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898989"/>
                </a:solidFill>
                <a:effectLst/>
                <a:uFillTx/>
                <a:latin typeface="Arial" charset="0"/>
                <a:ea typeface="Arial" charset="0"/>
                <a:cs typeface="Arial" charset="0"/>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a:lstStyle>
          <a:p>
            <a:pPr marL="0" marR="0" lvl="0" indent="0" algn="ctr" defTabSz="1219200" rtl="0" eaLnBrk="1" fontAlgn="auto" latinLnBrk="0" hangingPunct="0">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A70C35"/>
                </a:solidFill>
                <a:effectLst/>
                <a:uLnTx/>
                <a:uFillTx/>
                <a:latin typeface="Montserrat" charset="0"/>
                <a:ea typeface="Montserrat" charset="0"/>
                <a:cs typeface="Montserrat" charset="0"/>
                <a:sym typeface="Lucida Grande"/>
              </a:rPr>
              <a:t>A</a:t>
            </a:r>
          </a:p>
        </p:txBody>
      </p:sp>
      <p:sp>
        <p:nvSpPr>
          <p:cNvPr id="24" name="Shape 624">
            <a:extLst>
              <a:ext uri="{FF2B5EF4-FFF2-40B4-BE49-F238E27FC236}">
                <a16:creationId xmlns:a16="http://schemas.microsoft.com/office/drawing/2014/main" id="{C6D7508B-F0D8-E943-82AC-EA32E409957C}"/>
              </a:ext>
            </a:extLst>
          </p:cNvPr>
          <p:cNvSpPr/>
          <p:nvPr userDrawn="1"/>
        </p:nvSpPr>
        <p:spPr>
          <a:xfrm flipH="1" flipV="1">
            <a:off x="3349904" y="4575296"/>
            <a:ext cx="9128915" cy="0"/>
          </a:xfrm>
          <a:prstGeom prst="line">
            <a:avLst/>
          </a:prstGeom>
          <a:ln w="12700">
            <a:solidFill>
              <a:schemeClr val="bg2">
                <a:lumMod val="60000"/>
                <a:lumOff val="40000"/>
              </a:schemeClr>
            </a:solidFill>
          </a:ln>
        </p:spPr>
        <p:txBody>
          <a:bodyPr lIns="121919" tIns="121919" rIns="121919" bIns="121919"/>
          <a:lstStyle/>
          <a:p>
            <a:endParaRPr/>
          </a:p>
        </p:txBody>
      </p:sp>
      <p:sp>
        <p:nvSpPr>
          <p:cNvPr id="25" name="Shape 624">
            <a:extLst>
              <a:ext uri="{FF2B5EF4-FFF2-40B4-BE49-F238E27FC236}">
                <a16:creationId xmlns:a16="http://schemas.microsoft.com/office/drawing/2014/main" id="{7C0E8B3D-3BD9-E040-9696-045A1CB72BB4}"/>
              </a:ext>
            </a:extLst>
          </p:cNvPr>
          <p:cNvSpPr/>
          <p:nvPr userDrawn="1"/>
        </p:nvSpPr>
        <p:spPr>
          <a:xfrm flipH="1" flipV="1">
            <a:off x="3349062" y="6699714"/>
            <a:ext cx="9128915" cy="0"/>
          </a:xfrm>
          <a:prstGeom prst="line">
            <a:avLst/>
          </a:prstGeom>
          <a:ln w="12700">
            <a:solidFill>
              <a:schemeClr val="bg2">
                <a:lumMod val="60000"/>
                <a:lumOff val="40000"/>
              </a:schemeClr>
            </a:solidFill>
          </a:ln>
        </p:spPr>
        <p:txBody>
          <a:bodyPr lIns="121919" tIns="121919" rIns="121919" bIns="121919"/>
          <a:lstStyle/>
          <a:p>
            <a:endParaRPr/>
          </a:p>
        </p:txBody>
      </p:sp>
      <p:sp>
        <p:nvSpPr>
          <p:cNvPr id="26" name="Shape 624">
            <a:extLst>
              <a:ext uri="{FF2B5EF4-FFF2-40B4-BE49-F238E27FC236}">
                <a16:creationId xmlns:a16="http://schemas.microsoft.com/office/drawing/2014/main" id="{9AF20731-B2B8-8C46-BD0A-65B155C6DEEF}"/>
              </a:ext>
            </a:extLst>
          </p:cNvPr>
          <p:cNvSpPr/>
          <p:nvPr userDrawn="1"/>
        </p:nvSpPr>
        <p:spPr>
          <a:xfrm flipH="1" flipV="1">
            <a:off x="3350745" y="8824132"/>
            <a:ext cx="9123866" cy="26568"/>
          </a:xfrm>
          <a:prstGeom prst="line">
            <a:avLst/>
          </a:prstGeom>
          <a:ln w="12700">
            <a:solidFill>
              <a:schemeClr val="bg2">
                <a:lumMod val="60000"/>
                <a:lumOff val="40000"/>
              </a:schemeClr>
            </a:solidFill>
          </a:ln>
        </p:spPr>
        <p:txBody>
          <a:bodyPr lIns="121919" tIns="121919" rIns="121919" bIns="121919"/>
          <a:lstStyle/>
          <a:p>
            <a:endParaRPr/>
          </a:p>
        </p:txBody>
      </p:sp>
      <p:sp>
        <p:nvSpPr>
          <p:cNvPr id="27" name="Shape 624">
            <a:extLst>
              <a:ext uri="{FF2B5EF4-FFF2-40B4-BE49-F238E27FC236}">
                <a16:creationId xmlns:a16="http://schemas.microsoft.com/office/drawing/2014/main" id="{C6D7508B-F0D8-E943-82AC-EA32E409957C}"/>
              </a:ext>
            </a:extLst>
          </p:cNvPr>
          <p:cNvSpPr/>
          <p:nvPr userDrawn="1"/>
        </p:nvSpPr>
        <p:spPr>
          <a:xfrm flipH="1" flipV="1">
            <a:off x="3348220" y="10975119"/>
            <a:ext cx="9128915" cy="0"/>
          </a:xfrm>
          <a:prstGeom prst="line">
            <a:avLst/>
          </a:prstGeom>
          <a:ln w="12700">
            <a:solidFill>
              <a:schemeClr val="bg2">
                <a:lumMod val="60000"/>
                <a:lumOff val="40000"/>
              </a:schemeClr>
            </a:solidFill>
          </a:ln>
        </p:spPr>
        <p:txBody>
          <a:bodyPr lIns="121919" tIns="121919" rIns="121919" bIns="121919"/>
          <a:lstStyle/>
          <a:p>
            <a:endParaRPr/>
          </a:p>
        </p:txBody>
      </p:sp>
      <p:sp>
        <p:nvSpPr>
          <p:cNvPr id="29" name="Shape 11">
            <a:extLst>
              <a:ext uri="{FF2B5EF4-FFF2-40B4-BE49-F238E27FC236}">
                <a16:creationId xmlns:a16="http://schemas.microsoft.com/office/drawing/2014/main" id="{E49AAC3B-A399-284F-A1D0-EE3F28DFAE3C}"/>
              </a:ext>
            </a:extLst>
          </p:cNvPr>
          <p:cNvSpPr txBox="1">
            <a:spLocks/>
          </p:cNvSpPr>
          <p:nvPr userDrawn="1"/>
        </p:nvSpPr>
        <p:spPr>
          <a:xfrm>
            <a:off x="2134329" y="5221371"/>
            <a:ext cx="594071" cy="861772"/>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898989"/>
                </a:solidFill>
                <a:effectLst/>
                <a:uFillTx/>
                <a:latin typeface="Arial" charset="0"/>
                <a:ea typeface="Arial" charset="0"/>
                <a:cs typeface="Arial" charset="0"/>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a:lstStyle>
          <a:p>
            <a:pPr marL="0" marR="0" lvl="0" indent="0" algn="ctr" defTabSz="1219200" rtl="0" eaLnBrk="1" fontAlgn="auto" latinLnBrk="0" hangingPunct="0">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A70C35"/>
                </a:solidFill>
                <a:effectLst/>
                <a:uLnTx/>
                <a:uFillTx/>
                <a:latin typeface="Montserrat" charset="0"/>
                <a:ea typeface="Montserrat" charset="0"/>
                <a:cs typeface="Montserrat" charset="0"/>
                <a:sym typeface="Lucida Grande"/>
              </a:rPr>
              <a:t>B</a:t>
            </a:r>
          </a:p>
        </p:txBody>
      </p:sp>
      <p:sp>
        <p:nvSpPr>
          <p:cNvPr id="31" name="Shape 11">
            <a:extLst>
              <a:ext uri="{FF2B5EF4-FFF2-40B4-BE49-F238E27FC236}">
                <a16:creationId xmlns:a16="http://schemas.microsoft.com/office/drawing/2014/main" id="{E49AAC3B-A399-284F-A1D0-EE3F28DFAE3C}"/>
              </a:ext>
            </a:extLst>
          </p:cNvPr>
          <p:cNvSpPr txBox="1">
            <a:spLocks/>
          </p:cNvSpPr>
          <p:nvPr userDrawn="1"/>
        </p:nvSpPr>
        <p:spPr>
          <a:xfrm>
            <a:off x="2123108" y="7311761"/>
            <a:ext cx="616513" cy="861772"/>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898989"/>
                </a:solidFill>
                <a:effectLst/>
                <a:uFillTx/>
                <a:latin typeface="Arial" charset="0"/>
                <a:ea typeface="Arial" charset="0"/>
                <a:cs typeface="Arial" charset="0"/>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a:lstStyle>
          <a:p>
            <a:pPr marL="0" marR="0" lvl="0" indent="0" algn="ctr" defTabSz="1219200" rtl="0" eaLnBrk="1" fontAlgn="auto" latinLnBrk="0" hangingPunct="0">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A70C35"/>
                </a:solidFill>
                <a:effectLst/>
                <a:uLnTx/>
                <a:uFillTx/>
                <a:latin typeface="Montserrat" charset="0"/>
                <a:ea typeface="Montserrat" charset="0"/>
                <a:cs typeface="Montserrat" charset="0"/>
                <a:sym typeface="Lucida Grande"/>
              </a:rPr>
              <a:t>C</a:t>
            </a:r>
          </a:p>
        </p:txBody>
      </p:sp>
      <p:sp>
        <p:nvSpPr>
          <p:cNvPr id="33" name="Shape 11">
            <a:extLst>
              <a:ext uri="{FF2B5EF4-FFF2-40B4-BE49-F238E27FC236}">
                <a16:creationId xmlns:a16="http://schemas.microsoft.com/office/drawing/2014/main" id="{E49AAC3B-A399-284F-A1D0-EE3F28DFAE3C}"/>
              </a:ext>
            </a:extLst>
          </p:cNvPr>
          <p:cNvSpPr txBox="1">
            <a:spLocks/>
          </p:cNvSpPr>
          <p:nvPr userDrawn="1"/>
        </p:nvSpPr>
        <p:spPr>
          <a:xfrm>
            <a:off x="2123108" y="9496773"/>
            <a:ext cx="616513" cy="861772"/>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898989"/>
                </a:solidFill>
                <a:effectLst/>
                <a:uFillTx/>
                <a:latin typeface="Arial" charset="0"/>
                <a:ea typeface="Arial" charset="0"/>
                <a:cs typeface="Arial" charset="0"/>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a:lstStyle>
          <a:p>
            <a:pPr marL="0" marR="0" lvl="0" indent="0" algn="ctr" defTabSz="1219200" rtl="0" eaLnBrk="1" fontAlgn="auto" latinLnBrk="0" hangingPunct="0">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A70C35"/>
                </a:solidFill>
                <a:effectLst/>
                <a:uLnTx/>
                <a:uFillTx/>
                <a:latin typeface="Montserrat" charset="0"/>
                <a:ea typeface="Montserrat" charset="0"/>
                <a:cs typeface="Montserrat" charset="0"/>
                <a:sym typeface="Lucida Grande"/>
              </a:rPr>
              <a:t>D</a:t>
            </a:r>
          </a:p>
        </p:txBody>
      </p:sp>
      <p:sp>
        <p:nvSpPr>
          <p:cNvPr id="35" name="Shape 11">
            <a:extLst>
              <a:ext uri="{FF2B5EF4-FFF2-40B4-BE49-F238E27FC236}">
                <a16:creationId xmlns:a16="http://schemas.microsoft.com/office/drawing/2014/main" id="{E49AAC3B-A399-284F-A1D0-EE3F28DFAE3C}"/>
              </a:ext>
            </a:extLst>
          </p:cNvPr>
          <p:cNvSpPr txBox="1">
            <a:spLocks/>
          </p:cNvSpPr>
          <p:nvPr userDrawn="1"/>
        </p:nvSpPr>
        <p:spPr>
          <a:xfrm>
            <a:off x="2134329" y="11501620"/>
            <a:ext cx="594071" cy="861772"/>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898989"/>
                </a:solidFill>
                <a:effectLst/>
                <a:uFillTx/>
                <a:latin typeface="Arial" charset="0"/>
                <a:ea typeface="Arial" charset="0"/>
                <a:cs typeface="Arial" charset="0"/>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a:lstStyle>
          <a:p>
            <a:pPr marL="0" marR="0" lvl="0" indent="0" algn="ctr" defTabSz="1219200" rtl="0" eaLnBrk="1" fontAlgn="auto" latinLnBrk="0" hangingPunct="0">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A70C35"/>
                </a:solidFill>
                <a:effectLst/>
                <a:uLnTx/>
                <a:uFillTx/>
                <a:latin typeface="Montserrat" charset="0"/>
                <a:ea typeface="Montserrat" charset="0"/>
                <a:cs typeface="Montserrat" charset="0"/>
                <a:sym typeface="Lucida Grande"/>
              </a:rPr>
              <a:t>E</a:t>
            </a:r>
          </a:p>
        </p:txBody>
      </p:sp>
      <p:sp>
        <p:nvSpPr>
          <p:cNvPr id="53" name="Segnaposto contenuto 52"/>
          <p:cNvSpPr>
            <a:spLocks noGrp="1"/>
          </p:cNvSpPr>
          <p:nvPr>
            <p:ph sz="quarter" idx="12"/>
          </p:nvPr>
        </p:nvSpPr>
        <p:spPr>
          <a:xfrm>
            <a:off x="3360738" y="2480660"/>
            <a:ext cx="9113873" cy="2132049"/>
          </a:xfrm>
          <a:prstGeom prst="rect">
            <a:avLst/>
          </a:prstGeom>
          <a:solidFill>
            <a:schemeClr val="bg1"/>
          </a:solidFill>
        </p:spPr>
        <p:txBody>
          <a:bodyPr/>
          <a:lstStyle>
            <a:lvl1pPr marL="39688" indent="0">
              <a:buNone/>
              <a:defRPr sz="800">
                <a:solidFill>
                  <a:schemeClr val="bg1"/>
                </a:solidFill>
                <a:latin typeface="Arial" panose="020B0604020202020204" pitchFamily="34" charset="0"/>
                <a:cs typeface="Arial" panose="020B0604020202020204" pitchFamily="34" charset="0"/>
              </a:defRPr>
            </a:lvl1pPr>
          </a:lstStyle>
          <a:p>
            <a:pPr lvl="0"/>
            <a:endParaRPr lang="it-IT" dirty="0"/>
          </a:p>
        </p:txBody>
      </p:sp>
      <p:sp>
        <p:nvSpPr>
          <p:cNvPr id="9" name="Segnaposto testo 8"/>
          <p:cNvSpPr>
            <a:spLocks noGrp="1"/>
          </p:cNvSpPr>
          <p:nvPr>
            <p:ph type="body" sz="quarter" idx="11"/>
          </p:nvPr>
        </p:nvSpPr>
        <p:spPr>
          <a:xfrm>
            <a:off x="3818069" y="3339014"/>
            <a:ext cx="8656542" cy="482659"/>
          </a:xfrm>
          <a:prstGeom prst="rect">
            <a:avLst/>
          </a:prstGeom>
        </p:spPr>
        <p:txBody>
          <a:bodyPr/>
          <a:lstStyle>
            <a:lvl1pPr marL="39688" indent="0">
              <a:buNone/>
              <a:defRPr sz="3200">
                <a:latin typeface="Arial" panose="020B0604020202020204" pitchFamily="34" charset="0"/>
                <a:cs typeface="Arial" panose="020B0604020202020204" pitchFamily="34" charset="0"/>
              </a:defRPr>
            </a:lvl1pPr>
            <a:lvl2pPr>
              <a:defRPr sz="4400">
                <a:latin typeface="Arial" panose="020B0604020202020204" pitchFamily="34" charset="0"/>
                <a:cs typeface="Arial" panose="020B0604020202020204" pitchFamily="34" charset="0"/>
              </a:defRPr>
            </a:lvl2pPr>
            <a:lvl3pPr>
              <a:defRPr sz="4400">
                <a:latin typeface="Arial" panose="020B0604020202020204" pitchFamily="34" charset="0"/>
                <a:cs typeface="Arial" panose="020B0604020202020204" pitchFamily="34" charset="0"/>
              </a:defRPr>
            </a:lvl3pPr>
            <a:lvl4pPr>
              <a:defRPr sz="4400">
                <a:latin typeface="Arial" panose="020B0604020202020204" pitchFamily="34" charset="0"/>
                <a:cs typeface="Arial" panose="020B0604020202020204" pitchFamily="34" charset="0"/>
              </a:defRPr>
            </a:lvl4pPr>
            <a:lvl5pPr>
              <a:defRPr sz="4400">
                <a:latin typeface="Arial" panose="020B0604020202020204" pitchFamily="34" charset="0"/>
                <a:cs typeface="Arial" panose="020B0604020202020204" pitchFamily="34" charset="0"/>
              </a:defRPr>
            </a:lvl5pPr>
          </a:lstStyle>
          <a:p>
            <a:pPr lvl="0"/>
            <a:r>
              <a:rPr lang="it-IT" dirty="0"/>
              <a:t>Modifica gli stili</a:t>
            </a:r>
          </a:p>
        </p:txBody>
      </p:sp>
      <p:sp>
        <p:nvSpPr>
          <p:cNvPr id="59" name="Segnaposto testo 8"/>
          <p:cNvSpPr>
            <a:spLocks noGrp="1"/>
          </p:cNvSpPr>
          <p:nvPr>
            <p:ph type="body" sz="quarter" idx="14"/>
          </p:nvPr>
        </p:nvSpPr>
        <p:spPr>
          <a:xfrm>
            <a:off x="3818069" y="5410929"/>
            <a:ext cx="8656542" cy="482659"/>
          </a:xfrm>
          <a:prstGeom prst="rect">
            <a:avLst/>
          </a:prstGeom>
        </p:spPr>
        <p:txBody>
          <a:bodyPr/>
          <a:lstStyle>
            <a:lvl1pPr marL="39688" indent="0">
              <a:buNone/>
              <a:defRPr sz="3200">
                <a:latin typeface="Arial" panose="020B0604020202020204" pitchFamily="34" charset="0"/>
                <a:cs typeface="Arial" panose="020B0604020202020204" pitchFamily="34" charset="0"/>
              </a:defRPr>
            </a:lvl1pPr>
            <a:lvl2pPr>
              <a:defRPr sz="4400">
                <a:latin typeface="Arial" panose="020B0604020202020204" pitchFamily="34" charset="0"/>
                <a:cs typeface="Arial" panose="020B0604020202020204" pitchFamily="34" charset="0"/>
              </a:defRPr>
            </a:lvl2pPr>
            <a:lvl3pPr>
              <a:defRPr sz="4400">
                <a:latin typeface="Arial" panose="020B0604020202020204" pitchFamily="34" charset="0"/>
                <a:cs typeface="Arial" panose="020B0604020202020204" pitchFamily="34" charset="0"/>
              </a:defRPr>
            </a:lvl3pPr>
            <a:lvl4pPr>
              <a:defRPr sz="4400">
                <a:latin typeface="Arial" panose="020B0604020202020204" pitchFamily="34" charset="0"/>
                <a:cs typeface="Arial" panose="020B0604020202020204" pitchFamily="34" charset="0"/>
              </a:defRPr>
            </a:lvl4pPr>
            <a:lvl5pPr>
              <a:defRPr sz="4400">
                <a:latin typeface="Arial" panose="020B0604020202020204" pitchFamily="34" charset="0"/>
                <a:cs typeface="Arial" panose="020B0604020202020204" pitchFamily="34" charset="0"/>
              </a:defRPr>
            </a:lvl5pPr>
          </a:lstStyle>
          <a:p>
            <a:pPr lvl="0"/>
            <a:r>
              <a:rPr lang="it-IT" dirty="0"/>
              <a:t>Modifica gli stili</a:t>
            </a:r>
          </a:p>
        </p:txBody>
      </p:sp>
      <p:sp>
        <p:nvSpPr>
          <p:cNvPr id="60" name="Segnaposto testo 8"/>
          <p:cNvSpPr>
            <a:spLocks noGrp="1"/>
          </p:cNvSpPr>
          <p:nvPr>
            <p:ph type="body" sz="quarter" idx="15"/>
          </p:nvPr>
        </p:nvSpPr>
        <p:spPr>
          <a:xfrm>
            <a:off x="3818069" y="7504383"/>
            <a:ext cx="8656542" cy="482659"/>
          </a:xfrm>
          <a:prstGeom prst="rect">
            <a:avLst/>
          </a:prstGeom>
        </p:spPr>
        <p:txBody>
          <a:bodyPr/>
          <a:lstStyle>
            <a:lvl1pPr marL="39688" indent="0">
              <a:buNone/>
              <a:defRPr sz="3200">
                <a:latin typeface="Arial" panose="020B0604020202020204" pitchFamily="34" charset="0"/>
                <a:cs typeface="Arial" panose="020B0604020202020204" pitchFamily="34" charset="0"/>
              </a:defRPr>
            </a:lvl1pPr>
            <a:lvl2pPr>
              <a:defRPr sz="4400">
                <a:latin typeface="Arial" panose="020B0604020202020204" pitchFamily="34" charset="0"/>
                <a:cs typeface="Arial" panose="020B0604020202020204" pitchFamily="34" charset="0"/>
              </a:defRPr>
            </a:lvl2pPr>
            <a:lvl3pPr>
              <a:defRPr sz="4400">
                <a:latin typeface="Arial" panose="020B0604020202020204" pitchFamily="34" charset="0"/>
                <a:cs typeface="Arial" panose="020B0604020202020204" pitchFamily="34" charset="0"/>
              </a:defRPr>
            </a:lvl3pPr>
            <a:lvl4pPr>
              <a:defRPr sz="4400">
                <a:latin typeface="Arial" panose="020B0604020202020204" pitchFamily="34" charset="0"/>
                <a:cs typeface="Arial" panose="020B0604020202020204" pitchFamily="34" charset="0"/>
              </a:defRPr>
            </a:lvl4pPr>
            <a:lvl5pPr>
              <a:defRPr sz="4400">
                <a:latin typeface="Arial" panose="020B0604020202020204" pitchFamily="34" charset="0"/>
                <a:cs typeface="Arial" panose="020B0604020202020204" pitchFamily="34" charset="0"/>
              </a:defRPr>
            </a:lvl5pPr>
          </a:lstStyle>
          <a:p>
            <a:pPr lvl="0"/>
            <a:r>
              <a:rPr lang="it-IT" dirty="0"/>
              <a:t>Modifica gli stili</a:t>
            </a:r>
          </a:p>
        </p:txBody>
      </p:sp>
      <p:sp>
        <p:nvSpPr>
          <p:cNvPr id="61" name="Segnaposto testo 8"/>
          <p:cNvSpPr>
            <a:spLocks noGrp="1"/>
          </p:cNvSpPr>
          <p:nvPr>
            <p:ph type="body" sz="quarter" idx="16"/>
          </p:nvPr>
        </p:nvSpPr>
        <p:spPr>
          <a:xfrm>
            <a:off x="3818069" y="9613307"/>
            <a:ext cx="8656542" cy="482659"/>
          </a:xfrm>
          <a:prstGeom prst="rect">
            <a:avLst/>
          </a:prstGeom>
        </p:spPr>
        <p:txBody>
          <a:bodyPr/>
          <a:lstStyle>
            <a:lvl1pPr marL="39688" indent="0">
              <a:buNone/>
              <a:defRPr sz="3200">
                <a:latin typeface="Arial" panose="020B0604020202020204" pitchFamily="34" charset="0"/>
                <a:cs typeface="Arial" panose="020B0604020202020204" pitchFamily="34" charset="0"/>
              </a:defRPr>
            </a:lvl1pPr>
            <a:lvl2pPr>
              <a:defRPr sz="4400">
                <a:latin typeface="Arial" panose="020B0604020202020204" pitchFamily="34" charset="0"/>
                <a:cs typeface="Arial" panose="020B0604020202020204" pitchFamily="34" charset="0"/>
              </a:defRPr>
            </a:lvl2pPr>
            <a:lvl3pPr>
              <a:defRPr sz="4400">
                <a:latin typeface="Arial" panose="020B0604020202020204" pitchFamily="34" charset="0"/>
                <a:cs typeface="Arial" panose="020B0604020202020204" pitchFamily="34" charset="0"/>
              </a:defRPr>
            </a:lvl3pPr>
            <a:lvl4pPr>
              <a:defRPr sz="4400">
                <a:latin typeface="Arial" panose="020B0604020202020204" pitchFamily="34" charset="0"/>
                <a:cs typeface="Arial" panose="020B0604020202020204" pitchFamily="34" charset="0"/>
              </a:defRPr>
            </a:lvl4pPr>
            <a:lvl5pPr>
              <a:defRPr sz="4400">
                <a:latin typeface="Arial" panose="020B0604020202020204" pitchFamily="34" charset="0"/>
                <a:cs typeface="Arial" panose="020B0604020202020204" pitchFamily="34" charset="0"/>
              </a:defRPr>
            </a:lvl5pPr>
          </a:lstStyle>
          <a:p>
            <a:pPr lvl="0"/>
            <a:r>
              <a:rPr lang="it-IT" dirty="0"/>
              <a:t>Modifica gli stili</a:t>
            </a:r>
          </a:p>
        </p:txBody>
      </p:sp>
      <p:sp>
        <p:nvSpPr>
          <p:cNvPr id="62" name="Segnaposto testo 8"/>
          <p:cNvSpPr>
            <a:spLocks noGrp="1"/>
          </p:cNvSpPr>
          <p:nvPr>
            <p:ph type="body" sz="quarter" idx="17"/>
          </p:nvPr>
        </p:nvSpPr>
        <p:spPr>
          <a:xfrm>
            <a:off x="3827400" y="11691176"/>
            <a:ext cx="8656542" cy="482659"/>
          </a:xfrm>
          <a:prstGeom prst="rect">
            <a:avLst/>
          </a:prstGeom>
        </p:spPr>
        <p:txBody>
          <a:bodyPr/>
          <a:lstStyle>
            <a:lvl1pPr marL="39688" indent="0">
              <a:buNone/>
              <a:defRPr sz="3200">
                <a:latin typeface="Arial" panose="020B0604020202020204" pitchFamily="34" charset="0"/>
                <a:cs typeface="Arial" panose="020B0604020202020204" pitchFamily="34" charset="0"/>
              </a:defRPr>
            </a:lvl1pPr>
            <a:lvl2pPr>
              <a:defRPr sz="4400">
                <a:latin typeface="Arial" panose="020B0604020202020204" pitchFamily="34" charset="0"/>
                <a:cs typeface="Arial" panose="020B0604020202020204" pitchFamily="34" charset="0"/>
              </a:defRPr>
            </a:lvl2pPr>
            <a:lvl3pPr>
              <a:defRPr sz="4400">
                <a:latin typeface="Arial" panose="020B0604020202020204" pitchFamily="34" charset="0"/>
                <a:cs typeface="Arial" panose="020B0604020202020204" pitchFamily="34" charset="0"/>
              </a:defRPr>
            </a:lvl3pPr>
            <a:lvl4pPr>
              <a:defRPr sz="4400">
                <a:latin typeface="Arial" panose="020B0604020202020204" pitchFamily="34" charset="0"/>
                <a:cs typeface="Arial" panose="020B0604020202020204" pitchFamily="34" charset="0"/>
              </a:defRPr>
            </a:lvl4pPr>
            <a:lvl5pPr>
              <a:defRPr sz="4400">
                <a:latin typeface="Arial" panose="020B0604020202020204" pitchFamily="34" charset="0"/>
                <a:cs typeface="Arial" panose="020B0604020202020204" pitchFamily="34" charset="0"/>
              </a:defRPr>
            </a:lvl5pPr>
          </a:lstStyle>
          <a:p>
            <a:pPr lvl="0"/>
            <a:r>
              <a:rPr lang="it-IT" dirty="0"/>
              <a:t>Modifica gli stili</a:t>
            </a:r>
          </a:p>
        </p:txBody>
      </p:sp>
      <p:sp>
        <p:nvSpPr>
          <p:cNvPr id="91" name="Shape 624">
            <a:extLst>
              <a:ext uri="{FF2B5EF4-FFF2-40B4-BE49-F238E27FC236}">
                <a16:creationId xmlns:a16="http://schemas.microsoft.com/office/drawing/2014/main" id="{7C7B68C8-EC2F-2449-BE1C-C6E8713F930F}"/>
              </a:ext>
            </a:extLst>
          </p:cNvPr>
          <p:cNvSpPr/>
          <p:nvPr userDrawn="1"/>
        </p:nvSpPr>
        <p:spPr>
          <a:xfrm flipH="1">
            <a:off x="14540331" y="2473421"/>
            <a:ext cx="20149" cy="10425715"/>
          </a:xfrm>
          <a:prstGeom prst="line">
            <a:avLst/>
          </a:prstGeom>
          <a:ln w="12700">
            <a:solidFill>
              <a:schemeClr val="bg2">
                <a:lumMod val="60000"/>
                <a:lumOff val="40000"/>
              </a:schemeClr>
            </a:solidFill>
          </a:ln>
        </p:spPr>
        <p:txBody>
          <a:bodyPr lIns="121919" tIns="121919" rIns="121919" bIns="121919"/>
          <a:lstStyle/>
          <a:p>
            <a:endParaRPr/>
          </a:p>
        </p:txBody>
      </p:sp>
      <p:sp>
        <p:nvSpPr>
          <p:cNvPr id="92" name="Shape 11">
            <a:extLst>
              <a:ext uri="{FF2B5EF4-FFF2-40B4-BE49-F238E27FC236}">
                <a16:creationId xmlns:a16="http://schemas.microsoft.com/office/drawing/2014/main" id="{E49AAC3B-A399-284F-A1D0-EE3F28DFAE3C}"/>
              </a:ext>
            </a:extLst>
          </p:cNvPr>
          <p:cNvSpPr txBox="1">
            <a:spLocks/>
          </p:cNvSpPr>
          <p:nvPr userDrawn="1"/>
        </p:nvSpPr>
        <p:spPr>
          <a:xfrm>
            <a:off x="13351548" y="3142219"/>
            <a:ext cx="558805" cy="861772"/>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898989"/>
                </a:solidFill>
                <a:effectLst/>
                <a:uFillTx/>
                <a:latin typeface="Arial" charset="0"/>
                <a:ea typeface="Arial" charset="0"/>
                <a:cs typeface="Arial" charset="0"/>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a:lstStyle>
          <a:p>
            <a:pPr marL="0" marR="0" lvl="0" indent="0" algn="ctr" defTabSz="1219200" rtl="0" eaLnBrk="1" fontAlgn="auto" latinLnBrk="0" hangingPunct="0">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A70C35"/>
                </a:solidFill>
                <a:effectLst/>
                <a:uLnTx/>
                <a:uFillTx/>
                <a:latin typeface="Montserrat" charset="0"/>
                <a:ea typeface="Montserrat" charset="0"/>
                <a:cs typeface="Montserrat" charset="0"/>
                <a:sym typeface="Lucida Grande"/>
              </a:rPr>
              <a:t>F</a:t>
            </a:r>
          </a:p>
        </p:txBody>
      </p:sp>
      <p:sp>
        <p:nvSpPr>
          <p:cNvPr id="93" name="Shape 624">
            <a:extLst>
              <a:ext uri="{FF2B5EF4-FFF2-40B4-BE49-F238E27FC236}">
                <a16:creationId xmlns:a16="http://schemas.microsoft.com/office/drawing/2014/main" id="{C6D7508B-F0D8-E943-82AC-EA32E409957C}"/>
              </a:ext>
            </a:extLst>
          </p:cNvPr>
          <p:cNvSpPr/>
          <p:nvPr userDrawn="1"/>
        </p:nvSpPr>
        <p:spPr>
          <a:xfrm flipH="1" flipV="1">
            <a:off x="14549490" y="4568057"/>
            <a:ext cx="9128915" cy="0"/>
          </a:xfrm>
          <a:prstGeom prst="line">
            <a:avLst/>
          </a:prstGeom>
          <a:ln w="12700">
            <a:solidFill>
              <a:schemeClr val="bg2">
                <a:lumMod val="60000"/>
                <a:lumOff val="40000"/>
              </a:schemeClr>
            </a:solidFill>
          </a:ln>
        </p:spPr>
        <p:txBody>
          <a:bodyPr lIns="121919" tIns="121919" rIns="121919" bIns="121919"/>
          <a:lstStyle/>
          <a:p>
            <a:endParaRPr/>
          </a:p>
        </p:txBody>
      </p:sp>
      <p:sp>
        <p:nvSpPr>
          <p:cNvPr id="94" name="Shape 624">
            <a:extLst>
              <a:ext uri="{FF2B5EF4-FFF2-40B4-BE49-F238E27FC236}">
                <a16:creationId xmlns:a16="http://schemas.microsoft.com/office/drawing/2014/main" id="{7C0E8B3D-3BD9-E040-9696-045A1CB72BB4}"/>
              </a:ext>
            </a:extLst>
          </p:cNvPr>
          <p:cNvSpPr/>
          <p:nvPr userDrawn="1"/>
        </p:nvSpPr>
        <p:spPr>
          <a:xfrm flipH="1" flipV="1">
            <a:off x="14548648" y="6692475"/>
            <a:ext cx="9128915" cy="0"/>
          </a:xfrm>
          <a:prstGeom prst="line">
            <a:avLst/>
          </a:prstGeom>
          <a:ln w="12700">
            <a:solidFill>
              <a:schemeClr val="bg2">
                <a:lumMod val="60000"/>
                <a:lumOff val="40000"/>
              </a:schemeClr>
            </a:solidFill>
          </a:ln>
        </p:spPr>
        <p:txBody>
          <a:bodyPr lIns="121919" tIns="121919" rIns="121919" bIns="121919"/>
          <a:lstStyle/>
          <a:p>
            <a:endParaRPr/>
          </a:p>
        </p:txBody>
      </p:sp>
      <p:sp>
        <p:nvSpPr>
          <p:cNvPr id="95" name="Shape 624">
            <a:extLst>
              <a:ext uri="{FF2B5EF4-FFF2-40B4-BE49-F238E27FC236}">
                <a16:creationId xmlns:a16="http://schemas.microsoft.com/office/drawing/2014/main" id="{9AF20731-B2B8-8C46-BD0A-65B155C6DEEF}"/>
              </a:ext>
            </a:extLst>
          </p:cNvPr>
          <p:cNvSpPr/>
          <p:nvPr userDrawn="1"/>
        </p:nvSpPr>
        <p:spPr>
          <a:xfrm flipH="1" flipV="1">
            <a:off x="14550331" y="8816893"/>
            <a:ext cx="9123866" cy="26568"/>
          </a:xfrm>
          <a:prstGeom prst="line">
            <a:avLst/>
          </a:prstGeom>
          <a:ln w="12700">
            <a:solidFill>
              <a:schemeClr val="bg2">
                <a:lumMod val="60000"/>
                <a:lumOff val="40000"/>
              </a:schemeClr>
            </a:solidFill>
          </a:ln>
        </p:spPr>
        <p:txBody>
          <a:bodyPr lIns="121919" tIns="121919" rIns="121919" bIns="121919"/>
          <a:lstStyle/>
          <a:p>
            <a:endParaRPr/>
          </a:p>
        </p:txBody>
      </p:sp>
      <p:sp>
        <p:nvSpPr>
          <p:cNvPr id="96" name="Shape 624">
            <a:extLst>
              <a:ext uri="{FF2B5EF4-FFF2-40B4-BE49-F238E27FC236}">
                <a16:creationId xmlns:a16="http://schemas.microsoft.com/office/drawing/2014/main" id="{C6D7508B-F0D8-E943-82AC-EA32E409957C}"/>
              </a:ext>
            </a:extLst>
          </p:cNvPr>
          <p:cNvSpPr/>
          <p:nvPr userDrawn="1"/>
        </p:nvSpPr>
        <p:spPr>
          <a:xfrm flipH="1" flipV="1">
            <a:off x="14547806" y="10967880"/>
            <a:ext cx="9128915" cy="0"/>
          </a:xfrm>
          <a:prstGeom prst="line">
            <a:avLst/>
          </a:prstGeom>
          <a:ln w="12700">
            <a:solidFill>
              <a:schemeClr val="bg2">
                <a:lumMod val="60000"/>
                <a:lumOff val="40000"/>
              </a:schemeClr>
            </a:solidFill>
          </a:ln>
        </p:spPr>
        <p:txBody>
          <a:bodyPr lIns="121919" tIns="121919" rIns="121919" bIns="121919"/>
          <a:lstStyle/>
          <a:p>
            <a:endParaRPr/>
          </a:p>
        </p:txBody>
      </p:sp>
      <p:sp>
        <p:nvSpPr>
          <p:cNvPr id="97" name="Shape 11">
            <a:extLst>
              <a:ext uri="{FF2B5EF4-FFF2-40B4-BE49-F238E27FC236}">
                <a16:creationId xmlns:a16="http://schemas.microsoft.com/office/drawing/2014/main" id="{E49AAC3B-A399-284F-A1D0-EE3F28DFAE3C}"/>
              </a:ext>
            </a:extLst>
          </p:cNvPr>
          <p:cNvSpPr txBox="1">
            <a:spLocks/>
          </p:cNvSpPr>
          <p:nvPr userDrawn="1"/>
        </p:nvSpPr>
        <p:spPr>
          <a:xfrm>
            <a:off x="13308267" y="5214132"/>
            <a:ext cx="645367" cy="861772"/>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898989"/>
                </a:solidFill>
                <a:effectLst/>
                <a:uFillTx/>
                <a:latin typeface="Arial" charset="0"/>
                <a:ea typeface="Arial" charset="0"/>
                <a:cs typeface="Arial" charset="0"/>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a:lstStyle>
          <a:p>
            <a:pPr marL="0" marR="0" lvl="0" indent="0" algn="ctr" defTabSz="1219200" rtl="0" eaLnBrk="1" fontAlgn="auto" latinLnBrk="0" hangingPunct="0">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A70C35"/>
                </a:solidFill>
                <a:effectLst/>
                <a:uLnTx/>
                <a:uFillTx/>
                <a:latin typeface="Montserrat" charset="0"/>
                <a:ea typeface="Montserrat" charset="0"/>
                <a:cs typeface="Montserrat" charset="0"/>
                <a:sym typeface="Lucida Grande"/>
              </a:rPr>
              <a:t>G</a:t>
            </a:r>
          </a:p>
        </p:txBody>
      </p:sp>
      <p:sp>
        <p:nvSpPr>
          <p:cNvPr id="98" name="Shape 11">
            <a:extLst>
              <a:ext uri="{FF2B5EF4-FFF2-40B4-BE49-F238E27FC236}">
                <a16:creationId xmlns:a16="http://schemas.microsoft.com/office/drawing/2014/main" id="{E49AAC3B-A399-284F-A1D0-EE3F28DFAE3C}"/>
              </a:ext>
            </a:extLst>
          </p:cNvPr>
          <p:cNvSpPr txBox="1">
            <a:spLocks/>
          </p:cNvSpPr>
          <p:nvPr userDrawn="1"/>
        </p:nvSpPr>
        <p:spPr>
          <a:xfrm>
            <a:off x="13322694" y="7304522"/>
            <a:ext cx="616513" cy="861772"/>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898989"/>
                </a:solidFill>
                <a:effectLst/>
                <a:uFillTx/>
                <a:latin typeface="Arial" charset="0"/>
                <a:ea typeface="Arial" charset="0"/>
                <a:cs typeface="Arial" charset="0"/>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a:lstStyle>
          <a:p>
            <a:pPr marL="0" marR="0" lvl="0" indent="0" algn="ctr" defTabSz="1219200" rtl="0" eaLnBrk="1" fontAlgn="auto" latinLnBrk="0" hangingPunct="0">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A70C35"/>
                </a:solidFill>
                <a:effectLst/>
                <a:uLnTx/>
                <a:uFillTx/>
                <a:latin typeface="Montserrat" charset="0"/>
                <a:ea typeface="Montserrat" charset="0"/>
                <a:cs typeface="Montserrat" charset="0"/>
                <a:sym typeface="Lucida Grande"/>
              </a:rPr>
              <a:t>H</a:t>
            </a:r>
          </a:p>
        </p:txBody>
      </p:sp>
      <p:sp>
        <p:nvSpPr>
          <p:cNvPr id="99" name="Shape 11">
            <a:extLst>
              <a:ext uri="{FF2B5EF4-FFF2-40B4-BE49-F238E27FC236}">
                <a16:creationId xmlns:a16="http://schemas.microsoft.com/office/drawing/2014/main" id="{E49AAC3B-A399-284F-A1D0-EE3F28DFAE3C}"/>
              </a:ext>
            </a:extLst>
          </p:cNvPr>
          <p:cNvSpPr txBox="1">
            <a:spLocks/>
          </p:cNvSpPr>
          <p:nvPr userDrawn="1"/>
        </p:nvSpPr>
        <p:spPr>
          <a:xfrm>
            <a:off x="13436507" y="9489534"/>
            <a:ext cx="388887" cy="861772"/>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898989"/>
                </a:solidFill>
                <a:effectLst/>
                <a:uFillTx/>
                <a:latin typeface="Arial" charset="0"/>
                <a:ea typeface="Arial" charset="0"/>
                <a:cs typeface="Arial" charset="0"/>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a:lstStyle>
          <a:p>
            <a:pPr marL="0" marR="0" lvl="0" indent="0" algn="ctr" defTabSz="1219200" rtl="0" eaLnBrk="1" fontAlgn="auto" latinLnBrk="0" hangingPunct="0">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A70C35"/>
                </a:solidFill>
                <a:effectLst/>
                <a:uLnTx/>
                <a:uFillTx/>
                <a:latin typeface="Montserrat" charset="0"/>
                <a:ea typeface="Montserrat" charset="0"/>
                <a:cs typeface="Montserrat" charset="0"/>
                <a:sym typeface="Lucida Grande"/>
              </a:rPr>
              <a:t>I</a:t>
            </a:r>
          </a:p>
        </p:txBody>
      </p:sp>
      <p:sp>
        <p:nvSpPr>
          <p:cNvPr id="100" name="Shape 11">
            <a:extLst>
              <a:ext uri="{FF2B5EF4-FFF2-40B4-BE49-F238E27FC236}">
                <a16:creationId xmlns:a16="http://schemas.microsoft.com/office/drawing/2014/main" id="{E49AAC3B-A399-284F-A1D0-EE3F28DFAE3C}"/>
              </a:ext>
            </a:extLst>
          </p:cNvPr>
          <p:cNvSpPr txBox="1">
            <a:spLocks/>
          </p:cNvSpPr>
          <p:nvPr userDrawn="1"/>
        </p:nvSpPr>
        <p:spPr>
          <a:xfrm>
            <a:off x="13379600" y="11494381"/>
            <a:ext cx="502700" cy="861772"/>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898989"/>
                </a:solidFill>
                <a:effectLst/>
                <a:uFillTx/>
                <a:latin typeface="Arial" charset="0"/>
                <a:ea typeface="Arial" charset="0"/>
                <a:cs typeface="Arial" charset="0"/>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a:lstStyle>
          <a:p>
            <a:pPr marL="0" marR="0" lvl="0" indent="0" algn="ctr" defTabSz="1219200" rtl="0" eaLnBrk="1" fontAlgn="auto" latinLnBrk="0" hangingPunct="0">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A70C35"/>
                </a:solidFill>
                <a:effectLst/>
                <a:uLnTx/>
                <a:uFillTx/>
                <a:latin typeface="Montserrat" charset="0"/>
                <a:ea typeface="Montserrat" charset="0"/>
                <a:cs typeface="Montserrat" charset="0"/>
                <a:sym typeface="Lucida Grande"/>
              </a:rPr>
              <a:t>J</a:t>
            </a:r>
          </a:p>
        </p:txBody>
      </p:sp>
      <p:sp>
        <p:nvSpPr>
          <p:cNvPr id="101" name="Segnaposto testo 8"/>
          <p:cNvSpPr>
            <a:spLocks noGrp="1"/>
          </p:cNvSpPr>
          <p:nvPr>
            <p:ph type="body" sz="quarter" idx="18"/>
          </p:nvPr>
        </p:nvSpPr>
        <p:spPr>
          <a:xfrm>
            <a:off x="15017655" y="3331775"/>
            <a:ext cx="8656542" cy="482659"/>
          </a:xfrm>
          <a:prstGeom prst="rect">
            <a:avLst/>
          </a:prstGeom>
        </p:spPr>
        <p:txBody>
          <a:bodyPr/>
          <a:lstStyle>
            <a:lvl1pPr marL="39688" indent="0">
              <a:buNone/>
              <a:defRPr sz="3200">
                <a:latin typeface="Arial" panose="020B0604020202020204" pitchFamily="34" charset="0"/>
                <a:cs typeface="Arial" panose="020B0604020202020204" pitchFamily="34" charset="0"/>
              </a:defRPr>
            </a:lvl1pPr>
            <a:lvl2pPr>
              <a:defRPr sz="4400">
                <a:latin typeface="Arial" panose="020B0604020202020204" pitchFamily="34" charset="0"/>
                <a:cs typeface="Arial" panose="020B0604020202020204" pitchFamily="34" charset="0"/>
              </a:defRPr>
            </a:lvl2pPr>
            <a:lvl3pPr>
              <a:defRPr sz="4400">
                <a:latin typeface="Arial" panose="020B0604020202020204" pitchFamily="34" charset="0"/>
                <a:cs typeface="Arial" panose="020B0604020202020204" pitchFamily="34" charset="0"/>
              </a:defRPr>
            </a:lvl3pPr>
            <a:lvl4pPr>
              <a:defRPr sz="4400">
                <a:latin typeface="Arial" panose="020B0604020202020204" pitchFamily="34" charset="0"/>
                <a:cs typeface="Arial" panose="020B0604020202020204" pitchFamily="34" charset="0"/>
              </a:defRPr>
            </a:lvl4pPr>
            <a:lvl5pPr>
              <a:defRPr sz="4400">
                <a:latin typeface="Arial" panose="020B0604020202020204" pitchFamily="34" charset="0"/>
                <a:cs typeface="Arial" panose="020B0604020202020204" pitchFamily="34" charset="0"/>
              </a:defRPr>
            </a:lvl5pPr>
          </a:lstStyle>
          <a:p>
            <a:pPr lvl="0"/>
            <a:r>
              <a:rPr lang="it-IT" dirty="0"/>
              <a:t>Modifica gli stili</a:t>
            </a:r>
          </a:p>
        </p:txBody>
      </p:sp>
      <p:sp>
        <p:nvSpPr>
          <p:cNvPr id="102" name="Segnaposto testo 8"/>
          <p:cNvSpPr>
            <a:spLocks noGrp="1"/>
          </p:cNvSpPr>
          <p:nvPr>
            <p:ph type="body" sz="quarter" idx="19"/>
          </p:nvPr>
        </p:nvSpPr>
        <p:spPr>
          <a:xfrm>
            <a:off x="15017655" y="5403690"/>
            <a:ext cx="8656542" cy="482659"/>
          </a:xfrm>
          <a:prstGeom prst="rect">
            <a:avLst/>
          </a:prstGeom>
        </p:spPr>
        <p:txBody>
          <a:bodyPr/>
          <a:lstStyle>
            <a:lvl1pPr marL="39688" indent="0">
              <a:buNone/>
              <a:defRPr sz="3200">
                <a:latin typeface="Arial" panose="020B0604020202020204" pitchFamily="34" charset="0"/>
                <a:cs typeface="Arial" panose="020B0604020202020204" pitchFamily="34" charset="0"/>
              </a:defRPr>
            </a:lvl1pPr>
            <a:lvl2pPr>
              <a:defRPr sz="4400">
                <a:latin typeface="Arial" panose="020B0604020202020204" pitchFamily="34" charset="0"/>
                <a:cs typeface="Arial" panose="020B0604020202020204" pitchFamily="34" charset="0"/>
              </a:defRPr>
            </a:lvl2pPr>
            <a:lvl3pPr>
              <a:defRPr sz="4400">
                <a:latin typeface="Arial" panose="020B0604020202020204" pitchFamily="34" charset="0"/>
                <a:cs typeface="Arial" panose="020B0604020202020204" pitchFamily="34" charset="0"/>
              </a:defRPr>
            </a:lvl3pPr>
            <a:lvl4pPr>
              <a:defRPr sz="4400">
                <a:latin typeface="Arial" panose="020B0604020202020204" pitchFamily="34" charset="0"/>
                <a:cs typeface="Arial" panose="020B0604020202020204" pitchFamily="34" charset="0"/>
              </a:defRPr>
            </a:lvl4pPr>
            <a:lvl5pPr>
              <a:defRPr sz="4400">
                <a:latin typeface="Arial" panose="020B0604020202020204" pitchFamily="34" charset="0"/>
                <a:cs typeface="Arial" panose="020B0604020202020204" pitchFamily="34" charset="0"/>
              </a:defRPr>
            </a:lvl5pPr>
          </a:lstStyle>
          <a:p>
            <a:pPr lvl="0"/>
            <a:r>
              <a:rPr lang="it-IT" dirty="0"/>
              <a:t>Modifica gli stili</a:t>
            </a:r>
          </a:p>
        </p:txBody>
      </p:sp>
      <p:sp>
        <p:nvSpPr>
          <p:cNvPr id="103" name="Segnaposto testo 8"/>
          <p:cNvSpPr>
            <a:spLocks noGrp="1"/>
          </p:cNvSpPr>
          <p:nvPr>
            <p:ph type="body" sz="quarter" idx="20"/>
          </p:nvPr>
        </p:nvSpPr>
        <p:spPr>
          <a:xfrm>
            <a:off x="15017655" y="7497144"/>
            <a:ext cx="8656542" cy="482659"/>
          </a:xfrm>
          <a:prstGeom prst="rect">
            <a:avLst/>
          </a:prstGeom>
        </p:spPr>
        <p:txBody>
          <a:bodyPr/>
          <a:lstStyle>
            <a:lvl1pPr marL="39688" indent="0">
              <a:buNone/>
              <a:defRPr sz="3200">
                <a:latin typeface="Arial" panose="020B0604020202020204" pitchFamily="34" charset="0"/>
                <a:cs typeface="Arial" panose="020B0604020202020204" pitchFamily="34" charset="0"/>
              </a:defRPr>
            </a:lvl1pPr>
            <a:lvl2pPr>
              <a:defRPr sz="4400">
                <a:latin typeface="Arial" panose="020B0604020202020204" pitchFamily="34" charset="0"/>
                <a:cs typeface="Arial" panose="020B0604020202020204" pitchFamily="34" charset="0"/>
              </a:defRPr>
            </a:lvl2pPr>
            <a:lvl3pPr>
              <a:defRPr sz="4400">
                <a:latin typeface="Arial" panose="020B0604020202020204" pitchFamily="34" charset="0"/>
                <a:cs typeface="Arial" panose="020B0604020202020204" pitchFamily="34" charset="0"/>
              </a:defRPr>
            </a:lvl3pPr>
            <a:lvl4pPr>
              <a:defRPr sz="4400">
                <a:latin typeface="Arial" panose="020B0604020202020204" pitchFamily="34" charset="0"/>
                <a:cs typeface="Arial" panose="020B0604020202020204" pitchFamily="34" charset="0"/>
              </a:defRPr>
            </a:lvl4pPr>
            <a:lvl5pPr>
              <a:defRPr sz="4400">
                <a:latin typeface="Arial" panose="020B0604020202020204" pitchFamily="34" charset="0"/>
                <a:cs typeface="Arial" panose="020B0604020202020204" pitchFamily="34" charset="0"/>
              </a:defRPr>
            </a:lvl5pPr>
          </a:lstStyle>
          <a:p>
            <a:pPr lvl="0"/>
            <a:r>
              <a:rPr lang="it-IT" dirty="0"/>
              <a:t>Modifica gli stili</a:t>
            </a:r>
          </a:p>
        </p:txBody>
      </p:sp>
      <p:sp>
        <p:nvSpPr>
          <p:cNvPr id="104" name="Segnaposto testo 8"/>
          <p:cNvSpPr>
            <a:spLocks noGrp="1"/>
          </p:cNvSpPr>
          <p:nvPr>
            <p:ph type="body" sz="quarter" idx="21"/>
          </p:nvPr>
        </p:nvSpPr>
        <p:spPr>
          <a:xfrm>
            <a:off x="15017655" y="9606068"/>
            <a:ext cx="8656542" cy="482659"/>
          </a:xfrm>
          <a:prstGeom prst="rect">
            <a:avLst/>
          </a:prstGeom>
        </p:spPr>
        <p:txBody>
          <a:bodyPr/>
          <a:lstStyle>
            <a:lvl1pPr marL="39688" indent="0">
              <a:buNone/>
              <a:defRPr sz="3200">
                <a:latin typeface="Arial" panose="020B0604020202020204" pitchFamily="34" charset="0"/>
                <a:cs typeface="Arial" panose="020B0604020202020204" pitchFamily="34" charset="0"/>
              </a:defRPr>
            </a:lvl1pPr>
            <a:lvl2pPr>
              <a:defRPr sz="4400">
                <a:latin typeface="Arial" panose="020B0604020202020204" pitchFamily="34" charset="0"/>
                <a:cs typeface="Arial" panose="020B0604020202020204" pitchFamily="34" charset="0"/>
              </a:defRPr>
            </a:lvl2pPr>
            <a:lvl3pPr>
              <a:defRPr sz="4400">
                <a:latin typeface="Arial" panose="020B0604020202020204" pitchFamily="34" charset="0"/>
                <a:cs typeface="Arial" panose="020B0604020202020204" pitchFamily="34" charset="0"/>
              </a:defRPr>
            </a:lvl3pPr>
            <a:lvl4pPr>
              <a:defRPr sz="4400">
                <a:latin typeface="Arial" panose="020B0604020202020204" pitchFamily="34" charset="0"/>
                <a:cs typeface="Arial" panose="020B0604020202020204" pitchFamily="34" charset="0"/>
              </a:defRPr>
            </a:lvl4pPr>
            <a:lvl5pPr>
              <a:defRPr sz="4400">
                <a:latin typeface="Arial" panose="020B0604020202020204" pitchFamily="34" charset="0"/>
                <a:cs typeface="Arial" panose="020B0604020202020204" pitchFamily="34" charset="0"/>
              </a:defRPr>
            </a:lvl5pPr>
          </a:lstStyle>
          <a:p>
            <a:pPr lvl="0"/>
            <a:r>
              <a:rPr lang="it-IT" dirty="0"/>
              <a:t>Modifica gli stili</a:t>
            </a:r>
          </a:p>
        </p:txBody>
      </p:sp>
      <p:sp>
        <p:nvSpPr>
          <p:cNvPr id="105" name="Segnaposto testo 8"/>
          <p:cNvSpPr>
            <a:spLocks noGrp="1"/>
          </p:cNvSpPr>
          <p:nvPr>
            <p:ph type="body" sz="quarter" idx="22"/>
          </p:nvPr>
        </p:nvSpPr>
        <p:spPr>
          <a:xfrm>
            <a:off x="15026986" y="11683937"/>
            <a:ext cx="8656542" cy="482659"/>
          </a:xfrm>
          <a:prstGeom prst="rect">
            <a:avLst/>
          </a:prstGeom>
        </p:spPr>
        <p:txBody>
          <a:bodyPr/>
          <a:lstStyle>
            <a:lvl1pPr marL="39688" indent="0">
              <a:buNone/>
              <a:defRPr sz="3200">
                <a:latin typeface="Arial" panose="020B0604020202020204" pitchFamily="34" charset="0"/>
                <a:cs typeface="Arial" panose="020B0604020202020204" pitchFamily="34" charset="0"/>
              </a:defRPr>
            </a:lvl1pPr>
            <a:lvl2pPr>
              <a:defRPr sz="4400">
                <a:latin typeface="Arial" panose="020B0604020202020204" pitchFamily="34" charset="0"/>
                <a:cs typeface="Arial" panose="020B0604020202020204" pitchFamily="34" charset="0"/>
              </a:defRPr>
            </a:lvl2pPr>
            <a:lvl3pPr>
              <a:defRPr sz="4400">
                <a:latin typeface="Arial" panose="020B0604020202020204" pitchFamily="34" charset="0"/>
                <a:cs typeface="Arial" panose="020B0604020202020204" pitchFamily="34" charset="0"/>
              </a:defRPr>
            </a:lvl3pPr>
            <a:lvl4pPr>
              <a:defRPr sz="4400">
                <a:latin typeface="Arial" panose="020B0604020202020204" pitchFamily="34" charset="0"/>
                <a:cs typeface="Arial" panose="020B0604020202020204" pitchFamily="34" charset="0"/>
              </a:defRPr>
            </a:lvl4pPr>
            <a:lvl5pPr>
              <a:defRPr sz="4400">
                <a:latin typeface="Arial" panose="020B0604020202020204" pitchFamily="34" charset="0"/>
                <a:cs typeface="Arial" panose="020B0604020202020204" pitchFamily="34" charset="0"/>
              </a:defRPr>
            </a:lvl5pPr>
          </a:lstStyle>
          <a:p>
            <a:pPr lvl="0"/>
            <a:r>
              <a:rPr lang="it-IT" dirty="0"/>
              <a:t>Modifica gli stili</a:t>
            </a:r>
          </a:p>
        </p:txBody>
      </p:sp>
      <p:pic>
        <p:nvPicPr>
          <p:cNvPr id="36" name="Picture 18">
            <a:extLst>
              <a:ext uri="{FF2B5EF4-FFF2-40B4-BE49-F238E27FC236}">
                <a16:creationId xmlns:a16="http://schemas.microsoft.com/office/drawing/2014/main" id="{D6A114E7-3F3C-4361-BDE7-43BF5BDD3F6B}"/>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37" name="Segnaposto testo 5">
            <a:extLst>
              <a:ext uri="{FF2B5EF4-FFF2-40B4-BE49-F238E27FC236}">
                <a16:creationId xmlns:a16="http://schemas.microsoft.com/office/drawing/2014/main" id="{B5C39AB3-24AB-42B1-A353-F75A65B8B14D}"/>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38" name="Segnaposto testo 7">
            <a:extLst>
              <a:ext uri="{FF2B5EF4-FFF2-40B4-BE49-F238E27FC236}">
                <a16:creationId xmlns:a16="http://schemas.microsoft.com/office/drawing/2014/main" id="{1A17D0F8-1501-4783-8E44-735BB30906FB}"/>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593303129"/>
      </p:ext>
    </p:extLst>
  </p:cSld>
  <p:clrMapOvr>
    <a:masterClrMapping/>
  </p:clrMapOvr>
  <p:transition spd="med"/>
  <p:extLst>
    <p:ext uri="{DCECCB84-F9BA-43D5-87BE-67443E8EF086}">
      <p15:sldGuideLst xmlns:p15="http://schemas.microsoft.com/office/powerpoint/2012/main">
        <p15:guide id="2" pos="786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cxnSp>
        <p:nvCxnSpPr>
          <p:cNvPr id="235" name="Straight Connector 5"/>
          <p:cNvCxnSpPr/>
          <p:nvPr userDrawn="1"/>
        </p:nvCxnSpPr>
        <p:spPr>
          <a:xfrm>
            <a:off x="3397063" y="6896282"/>
            <a:ext cx="20986937"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36" name="Rectangle 9"/>
          <p:cNvSpPr/>
          <p:nvPr userDrawn="1"/>
        </p:nvSpPr>
        <p:spPr>
          <a:xfrm>
            <a:off x="2287299" y="6234752"/>
            <a:ext cx="2814920" cy="1323059"/>
          </a:xfrm>
          <a:prstGeom prst="rect">
            <a:avLst/>
          </a:prstGeom>
          <a:solidFill>
            <a:schemeClr val="bg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mj-lt"/>
                <a:ea typeface="Roboto" panose="02000000000000000000" pitchFamily="2" charset="0"/>
              </a:rPr>
              <a:t>2019</a:t>
            </a:r>
          </a:p>
        </p:txBody>
      </p:sp>
      <p:sp>
        <p:nvSpPr>
          <p:cNvPr id="237" name="TextBox 12"/>
          <p:cNvSpPr txBox="1"/>
          <p:nvPr userDrawn="1"/>
        </p:nvSpPr>
        <p:spPr>
          <a:xfrm>
            <a:off x="2254250" y="2985811"/>
            <a:ext cx="2475358" cy="982513"/>
          </a:xfrm>
          <a:prstGeom prst="rect">
            <a:avLst/>
          </a:prstGeom>
          <a:noFill/>
        </p:spPr>
        <p:txBody>
          <a:bodyPr wrap="none" rtlCol="0">
            <a:spAutoFit/>
          </a:bodyPr>
          <a:lstStyle/>
          <a:p>
            <a:pPr>
              <a:lnSpc>
                <a:spcPct val="150000"/>
              </a:lnSpc>
            </a:pPr>
            <a:r>
              <a:rPr lang="en-US" sz="4400" b="1" dirty="0">
                <a:solidFill>
                  <a:schemeClr val="bg2">
                    <a:lumMod val="75000"/>
                  </a:schemeClr>
                </a:solidFill>
                <a:latin typeface="+mj-lt"/>
                <a:ea typeface="Roboto" panose="02000000000000000000" pitchFamily="2" charset="0"/>
              </a:rPr>
              <a:t>Timeline</a:t>
            </a:r>
          </a:p>
        </p:txBody>
      </p:sp>
      <p:sp>
        <p:nvSpPr>
          <p:cNvPr id="238" name="Rectangle 13"/>
          <p:cNvSpPr/>
          <p:nvPr userDrawn="1"/>
        </p:nvSpPr>
        <p:spPr>
          <a:xfrm>
            <a:off x="2254250" y="3940122"/>
            <a:ext cx="10225088" cy="646331"/>
          </a:xfrm>
          <a:prstGeom prst="rect">
            <a:avLst/>
          </a:prstGeom>
        </p:spPr>
        <p:txBody>
          <a:bodyPr wrap="square">
            <a:spAutoFit/>
          </a:bodyPr>
          <a:lstStyle/>
          <a:p>
            <a:pPr>
              <a:lnSpc>
                <a:spcPct val="150000"/>
              </a:lnSpc>
            </a:pPr>
            <a:r>
              <a:rPr lang="en-US" sz="2400" dirty="0">
                <a:solidFill>
                  <a:schemeClr val="bg2">
                    <a:lumMod val="75000"/>
                  </a:schemeClr>
                </a:solidFill>
                <a:latin typeface="+mj-lt"/>
                <a:ea typeface="Roboto Light" panose="02000000000000000000" pitchFamily="2" charset="0"/>
                <a:cs typeface="Open Sans Light" panose="020B0306030504020204" pitchFamily="34" charset="0"/>
              </a:rPr>
              <a:t>Quickly repurpose top-line innovation before global communities. </a:t>
            </a:r>
          </a:p>
        </p:txBody>
      </p:sp>
      <p:grpSp>
        <p:nvGrpSpPr>
          <p:cNvPr id="239" name="Group 15"/>
          <p:cNvGrpSpPr/>
          <p:nvPr userDrawn="1"/>
        </p:nvGrpSpPr>
        <p:grpSpPr>
          <a:xfrm>
            <a:off x="2356440" y="10769580"/>
            <a:ext cx="5874753" cy="646331"/>
            <a:chOff x="11190059" y="9755056"/>
            <a:chExt cx="5874753" cy="646331"/>
          </a:xfrm>
        </p:grpSpPr>
        <p:sp>
          <p:nvSpPr>
            <p:cNvPr id="240" name="TextBox 16"/>
            <p:cNvSpPr txBox="1"/>
            <p:nvPr/>
          </p:nvSpPr>
          <p:spPr>
            <a:xfrm>
              <a:off x="11190059" y="9755056"/>
              <a:ext cx="925253" cy="646331"/>
            </a:xfrm>
            <a:prstGeom prst="rect">
              <a:avLst/>
            </a:prstGeom>
            <a:noFill/>
          </p:spPr>
          <p:txBody>
            <a:bodyPr wrap="none" rtlCol="0">
              <a:spAutoFit/>
            </a:bodyPr>
            <a:lstStyle/>
            <a:p>
              <a:r>
                <a:rPr lang="en-US" sz="3600">
                  <a:solidFill>
                    <a:schemeClr val="bg2">
                      <a:lumMod val="75000"/>
                    </a:schemeClr>
                  </a:solidFill>
                  <a:latin typeface="+mj-lt"/>
                  <a:ea typeface="Roboto Light" panose="02000000000000000000" pitchFamily="2" charset="0"/>
                </a:rPr>
                <a:t>75</a:t>
              </a:r>
              <a:r>
                <a:rPr lang="en-US" sz="2000">
                  <a:solidFill>
                    <a:schemeClr val="bg2">
                      <a:lumMod val="75000"/>
                    </a:schemeClr>
                  </a:solidFill>
                  <a:latin typeface="+mj-lt"/>
                  <a:ea typeface="Roboto Light" panose="02000000000000000000" pitchFamily="2" charset="0"/>
                </a:rPr>
                <a:t>%</a:t>
              </a:r>
            </a:p>
          </p:txBody>
        </p:sp>
        <p:sp>
          <p:nvSpPr>
            <p:cNvPr id="241" name="TextBox 17"/>
            <p:cNvSpPr txBox="1"/>
            <p:nvPr/>
          </p:nvSpPr>
          <p:spPr>
            <a:xfrm>
              <a:off x="12573964" y="9755056"/>
              <a:ext cx="2377574" cy="646331"/>
            </a:xfrm>
            <a:prstGeom prst="rect">
              <a:avLst/>
            </a:prstGeom>
            <a:noFill/>
          </p:spPr>
          <p:txBody>
            <a:bodyPr wrap="none" rtlCol="0">
              <a:spAutoFit/>
            </a:bodyPr>
            <a:lstStyle/>
            <a:p>
              <a:r>
                <a:rPr lang="en-US" sz="3600">
                  <a:solidFill>
                    <a:schemeClr val="bg2">
                      <a:lumMod val="75000"/>
                    </a:schemeClr>
                  </a:solidFill>
                  <a:latin typeface="+mj-lt"/>
                  <a:ea typeface="Roboto Light" panose="02000000000000000000" pitchFamily="2" charset="0"/>
                </a:rPr>
                <a:t>2,000</a:t>
              </a:r>
              <a:r>
                <a:rPr lang="en-US" sz="2000">
                  <a:solidFill>
                    <a:schemeClr val="bg2">
                      <a:lumMod val="75000"/>
                    </a:schemeClr>
                  </a:solidFill>
                  <a:latin typeface="+mj-lt"/>
                  <a:ea typeface="Roboto Light" panose="02000000000000000000" pitchFamily="2" charset="0"/>
                </a:rPr>
                <a:t>$ for Day</a:t>
              </a:r>
            </a:p>
          </p:txBody>
        </p:sp>
        <p:sp>
          <p:nvSpPr>
            <p:cNvPr id="242" name="TextBox 18"/>
            <p:cNvSpPr txBox="1"/>
            <p:nvPr/>
          </p:nvSpPr>
          <p:spPr>
            <a:xfrm>
              <a:off x="15312409" y="9755056"/>
              <a:ext cx="1752403" cy="646331"/>
            </a:xfrm>
            <a:prstGeom prst="rect">
              <a:avLst/>
            </a:prstGeom>
            <a:noFill/>
          </p:spPr>
          <p:txBody>
            <a:bodyPr wrap="none" rtlCol="0">
              <a:spAutoFit/>
            </a:bodyPr>
            <a:lstStyle/>
            <a:p>
              <a:r>
                <a:rPr lang="en-US" sz="3600">
                  <a:solidFill>
                    <a:schemeClr val="bg2">
                      <a:lumMod val="75000"/>
                    </a:schemeClr>
                  </a:solidFill>
                  <a:latin typeface="+mj-lt"/>
                  <a:ea typeface="Roboto Light" panose="02000000000000000000" pitchFamily="2" charset="0"/>
                </a:rPr>
                <a:t>850 </a:t>
              </a:r>
              <a:r>
                <a:rPr lang="en-US" sz="2000">
                  <a:solidFill>
                    <a:schemeClr val="bg2">
                      <a:lumMod val="75000"/>
                    </a:schemeClr>
                  </a:solidFill>
                  <a:latin typeface="+mj-lt"/>
                  <a:ea typeface="Roboto Light" panose="02000000000000000000" pitchFamily="2" charset="0"/>
                </a:rPr>
                <a:t>Users</a:t>
              </a:r>
            </a:p>
          </p:txBody>
        </p:sp>
        <p:cxnSp>
          <p:nvCxnSpPr>
            <p:cNvPr id="243" name="Straight Connector 19"/>
            <p:cNvCxnSpPr/>
            <p:nvPr/>
          </p:nvCxnSpPr>
          <p:spPr>
            <a:xfrm>
              <a:off x="12315784" y="9849621"/>
              <a:ext cx="0" cy="45720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4" name="Straight Connector 20"/>
            <p:cNvCxnSpPr/>
            <p:nvPr/>
          </p:nvCxnSpPr>
          <p:spPr>
            <a:xfrm>
              <a:off x="15054228" y="9849621"/>
              <a:ext cx="0" cy="45720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45" name="Rectangle 21"/>
          <p:cNvSpPr/>
          <p:nvPr userDrawn="1"/>
        </p:nvSpPr>
        <p:spPr>
          <a:xfrm>
            <a:off x="2287299" y="8508800"/>
            <a:ext cx="6087972" cy="1754326"/>
          </a:xfrm>
          <a:prstGeom prst="rect">
            <a:avLst/>
          </a:prstGeom>
        </p:spPr>
        <p:txBody>
          <a:bodyPr wrap="square">
            <a:spAutoFit/>
          </a:bodyPr>
          <a:lstStyle/>
          <a:p>
            <a:r>
              <a:rPr lang="en-US" sz="3600" dirty="0">
                <a:solidFill>
                  <a:schemeClr val="bg2">
                    <a:lumMod val="75000"/>
                  </a:schemeClr>
                </a:solidFill>
                <a:latin typeface="+mj-lt"/>
                <a:ea typeface="Roboto Light" panose="02000000000000000000" pitchFamily="2" charset="0"/>
                <a:cs typeface="Open Sans Light" panose="020B0306030504020204" pitchFamily="34" charset="0"/>
              </a:rPr>
              <a:t>Make a Positive Impression with this Clean and Strong Presentation Template</a:t>
            </a:r>
          </a:p>
        </p:txBody>
      </p:sp>
      <p:sp>
        <p:nvSpPr>
          <p:cNvPr id="246" name="Rectangle 22"/>
          <p:cNvSpPr/>
          <p:nvPr userDrawn="1"/>
        </p:nvSpPr>
        <p:spPr>
          <a:xfrm>
            <a:off x="13496107" y="6234752"/>
            <a:ext cx="2814920" cy="1323059"/>
          </a:xfrm>
          <a:prstGeom prst="rect">
            <a:avLst/>
          </a:prstGeom>
          <a:solidFill>
            <a:schemeClr val="bg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mj-lt"/>
                <a:ea typeface="Roboto" panose="02000000000000000000" pitchFamily="2" charset="0"/>
              </a:rPr>
              <a:t>2018</a:t>
            </a:r>
          </a:p>
        </p:txBody>
      </p:sp>
      <p:sp>
        <p:nvSpPr>
          <p:cNvPr id="247" name="Rounded Rectangle 23"/>
          <p:cNvSpPr/>
          <p:nvPr userDrawn="1"/>
        </p:nvSpPr>
        <p:spPr>
          <a:xfrm>
            <a:off x="13496107" y="10730977"/>
            <a:ext cx="2733472" cy="592711"/>
          </a:xfrm>
          <a:prstGeom prst="roundRect">
            <a:avLst>
              <a:gd name="adj"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mn-lt"/>
                <a:ea typeface="Roboto Light" panose="02000000000000000000" pitchFamily="2" charset="0"/>
              </a:rPr>
              <a:t>Chart</a:t>
            </a:r>
            <a:r>
              <a:rPr lang="en-US" sz="1800" dirty="0">
                <a:solidFill>
                  <a:schemeClr val="bg1"/>
                </a:solidFill>
                <a:latin typeface="+mn-lt"/>
                <a:ea typeface="Roboto Light" panose="02000000000000000000" pitchFamily="2" charset="0"/>
              </a:rPr>
              <a:t> Name</a:t>
            </a:r>
          </a:p>
        </p:txBody>
      </p:sp>
      <p:sp>
        <p:nvSpPr>
          <p:cNvPr id="248" name="Rounded Rectangle 24"/>
          <p:cNvSpPr/>
          <p:nvPr userDrawn="1"/>
        </p:nvSpPr>
        <p:spPr>
          <a:xfrm>
            <a:off x="16657676" y="10730977"/>
            <a:ext cx="2733472" cy="592711"/>
          </a:xfrm>
          <a:prstGeom prst="roundRect">
            <a:avLst>
              <a:gd name="adj" fmla="val 0"/>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latin typeface="+mn-lt"/>
                <a:ea typeface="Roboto Light" panose="02000000000000000000" pitchFamily="2" charset="0"/>
              </a:rPr>
              <a:t>Chart</a:t>
            </a:r>
            <a:r>
              <a:rPr lang="en-US" sz="1800">
                <a:solidFill>
                  <a:schemeClr val="bg1"/>
                </a:solidFill>
                <a:latin typeface="+mn-lt"/>
                <a:ea typeface="Roboto Light" panose="02000000000000000000" pitchFamily="2" charset="0"/>
              </a:rPr>
              <a:t> Name</a:t>
            </a:r>
          </a:p>
        </p:txBody>
      </p:sp>
      <p:sp>
        <p:nvSpPr>
          <p:cNvPr id="249" name="Rectangle 25"/>
          <p:cNvSpPr/>
          <p:nvPr userDrawn="1"/>
        </p:nvSpPr>
        <p:spPr>
          <a:xfrm>
            <a:off x="13496107" y="8508800"/>
            <a:ext cx="10181457" cy="1384995"/>
          </a:xfrm>
          <a:prstGeom prst="rect">
            <a:avLst/>
          </a:prstGeom>
        </p:spPr>
        <p:txBody>
          <a:bodyPr wrap="square">
            <a:spAutoFit/>
          </a:bodyPr>
          <a:lstStyle/>
          <a:p>
            <a:pPr>
              <a:lnSpc>
                <a:spcPct val="150000"/>
              </a:lnSpc>
            </a:pPr>
            <a:r>
              <a:rPr lang="en-US" sz="3600" b="1" dirty="0">
                <a:solidFill>
                  <a:schemeClr val="bg2">
                    <a:lumMod val="75000"/>
                  </a:schemeClr>
                </a:solidFill>
                <a:latin typeface="+mj-lt"/>
                <a:ea typeface="Roboto" panose="02000000000000000000" pitchFamily="2" charset="0"/>
                <a:cs typeface="Open Sans Light" panose="020B0306030504020204" pitchFamily="34" charset="0"/>
              </a:rPr>
              <a:t>01. Featured</a:t>
            </a:r>
            <a:r>
              <a:rPr lang="en-US" sz="2200" b="1" dirty="0">
                <a:solidFill>
                  <a:schemeClr val="bg2">
                    <a:lumMod val="75000"/>
                  </a:schemeClr>
                </a:solidFill>
                <a:latin typeface="+mj-lt"/>
                <a:ea typeface="Roboto" panose="02000000000000000000" pitchFamily="2" charset="0"/>
                <a:cs typeface="Open Sans Light" panose="020B0306030504020204" pitchFamily="34" charset="0"/>
              </a:rPr>
              <a:t> </a:t>
            </a:r>
            <a:r>
              <a:rPr lang="en-US" sz="2200" dirty="0">
                <a:solidFill>
                  <a:schemeClr val="bg2">
                    <a:lumMod val="75000"/>
                  </a:schemeClr>
                </a:solidFill>
                <a:latin typeface="+mj-lt"/>
                <a:ea typeface="Roboto" panose="02000000000000000000" pitchFamily="2" charset="0"/>
                <a:cs typeface="Open Sans Light" panose="020B0306030504020204" pitchFamily="34" charset="0"/>
              </a:rPr>
              <a:t>Name</a:t>
            </a:r>
          </a:p>
          <a:p>
            <a:pPr>
              <a:lnSpc>
                <a:spcPct val="150000"/>
              </a:lnSpc>
            </a:pPr>
            <a:r>
              <a:rPr lang="en-US" sz="2000" dirty="0">
                <a:solidFill>
                  <a:schemeClr val="bg2">
                    <a:lumMod val="75000"/>
                  </a:schemeClr>
                </a:solidFill>
                <a:latin typeface="+mn-lt"/>
                <a:ea typeface="Roboto Light" panose="02000000000000000000" pitchFamily="2" charset="0"/>
                <a:cs typeface="Open Sans Light" panose="020B0306030504020204" pitchFamily="34" charset="0"/>
              </a:rPr>
              <a:t>Lorem Ipsum is simply dummy text of the printing and typesetting industry. </a:t>
            </a:r>
          </a:p>
        </p:txBody>
      </p:sp>
      <p:pic>
        <p:nvPicPr>
          <p:cNvPr id="20" name="Picture 18">
            <a:extLst>
              <a:ext uri="{FF2B5EF4-FFF2-40B4-BE49-F238E27FC236}">
                <a16:creationId xmlns:a16="http://schemas.microsoft.com/office/drawing/2014/main" id="{E152E8C9-1ED2-4429-98B4-A0C1845CADD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21" name="Segnaposto testo 5">
            <a:extLst>
              <a:ext uri="{FF2B5EF4-FFF2-40B4-BE49-F238E27FC236}">
                <a16:creationId xmlns:a16="http://schemas.microsoft.com/office/drawing/2014/main" id="{5B42693F-E94B-4399-A8F4-03E5E35CA3CE}"/>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22" name="Segnaposto testo 7">
            <a:extLst>
              <a:ext uri="{FF2B5EF4-FFF2-40B4-BE49-F238E27FC236}">
                <a16:creationId xmlns:a16="http://schemas.microsoft.com/office/drawing/2014/main" id="{1BF3DD29-5D9B-4A7A-8854-2A5EB662A878}"/>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1598566166"/>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cxnSp>
        <p:nvCxnSpPr>
          <p:cNvPr id="235" name="Straight Connector 5"/>
          <p:cNvCxnSpPr/>
          <p:nvPr userDrawn="1"/>
        </p:nvCxnSpPr>
        <p:spPr>
          <a:xfrm>
            <a:off x="1480808" y="6896282"/>
            <a:ext cx="22903192"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36" name="Rectangle 9"/>
          <p:cNvSpPr/>
          <p:nvPr userDrawn="1"/>
        </p:nvSpPr>
        <p:spPr>
          <a:xfrm>
            <a:off x="2287299" y="6234752"/>
            <a:ext cx="2814920" cy="1323059"/>
          </a:xfrm>
          <a:prstGeom prst="rect">
            <a:avLst/>
          </a:prstGeom>
          <a:solidFill>
            <a:schemeClr val="bg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mj-lt"/>
                <a:ea typeface="Roboto" panose="02000000000000000000" pitchFamily="2" charset="0"/>
              </a:rPr>
              <a:t>2017</a:t>
            </a:r>
          </a:p>
        </p:txBody>
      </p:sp>
      <p:sp>
        <p:nvSpPr>
          <p:cNvPr id="237" name="TextBox 12"/>
          <p:cNvSpPr txBox="1"/>
          <p:nvPr userDrawn="1"/>
        </p:nvSpPr>
        <p:spPr>
          <a:xfrm>
            <a:off x="2254250" y="2985811"/>
            <a:ext cx="2475358" cy="982513"/>
          </a:xfrm>
          <a:prstGeom prst="rect">
            <a:avLst/>
          </a:prstGeom>
          <a:noFill/>
        </p:spPr>
        <p:txBody>
          <a:bodyPr wrap="none" rtlCol="0">
            <a:spAutoFit/>
          </a:bodyPr>
          <a:lstStyle/>
          <a:p>
            <a:pPr>
              <a:lnSpc>
                <a:spcPct val="150000"/>
              </a:lnSpc>
            </a:pPr>
            <a:r>
              <a:rPr lang="en-US" sz="4400" b="1" dirty="0">
                <a:solidFill>
                  <a:schemeClr val="bg2">
                    <a:lumMod val="75000"/>
                  </a:schemeClr>
                </a:solidFill>
                <a:latin typeface="+mj-lt"/>
                <a:ea typeface="Roboto" panose="02000000000000000000" pitchFamily="2" charset="0"/>
              </a:rPr>
              <a:t>Timeline</a:t>
            </a:r>
          </a:p>
        </p:txBody>
      </p:sp>
      <p:sp>
        <p:nvSpPr>
          <p:cNvPr id="238" name="Rectangle 13"/>
          <p:cNvSpPr/>
          <p:nvPr userDrawn="1"/>
        </p:nvSpPr>
        <p:spPr>
          <a:xfrm>
            <a:off x="2254250" y="3940122"/>
            <a:ext cx="10225088" cy="646331"/>
          </a:xfrm>
          <a:prstGeom prst="rect">
            <a:avLst/>
          </a:prstGeom>
        </p:spPr>
        <p:txBody>
          <a:bodyPr wrap="square">
            <a:spAutoFit/>
          </a:bodyPr>
          <a:lstStyle/>
          <a:p>
            <a:pPr>
              <a:lnSpc>
                <a:spcPct val="150000"/>
              </a:lnSpc>
            </a:pPr>
            <a:r>
              <a:rPr lang="en-US" sz="2400" dirty="0">
                <a:solidFill>
                  <a:schemeClr val="bg2">
                    <a:lumMod val="75000"/>
                  </a:schemeClr>
                </a:solidFill>
                <a:latin typeface="+mj-lt"/>
                <a:ea typeface="Roboto Light" panose="02000000000000000000" pitchFamily="2" charset="0"/>
                <a:cs typeface="Open Sans Light" panose="020B0306030504020204" pitchFamily="34" charset="0"/>
              </a:rPr>
              <a:t>Quickly repurpose top-line innovation before global communities. </a:t>
            </a:r>
          </a:p>
        </p:txBody>
      </p:sp>
      <p:sp>
        <p:nvSpPr>
          <p:cNvPr id="246" name="Rectangle 22"/>
          <p:cNvSpPr/>
          <p:nvPr userDrawn="1"/>
        </p:nvSpPr>
        <p:spPr>
          <a:xfrm>
            <a:off x="13496107" y="6234752"/>
            <a:ext cx="2814920" cy="1323059"/>
          </a:xfrm>
          <a:prstGeom prst="rect">
            <a:avLst/>
          </a:prstGeom>
          <a:solidFill>
            <a:schemeClr val="bg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mj-lt"/>
                <a:ea typeface="Roboto" panose="02000000000000000000" pitchFamily="2" charset="0"/>
              </a:rPr>
              <a:t>2016</a:t>
            </a:r>
          </a:p>
        </p:txBody>
      </p:sp>
      <p:sp>
        <p:nvSpPr>
          <p:cNvPr id="247" name="Rounded Rectangle 23"/>
          <p:cNvSpPr/>
          <p:nvPr userDrawn="1"/>
        </p:nvSpPr>
        <p:spPr>
          <a:xfrm>
            <a:off x="13496107" y="10730977"/>
            <a:ext cx="2733472" cy="592711"/>
          </a:xfrm>
          <a:prstGeom prst="roundRect">
            <a:avLst>
              <a:gd name="adj"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mn-lt"/>
                <a:ea typeface="Roboto Light" panose="02000000000000000000" pitchFamily="2" charset="0"/>
              </a:rPr>
              <a:t>Chart</a:t>
            </a:r>
            <a:r>
              <a:rPr lang="en-US" sz="1800" dirty="0">
                <a:solidFill>
                  <a:schemeClr val="bg1"/>
                </a:solidFill>
                <a:latin typeface="+mn-lt"/>
                <a:ea typeface="Roboto Light" panose="02000000000000000000" pitchFamily="2" charset="0"/>
              </a:rPr>
              <a:t> Name</a:t>
            </a:r>
          </a:p>
        </p:txBody>
      </p:sp>
      <p:sp>
        <p:nvSpPr>
          <p:cNvPr id="248" name="Rounded Rectangle 24"/>
          <p:cNvSpPr/>
          <p:nvPr userDrawn="1"/>
        </p:nvSpPr>
        <p:spPr>
          <a:xfrm>
            <a:off x="16657676" y="10730977"/>
            <a:ext cx="2733472" cy="592711"/>
          </a:xfrm>
          <a:prstGeom prst="roundRect">
            <a:avLst>
              <a:gd name="adj" fmla="val 0"/>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latin typeface="+mn-lt"/>
                <a:ea typeface="Roboto Light" panose="02000000000000000000" pitchFamily="2" charset="0"/>
              </a:rPr>
              <a:t>Chart</a:t>
            </a:r>
            <a:r>
              <a:rPr lang="en-US" sz="1800">
                <a:solidFill>
                  <a:schemeClr val="bg1"/>
                </a:solidFill>
                <a:latin typeface="+mn-lt"/>
                <a:ea typeface="Roboto Light" panose="02000000000000000000" pitchFamily="2" charset="0"/>
              </a:rPr>
              <a:t> Name</a:t>
            </a:r>
          </a:p>
        </p:txBody>
      </p:sp>
      <p:sp>
        <p:nvSpPr>
          <p:cNvPr id="249" name="Rectangle 25"/>
          <p:cNvSpPr/>
          <p:nvPr userDrawn="1"/>
        </p:nvSpPr>
        <p:spPr>
          <a:xfrm>
            <a:off x="13496107" y="8508800"/>
            <a:ext cx="10181457" cy="1384995"/>
          </a:xfrm>
          <a:prstGeom prst="rect">
            <a:avLst/>
          </a:prstGeom>
        </p:spPr>
        <p:txBody>
          <a:bodyPr wrap="square">
            <a:spAutoFit/>
          </a:bodyPr>
          <a:lstStyle/>
          <a:p>
            <a:pPr>
              <a:lnSpc>
                <a:spcPct val="150000"/>
              </a:lnSpc>
            </a:pPr>
            <a:r>
              <a:rPr lang="en-US" sz="3600" b="1" dirty="0">
                <a:solidFill>
                  <a:schemeClr val="bg2">
                    <a:lumMod val="75000"/>
                  </a:schemeClr>
                </a:solidFill>
                <a:latin typeface="+mj-lt"/>
                <a:ea typeface="Roboto" panose="02000000000000000000" pitchFamily="2" charset="0"/>
                <a:cs typeface="Open Sans Light" panose="020B0306030504020204" pitchFamily="34" charset="0"/>
              </a:rPr>
              <a:t>01. Featured</a:t>
            </a:r>
            <a:r>
              <a:rPr lang="en-US" sz="2200" b="1" dirty="0">
                <a:solidFill>
                  <a:schemeClr val="bg2">
                    <a:lumMod val="75000"/>
                  </a:schemeClr>
                </a:solidFill>
                <a:latin typeface="+mj-lt"/>
                <a:ea typeface="Roboto" panose="02000000000000000000" pitchFamily="2" charset="0"/>
                <a:cs typeface="Open Sans Light" panose="020B0306030504020204" pitchFamily="34" charset="0"/>
              </a:rPr>
              <a:t> </a:t>
            </a:r>
            <a:r>
              <a:rPr lang="en-US" sz="2200" dirty="0">
                <a:solidFill>
                  <a:schemeClr val="bg2">
                    <a:lumMod val="75000"/>
                  </a:schemeClr>
                </a:solidFill>
                <a:latin typeface="+mj-lt"/>
                <a:ea typeface="Roboto" panose="02000000000000000000" pitchFamily="2" charset="0"/>
                <a:cs typeface="Open Sans Light" panose="020B0306030504020204" pitchFamily="34" charset="0"/>
              </a:rPr>
              <a:t>Name</a:t>
            </a:r>
          </a:p>
          <a:p>
            <a:pPr>
              <a:lnSpc>
                <a:spcPct val="150000"/>
              </a:lnSpc>
            </a:pPr>
            <a:r>
              <a:rPr lang="en-US" sz="2000" dirty="0">
                <a:solidFill>
                  <a:schemeClr val="bg2">
                    <a:lumMod val="75000"/>
                  </a:schemeClr>
                </a:solidFill>
                <a:latin typeface="+mn-lt"/>
                <a:ea typeface="Roboto Light" panose="02000000000000000000" pitchFamily="2" charset="0"/>
                <a:cs typeface="Open Sans Light" panose="020B0306030504020204" pitchFamily="34" charset="0"/>
              </a:rPr>
              <a:t>Lorem Ipsum is simply dummy text of the printing and typesetting industry. </a:t>
            </a:r>
          </a:p>
        </p:txBody>
      </p:sp>
      <p:sp>
        <p:nvSpPr>
          <p:cNvPr id="33" name="Rectangle 26"/>
          <p:cNvSpPr/>
          <p:nvPr userDrawn="1"/>
        </p:nvSpPr>
        <p:spPr>
          <a:xfrm>
            <a:off x="2254249" y="8508800"/>
            <a:ext cx="6174133" cy="1951496"/>
          </a:xfrm>
          <a:prstGeom prst="rect">
            <a:avLst/>
          </a:prstGeom>
        </p:spPr>
        <p:txBody>
          <a:bodyPr wrap="square">
            <a:spAutoFit/>
          </a:bodyPr>
          <a:lstStyle/>
          <a:p>
            <a:pPr>
              <a:lnSpc>
                <a:spcPct val="150000"/>
              </a:lnSpc>
            </a:pPr>
            <a:r>
              <a:rPr lang="en-US" sz="2800" b="0" i="1" dirty="0">
                <a:solidFill>
                  <a:schemeClr val="tx1">
                    <a:lumMod val="65000"/>
                    <a:lumOff val="35000"/>
                  </a:schemeClr>
                </a:solidFill>
                <a:latin typeface="+mn-lt"/>
                <a:ea typeface="Roboto Light" panose="02000000000000000000" pitchFamily="2" charset="0"/>
                <a:cs typeface="Open Sans Light" panose="020B0306030504020204" pitchFamily="34" charset="0"/>
              </a:rPr>
              <a:t>"</a:t>
            </a:r>
            <a:r>
              <a:rPr lang="en-US" sz="2800" b="0" i="1" dirty="0" err="1">
                <a:solidFill>
                  <a:schemeClr val="tx1">
                    <a:lumMod val="65000"/>
                    <a:lumOff val="35000"/>
                  </a:schemeClr>
                </a:solidFill>
                <a:latin typeface="+mn-lt"/>
                <a:ea typeface="Roboto Light" panose="02000000000000000000" pitchFamily="2" charset="0"/>
                <a:cs typeface="Open Sans Light" panose="020B0306030504020204" pitchFamily="34" charset="0"/>
              </a:rPr>
              <a:t>Neque</a:t>
            </a:r>
            <a:r>
              <a:rPr lang="en-US" sz="2800" b="0" i="1" dirty="0">
                <a:solidFill>
                  <a:schemeClr val="tx1">
                    <a:lumMod val="65000"/>
                    <a:lumOff val="35000"/>
                  </a:schemeClr>
                </a:solidFill>
                <a:latin typeface="+mn-lt"/>
                <a:ea typeface="Roboto Light" panose="02000000000000000000" pitchFamily="2" charset="0"/>
                <a:cs typeface="Open Sans Light" panose="020B0306030504020204" pitchFamily="34" charset="0"/>
              </a:rPr>
              <a:t> </a:t>
            </a:r>
            <a:r>
              <a:rPr lang="en-US" sz="2800" b="0" i="1" dirty="0" err="1">
                <a:solidFill>
                  <a:schemeClr val="tx1">
                    <a:lumMod val="65000"/>
                    <a:lumOff val="35000"/>
                  </a:schemeClr>
                </a:solidFill>
                <a:latin typeface="+mn-lt"/>
                <a:ea typeface="Roboto Light" panose="02000000000000000000" pitchFamily="2" charset="0"/>
                <a:cs typeface="Open Sans Light" panose="020B0306030504020204" pitchFamily="34" charset="0"/>
              </a:rPr>
              <a:t>porro</a:t>
            </a:r>
            <a:r>
              <a:rPr lang="en-US" sz="2800" b="0" i="1" dirty="0">
                <a:solidFill>
                  <a:schemeClr val="tx1">
                    <a:lumMod val="65000"/>
                    <a:lumOff val="35000"/>
                  </a:schemeClr>
                </a:solidFill>
                <a:latin typeface="+mn-lt"/>
                <a:ea typeface="Roboto Light" panose="02000000000000000000" pitchFamily="2" charset="0"/>
                <a:cs typeface="Open Sans Light" panose="020B0306030504020204" pitchFamily="34" charset="0"/>
              </a:rPr>
              <a:t> </a:t>
            </a:r>
            <a:r>
              <a:rPr lang="en-US" sz="2800" b="0" i="1" dirty="0" err="1">
                <a:solidFill>
                  <a:schemeClr val="tx1">
                    <a:lumMod val="65000"/>
                    <a:lumOff val="35000"/>
                  </a:schemeClr>
                </a:solidFill>
                <a:latin typeface="+mn-lt"/>
                <a:ea typeface="Roboto Light" panose="02000000000000000000" pitchFamily="2" charset="0"/>
                <a:cs typeface="Open Sans Light" panose="020B0306030504020204" pitchFamily="34" charset="0"/>
              </a:rPr>
              <a:t>quisquam</a:t>
            </a:r>
            <a:r>
              <a:rPr lang="en-US" sz="2800" b="0" i="1" dirty="0">
                <a:solidFill>
                  <a:schemeClr val="tx1">
                    <a:lumMod val="65000"/>
                    <a:lumOff val="35000"/>
                  </a:schemeClr>
                </a:solidFill>
                <a:latin typeface="+mn-lt"/>
                <a:ea typeface="Roboto Light" panose="02000000000000000000" pitchFamily="2" charset="0"/>
                <a:cs typeface="Open Sans Light" panose="020B0306030504020204" pitchFamily="34" charset="0"/>
              </a:rPr>
              <a:t> </a:t>
            </a:r>
            <a:r>
              <a:rPr lang="en-US" sz="2800" b="0" i="1" dirty="0" err="1">
                <a:solidFill>
                  <a:schemeClr val="tx1">
                    <a:lumMod val="65000"/>
                    <a:lumOff val="35000"/>
                  </a:schemeClr>
                </a:solidFill>
                <a:latin typeface="+mn-lt"/>
                <a:ea typeface="Roboto Light" panose="02000000000000000000" pitchFamily="2" charset="0"/>
                <a:cs typeface="Open Sans Light" panose="020B0306030504020204" pitchFamily="34" charset="0"/>
              </a:rPr>
              <a:t>est</a:t>
            </a:r>
            <a:r>
              <a:rPr lang="en-US" sz="2800" b="0" i="1" dirty="0">
                <a:solidFill>
                  <a:schemeClr val="tx1">
                    <a:lumMod val="65000"/>
                    <a:lumOff val="35000"/>
                  </a:schemeClr>
                </a:solidFill>
                <a:latin typeface="+mn-lt"/>
                <a:ea typeface="Roboto Light" panose="02000000000000000000" pitchFamily="2" charset="0"/>
                <a:cs typeface="Open Sans Light" panose="020B0306030504020204" pitchFamily="34" charset="0"/>
              </a:rPr>
              <a:t> qui </a:t>
            </a:r>
            <a:r>
              <a:rPr lang="en-US" sz="2800" b="0" i="1" dirty="0" err="1">
                <a:solidFill>
                  <a:schemeClr val="tx1">
                    <a:lumMod val="65000"/>
                    <a:lumOff val="35000"/>
                  </a:schemeClr>
                </a:solidFill>
                <a:latin typeface="+mn-lt"/>
                <a:ea typeface="Roboto Light" panose="02000000000000000000" pitchFamily="2" charset="0"/>
                <a:cs typeface="Open Sans Light" panose="020B0306030504020204" pitchFamily="34" charset="0"/>
              </a:rPr>
              <a:t>dolorem</a:t>
            </a:r>
            <a:r>
              <a:rPr lang="en-US" sz="2800" b="0" i="1" dirty="0">
                <a:solidFill>
                  <a:schemeClr val="tx1">
                    <a:lumMod val="65000"/>
                    <a:lumOff val="35000"/>
                  </a:schemeClr>
                </a:solidFill>
                <a:latin typeface="+mn-lt"/>
                <a:ea typeface="Roboto Light" panose="02000000000000000000" pitchFamily="2" charset="0"/>
                <a:cs typeface="Open Sans Light" panose="020B0306030504020204" pitchFamily="34" charset="0"/>
              </a:rPr>
              <a:t> ipsum </a:t>
            </a:r>
            <a:r>
              <a:rPr lang="en-US" sz="2800" b="0" i="1" dirty="0" err="1">
                <a:solidFill>
                  <a:schemeClr val="tx1">
                    <a:lumMod val="65000"/>
                    <a:lumOff val="35000"/>
                  </a:schemeClr>
                </a:solidFill>
                <a:latin typeface="+mn-lt"/>
                <a:ea typeface="Roboto Light" panose="02000000000000000000" pitchFamily="2" charset="0"/>
                <a:cs typeface="Open Sans Light" panose="020B0306030504020204" pitchFamily="34" charset="0"/>
              </a:rPr>
              <a:t>quia</a:t>
            </a:r>
            <a:r>
              <a:rPr lang="en-US" sz="2800" b="0" i="1" dirty="0">
                <a:solidFill>
                  <a:schemeClr val="tx1">
                    <a:lumMod val="65000"/>
                    <a:lumOff val="35000"/>
                  </a:schemeClr>
                </a:solidFill>
                <a:latin typeface="+mn-lt"/>
                <a:ea typeface="Roboto Light" panose="02000000000000000000" pitchFamily="2" charset="0"/>
                <a:cs typeface="Open Sans Light" panose="020B0306030504020204" pitchFamily="34" charset="0"/>
              </a:rPr>
              <a:t> dolor sit </a:t>
            </a:r>
            <a:r>
              <a:rPr lang="en-US" sz="2800" b="0" i="1" dirty="0" err="1">
                <a:solidFill>
                  <a:schemeClr val="tx1">
                    <a:lumMod val="65000"/>
                    <a:lumOff val="35000"/>
                  </a:schemeClr>
                </a:solidFill>
                <a:latin typeface="+mn-lt"/>
                <a:ea typeface="Roboto Light" panose="02000000000000000000" pitchFamily="2" charset="0"/>
                <a:cs typeface="Open Sans Light" panose="020B0306030504020204" pitchFamily="34" charset="0"/>
              </a:rPr>
              <a:t>amet</a:t>
            </a:r>
            <a:r>
              <a:rPr lang="en-US" sz="2800" b="0" i="1" dirty="0">
                <a:solidFill>
                  <a:schemeClr val="tx1">
                    <a:lumMod val="65000"/>
                    <a:lumOff val="35000"/>
                  </a:schemeClr>
                </a:solidFill>
                <a:latin typeface="+mn-lt"/>
                <a:ea typeface="Roboto Light" panose="02000000000000000000" pitchFamily="2" charset="0"/>
                <a:cs typeface="Open Sans Light" panose="020B0306030504020204" pitchFamily="34" charset="0"/>
              </a:rPr>
              <a:t>, </a:t>
            </a:r>
            <a:r>
              <a:rPr lang="en-US" sz="2800" b="0" i="1" dirty="0" err="1">
                <a:solidFill>
                  <a:schemeClr val="tx1">
                    <a:lumMod val="65000"/>
                    <a:lumOff val="35000"/>
                  </a:schemeClr>
                </a:solidFill>
                <a:latin typeface="+mn-lt"/>
                <a:ea typeface="Roboto Light" panose="02000000000000000000" pitchFamily="2" charset="0"/>
                <a:cs typeface="Open Sans Light" panose="020B0306030504020204" pitchFamily="34" charset="0"/>
              </a:rPr>
              <a:t>consectetur</a:t>
            </a:r>
            <a:r>
              <a:rPr lang="en-US" sz="2800" b="0" i="1" dirty="0">
                <a:solidFill>
                  <a:schemeClr val="tx1">
                    <a:lumMod val="65000"/>
                    <a:lumOff val="35000"/>
                  </a:schemeClr>
                </a:solidFill>
                <a:latin typeface="+mn-lt"/>
                <a:ea typeface="Roboto Light" panose="02000000000000000000" pitchFamily="2" charset="0"/>
                <a:cs typeface="Open Sans Light" panose="020B0306030504020204" pitchFamily="34" charset="0"/>
              </a:rPr>
              <a:t>, </a:t>
            </a:r>
            <a:r>
              <a:rPr lang="en-US" sz="2800" b="0" i="1" dirty="0" err="1">
                <a:solidFill>
                  <a:schemeClr val="tx1">
                    <a:lumMod val="65000"/>
                    <a:lumOff val="35000"/>
                  </a:schemeClr>
                </a:solidFill>
                <a:latin typeface="+mn-lt"/>
                <a:ea typeface="Roboto Light" panose="02000000000000000000" pitchFamily="2" charset="0"/>
                <a:cs typeface="Open Sans Light" panose="020B0306030504020204" pitchFamily="34" charset="0"/>
              </a:rPr>
              <a:t>adipisci</a:t>
            </a:r>
            <a:r>
              <a:rPr lang="en-US" sz="2800" b="0" i="1" dirty="0">
                <a:solidFill>
                  <a:schemeClr val="tx1">
                    <a:lumMod val="65000"/>
                    <a:lumOff val="35000"/>
                  </a:schemeClr>
                </a:solidFill>
                <a:latin typeface="+mn-lt"/>
                <a:ea typeface="Roboto Light" panose="02000000000000000000" pitchFamily="2" charset="0"/>
                <a:cs typeface="Open Sans Light" panose="020B0306030504020204" pitchFamily="34" charset="0"/>
              </a:rPr>
              <a:t> </a:t>
            </a:r>
            <a:r>
              <a:rPr lang="en-US" sz="2800" b="0" i="1" dirty="0" err="1">
                <a:solidFill>
                  <a:schemeClr val="tx1">
                    <a:lumMod val="65000"/>
                    <a:lumOff val="35000"/>
                  </a:schemeClr>
                </a:solidFill>
                <a:latin typeface="+mn-lt"/>
                <a:ea typeface="Roboto Light" panose="02000000000000000000" pitchFamily="2" charset="0"/>
                <a:cs typeface="Open Sans Light" panose="020B0306030504020204" pitchFamily="34" charset="0"/>
              </a:rPr>
              <a:t>velit</a:t>
            </a:r>
            <a:r>
              <a:rPr lang="en-US" sz="2800" b="0" i="1" dirty="0">
                <a:solidFill>
                  <a:schemeClr val="tx1">
                    <a:lumMod val="65000"/>
                    <a:lumOff val="35000"/>
                  </a:schemeClr>
                </a:solidFill>
                <a:latin typeface="+mn-lt"/>
                <a:ea typeface="Roboto Light" panose="02000000000000000000" pitchFamily="2" charset="0"/>
                <a:cs typeface="Open Sans Light" panose="020B0306030504020204" pitchFamily="34" charset="0"/>
              </a:rPr>
              <a:t>..."</a:t>
            </a:r>
          </a:p>
        </p:txBody>
      </p:sp>
      <p:sp>
        <p:nvSpPr>
          <p:cNvPr id="34" name="Shape 2784"/>
          <p:cNvSpPr/>
          <p:nvPr userDrawn="1"/>
        </p:nvSpPr>
        <p:spPr>
          <a:xfrm>
            <a:off x="2254249" y="11227137"/>
            <a:ext cx="527956" cy="527956"/>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bg2">
              <a:lumMod val="75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5" name="Shape 2785"/>
          <p:cNvSpPr/>
          <p:nvPr userDrawn="1"/>
        </p:nvSpPr>
        <p:spPr>
          <a:xfrm>
            <a:off x="3262164" y="11275132"/>
            <a:ext cx="527956" cy="431964"/>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rgbClr val="A70C35"/>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6" name="Shape 2786"/>
          <p:cNvSpPr/>
          <p:nvPr userDrawn="1"/>
        </p:nvSpPr>
        <p:spPr>
          <a:xfrm>
            <a:off x="4270076" y="11251134"/>
            <a:ext cx="527576" cy="479989"/>
          </a:xfrm>
          <a:custGeom>
            <a:avLst/>
            <a:gdLst/>
            <a:ahLst/>
            <a:cxnLst>
              <a:cxn ang="0">
                <a:pos x="wd2" y="hd2"/>
              </a:cxn>
              <a:cxn ang="5400000">
                <a:pos x="wd2" y="hd2"/>
              </a:cxn>
              <a:cxn ang="10800000">
                <a:pos x="wd2" y="hd2"/>
              </a:cxn>
              <a:cxn ang="16200000">
                <a:pos x="wd2" y="hd2"/>
              </a:cxn>
            </a:cxnLst>
            <a:rect l="0" t="0" r="r" b="b"/>
            <a:pathLst>
              <a:path w="21079" h="20458" extrusionOk="0">
                <a:moveTo>
                  <a:pt x="8629" y="9718"/>
                </a:moveTo>
                <a:cubicBezTo>
                  <a:pt x="8364" y="9718"/>
                  <a:pt x="8150" y="9946"/>
                  <a:pt x="8150" y="10229"/>
                </a:cubicBezTo>
                <a:cubicBezTo>
                  <a:pt x="8150" y="10512"/>
                  <a:pt x="8364" y="10740"/>
                  <a:pt x="8629" y="10740"/>
                </a:cubicBezTo>
                <a:cubicBezTo>
                  <a:pt x="8894" y="10740"/>
                  <a:pt x="9109" y="10512"/>
                  <a:pt x="9109" y="10229"/>
                </a:cubicBezTo>
                <a:cubicBezTo>
                  <a:pt x="9109" y="9946"/>
                  <a:pt x="8894" y="9718"/>
                  <a:pt x="8629" y="9718"/>
                </a:cubicBezTo>
                <a:moveTo>
                  <a:pt x="19841" y="17227"/>
                </a:moveTo>
                <a:cubicBezTo>
                  <a:pt x="18962" y="17974"/>
                  <a:pt x="18122" y="17900"/>
                  <a:pt x="18122" y="17900"/>
                </a:cubicBezTo>
                <a:cubicBezTo>
                  <a:pt x="17681" y="17900"/>
                  <a:pt x="16277" y="16919"/>
                  <a:pt x="9448" y="11852"/>
                </a:cubicBezTo>
                <a:lnTo>
                  <a:pt x="10866" y="10844"/>
                </a:lnTo>
                <a:cubicBezTo>
                  <a:pt x="10866" y="10844"/>
                  <a:pt x="19841" y="17227"/>
                  <a:pt x="19841" y="17227"/>
                </a:cubicBezTo>
                <a:close/>
                <a:moveTo>
                  <a:pt x="6661" y="12605"/>
                </a:moveTo>
                <a:cubicBezTo>
                  <a:pt x="6010" y="12349"/>
                  <a:pt x="5264" y="12239"/>
                  <a:pt x="4521" y="12267"/>
                </a:cubicBezTo>
                <a:cubicBezTo>
                  <a:pt x="15686" y="3965"/>
                  <a:pt x="17591" y="2558"/>
                  <a:pt x="18122" y="2558"/>
                </a:cubicBezTo>
                <a:cubicBezTo>
                  <a:pt x="18122" y="2558"/>
                  <a:pt x="18962" y="2484"/>
                  <a:pt x="19841" y="3231"/>
                </a:cubicBezTo>
                <a:cubicBezTo>
                  <a:pt x="19841" y="3231"/>
                  <a:pt x="6661" y="12605"/>
                  <a:pt x="6661" y="12605"/>
                </a:cubicBezTo>
                <a:close/>
                <a:moveTo>
                  <a:pt x="5586" y="19031"/>
                </a:moveTo>
                <a:cubicBezTo>
                  <a:pt x="4111" y="19863"/>
                  <a:pt x="2224" y="19369"/>
                  <a:pt x="1372" y="17927"/>
                </a:cubicBezTo>
                <a:cubicBezTo>
                  <a:pt x="520" y="16485"/>
                  <a:pt x="1026" y="14640"/>
                  <a:pt x="2501" y="13808"/>
                </a:cubicBezTo>
                <a:cubicBezTo>
                  <a:pt x="3977" y="12975"/>
                  <a:pt x="6532" y="13092"/>
                  <a:pt x="7383" y="14534"/>
                </a:cubicBezTo>
                <a:cubicBezTo>
                  <a:pt x="8235" y="15977"/>
                  <a:pt x="7062" y="18198"/>
                  <a:pt x="5586" y="19031"/>
                </a:cubicBezTo>
                <a:moveTo>
                  <a:pt x="4521" y="8191"/>
                </a:moveTo>
                <a:cubicBezTo>
                  <a:pt x="5264" y="8219"/>
                  <a:pt x="6010" y="8109"/>
                  <a:pt x="6661" y="7853"/>
                </a:cubicBezTo>
                <a:lnTo>
                  <a:pt x="7765" y="8638"/>
                </a:lnTo>
                <a:cubicBezTo>
                  <a:pt x="7345" y="8950"/>
                  <a:pt x="6901" y="9281"/>
                  <a:pt x="6443" y="9621"/>
                </a:cubicBezTo>
                <a:cubicBezTo>
                  <a:pt x="5833" y="9167"/>
                  <a:pt x="5200" y="8696"/>
                  <a:pt x="4521" y="8191"/>
                </a:cubicBezTo>
                <a:moveTo>
                  <a:pt x="2501" y="6650"/>
                </a:moveTo>
                <a:cubicBezTo>
                  <a:pt x="1026" y="5818"/>
                  <a:pt x="520" y="3973"/>
                  <a:pt x="1372" y="2531"/>
                </a:cubicBezTo>
                <a:cubicBezTo>
                  <a:pt x="2224" y="1089"/>
                  <a:pt x="4111" y="595"/>
                  <a:pt x="5586" y="1427"/>
                </a:cubicBezTo>
                <a:cubicBezTo>
                  <a:pt x="7062" y="2260"/>
                  <a:pt x="8235" y="4481"/>
                  <a:pt x="7383" y="5924"/>
                </a:cubicBezTo>
                <a:cubicBezTo>
                  <a:pt x="6532" y="7366"/>
                  <a:pt x="3977" y="7483"/>
                  <a:pt x="2501" y="6650"/>
                </a:cubicBezTo>
                <a:moveTo>
                  <a:pt x="21079" y="3580"/>
                </a:moveTo>
                <a:cubicBezTo>
                  <a:pt x="21079" y="2451"/>
                  <a:pt x="19262" y="1535"/>
                  <a:pt x="18203" y="1535"/>
                </a:cubicBezTo>
                <a:lnTo>
                  <a:pt x="18122" y="1535"/>
                </a:lnTo>
                <a:cubicBezTo>
                  <a:pt x="17404" y="1535"/>
                  <a:pt x="17139" y="1673"/>
                  <a:pt x="8610" y="8009"/>
                </a:cubicBezTo>
                <a:lnTo>
                  <a:pt x="7613" y="7300"/>
                </a:lnTo>
                <a:cubicBezTo>
                  <a:pt x="7876" y="7084"/>
                  <a:pt x="8104" y="6833"/>
                  <a:pt x="8275" y="6534"/>
                </a:cubicBezTo>
                <a:cubicBezTo>
                  <a:pt x="9372" y="4611"/>
                  <a:pt x="7861" y="1650"/>
                  <a:pt x="5960" y="539"/>
                </a:cubicBezTo>
                <a:cubicBezTo>
                  <a:pt x="4060" y="-571"/>
                  <a:pt x="1629" y="88"/>
                  <a:pt x="532" y="2011"/>
                </a:cubicBezTo>
                <a:cubicBezTo>
                  <a:pt x="-521" y="3857"/>
                  <a:pt x="41" y="6194"/>
                  <a:pt x="1769" y="7361"/>
                </a:cubicBezTo>
                <a:cubicBezTo>
                  <a:pt x="3185" y="8414"/>
                  <a:pt x="4458" y="9360"/>
                  <a:pt x="5626" y="10229"/>
                </a:cubicBezTo>
                <a:cubicBezTo>
                  <a:pt x="4461" y="11096"/>
                  <a:pt x="3178" y="12049"/>
                  <a:pt x="1769" y="13097"/>
                </a:cubicBezTo>
                <a:cubicBezTo>
                  <a:pt x="40" y="14264"/>
                  <a:pt x="-521" y="16601"/>
                  <a:pt x="532" y="18447"/>
                </a:cubicBezTo>
                <a:cubicBezTo>
                  <a:pt x="1629" y="20371"/>
                  <a:pt x="4060" y="21029"/>
                  <a:pt x="5960" y="19919"/>
                </a:cubicBezTo>
                <a:cubicBezTo>
                  <a:pt x="7861" y="18808"/>
                  <a:pt x="9372" y="15847"/>
                  <a:pt x="8275" y="13924"/>
                </a:cubicBezTo>
                <a:cubicBezTo>
                  <a:pt x="8104" y="13625"/>
                  <a:pt x="7876" y="13374"/>
                  <a:pt x="7613" y="13158"/>
                </a:cubicBezTo>
                <a:lnTo>
                  <a:pt x="8610" y="12449"/>
                </a:lnTo>
                <a:cubicBezTo>
                  <a:pt x="17134" y="18781"/>
                  <a:pt x="17404" y="18923"/>
                  <a:pt x="18122" y="18923"/>
                </a:cubicBezTo>
                <a:lnTo>
                  <a:pt x="18203" y="18923"/>
                </a:lnTo>
                <a:cubicBezTo>
                  <a:pt x="19262" y="18923"/>
                  <a:pt x="21079" y="18007"/>
                  <a:pt x="21079" y="16878"/>
                </a:cubicBezTo>
                <a:lnTo>
                  <a:pt x="11731" y="10229"/>
                </a:lnTo>
                <a:cubicBezTo>
                  <a:pt x="11731" y="10229"/>
                  <a:pt x="21079" y="3580"/>
                  <a:pt x="21079" y="3580"/>
                </a:cubicBezTo>
                <a:close/>
                <a:moveTo>
                  <a:pt x="4639" y="16789"/>
                </a:moveTo>
                <a:cubicBezTo>
                  <a:pt x="4496" y="16859"/>
                  <a:pt x="4332" y="16897"/>
                  <a:pt x="4162" y="16897"/>
                </a:cubicBezTo>
                <a:cubicBezTo>
                  <a:pt x="3846" y="16897"/>
                  <a:pt x="3544" y="16764"/>
                  <a:pt x="3411" y="16567"/>
                </a:cubicBezTo>
                <a:cubicBezTo>
                  <a:pt x="3347" y="16471"/>
                  <a:pt x="3351" y="16406"/>
                  <a:pt x="3362" y="16361"/>
                </a:cubicBezTo>
                <a:cubicBezTo>
                  <a:pt x="3392" y="16240"/>
                  <a:pt x="3511" y="16117"/>
                  <a:pt x="3682" y="16034"/>
                </a:cubicBezTo>
                <a:cubicBezTo>
                  <a:pt x="3891" y="15930"/>
                  <a:pt x="4198" y="15869"/>
                  <a:pt x="4503" y="15869"/>
                </a:cubicBezTo>
                <a:cubicBezTo>
                  <a:pt x="4935" y="15869"/>
                  <a:pt x="5194" y="15988"/>
                  <a:pt x="5273" y="16050"/>
                </a:cubicBezTo>
                <a:cubicBezTo>
                  <a:pt x="5252" y="16207"/>
                  <a:pt x="5019" y="16601"/>
                  <a:pt x="4639" y="16789"/>
                </a:cubicBezTo>
                <a:moveTo>
                  <a:pt x="4503" y="14845"/>
                </a:moveTo>
                <a:cubicBezTo>
                  <a:pt x="4065" y="14845"/>
                  <a:pt x="3621" y="14936"/>
                  <a:pt x="3279" y="15105"/>
                </a:cubicBezTo>
                <a:cubicBezTo>
                  <a:pt x="2435" y="15522"/>
                  <a:pt x="2147" y="16443"/>
                  <a:pt x="2633" y="17165"/>
                </a:cubicBezTo>
                <a:cubicBezTo>
                  <a:pt x="2960" y="17649"/>
                  <a:pt x="3553" y="17919"/>
                  <a:pt x="4162" y="17919"/>
                </a:cubicBezTo>
                <a:cubicBezTo>
                  <a:pt x="4461" y="17919"/>
                  <a:pt x="4764" y="17854"/>
                  <a:pt x="5041" y="17717"/>
                </a:cubicBezTo>
                <a:cubicBezTo>
                  <a:pt x="5885" y="17300"/>
                  <a:pt x="6555" y="16190"/>
                  <a:pt x="6069" y="15469"/>
                </a:cubicBezTo>
                <a:cubicBezTo>
                  <a:pt x="5779" y="15040"/>
                  <a:pt x="5146" y="14845"/>
                  <a:pt x="4503" y="14845"/>
                </a:cubicBezTo>
                <a:moveTo>
                  <a:pt x="4503" y="4590"/>
                </a:moveTo>
                <a:cubicBezTo>
                  <a:pt x="4198" y="4590"/>
                  <a:pt x="3891" y="4528"/>
                  <a:pt x="3682" y="4425"/>
                </a:cubicBezTo>
                <a:cubicBezTo>
                  <a:pt x="3511" y="4341"/>
                  <a:pt x="3392" y="4219"/>
                  <a:pt x="3362" y="4098"/>
                </a:cubicBezTo>
                <a:cubicBezTo>
                  <a:pt x="3351" y="4052"/>
                  <a:pt x="3347" y="3987"/>
                  <a:pt x="3411" y="3891"/>
                </a:cubicBezTo>
                <a:cubicBezTo>
                  <a:pt x="3544" y="3694"/>
                  <a:pt x="3846" y="3561"/>
                  <a:pt x="4162" y="3561"/>
                </a:cubicBezTo>
                <a:cubicBezTo>
                  <a:pt x="4332" y="3561"/>
                  <a:pt x="4496" y="3599"/>
                  <a:pt x="4639" y="3669"/>
                </a:cubicBezTo>
                <a:cubicBezTo>
                  <a:pt x="5019" y="3857"/>
                  <a:pt x="5252" y="4252"/>
                  <a:pt x="5273" y="4408"/>
                </a:cubicBezTo>
                <a:cubicBezTo>
                  <a:pt x="5194" y="4470"/>
                  <a:pt x="4935" y="4590"/>
                  <a:pt x="4503" y="4590"/>
                </a:cubicBezTo>
                <a:moveTo>
                  <a:pt x="5041" y="2741"/>
                </a:moveTo>
                <a:cubicBezTo>
                  <a:pt x="4764" y="2604"/>
                  <a:pt x="4461" y="2539"/>
                  <a:pt x="4162" y="2539"/>
                </a:cubicBezTo>
                <a:cubicBezTo>
                  <a:pt x="3553" y="2539"/>
                  <a:pt x="2960" y="2809"/>
                  <a:pt x="2633" y="3294"/>
                </a:cubicBezTo>
                <a:cubicBezTo>
                  <a:pt x="2147" y="4015"/>
                  <a:pt x="2435" y="4937"/>
                  <a:pt x="3279" y="5353"/>
                </a:cubicBezTo>
                <a:cubicBezTo>
                  <a:pt x="3621" y="5522"/>
                  <a:pt x="4065" y="5613"/>
                  <a:pt x="4503" y="5613"/>
                </a:cubicBezTo>
                <a:cubicBezTo>
                  <a:pt x="5146" y="5613"/>
                  <a:pt x="5779" y="5418"/>
                  <a:pt x="6069" y="4990"/>
                </a:cubicBezTo>
                <a:cubicBezTo>
                  <a:pt x="6555" y="4268"/>
                  <a:pt x="5885" y="3158"/>
                  <a:pt x="5041" y="2741"/>
                </a:cubicBezTo>
              </a:path>
            </a:pathLst>
          </a:custGeom>
          <a:solidFill>
            <a:schemeClr val="bg2">
              <a:lumMod val="75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8" name="Shape 2787"/>
          <p:cNvSpPr/>
          <p:nvPr userDrawn="1"/>
        </p:nvSpPr>
        <p:spPr>
          <a:xfrm>
            <a:off x="5277990" y="11227137"/>
            <a:ext cx="527629" cy="527981"/>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bg2">
              <a:lumMod val="75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pic>
        <p:nvPicPr>
          <p:cNvPr id="18" name="Picture 18">
            <a:extLst>
              <a:ext uri="{FF2B5EF4-FFF2-40B4-BE49-F238E27FC236}">
                <a16:creationId xmlns:a16="http://schemas.microsoft.com/office/drawing/2014/main" id="{BB88D4E6-2A5E-4C27-A1E8-F57852E09C2A}"/>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20" name="Segnaposto testo 5">
            <a:extLst>
              <a:ext uri="{FF2B5EF4-FFF2-40B4-BE49-F238E27FC236}">
                <a16:creationId xmlns:a16="http://schemas.microsoft.com/office/drawing/2014/main" id="{293FFCFF-F66E-46D1-BDB7-397E058CEE81}"/>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21" name="Segnaposto testo 7">
            <a:extLst>
              <a:ext uri="{FF2B5EF4-FFF2-40B4-BE49-F238E27FC236}">
                <a16:creationId xmlns:a16="http://schemas.microsoft.com/office/drawing/2014/main" id="{68C7ABCB-D3A8-4034-B2AB-4177825356FB}"/>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530101323"/>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cxnSp>
        <p:nvCxnSpPr>
          <p:cNvPr id="235" name="Straight Connector 5"/>
          <p:cNvCxnSpPr/>
          <p:nvPr userDrawn="1"/>
        </p:nvCxnSpPr>
        <p:spPr>
          <a:xfrm>
            <a:off x="1480808" y="6896282"/>
            <a:ext cx="7139731"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36" name="Rectangle 9"/>
          <p:cNvSpPr/>
          <p:nvPr userDrawn="1"/>
        </p:nvSpPr>
        <p:spPr>
          <a:xfrm>
            <a:off x="5805619" y="6234752"/>
            <a:ext cx="2814920" cy="1323059"/>
          </a:xfrm>
          <a:prstGeom prst="rect">
            <a:avLst/>
          </a:prstGeom>
          <a:solidFill>
            <a:schemeClr val="bg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mj-lt"/>
                <a:ea typeface="Roboto" panose="02000000000000000000" pitchFamily="2" charset="0"/>
              </a:rPr>
              <a:t>2015</a:t>
            </a:r>
          </a:p>
        </p:txBody>
      </p:sp>
      <p:sp>
        <p:nvSpPr>
          <p:cNvPr id="237" name="TextBox 12"/>
          <p:cNvSpPr txBox="1"/>
          <p:nvPr userDrawn="1"/>
        </p:nvSpPr>
        <p:spPr>
          <a:xfrm>
            <a:off x="2254250" y="2985811"/>
            <a:ext cx="2475358" cy="982513"/>
          </a:xfrm>
          <a:prstGeom prst="rect">
            <a:avLst/>
          </a:prstGeom>
          <a:noFill/>
        </p:spPr>
        <p:txBody>
          <a:bodyPr wrap="none" rtlCol="0">
            <a:spAutoFit/>
          </a:bodyPr>
          <a:lstStyle/>
          <a:p>
            <a:pPr>
              <a:lnSpc>
                <a:spcPct val="150000"/>
              </a:lnSpc>
            </a:pPr>
            <a:r>
              <a:rPr lang="en-US" sz="4400" b="1" dirty="0">
                <a:solidFill>
                  <a:schemeClr val="bg2">
                    <a:lumMod val="75000"/>
                  </a:schemeClr>
                </a:solidFill>
                <a:latin typeface="+mj-lt"/>
                <a:ea typeface="Roboto" panose="02000000000000000000" pitchFamily="2" charset="0"/>
              </a:rPr>
              <a:t>Timeline</a:t>
            </a:r>
          </a:p>
        </p:txBody>
      </p:sp>
      <p:sp>
        <p:nvSpPr>
          <p:cNvPr id="238" name="Rectangle 13"/>
          <p:cNvSpPr/>
          <p:nvPr userDrawn="1"/>
        </p:nvSpPr>
        <p:spPr>
          <a:xfrm>
            <a:off x="2254250" y="3940122"/>
            <a:ext cx="10225088" cy="646331"/>
          </a:xfrm>
          <a:prstGeom prst="rect">
            <a:avLst/>
          </a:prstGeom>
        </p:spPr>
        <p:txBody>
          <a:bodyPr wrap="square">
            <a:spAutoFit/>
          </a:bodyPr>
          <a:lstStyle/>
          <a:p>
            <a:pPr>
              <a:lnSpc>
                <a:spcPct val="150000"/>
              </a:lnSpc>
            </a:pPr>
            <a:r>
              <a:rPr lang="en-US" sz="2400" dirty="0">
                <a:solidFill>
                  <a:schemeClr val="bg2">
                    <a:lumMod val="75000"/>
                  </a:schemeClr>
                </a:solidFill>
                <a:latin typeface="+mj-lt"/>
                <a:ea typeface="Roboto Light" panose="02000000000000000000" pitchFamily="2" charset="0"/>
                <a:cs typeface="Open Sans Light" panose="020B0306030504020204" pitchFamily="34" charset="0"/>
              </a:rPr>
              <a:t>Quickly repurpose top-line innovation before global communities. </a:t>
            </a:r>
          </a:p>
        </p:txBody>
      </p:sp>
      <p:sp>
        <p:nvSpPr>
          <p:cNvPr id="32" name="Rectangle 14"/>
          <p:cNvSpPr/>
          <p:nvPr userDrawn="1"/>
        </p:nvSpPr>
        <p:spPr>
          <a:xfrm>
            <a:off x="2238120" y="8839270"/>
            <a:ext cx="10241218" cy="4571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5"/>
          <p:cNvSpPr/>
          <p:nvPr userDrawn="1"/>
        </p:nvSpPr>
        <p:spPr>
          <a:xfrm>
            <a:off x="2238120" y="8839270"/>
            <a:ext cx="6434992" cy="45719"/>
          </a:xfrm>
          <a:prstGeom prst="rect">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16"/>
          <p:cNvSpPr txBox="1"/>
          <p:nvPr userDrawn="1"/>
        </p:nvSpPr>
        <p:spPr>
          <a:xfrm>
            <a:off x="2121387" y="8365285"/>
            <a:ext cx="2021707" cy="400110"/>
          </a:xfrm>
          <a:prstGeom prst="rect">
            <a:avLst/>
          </a:prstGeom>
          <a:noFill/>
        </p:spPr>
        <p:txBody>
          <a:bodyPr wrap="none" rtlCol="0">
            <a:spAutoFit/>
          </a:bodyPr>
          <a:lstStyle/>
          <a:p>
            <a:r>
              <a:rPr lang="en-US" sz="2000" dirty="0">
                <a:solidFill>
                  <a:schemeClr val="bg2">
                    <a:lumMod val="75000"/>
                  </a:schemeClr>
                </a:solidFill>
                <a:latin typeface="+mj-lt"/>
                <a:ea typeface="Roboto Light" panose="02000000000000000000" pitchFamily="2" charset="0"/>
              </a:rPr>
              <a:t>Chart </a:t>
            </a:r>
            <a:r>
              <a:rPr lang="en-US" sz="2000" dirty="0" err="1">
                <a:solidFill>
                  <a:schemeClr val="bg2">
                    <a:lumMod val="75000"/>
                  </a:schemeClr>
                </a:solidFill>
                <a:latin typeface="+mj-lt"/>
                <a:ea typeface="Roboto Light" panose="02000000000000000000" pitchFamily="2" charset="0"/>
              </a:rPr>
              <a:t>Texr</a:t>
            </a:r>
            <a:r>
              <a:rPr lang="en-US" sz="2000" dirty="0">
                <a:solidFill>
                  <a:schemeClr val="bg2">
                    <a:lumMod val="75000"/>
                  </a:schemeClr>
                </a:solidFill>
                <a:latin typeface="+mj-lt"/>
                <a:ea typeface="Roboto Light" panose="02000000000000000000" pitchFamily="2" charset="0"/>
              </a:rPr>
              <a:t> Here</a:t>
            </a:r>
          </a:p>
        </p:txBody>
      </p:sp>
      <p:sp>
        <p:nvSpPr>
          <p:cNvPr id="41" name="TextBox 17"/>
          <p:cNvSpPr txBox="1"/>
          <p:nvPr userDrawn="1"/>
        </p:nvSpPr>
        <p:spPr>
          <a:xfrm>
            <a:off x="11878807" y="8365285"/>
            <a:ext cx="646332" cy="369332"/>
          </a:xfrm>
          <a:prstGeom prst="rect">
            <a:avLst/>
          </a:prstGeom>
          <a:noFill/>
        </p:spPr>
        <p:txBody>
          <a:bodyPr wrap="none" rtlCol="0">
            <a:spAutoFit/>
          </a:bodyPr>
          <a:lstStyle/>
          <a:p>
            <a:pPr algn="r"/>
            <a:r>
              <a:rPr lang="en-US" sz="1800" dirty="0">
                <a:solidFill>
                  <a:schemeClr val="bg2">
                    <a:lumMod val="75000"/>
                  </a:schemeClr>
                </a:solidFill>
                <a:latin typeface="+mj-lt"/>
                <a:ea typeface="Roboto Light" panose="02000000000000000000" pitchFamily="2" charset="0"/>
              </a:rPr>
              <a:t>65%</a:t>
            </a:r>
          </a:p>
        </p:txBody>
      </p:sp>
      <p:sp>
        <p:nvSpPr>
          <p:cNvPr id="42" name="TextBox 20"/>
          <p:cNvSpPr txBox="1"/>
          <p:nvPr userDrawn="1"/>
        </p:nvSpPr>
        <p:spPr>
          <a:xfrm>
            <a:off x="2121387" y="9607669"/>
            <a:ext cx="2021707" cy="400110"/>
          </a:xfrm>
          <a:prstGeom prst="rect">
            <a:avLst/>
          </a:prstGeom>
          <a:noFill/>
        </p:spPr>
        <p:txBody>
          <a:bodyPr wrap="none" rtlCol="0">
            <a:spAutoFit/>
          </a:bodyPr>
          <a:lstStyle/>
          <a:p>
            <a:r>
              <a:rPr lang="en-US" sz="2000" dirty="0">
                <a:solidFill>
                  <a:schemeClr val="bg2">
                    <a:lumMod val="75000"/>
                  </a:schemeClr>
                </a:solidFill>
                <a:latin typeface="+mj-lt"/>
                <a:ea typeface="Roboto Light" panose="02000000000000000000" pitchFamily="2" charset="0"/>
              </a:rPr>
              <a:t>Chart </a:t>
            </a:r>
            <a:r>
              <a:rPr lang="en-US" sz="2000" dirty="0" err="1">
                <a:solidFill>
                  <a:schemeClr val="bg2">
                    <a:lumMod val="75000"/>
                  </a:schemeClr>
                </a:solidFill>
                <a:latin typeface="+mj-lt"/>
                <a:ea typeface="Roboto Light" panose="02000000000000000000" pitchFamily="2" charset="0"/>
              </a:rPr>
              <a:t>Texr</a:t>
            </a:r>
            <a:r>
              <a:rPr lang="en-US" sz="2000" dirty="0">
                <a:solidFill>
                  <a:schemeClr val="bg2">
                    <a:lumMod val="75000"/>
                  </a:schemeClr>
                </a:solidFill>
                <a:latin typeface="+mj-lt"/>
                <a:ea typeface="Roboto Light" panose="02000000000000000000" pitchFamily="2" charset="0"/>
              </a:rPr>
              <a:t> Here</a:t>
            </a:r>
          </a:p>
        </p:txBody>
      </p:sp>
      <p:sp>
        <p:nvSpPr>
          <p:cNvPr id="43" name="TextBox 21"/>
          <p:cNvSpPr txBox="1"/>
          <p:nvPr userDrawn="1"/>
        </p:nvSpPr>
        <p:spPr>
          <a:xfrm>
            <a:off x="11885219" y="9607669"/>
            <a:ext cx="646332" cy="369332"/>
          </a:xfrm>
          <a:prstGeom prst="rect">
            <a:avLst/>
          </a:prstGeom>
          <a:noFill/>
        </p:spPr>
        <p:txBody>
          <a:bodyPr wrap="none" rtlCol="0">
            <a:spAutoFit/>
          </a:bodyPr>
          <a:lstStyle/>
          <a:p>
            <a:pPr algn="r"/>
            <a:r>
              <a:rPr lang="en-US" sz="1800">
                <a:solidFill>
                  <a:schemeClr val="bg2">
                    <a:lumMod val="75000"/>
                  </a:schemeClr>
                </a:solidFill>
                <a:latin typeface="+mj-lt"/>
                <a:ea typeface="Roboto Light" panose="02000000000000000000" pitchFamily="2" charset="0"/>
              </a:rPr>
              <a:t>90%</a:t>
            </a:r>
          </a:p>
        </p:txBody>
      </p:sp>
      <p:sp>
        <p:nvSpPr>
          <p:cNvPr id="44" name="Rectangle 26"/>
          <p:cNvSpPr/>
          <p:nvPr userDrawn="1"/>
        </p:nvSpPr>
        <p:spPr>
          <a:xfrm>
            <a:off x="2238119" y="10899201"/>
            <a:ext cx="7555238" cy="2169825"/>
          </a:xfrm>
          <a:prstGeom prst="rect">
            <a:avLst/>
          </a:prstGeom>
        </p:spPr>
        <p:txBody>
          <a:bodyPr wrap="square">
            <a:spAutoFit/>
          </a:bodyPr>
          <a:lstStyle/>
          <a:p>
            <a:pPr>
              <a:lnSpc>
                <a:spcPct val="150000"/>
              </a:lnSpc>
            </a:pPr>
            <a:r>
              <a:rPr lang="en-US" sz="1800" dirty="0">
                <a:solidFill>
                  <a:schemeClr val="bg2">
                    <a:lumMod val="75000"/>
                  </a:schemeClr>
                </a:solidFill>
                <a:latin typeface="+mj-lt"/>
                <a:ea typeface="Roboto Light" panose="02000000000000000000" pitchFamily="2" charset="0"/>
                <a:cs typeface="Open Sans Light" panose="020B0306030504020204" pitchFamily="34" charset="0"/>
              </a:rPr>
              <a:t>Make a Positive Impression with this Clean and Strong </a:t>
            </a:r>
            <a:r>
              <a:rPr lang="en-US" sz="1800" dirty="0" err="1">
                <a:solidFill>
                  <a:schemeClr val="bg2">
                    <a:lumMod val="75000"/>
                  </a:schemeClr>
                </a:solidFill>
                <a:latin typeface="+mj-lt"/>
                <a:ea typeface="Roboto Light" panose="02000000000000000000" pitchFamily="2" charset="0"/>
                <a:cs typeface="Open Sans Light" panose="020B0306030504020204" pitchFamily="34" charset="0"/>
              </a:rPr>
              <a:t>Powerpoint</a:t>
            </a:r>
            <a:r>
              <a:rPr lang="en-US" sz="1800" dirty="0">
                <a:solidFill>
                  <a:schemeClr val="bg2">
                    <a:lumMod val="75000"/>
                  </a:schemeClr>
                </a:solidFill>
                <a:latin typeface="+mj-lt"/>
                <a:ea typeface="Roboto Light" panose="02000000000000000000" pitchFamily="2" charset="0"/>
                <a:cs typeface="Open Sans Light" panose="020B0306030504020204" pitchFamily="34" charset="0"/>
              </a:rPr>
              <a:t> Template. With Fincons</a:t>
            </a:r>
            <a:r>
              <a:rPr lang="en-US" sz="1800" baseline="0" dirty="0">
                <a:solidFill>
                  <a:schemeClr val="bg2">
                    <a:lumMod val="75000"/>
                  </a:schemeClr>
                </a:solidFill>
                <a:latin typeface="+mj-lt"/>
                <a:ea typeface="Roboto Light" panose="02000000000000000000" pitchFamily="2" charset="0"/>
                <a:cs typeface="Open Sans Light" panose="020B0306030504020204" pitchFamily="34" charset="0"/>
              </a:rPr>
              <a:t> </a:t>
            </a:r>
            <a:r>
              <a:rPr lang="en-US" sz="1800" dirty="0">
                <a:solidFill>
                  <a:schemeClr val="bg2">
                    <a:lumMod val="75000"/>
                  </a:schemeClr>
                </a:solidFill>
                <a:latin typeface="+mj-lt"/>
                <a:ea typeface="Roboto Light" panose="02000000000000000000" pitchFamily="2" charset="0"/>
                <a:cs typeface="Open Sans Light" panose="020B0306030504020204" pitchFamily="34" charset="0"/>
              </a:rPr>
              <a:t>you have everything you need for a </a:t>
            </a:r>
            <a:r>
              <a:rPr lang="en-US" sz="1800" dirty="0" err="1">
                <a:solidFill>
                  <a:schemeClr val="bg2">
                    <a:lumMod val="75000"/>
                  </a:schemeClr>
                </a:solidFill>
                <a:latin typeface="+mj-lt"/>
                <a:ea typeface="Roboto Light" panose="02000000000000000000" pitchFamily="2" charset="0"/>
                <a:cs typeface="Open Sans Light" panose="020B0306030504020204" pitchFamily="34" charset="0"/>
              </a:rPr>
              <a:t>powerfull</a:t>
            </a:r>
            <a:r>
              <a:rPr lang="en-US" sz="1800" dirty="0">
                <a:solidFill>
                  <a:schemeClr val="bg2">
                    <a:lumMod val="75000"/>
                  </a:schemeClr>
                </a:solidFill>
                <a:latin typeface="+mj-lt"/>
                <a:ea typeface="Roboto Light" panose="02000000000000000000" pitchFamily="2" charset="0"/>
                <a:cs typeface="Open Sans Light" panose="020B0306030504020204" pitchFamily="34" charset="0"/>
              </a:rPr>
              <a:t> and convincing presentation. This </a:t>
            </a:r>
            <a:r>
              <a:rPr lang="en-US" sz="1800" dirty="0" err="1">
                <a:solidFill>
                  <a:schemeClr val="bg2">
                    <a:lumMod val="75000"/>
                  </a:schemeClr>
                </a:solidFill>
                <a:latin typeface="+mj-lt"/>
                <a:ea typeface="Roboto Light" panose="02000000000000000000" pitchFamily="2" charset="0"/>
                <a:cs typeface="Open Sans Light" panose="020B0306030504020204" pitchFamily="34" charset="0"/>
              </a:rPr>
              <a:t>Powerpoint</a:t>
            </a:r>
            <a:r>
              <a:rPr lang="en-US" sz="1800" dirty="0">
                <a:solidFill>
                  <a:schemeClr val="bg2">
                    <a:lumMod val="75000"/>
                  </a:schemeClr>
                </a:solidFill>
                <a:latin typeface="+mj-lt"/>
                <a:ea typeface="Roboto Light" panose="02000000000000000000" pitchFamily="2" charset="0"/>
                <a:cs typeface="Open Sans Light" panose="020B0306030504020204" pitchFamily="34" charset="0"/>
              </a:rPr>
              <a:t> Template is charged with tons of elements, layouts, maps, infographics, charts editable in excel and vector icons.</a:t>
            </a:r>
          </a:p>
        </p:txBody>
      </p:sp>
      <p:sp>
        <p:nvSpPr>
          <p:cNvPr id="46" name="Rectangle 14"/>
          <p:cNvSpPr/>
          <p:nvPr userDrawn="1"/>
        </p:nvSpPr>
        <p:spPr>
          <a:xfrm>
            <a:off x="2238120" y="10103791"/>
            <a:ext cx="10241218" cy="4571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5"/>
          <p:cNvSpPr/>
          <p:nvPr userDrawn="1"/>
        </p:nvSpPr>
        <p:spPr>
          <a:xfrm>
            <a:off x="2238119" y="10103791"/>
            <a:ext cx="9647099" cy="45719"/>
          </a:xfrm>
          <a:prstGeom prst="rect">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4"/>
          <p:cNvSpPr/>
          <p:nvPr userDrawn="1"/>
        </p:nvSpPr>
        <p:spPr>
          <a:xfrm>
            <a:off x="13384798" y="6210217"/>
            <a:ext cx="8635461" cy="5632311"/>
          </a:xfrm>
          <a:prstGeom prst="rect">
            <a:avLst/>
          </a:prstGeom>
        </p:spPr>
        <p:txBody>
          <a:bodyPr wrap="square">
            <a:spAutoFit/>
          </a:bodyPr>
          <a:lstStyle/>
          <a:p>
            <a:pPr>
              <a:lnSpc>
                <a:spcPct val="150000"/>
              </a:lnSpc>
            </a:pPr>
            <a:r>
              <a:rPr lang="en-US" sz="2000" dirty="0">
                <a:solidFill>
                  <a:schemeClr val="bg2">
                    <a:lumMod val="75000"/>
                  </a:schemeClr>
                </a:solidFill>
                <a:latin typeface="+mn-lt"/>
                <a:ea typeface="Roboto Light" panose="02000000000000000000" pitchFamily="2" charset="0"/>
                <a:cs typeface="Open Sans Light" panose="020B0306030504020204" pitchFamily="34" charset="0"/>
              </a:rPr>
              <a:t>Make a Positive Impression with this Clean and Strong </a:t>
            </a:r>
            <a:r>
              <a:rPr lang="en-US" sz="2000" dirty="0" err="1">
                <a:solidFill>
                  <a:schemeClr val="bg2">
                    <a:lumMod val="75000"/>
                  </a:schemeClr>
                </a:solidFill>
                <a:latin typeface="+mn-lt"/>
                <a:ea typeface="Roboto Light" panose="02000000000000000000" pitchFamily="2" charset="0"/>
                <a:cs typeface="Open Sans Light" panose="020B0306030504020204" pitchFamily="34" charset="0"/>
              </a:rPr>
              <a:t>Powerpoint</a:t>
            </a:r>
            <a:r>
              <a:rPr lang="en-US" sz="2000" dirty="0">
                <a:solidFill>
                  <a:schemeClr val="bg2">
                    <a:lumMod val="75000"/>
                  </a:schemeClr>
                </a:solidFill>
                <a:latin typeface="+mn-lt"/>
                <a:ea typeface="Roboto Light" panose="02000000000000000000" pitchFamily="2" charset="0"/>
                <a:cs typeface="Open Sans Light" panose="020B0306030504020204" pitchFamily="34" charset="0"/>
              </a:rPr>
              <a:t> Template. With </a:t>
            </a:r>
            <a:r>
              <a:rPr lang="en-US" sz="2000" dirty="0">
                <a:solidFill>
                  <a:schemeClr val="bg2">
                    <a:lumMod val="75000"/>
                  </a:schemeClr>
                </a:solidFill>
                <a:latin typeface="+mn-lt"/>
                <a:ea typeface="Roboto Medium" panose="02000000000000000000" pitchFamily="2" charset="0"/>
                <a:cs typeface="Roboto Medium" panose="02000000000000000000" pitchFamily="2" charset="0"/>
              </a:rPr>
              <a:t>Fincons</a:t>
            </a:r>
            <a:r>
              <a:rPr lang="en-US" sz="2000" dirty="0">
                <a:solidFill>
                  <a:schemeClr val="bg2">
                    <a:lumMod val="75000"/>
                  </a:schemeClr>
                </a:solidFill>
                <a:latin typeface="+mn-lt"/>
                <a:ea typeface="Roboto Light" panose="02000000000000000000" pitchFamily="2" charset="0"/>
                <a:cs typeface="Open Sans Light" panose="020B0306030504020204" pitchFamily="34" charset="0"/>
              </a:rPr>
              <a:t> you have everything you need for a </a:t>
            </a:r>
            <a:r>
              <a:rPr lang="en-US" sz="2000" dirty="0" err="1">
                <a:solidFill>
                  <a:schemeClr val="bg2">
                    <a:lumMod val="75000"/>
                  </a:schemeClr>
                </a:solidFill>
                <a:latin typeface="+mn-lt"/>
                <a:ea typeface="Roboto Light" panose="02000000000000000000" pitchFamily="2" charset="0"/>
                <a:cs typeface="Open Sans Light" panose="020B0306030504020204" pitchFamily="34" charset="0"/>
              </a:rPr>
              <a:t>powerfull</a:t>
            </a:r>
            <a:r>
              <a:rPr lang="en-US" sz="2000" dirty="0">
                <a:solidFill>
                  <a:schemeClr val="bg2">
                    <a:lumMod val="75000"/>
                  </a:schemeClr>
                </a:solidFill>
                <a:latin typeface="+mn-lt"/>
                <a:ea typeface="Roboto Light" panose="02000000000000000000" pitchFamily="2" charset="0"/>
                <a:cs typeface="Open Sans Light" panose="020B0306030504020204" pitchFamily="34" charset="0"/>
              </a:rPr>
              <a:t> and convincing presentation. This </a:t>
            </a:r>
            <a:r>
              <a:rPr lang="en-US" sz="2000" dirty="0" err="1">
                <a:solidFill>
                  <a:schemeClr val="bg2">
                    <a:lumMod val="75000"/>
                  </a:schemeClr>
                </a:solidFill>
                <a:latin typeface="+mn-lt"/>
                <a:ea typeface="Roboto Light" panose="02000000000000000000" pitchFamily="2" charset="0"/>
                <a:cs typeface="Open Sans Light" panose="020B0306030504020204" pitchFamily="34" charset="0"/>
              </a:rPr>
              <a:t>Powerpoint</a:t>
            </a:r>
            <a:r>
              <a:rPr lang="en-US" sz="2000" dirty="0">
                <a:solidFill>
                  <a:schemeClr val="bg2">
                    <a:lumMod val="75000"/>
                  </a:schemeClr>
                </a:solidFill>
                <a:latin typeface="+mn-lt"/>
                <a:ea typeface="Roboto Light" panose="02000000000000000000" pitchFamily="2" charset="0"/>
                <a:cs typeface="Open Sans Light" panose="020B0306030504020204" pitchFamily="34" charset="0"/>
              </a:rPr>
              <a:t> Template is charged with tons of elements, layouts, maps, infographics, charts editable in excel and vector icons.</a:t>
            </a:r>
          </a:p>
          <a:p>
            <a:pPr>
              <a:lnSpc>
                <a:spcPct val="150000"/>
              </a:lnSpc>
            </a:pPr>
            <a:endParaRPr lang="en-US" sz="2000" dirty="0">
              <a:solidFill>
                <a:schemeClr val="bg2">
                  <a:lumMod val="75000"/>
                </a:schemeClr>
              </a:solidFill>
              <a:latin typeface="+mn-lt"/>
              <a:ea typeface="Roboto Light" panose="02000000000000000000" pitchFamily="2" charset="0"/>
              <a:cs typeface="Open Sans Light" panose="020B0306030504020204" pitchFamily="34" charset="0"/>
            </a:endParaRPr>
          </a:p>
          <a:p>
            <a:pPr marL="1168701" lvl="1" indent="-285750">
              <a:lnSpc>
                <a:spcPct val="150000"/>
              </a:lnSpc>
              <a:buClr>
                <a:srgbClr val="A70C35"/>
              </a:buClr>
              <a:buFont typeface="Wingdings" panose="05000000000000000000" pitchFamily="2" charset="2"/>
              <a:buChar char="ü"/>
            </a:pPr>
            <a:r>
              <a:rPr lang="en-US" sz="2000" dirty="0" err="1">
                <a:solidFill>
                  <a:schemeClr val="bg2">
                    <a:lumMod val="75000"/>
                  </a:schemeClr>
                </a:solidFill>
                <a:latin typeface="+mn-lt"/>
                <a:ea typeface="Roboto Light" panose="02000000000000000000" pitchFamily="2" charset="0"/>
                <a:cs typeface="Open Sans Light" panose="020B0306030504020204" pitchFamily="34" charset="0"/>
              </a:rPr>
              <a:t>Energistically</a:t>
            </a:r>
            <a:r>
              <a:rPr lang="en-US" sz="2000" dirty="0">
                <a:solidFill>
                  <a:schemeClr val="bg2">
                    <a:lumMod val="75000"/>
                  </a:schemeClr>
                </a:solidFill>
                <a:latin typeface="+mn-lt"/>
                <a:ea typeface="Roboto Light" panose="02000000000000000000" pitchFamily="2" charset="0"/>
                <a:cs typeface="Open Sans Light" panose="020B0306030504020204" pitchFamily="34" charset="0"/>
              </a:rPr>
              <a:t> impact open-source human capital without strategic materials. </a:t>
            </a:r>
          </a:p>
          <a:p>
            <a:pPr marL="1168701" lvl="1" indent="-285750">
              <a:lnSpc>
                <a:spcPct val="150000"/>
              </a:lnSpc>
              <a:buClr>
                <a:srgbClr val="A70C35"/>
              </a:buClr>
              <a:buFont typeface="Wingdings" panose="05000000000000000000" pitchFamily="2" charset="2"/>
              <a:buChar char="ü"/>
            </a:pPr>
            <a:r>
              <a:rPr lang="en-US" sz="2000" dirty="0" err="1">
                <a:solidFill>
                  <a:schemeClr val="bg2">
                    <a:lumMod val="75000"/>
                  </a:schemeClr>
                </a:solidFill>
                <a:latin typeface="+mn-lt"/>
                <a:ea typeface="Roboto Light" panose="02000000000000000000" pitchFamily="2" charset="0"/>
                <a:cs typeface="Open Sans Light" panose="020B0306030504020204" pitchFamily="34" charset="0"/>
              </a:rPr>
              <a:t>Energistically</a:t>
            </a:r>
            <a:r>
              <a:rPr lang="en-US" sz="2000" dirty="0">
                <a:solidFill>
                  <a:schemeClr val="bg2">
                    <a:lumMod val="75000"/>
                  </a:schemeClr>
                </a:solidFill>
                <a:latin typeface="+mn-lt"/>
                <a:ea typeface="Roboto Light" panose="02000000000000000000" pitchFamily="2" charset="0"/>
                <a:cs typeface="Open Sans Light" panose="020B0306030504020204" pitchFamily="34" charset="0"/>
              </a:rPr>
              <a:t> impact open-source human capital without strategic materials</a:t>
            </a:r>
          </a:p>
          <a:p>
            <a:pPr marL="1168701" lvl="1" indent="-285750">
              <a:lnSpc>
                <a:spcPct val="150000"/>
              </a:lnSpc>
              <a:buClr>
                <a:srgbClr val="A70C35"/>
              </a:buClr>
              <a:buFont typeface="Wingdings" panose="05000000000000000000" pitchFamily="2" charset="2"/>
              <a:buChar char="ü"/>
            </a:pPr>
            <a:r>
              <a:rPr lang="en-US" sz="2000" dirty="0" err="1">
                <a:solidFill>
                  <a:schemeClr val="bg2">
                    <a:lumMod val="75000"/>
                  </a:schemeClr>
                </a:solidFill>
                <a:latin typeface="+mn-lt"/>
                <a:ea typeface="Roboto Light" panose="02000000000000000000" pitchFamily="2" charset="0"/>
                <a:cs typeface="Open Sans Light" panose="020B0306030504020204" pitchFamily="34" charset="0"/>
              </a:rPr>
              <a:t>Energistically</a:t>
            </a:r>
            <a:r>
              <a:rPr lang="en-US" sz="2000" dirty="0">
                <a:solidFill>
                  <a:schemeClr val="bg2">
                    <a:lumMod val="75000"/>
                  </a:schemeClr>
                </a:solidFill>
                <a:latin typeface="+mn-lt"/>
                <a:ea typeface="Roboto Light" panose="02000000000000000000" pitchFamily="2" charset="0"/>
                <a:cs typeface="Open Sans Light" panose="020B0306030504020204" pitchFamily="34" charset="0"/>
              </a:rPr>
              <a:t> impact open-source human capital without strategic materials</a:t>
            </a:r>
          </a:p>
        </p:txBody>
      </p:sp>
      <p:sp>
        <p:nvSpPr>
          <p:cNvPr id="49" name="Rectangle 45"/>
          <p:cNvSpPr/>
          <p:nvPr userDrawn="1"/>
        </p:nvSpPr>
        <p:spPr>
          <a:xfrm>
            <a:off x="13384182" y="3709290"/>
            <a:ext cx="10268708" cy="1200329"/>
          </a:xfrm>
          <a:prstGeom prst="rect">
            <a:avLst/>
          </a:prstGeom>
        </p:spPr>
        <p:txBody>
          <a:bodyPr wrap="square">
            <a:spAutoFit/>
          </a:bodyPr>
          <a:lstStyle/>
          <a:p>
            <a:r>
              <a:rPr lang="en-US" sz="3600" i="1" dirty="0">
                <a:solidFill>
                  <a:schemeClr val="bg2">
                    <a:lumMod val="75000"/>
                  </a:schemeClr>
                </a:solidFill>
                <a:latin typeface="+mn-lt"/>
                <a:ea typeface="Roboto Light" panose="02000000000000000000" pitchFamily="2" charset="0"/>
                <a:cs typeface="Open Sans Light" panose="020B0306030504020204" pitchFamily="34" charset="0"/>
              </a:rPr>
              <a:t>“Make a Positive Impression with this Clean and Strong Presentation Template”</a:t>
            </a:r>
          </a:p>
        </p:txBody>
      </p:sp>
      <p:pic>
        <p:nvPicPr>
          <p:cNvPr id="20" name="Picture 18">
            <a:extLst>
              <a:ext uri="{FF2B5EF4-FFF2-40B4-BE49-F238E27FC236}">
                <a16:creationId xmlns:a16="http://schemas.microsoft.com/office/drawing/2014/main" id="{BBC32DEE-9147-4BEF-8EE9-ED67187B82D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21" name="Segnaposto testo 5">
            <a:extLst>
              <a:ext uri="{FF2B5EF4-FFF2-40B4-BE49-F238E27FC236}">
                <a16:creationId xmlns:a16="http://schemas.microsoft.com/office/drawing/2014/main" id="{0C41232B-91C2-4862-A62F-FFBC47EA94B4}"/>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22" name="Segnaposto testo 7">
            <a:extLst>
              <a:ext uri="{FF2B5EF4-FFF2-40B4-BE49-F238E27FC236}">
                <a16:creationId xmlns:a16="http://schemas.microsoft.com/office/drawing/2014/main" id="{C38DE377-68BE-447D-BF4C-2FC77088008E}"/>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2928041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60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par>
                                <p:cTn id="8" presetID="12" presetClass="entr" presetSubtype="4" fill="hold" grpId="0" nodeType="withEffect">
                                  <p:stCondLst>
                                    <p:cond delay="1800"/>
                                  </p:stCondLst>
                                  <p:childTnLst>
                                    <p:set>
                                      <p:cBhvr>
                                        <p:cTn id="9" dur="1" fill="hold">
                                          <p:stCondLst>
                                            <p:cond delay="0"/>
                                          </p:stCondLst>
                                        </p:cTn>
                                        <p:tgtEl>
                                          <p:spTgt spid="41"/>
                                        </p:tgtEl>
                                        <p:attrNameLst>
                                          <p:attrName>style.visibility</p:attrName>
                                        </p:attrNameLst>
                                      </p:cBhvr>
                                      <p:to>
                                        <p:strVal val="visible"/>
                                      </p:to>
                                    </p:set>
                                    <p:anim calcmode="lin" valueType="num">
                                      <p:cBhvr additive="base">
                                        <p:cTn id="10" dur="500"/>
                                        <p:tgtEl>
                                          <p:spTgt spid="41"/>
                                        </p:tgtEl>
                                        <p:attrNameLst>
                                          <p:attrName>ppt_y</p:attrName>
                                        </p:attrNameLst>
                                      </p:cBhvr>
                                      <p:tavLst>
                                        <p:tav tm="0">
                                          <p:val>
                                            <p:strVal val="#ppt_y+#ppt_h*1.125000"/>
                                          </p:val>
                                        </p:tav>
                                        <p:tav tm="100000">
                                          <p:val>
                                            <p:strVal val="#ppt_y"/>
                                          </p:val>
                                        </p:tav>
                                      </p:tavLst>
                                    </p:anim>
                                    <p:animEffect transition="in" filter="wipe(up)">
                                      <p:cBhvr>
                                        <p:cTn id="11" dur="500"/>
                                        <p:tgtEl>
                                          <p:spTgt spid="41"/>
                                        </p:tgtEl>
                                      </p:cBhvr>
                                    </p:animEffect>
                                  </p:childTnLst>
                                </p:cTn>
                              </p:par>
                              <p:par>
                                <p:cTn id="12" presetID="12" presetClass="entr" presetSubtype="4" fill="hold" grpId="0" nodeType="withEffect">
                                  <p:stCondLst>
                                    <p:cond delay="2100"/>
                                  </p:stCondLst>
                                  <p:childTnLst>
                                    <p:set>
                                      <p:cBhvr>
                                        <p:cTn id="13" dur="1" fill="hold">
                                          <p:stCondLst>
                                            <p:cond delay="0"/>
                                          </p:stCondLst>
                                        </p:cTn>
                                        <p:tgtEl>
                                          <p:spTgt spid="43"/>
                                        </p:tgtEl>
                                        <p:attrNameLst>
                                          <p:attrName>style.visibility</p:attrName>
                                        </p:attrNameLst>
                                      </p:cBhvr>
                                      <p:to>
                                        <p:strVal val="visible"/>
                                      </p:to>
                                    </p:set>
                                    <p:anim calcmode="lin" valueType="num">
                                      <p:cBhvr additive="base">
                                        <p:cTn id="14" dur="500"/>
                                        <p:tgtEl>
                                          <p:spTgt spid="43"/>
                                        </p:tgtEl>
                                        <p:attrNameLst>
                                          <p:attrName>ppt_y</p:attrName>
                                        </p:attrNameLst>
                                      </p:cBhvr>
                                      <p:tavLst>
                                        <p:tav tm="0">
                                          <p:val>
                                            <p:strVal val="#ppt_y+#ppt_h*1.125000"/>
                                          </p:val>
                                        </p:tav>
                                        <p:tav tm="100000">
                                          <p:val>
                                            <p:strVal val="#ppt_y"/>
                                          </p:val>
                                        </p:tav>
                                      </p:tavLst>
                                    </p:anim>
                                    <p:animEffect transition="in" filter="wipe(up)">
                                      <p:cBhvr>
                                        <p:cTn id="15" dur="500"/>
                                        <p:tgtEl>
                                          <p:spTgt spid="43"/>
                                        </p:tgtEl>
                                      </p:cBhvr>
                                    </p:animEffect>
                                  </p:childTnLst>
                                </p:cTn>
                              </p:par>
                              <p:par>
                                <p:cTn id="16" presetID="22" presetClass="entr" presetSubtype="8" fill="hold" grpId="0" nodeType="withEffect">
                                  <p:stCondLst>
                                    <p:cond delay="1600"/>
                                  </p:stCondLst>
                                  <p:childTnLst>
                                    <p:set>
                                      <p:cBhvr>
                                        <p:cTn id="17" dur="1" fill="hold">
                                          <p:stCondLst>
                                            <p:cond delay="0"/>
                                          </p:stCondLst>
                                        </p:cTn>
                                        <p:tgtEl>
                                          <p:spTgt spid="47"/>
                                        </p:tgtEl>
                                        <p:attrNameLst>
                                          <p:attrName>style.visibility</p:attrName>
                                        </p:attrNameLst>
                                      </p:cBhvr>
                                      <p:to>
                                        <p:strVal val="visible"/>
                                      </p:to>
                                    </p:set>
                                    <p:animEffect transition="in" filter="wipe(left)">
                                      <p:cBhvr>
                                        <p:cTn id="1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p:bldP spid="43" grpId="0"/>
      <p:bldP spid="47"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18">
            <a:extLst>
              <a:ext uri="{FF2B5EF4-FFF2-40B4-BE49-F238E27FC236}">
                <a16:creationId xmlns:a16="http://schemas.microsoft.com/office/drawing/2014/main" id="{C62288EC-0FD1-41B8-B2D8-05BB2148DF7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Tree>
    <p:extLst>
      <p:ext uri="{BB962C8B-B14F-4D97-AF65-F5344CB8AC3E}">
        <p14:creationId xmlns:p14="http://schemas.microsoft.com/office/powerpoint/2010/main" val="184769350"/>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ver con partner">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659E71A-13CE-4B5D-BA2B-C3601441EC4A}"/>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5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314700" y="6254544"/>
            <a:ext cx="21069300" cy="3403600"/>
          </a:xfrm>
          <a:prstGeom prst="rect">
            <a:avLst/>
          </a:prstGeom>
        </p:spPr>
      </p:pic>
      <p:pic>
        <p:nvPicPr>
          <p:cNvPr id="11" name="Immagine 10">
            <a:extLst>
              <a:ext uri="{FF2B5EF4-FFF2-40B4-BE49-F238E27FC236}">
                <a16:creationId xmlns:a16="http://schemas.microsoft.com/office/drawing/2014/main" id="{72ED868E-1D00-438C-B877-FF97380B84D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130895" y="11265430"/>
            <a:ext cx="4098363" cy="1241804"/>
          </a:xfrm>
          <a:prstGeom prst="rect">
            <a:avLst/>
          </a:prstGeom>
        </p:spPr>
      </p:pic>
      <p:pic>
        <p:nvPicPr>
          <p:cNvPr id="12" name="Immagine 11">
            <a:extLst>
              <a:ext uri="{FF2B5EF4-FFF2-40B4-BE49-F238E27FC236}">
                <a16:creationId xmlns:a16="http://schemas.microsoft.com/office/drawing/2014/main" id="{408D992C-5A00-460F-A3D2-77F2C21753B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1670051" y="11031476"/>
            <a:ext cx="1836062" cy="1836062"/>
          </a:xfrm>
          <a:prstGeom prst="rect">
            <a:avLst/>
          </a:prstGeom>
        </p:spPr>
      </p:pic>
      <p:sp>
        <p:nvSpPr>
          <p:cNvPr id="15" name="Segnaposto testo 7">
            <a:extLst>
              <a:ext uri="{FF2B5EF4-FFF2-40B4-BE49-F238E27FC236}">
                <a16:creationId xmlns:a16="http://schemas.microsoft.com/office/drawing/2014/main" id="{787D80CB-8800-4326-A805-4FA42A6776EF}"/>
              </a:ext>
            </a:extLst>
          </p:cNvPr>
          <p:cNvSpPr>
            <a:spLocks noGrp="1"/>
          </p:cNvSpPr>
          <p:nvPr>
            <p:ph type="body" sz="quarter" idx="15" hasCustomPrompt="1"/>
          </p:nvPr>
        </p:nvSpPr>
        <p:spPr>
          <a:xfrm>
            <a:off x="3314700" y="9810088"/>
            <a:ext cx="11004549" cy="1249930"/>
          </a:xfrm>
          <a:prstGeom prst="rect">
            <a:avLst/>
          </a:prstGeom>
        </p:spPr>
        <p:txBody>
          <a:bodyPr/>
          <a:lstStyle>
            <a:lvl1pPr marL="39688" indent="0" algn="l">
              <a:buNone/>
              <a:defRPr sz="36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Nome Docente</a:t>
            </a:r>
            <a:br>
              <a:rPr lang="it-IT" dirty="0"/>
            </a:br>
            <a:r>
              <a:rPr lang="it-IT" dirty="0"/>
              <a:t>Ruolo</a:t>
            </a:r>
          </a:p>
        </p:txBody>
      </p:sp>
      <p:sp>
        <p:nvSpPr>
          <p:cNvPr id="18" name="Segnaposto testo 7">
            <a:extLst>
              <a:ext uri="{FF2B5EF4-FFF2-40B4-BE49-F238E27FC236}">
                <a16:creationId xmlns:a16="http://schemas.microsoft.com/office/drawing/2014/main" id="{A901B6B9-8D49-4E1A-84B8-BE97F4D4F3B3}"/>
              </a:ext>
            </a:extLst>
          </p:cNvPr>
          <p:cNvSpPr>
            <a:spLocks noGrp="1"/>
          </p:cNvSpPr>
          <p:nvPr>
            <p:ph type="body" sz="quarter" idx="13" hasCustomPrompt="1"/>
          </p:nvPr>
        </p:nvSpPr>
        <p:spPr>
          <a:xfrm>
            <a:off x="3314700" y="2556428"/>
            <a:ext cx="11004549" cy="2517741"/>
          </a:xfrm>
          <a:prstGeom prst="rect">
            <a:avLst/>
          </a:prstGeom>
        </p:spPr>
        <p:txBody>
          <a:bodyPr/>
          <a:lstStyle>
            <a:lvl1pPr marL="39688" indent="0" algn="l">
              <a:buNone/>
              <a:defRPr sz="72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Talent Incubator</a:t>
            </a:r>
            <a:br>
              <a:rPr lang="it-IT" dirty="0"/>
            </a:br>
            <a:r>
              <a:rPr lang="it-IT" dirty="0"/>
              <a:t>for the Digitalization Age</a:t>
            </a:r>
          </a:p>
        </p:txBody>
      </p:sp>
      <p:sp>
        <p:nvSpPr>
          <p:cNvPr id="19" name="Segnaposto testo 7">
            <a:extLst>
              <a:ext uri="{FF2B5EF4-FFF2-40B4-BE49-F238E27FC236}">
                <a16:creationId xmlns:a16="http://schemas.microsoft.com/office/drawing/2014/main" id="{2EFE056B-EB8D-4FC7-8177-7A540C3B28B3}"/>
              </a:ext>
            </a:extLst>
          </p:cNvPr>
          <p:cNvSpPr>
            <a:spLocks noGrp="1"/>
          </p:cNvSpPr>
          <p:nvPr>
            <p:ph type="body" sz="quarter" idx="14" hasCustomPrompt="1"/>
          </p:nvPr>
        </p:nvSpPr>
        <p:spPr>
          <a:xfrm>
            <a:off x="3314699" y="5341596"/>
            <a:ext cx="11004549" cy="723939"/>
          </a:xfrm>
          <a:prstGeom prst="rect">
            <a:avLst/>
          </a:prstGeom>
        </p:spPr>
        <p:txBody>
          <a:bodyPr/>
          <a:lstStyle>
            <a:lvl1pPr marL="39688" indent="0" algn="l">
              <a:buNone/>
              <a:defRPr sz="44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Modulo 1 / Titolo Modulo</a:t>
            </a:r>
          </a:p>
        </p:txBody>
      </p:sp>
    </p:spTree>
    <p:extLst>
      <p:ext uri="{BB962C8B-B14F-4D97-AF65-F5344CB8AC3E}">
        <p14:creationId xmlns:p14="http://schemas.microsoft.com/office/powerpoint/2010/main" val="2805419976"/>
      </p:ext>
    </p:extLst>
  </p:cSld>
  <p:clrMapOvr>
    <a:masterClrMapping/>
  </p:clrMapOvr>
  <p:transition spd="med"/>
  <p:extLst>
    <p:ext uri="{DCECCB84-F9BA-43D5-87BE-67443E8EF086}">
      <p15:sldGuideLst xmlns:p15="http://schemas.microsoft.com/office/powerpoint/2012/main">
        <p15:guide id="2" pos="786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ommario 1">
    <p:spTree>
      <p:nvGrpSpPr>
        <p:cNvPr id="1" name=""/>
        <p:cNvGrpSpPr/>
        <p:nvPr/>
      </p:nvGrpSpPr>
      <p:grpSpPr>
        <a:xfrm>
          <a:off x="0" y="0"/>
          <a:ext cx="0" cy="0"/>
          <a:chOff x="0" y="0"/>
          <a:chExt cx="0" cy="0"/>
        </a:xfrm>
      </p:grpSpPr>
      <p:sp>
        <p:nvSpPr>
          <p:cNvPr id="20" name="Shape 624">
            <a:extLst>
              <a:ext uri="{FF2B5EF4-FFF2-40B4-BE49-F238E27FC236}">
                <a16:creationId xmlns:a16="http://schemas.microsoft.com/office/drawing/2014/main" id="{7C7B68C8-EC2F-2449-BE1C-C6E8713F930F}"/>
              </a:ext>
            </a:extLst>
          </p:cNvPr>
          <p:cNvSpPr/>
          <p:nvPr userDrawn="1"/>
        </p:nvSpPr>
        <p:spPr>
          <a:xfrm flipH="1">
            <a:off x="3340745" y="2480660"/>
            <a:ext cx="20149" cy="10425715"/>
          </a:xfrm>
          <a:prstGeom prst="line">
            <a:avLst/>
          </a:prstGeom>
          <a:ln w="12700">
            <a:solidFill>
              <a:schemeClr val="bg2">
                <a:lumMod val="60000"/>
                <a:lumOff val="40000"/>
              </a:schemeClr>
            </a:solidFill>
          </a:ln>
        </p:spPr>
        <p:txBody>
          <a:bodyPr lIns="121919" tIns="121919" rIns="121919" bIns="121919"/>
          <a:lstStyle/>
          <a:p>
            <a:endParaRPr/>
          </a:p>
        </p:txBody>
      </p:sp>
      <p:sp>
        <p:nvSpPr>
          <p:cNvPr id="23" name="Shape 11">
            <a:extLst>
              <a:ext uri="{FF2B5EF4-FFF2-40B4-BE49-F238E27FC236}">
                <a16:creationId xmlns:a16="http://schemas.microsoft.com/office/drawing/2014/main" id="{E49AAC3B-A399-284F-A1D0-EE3F28DFAE3C}"/>
              </a:ext>
            </a:extLst>
          </p:cNvPr>
          <p:cNvSpPr txBox="1">
            <a:spLocks/>
          </p:cNvSpPr>
          <p:nvPr userDrawn="1"/>
        </p:nvSpPr>
        <p:spPr>
          <a:xfrm>
            <a:off x="2137535" y="3149458"/>
            <a:ext cx="587659" cy="861772"/>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898989"/>
                </a:solidFill>
                <a:effectLst/>
                <a:uFillTx/>
                <a:latin typeface="Arial" charset="0"/>
                <a:ea typeface="Arial" charset="0"/>
                <a:cs typeface="Arial" charset="0"/>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a:lstStyle>
          <a:p>
            <a:pPr marL="0" marR="0" lvl="0" indent="0" algn="ctr" defTabSz="1219200" rtl="0" eaLnBrk="1" fontAlgn="auto" latinLnBrk="0" hangingPunct="0">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A70C35"/>
                </a:solidFill>
                <a:effectLst/>
                <a:uLnTx/>
                <a:uFillTx/>
                <a:latin typeface="Montserrat" charset="0"/>
                <a:ea typeface="Montserrat" charset="0"/>
                <a:cs typeface="Montserrat" charset="0"/>
                <a:sym typeface="Lucida Grande"/>
              </a:rPr>
              <a:t>A</a:t>
            </a:r>
          </a:p>
        </p:txBody>
      </p:sp>
      <p:grpSp>
        <p:nvGrpSpPr>
          <p:cNvPr id="106" name="Gruppo 105"/>
          <p:cNvGrpSpPr/>
          <p:nvPr userDrawn="1"/>
        </p:nvGrpSpPr>
        <p:grpSpPr>
          <a:xfrm>
            <a:off x="3348220" y="4575296"/>
            <a:ext cx="20329343" cy="6399823"/>
            <a:chOff x="3348220" y="4575296"/>
            <a:chExt cx="9130599" cy="6399823"/>
          </a:xfrm>
        </p:grpSpPr>
        <p:sp>
          <p:nvSpPr>
            <p:cNvPr id="24" name="Shape 624">
              <a:extLst>
                <a:ext uri="{FF2B5EF4-FFF2-40B4-BE49-F238E27FC236}">
                  <a16:creationId xmlns:a16="http://schemas.microsoft.com/office/drawing/2014/main" id="{C6D7508B-F0D8-E943-82AC-EA32E409957C}"/>
                </a:ext>
              </a:extLst>
            </p:cNvPr>
            <p:cNvSpPr/>
            <p:nvPr userDrawn="1"/>
          </p:nvSpPr>
          <p:spPr>
            <a:xfrm flipH="1" flipV="1">
              <a:off x="3349904" y="4575296"/>
              <a:ext cx="9128915" cy="0"/>
            </a:xfrm>
            <a:prstGeom prst="line">
              <a:avLst/>
            </a:prstGeom>
            <a:ln w="12700">
              <a:solidFill>
                <a:schemeClr val="bg2">
                  <a:lumMod val="60000"/>
                  <a:lumOff val="40000"/>
                </a:schemeClr>
              </a:solidFill>
            </a:ln>
          </p:spPr>
          <p:txBody>
            <a:bodyPr lIns="121919" tIns="121919" rIns="121919" bIns="121919"/>
            <a:lstStyle/>
            <a:p>
              <a:endParaRPr/>
            </a:p>
          </p:txBody>
        </p:sp>
        <p:sp>
          <p:nvSpPr>
            <p:cNvPr id="25" name="Shape 624">
              <a:extLst>
                <a:ext uri="{FF2B5EF4-FFF2-40B4-BE49-F238E27FC236}">
                  <a16:creationId xmlns:a16="http://schemas.microsoft.com/office/drawing/2014/main" id="{7C0E8B3D-3BD9-E040-9696-045A1CB72BB4}"/>
                </a:ext>
              </a:extLst>
            </p:cNvPr>
            <p:cNvSpPr/>
            <p:nvPr userDrawn="1"/>
          </p:nvSpPr>
          <p:spPr>
            <a:xfrm flipH="1" flipV="1">
              <a:off x="3349062" y="6699714"/>
              <a:ext cx="9128915" cy="0"/>
            </a:xfrm>
            <a:prstGeom prst="line">
              <a:avLst/>
            </a:prstGeom>
            <a:ln w="12700">
              <a:solidFill>
                <a:schemeClr val="bg2">
                  <a:lumMod val="60000"/>
                  <a:lumOff val="40000"/>
                </a:schemeClr>
              </a:solidFill>
            </a:ln>
          </p:spPr>
          <p:txBody>
            <a:bodyPr lIns="121919" tIns="121919" rIns="121919" bIns="121919"/>
            <a:lstStyle/>
            <a:p>
              <a:endParaRPr/>
            </a:p>
          </p:txBody>
        </p:sp>
        <p:sp>
          <p:nvSpPr>
            <p:cNvPr id="26" name="Shape 624">
              <a:extLst>
                <a:ext uri="{FF2B5EF4-FFF2-40B4-BE49-F238E27FC236}">
                  <a16:creationId xmlns:a16="http://schemas.microsoft.com/office/drawing/2014/main" id="{9AF20731-B2B8-8C46-BD0A-65B155C6DEEF}"/>
                </a:ext>
              </a:extLst>
            </p:cNvPr>
            <p:cNvSpPr/>
            <p:nvPr userDrawn="1"/>
          </p:nvSpPr>
          <p:spPr>
            <a:xfrm flipH="1" flipV="1">
              <a:off x="3350745" y="8824132"/>
              <a:ext cx="9123866" cy="26568"/>
            </a:xfrm>
            <a:prstGeom prst="line">
              <a:avLst/>
            </a:prstGeom>
            <a:ln w="12700">
              <a:solidFill>
                <a:schemeClr val="bg2">
                  <a:lumMod val="60000"/>
                  <a:lumOff val="40000"/>
                </a:schemeClr>
              </a:solidFill>
            </a:ln>
          </p:spPr>
          <p:txBody>
            <a:bodyPr lIns="121919" tIns="121919" rIns="121919" bIns="121919"/>
            <a:lstStyle/>
            <a:p>
              <a:endParaRPr/>
            </a:p>
          </p:txBody>
        </p:sp>
        <p:sp>
          <p:nvSpPr>
            <p:cNvPr id="27" name="Shape 624">
              <a:extLst>
                <a:ext uri="{FF2B5EF4-FFF2-40B4-BE49-F238E27FC236}">
                  <a16:creationId xmlns:a16="http://schemas.microsoft.com/office/drawing/2014/main" id="{C6D7508B-F0D8-E943-82AC-EA32E409957C}"/>
                </a:ext>
              </a:extLst>
            </p:cNvPr>
            <p:cNvSpPr/>
            <p:nvPr userDrawn="1"/>
          </p:nvSpPr>
          <p:spPr>
            <a:xfrm flipH="1" flipV="1">
              <a:off x="3348220" y="10975119"/>
              <a:ext cx="9128915" cy="0"/>
            </a:xfrm>
            <a:prstGeom prst="line">
              <a:avLst/>
            </a:prstGeom>
            <a:ln w="12700">
              <a:solidFill>
                <a:schemeClr val="bg2">
                  <a:lumMod val="60000"/>
                  <a:lumOff val="40000"/>
                </a:schemeClr>
              </a:solidFill>
            </a:ln>
          </p:spPr>
          <p:txBody>
            <a:bodyPr lIns="121919" tIns="121919" rIns="121919" bIns="121919"/>
            <a:lstStyle/>
            <a:p>
              <a:endParaRPr/>
            </a:p>
          </p:txBody>
        </p:sp>
      </p:grpSp>
      <p:sp>
        <p:nvSpPr>
          <p:cNvPr id="29" name="Shape 11">
            <a:extLst>
              <a:ext uri="{FF2B5EF4-FFF2-40B4-BE49-F238E27FC236}">
                <a16:creationId xmlns:a16="http://schemas.microsoft.com/office/drawing/2014/main" id="{E49AAC3B-A399-284F-A1D0-EE3F28DFAE3C}"/>
              </a:ext>
            </a:extLst>
          </p:cNvPr>
          <p:cNvSpPr txBox="1">
            <a:spLocks/>
          </p:cNvSpPr>
          <p:nvPr userDrawn="1"/>
        </p:nvSpPr>
        <p:spPr>
          <a:xfrm>
            <a:off x="2134329" y="5221371"/>
            <a:ext cx="594071" cy="861772"/>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898989"/>
                </a:solidFill>
                <a:effectLst/>
                <a:uFillTx/>
                <a:latin typeface="Arial" charset="0"/>
                <a:ea typeface="Arial" charset="0"/>
                <a:cs typeface="Arial" charset="0"/>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a:lstStyle>
          <a:p>
            <a:pPr marL="0" marR="0" lvl="0" indent="0" algn="ctr" defTabSz="1219200" rtl="0" eaLnBrk="1" fontAlgn="auto" latinLnBrk="0" hangingPunct="0">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A70C35"/>
                </a:solidFill>
                <a:effectLst/>
                <a:uLnTx/>
                <a:uFillTx/>
                <a:latin typeface="Montserrat" charset="0"/>
                <a:ea typeface="Montserrat" charset="0"/>
                <a:cs typeface="Montserrat" charset="0"/>
                <a:sym typeface="Lucida Grande"/>
              </a:rPr>
              <a:t>B</a:t>
            </a:r>
          </a:p>
        </p:txBody>
      </p:sp>
      <p:sp>
        <p:nvSpPr>
          <p:cNvPr id="31" name="Shape 11">
            <a:extLst>
              <a:ext uri="{FF2B5EF4-FFF2-40B4-BE49-F238E27FC236}">
                <a16:creationId xmlns:a16="http://schemas.microsoft.com/office/drawing/2014/main" id="{E49AAC3B-A399-284F-A1D0-EE3F28DFAE3C}"/>
              </a:ext>
            </a:extLst>
          </p:cNvPr>
          <p:cNvSpPr txBox="1">
            <a:spLocks/>
          </p:cNvSpPr>
          <p:nvPr userDrawn="1"/>
        </p:nvSpPr>
        <p:spPr>
          <a:xfrm>
            <a:off x="2123108" y="7311761"/>
            <a:ext cx="616513" cy="861772"/>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898989"/>
                </a:solidFill>
                <a:effectLst/>
                <a:uFillTx/>
                <a:latin typeface="Arial" charset="0"/>
                <a:ea typeface="Arial" charset="0"/>
                <a:cs typeface="Arial" charset="0"/>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a:lstStyle>
          <a:p>
            <a:pPr marL="0" marR="0" lvl="0" indent="0" algn="ctr" defTabSz="1219200" rtl="0" eaLnBrk="1" fontAlgn="auto" latinLnBrk="0" hangingPunct="0">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A70C35"/>
                </a:solidFill>
                <a:effectLst/>
                <a:uLnTx/>
                <a:uFillTx/>
                <a:latin typeface="Montserrat" charset="0"/>
                <a:ea typeface="Montserrat" charset="0"/>
                <a:cs typeface="Montserrat" charset="0"/>
                <a:sym typeface="Lucida Grande"/>
              </a:rPr>
              <a:t>C</a:t>
            </a:r>
          </a:p>
        </p:txBody>
      </p:sp>
      <p:sp>
        <p:nvSpPr>
          <p:cNvPr id="33" name="Shape 11">
            <a:extLst>
              <a:ext uri="{FF2B5EF4-FFF2-40B4-BE49-F238E27FC236}">
                <a16:creationId xmlns:a16="http://schemas.microsoft.com/office/drawing/2014/main" id="{E49AAC3B-A399-284F-A1D0-EE3F28DFAE3C}"/>
              </a:ext>
            </a:extLst>
          </p:cNvPr>
          <p:cNvSpPr txBox="1">
            <a:spLocks/>
          </p:cNvSpPr>
          <p:nvPr userDrawn="1"/>
        </p:nvSpPr>
        <p:spPr>
          <a:xfrm>
            <a:off x="2123108" y="9496773"/>
            <a:ext cx="616513" cy="861772"/>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898989"/>
                </a:solidFill>
                <a:effectLst/>
                <a:uFillTx/>
                <a:latin typeface="Arial" charset="0"/>
                <a:ea typeface="Arial" charset="0"/>
                <a:cs typeface="Arial" charset="0"/>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a:lstStyle>
          <a:p>
            <a:pPr marL="0" marR="0" lvl="0" indent="0" algn="ctr" defTabSz="1219200" rtl="0" eaLnBrk="1" fontAlgn="auto" latinLnBrk="0" hangingPunct="0">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A70C35"/>
                </a:solidFill>
                <a:effectLst/>
                <a:uLnTx/>
                <a:uFillTx/>
                <a:latin typeface="Montserrat" charset="0"/>
                <a:ea typeface="Montserrat" charset="0"/>
                <a:cs typeface="Montserrat" charset="0"/>
                <a:sym typeface="Lucida Grande"/>
              </a:rPr>
              <a:t>D</a:t>
            </a:r>
          </a:p>
        </p:txBody>
      </p:sp>
      <p:sp>
        <p:nvSpPr>
          <p:cNvPr id="35" name="Shape 11">
            <a:extLst>
              <a:ext uri="{FF2B5EF4-FFF2-40B4-BE49-F238E27FC236}">
                <a16:creationId xmlns:a16="http://schemas.microsoft.com/office/drawing/2014/main" id="{E49AAC3B-A399-284F-A1D0-EE3F28DFAE3C}"/>
              </a:ext>
            </a:extLst>
          </p:cNvPr>
          <p:cNvSpPr txBox="1">
            <a:spLocks/>
          </p:cNvSpPr>
          <p:nvPr userDrawn="1"/>
        </p:nvSpPr>
        <p:spPr>
          <a:xfrm>
            <a:off x="2134329" y="11501620"/>
            <a:ext cx="594071" cy="861772"/>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898989"/>
                </a:solidFill>
                <a:effectLst/>
                <a:uFillTx/>
                <a:latin typeface="Arial" charset="0"/>
                <a:ea typeface="Arial" charset="0"/>
                <a:cs typeface="Arial" charset="0"/>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a:lstStyle>
          <a:p>
            <a:pPr marL="0" marR="0" lvl="0" indent="0" algn="ctr" defTabSz="1219200" rtl="0" eaLnBrk="1" fontAlgn="auto" latinLnBrk="0" hangingPunct="0">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A70C35"/>
                </a:solidFill>
                <a:effectLst/>
                <a:uLnTx/>
                <a:uFillTx/>
                <a:latin typeface="Montserrat" charset="0"/>
                <a:ea typeface="Montserrat" charset="0"/>
                <a:cs typeface="Montserrat" charset="0"/>
                <a:sym typeface="Lucida Grande"/>
              </a:rPr>
              <a:t>E</a:t>
            </a:r>
          </a:p>
        </p:txBody>
      </p:sp>
      <p:sp>
        <p:nvSpPr>
          <p:cNvPr id="53" name="Segnaposto contenuto 52"/>
          <p:cNvSpPr>
            <a:spLocks noGrp="1"/>
          </p:cNvSpPr>
          <p:nvPr>
            <p:ph sz="quarter" idx="12"/>
          </p:nvPr>
        </p:nvSpPr>
        <p:spPr>
          <a:xfrm>
            <a:off x="3360738" y="2477912"/>
            <a:ext cx="20316825" cy="2132049"/>
          </a:xfrm>
          <a:prstGeom prst="rect">
            <a:avLst/>
          </a:prstGeom>
          <a:solidFill>
            <a:schemeClr val="bg1"/>
          </a:solidFill>
        </p:spPr>
        <p:txBody>
          <a:bodyPr/>
          <a:lstStyle>
            <a:lvl1pPr marL="39688" indent="0">
              <a:buNone/>
              <a:defRPr sz="800">
                <a:solidFill>
                  <a:schemeClr val="bg1"/>
                </a:solidFill>
                <a:latin typeface="Arial" panose="020B0604020202020204" pitchFamily="34" charset="0"/>
                <a:cs typeface="Arial" panose="020B0604020202020204" pitchFamily="34" charset="0"/>
              </a:defRPr>
            </a:lvl1pPr>
          </a:lstStyle>
          <a:p>
            <a:pPr lvl="0"/>
            <a:endParaRPr lang="it-IT" dirty="0"/>
          </a:p>
        </p:txBody>
      </p:sp>
      <p:sp>
        <p:nvSpPr>
          <p:cNvPr id="9" name="Segnaposto testo 8"/>
          <p:cNvSpPr>
            <a:spLocks noGrp="1"/>
          </p:cNvSpPr>
          <p:nvPr>
            <p:ph type="body" sz="quarter" idx="11"/>
          </p:nvPr>
        </p:nvSpPr>
        <p:spPr>
          <a:xfrm>
            <a:off x="3818069" y="3339014"/>
            <a:ext cx="19233660" cy="482659"/>
          </a:xfrm>
          <a:prstGeom prst="rect">
            <a:avLst/>
          </a:prstGeom>
        </p:spPr>
        <p:txBody>
          <a:bodyPr/>
          <a:lstStyle>
            <a:lvl1pPr marL="39688" indent="0">
              <a:buNone/>
              <a:defRPr sz="3200">
                <a:latin typeface="Arial" panose="020B0604020202020204" pitchFamily="34" charset="0"/>
                <a:cs typeface="Arial" panose="020B0604020202020204" pitchFamily="34" charset="0"/>
              </a:defRPr>
            </a:lvl1pPr>
            <a:lvl2pPr>
              <a:defRPr sz="4400">
                <a:latin typeface="Arial" panose="020B0604020202020204" pitchFamily="34" charset="0"/>
                <a:cs typeface="Arial" panose="020B0604020202020204" pitchFamily="34" charset="0"/>
              </a:defRPr>
            </a:lvl2pPr>
            <a:lvl3pPr>
              <a:defRPr sz="4400">
                <a:latin typeface="Arial" panose="020B0604020202020204" pitchFamily="34" charset="0"/>
                <a:cs typeface="Arial" panose="020B0604020202020204" pitchFamily="34" charset="0"/>
              </a:defRPr>
            </a:lvl3pPr>
            <a:lvl4pPr>
              <a:defRPr sz="4400">
                <a:latin typeface="Arial" panose="020B0604020202020204" pitchFamily="34" charset="0"/>
                <a:cs typeface="Arial" panose="020B0604020202020204" pitchFamily="34" charset="0"/>
              </a:defRPr>
            </a:lvl4pPr>
            <a:lvl5pPr>
              <a:defRPr sz="4400">
                <a:latin typeface="Arial" panose="020B0604020202020204" pitchFamily="34" charset="0"/>
                <a:cs typeface="Arial" panose="020B0604020202020204" pitchFamily="34" charset="0"/>
              </a:defRPr>
            </a:lvl5pPr>
          </a:lstStyle>
          <a:p>
            <a:pPr lvl="0"/>
            <a:r>
              <a:rPr lang="it-IT" dirty="0"/>
              <a:t>Modifica gli stili</a:t>
            </a:r>
          </a:p>
        </p:txBody>
      </p:sp>
      <p:sp>
        <p:nvSpPr>
          <p:cNvPr id="59" name="Segnaposto testo 8"/>
          <p:cNvSpPr>
            <a:spLocks noGrp="1"/>
          </p:cNvSpPr>
          <p:nvPr>
            <p:ph type="body" sz="quarter" idx="14"/>
          </p:nvPr>
        </p:nvSpPr>
        <p:spPr>
          <a:xfrm>
            <a:off x="3818069" y="5410929"/>
            <a:ext cx="19233660" cy="482659"/>
          </a:xfrm>
          <a:prstGeom prst="rect">
            <a:avLst/>
          </a:prstGeom>
        </p:spPr>
        <p:txBody>
          <a:bodyPr/>
          <a:lstStyle>
            <a:lvl1pPr marL="39688" indent="0">
              <a:buNone/>
              <a:defRPr sz="3200">
                <a:latin typeface="Arial" panose="020B0604020202020204" pitchFamily="34" charset="0"/>
                <a:cs typeface="Arial" panose="020B0604020202020204" pitchFamily="34" charset="0"/>
              </a:defRPr>
            </a:lvl1pPr>
            <a:lvl2pPr>
              <a:defRPr sz="4400">
                <a:latin typeface="Arial" panose="020B0604020202020204" pitchFamily="34" charset="0"/>
                <a:cs typeface="Arial" panose="020B0604020202020204" pitchFamily="34" charset="0"/>
              </a:defRPr>
            </a:lvl2pPr>
            <a:lvl3pPr>
              <a:defRPr sz="4400">
                <a:latin typeface="Arial" panose="020B0604020202020204" pitchFamily="34" charset="0"/>
                <a:cs typeface="Arial" panose="020B0604020202020204" pitchFamily="34" charset="0"/>
              </a:defRPr>
            </a:lvl3pPr>
            <a:lvl4pPr>
              <a:defRPr sz="4400">
                <a:latin typeface="Arial" panose="020B0604020202020204" pitchFamily="34" charset="0"/>
                <a:cs typeface="Arial" panose="020B0604020202020204" pitchFamily="34" charset="0"/>
              </a:defRPr>
            </a:lvl4pPr>
            <a:lvl5pPr>
              <a:defRPr sz="4400">
                <a:latin typeface="Arial" panose="020B0604020202020204" pitchFamily="34" charset="0"/>
                <a:cs typeface="Arial" panose="020B0604020202020204" pitchFamily="34" charset="0"/>
              </a:defRPr>
            </a:lvl5pPr>
          </a:lstStyle>
          <a:p>
            <a:pPr lvl="0"/>
            <a:r>
              <a:rPr lang="it-IT" dirty="0"/>
              <a:t>Modifica gli stili</a:t>
            </a:r>
          </a:p>
        </p:txBody>
      </p:sp>
      <p:sp>
        <p:nvSpPr>
          <p:cNvPr id="60" name="Segnaposto testo 8"/>
          <p:cNvSpPr>
            <a:spLocks noGrp="1"/>
          </p:cNvSpPr>
          <p:nvPr>
            <p:ph type="body" sz="quarter" idx="15"/>
          </p:nvPr>
        </p:nvSpPr>
        <p:spPr>
          <a:xfrm>
            <a:off x="3818069" y="7504383"/>
            <a:ext cx="19233660" cy="482659"/>
          </a:xfrm>
          <a:prstGeom prst="rect">
            <a:avLst/>
          </a:prstGeom>
        </p:spPr>
        <p:txBody>
          <a:bodyPr/>
          <a:lstStyle>
            <a:lvl1pPr marL="39688" indent="0">
              <a:buNone/>
              <a:defRPr sz="3200">
                <a:latin typeface="Arial" panose="020B0604020202020204" pitchFamily="34" charset="0"/>
                <a:cs typeface="Arial" panose="020B0604020202020204" pitchFamily="34" charset="0"/>
              </a:defRPr>
            </a:lvl1pPr>
            <a:lvl2pPr>
              <a:defRPr sz="4400">
                <a:latin typeface="Arial" panose="020B0604020202020204" pitchFamily="34" charset="0"/>
                <a:cs typeface="Arial" panose="020B0604020202020204" pitchFamily="34" charset="0"/>
              </a:defRPr>
            </a:lvl2pPr>
            <a:lvl3pPr>
              <a:defRPr sz="4400">
                <a:latin typeface="Arial" panose="020B0604020202020204" pitchFamily="34" charset="0"/>
                <a:cs typeface="Arial" panose="020B0604020202020204" pitchFamily="34" charset="0"/>
              </a:defRPr>
            </a:lvl3pPr>
            <a:lvl4pPr>
              <a:defRPr sz="4400">
                <a:latin typeface="Arial" panose="020B0604020202020204" pitchFamily="34" charset="0"/>
                <a:cs typeface="Arial" panose="020B0604020202020204" pitchFamily="34" charset="0"/>
              </a:defRPr>
            </a:lvl4pPr>
            <a:lvl5pPr>
              <a:defRPr sz="4400">
                <a:latin typeface="Arial" panose="020B0604020202020204" pitchFamily="34" charset="0"/>
                <a:cs typeface="Arial" panose="020B0604020202020204" pitchFamily="34" charset="0"/>
              </a:defRPr>
            </a:lvl5pPr>
          </a:lstStyle>
          <a:p>
            <a:pPr lvl="0"/>
            <a:r>
              <a:rPr lang="it-IT" dirty="0"/>
              <a:t>Modifica gli stili</a:t>
            </a:r>
          </a:p>
        </p:txBody>
      </p:sp>
      <p:sp>
        <p:nvSpPr>
          <p:cNvPr id="61" name="Segnaposto testo 8"/>
          <p:cNvSpPr>
            <a:spLocks noGrp="1"/>
          </p:cNvSpPr>
          <p:nvPr>
            <p:ph type="body" sz="quarter" idx="16"/>
          </p:nvPr>
        </p:nvSpPr>
        <p:spPr>
          <a:xfrm>
            <a:off x="3818069" y="9613307"/>
            <a:ext cx="19233660" cy="482659"/>
          </a:xfrm>
          <a:prstGeom prst="rect">
            <a:avLst/>
          </a:prstGeom>
        </p:spPr>
        <p:txBody>
          <a:bodyPr/>
          <a:lstStyle>
            <a:lvl1pPr marL="39688" indent="0">
              <a:buNone/>
              <a:defRPr sz="3200">
                <a:latin typeface="Arial" panose="020B0604020202020204" pitchFamily="34" charset="0"/>
                <a:cs typeface="Arial" panose="020B0604020202020204" pitchFamily="34" charset="0"/>
              </a:defRPr>
            </a:lvl1pPr>
            <a:lvl2pPr>
              <a:defRPr sz="4400">
                <a:latin typeface="Arial" panose="020B0604020202020204" pitchFamily="34" charset="0"/>
                <a:cs typeface="Arial" panose="020B0604020202020204" pitchFamily="34" charset="0"/>
              </a:defRPr>
            </a:lvl2pPr>
            <a:lvl3pPr>
              <a:defRPr sz="4400">
                <a:latin typeface="Arial" panose="020B0604020202020204" pitchFamily="34" charset="0"/>
                <a:cs typeface="Arial" panose="020B0604020202020204" pitchFamily="34" charset="0"/>
              </a:defRPr>
            </a:lvl3pPr>
            <a:lvl4pPr>
              <a:defRPr sz="4400">
                <a:latin typeface="Arial" panose="020B0604020202020204" pitchFamily="34" charset="0"/>
                <a:cs typeface="Arial" panose="020B0604020202020204" pitchFamily="34" charset="0"/>
              </a:defRPr>
            </a:lvl4pPr>
            <a:lvl5pPr>
              <a:defRPr sz="4400">
                <a:latin typeface="Arial" panose="020B0604020202020204" pitchFamily="34" charset="0"/>
                <a:cs typeface="Arial" panose="020B0604020202020204" pitchFamily="34" charset="0"/>
              </a:defRPr>
            </a:lvl5pPr>
          </a:lstStyle>
          <a:p>
            <a:pPr lvl="0"/>
            <a:r>
              <a:rPr lang="it-IT" dirty="0"/>
              <a:t>Modifica gli stili</a:t>
            </a:r>
          </a:p>
        </p:txBody>
      </p:sp>
      <p:sp>
        <p:nvSpPr>
          <p:cNvPr id="62" name="Segnaposto testo 8"/>
          <p:cNvSpPr>
            <a:spLocks noGrp="1"/>
          </p:cNvSpPr>
          <p:nvPr>
            <p:ph type="body" sz="quarter" idx="17"/>
          </p:nvPr>
        </p:nvSpPr>
        <p:spPr>
          <a:xfrm>
            <a:off x="3827399" y="11691176"/>
            <a:ext cx="19224329" cy="482659"/>
          </a:xfrm>
          <a:prstGeom prst="rect">
            <a:avLst/>
          </a:prstGeom>
        </p:spPr>
        <p:txBody>
          <a:bodyPr/>
          <a:lstStyle>
            <a:lvl1pPr marL="39688" indent="0">
              <a:buNone/>
              <a:defRPr sz="3200">
                <a:latin typeface="Arial" panose="020B0604020202020204" pitchFamily="34" charset="0"/>
                <a:cs typeface="Arial" panose="020B0604020202020204" pitchFamily="34" charset="0"/>
              </a:defRPr>
            </a:lvl1pPr>
            <a:lvl2pPr>
              <a:defRPr sz="4400">
                <a:latin typeface="Arial" panose="020B0604020202020204" pitchFamily="34" charset="0"/>
                <a:cs typeface="Arial" panose="020B0604020202020204" pitchFamily="34" charset="0"/>
              </a:defRPr>
            </a:lvl2pPr>
            <a:lvl3pPr>
              <a:defRPr sz="4400">
                <a:latin typeface="Arial" panose="020B0604020202020204" pitchFamily="34" charset="0"/>
                <a:cs typeface="Arial" panose="020B0604020202020204" pitchFamily="34" charset="0"/>
              </a:defRPr>
            </a:lvl3pPr>
            <a:lvl4pPr>
              <a:defRPr sz="4400">
                <a:latin typeface="Arial" panose="020B0604020202020204" pitchFamily="34" charset="0"/>
                <a:cs typeface="Arial" panose="020B0604020202020204" pitchFamily="34" charset="0"/>
              </a:defRPr>
            </a:lvl4pPr>
            <a:lvl5pPr>
              <a:defRPr sz="4400">
                <a:latin typeface="Arial" panose="020B0604020202020204" pitchFamily="34" charset="0"/>
                <a:cs typeface="Arial" panose="020B0604020202020204" pitchFamily="34" charset="0"/>
              </a:defRPr>
            </a:lvl5pPr>
          </a:lstStyle>
          <a:p>
            <a:pPr lvl="0"/>
            <a:r>
              <a:rPr lang="it-IT" dirty="0"/>
              <a:t>Modifica gli stili</a:t>
            </a:r>
          </a:p>
        </p:txBody>
      </p:sp>
      <p:pic>
        <p:nvPicPr>
          <p:cNvPr id="21" name="Picture 18">
            <a:extLst>
              <a:ext uri="{FF2B5EF4-FFF2-40B4-BE49-F238E27FC236}">
                <a16:creationId xmlns:a16="http://schemas.microsoft.com/office/drawing/2014/main" id="{39643490-EA6A-44D4-856F-3EE57EC8271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22" name="Segnaposto testo 5">
            <a:extLst>
              <a:ext uri="{FF2B5EF4-FFF2-40B4-BE49-F238E27FC236}">
                <a16:creationId xmlns:a16="http://schemas.microsoft.com/office/drawing/2014/main" id="{56EA05F5-0F34-44CD-A096-C6B604E664F6}"/>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28" name="Segnaposto testo 7">
            <a:extLst>
              <a:ext uri="{FF2B5EF4-FFF2-40B4-BE49-F238E27FC236}">
                <a16:creationId xmlns:a16="http://schemas.microsoft.com/office/drawing/2014/main" id="{A476FBD4-F6BD-44B6-A749-8E4C183D5CBC}"/>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1726355962"/>
      </p:ext>
    </p:extLst>
  </p:cSld>
  <p:clrMapOvr>
    <a:masterClrMapping/>
  </p:clrMapOvr>
  <p:transition spd="med"/>
  <p:extLst>
    <p:ext uri="{DCECCB84-F9BA-43D5-87BE-67443E8EF086}">
      <p15:sldGuideLst xmlns:p15="http://schemas.microsoft.com/office/powerpoint/2012/main">
        <p15:guide id="2" pos="7861"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mmario 2">
    <p:spTree>
      <p:nvGrpSpPr>
        <p:cNvPr id="1" name=""/>
        <p:cNvGrpSpPr/>
        <p:nvPr/>
      </p:nvGrpSpPr>
      <p:grpSpPr>
        <a:xfrm>
          <a:off x="0" y="0"/>
          <a:ext cx="0" cy="0"/>
          <a:chOff x="0" y="0"/>
          <a:chExt cx="0" cy="0"/>
        </a:xfrm>
      </p:grpSpPr>
      <p:sp>
        <p:nvSpPr>
          <p:cNvPr id="20" name="Shape 624">
            <a:extLst>
              <a:ext uri="{FF2B5EF4-FFF2-40B4-BE49-F238E27FC236}">
                <a16:creationId xmlns:a16="http://schemas.microsoft.com/office/drawing/2014/main" id="{7C7B68C8-EC2F-2449-BE1C-C6E8713F930F}"/>
              </a:ext>
            </a:extLst>
          </p:cNvPr>
          <p:cNvSpPr/>
          <p:nvPr userDrawn="1"/>
        </p:nvSpPr>
        <p:spPr>
          <a:xfrm flipH="1">
            <a:off x="3340745" y="2480660"/>
            <a:ext cx="20149" cy="10425715"/>
          </a:xfrm>
          <a:prstGeom prst="line">
            <a:avLst/>
          </a:prstGeom>
          <a:ln w="12700">
            <a:solidFill>
              <a:schemeClr val="bg2">
                <a:lumMod val="60000"/>
                <a:lumOff val="40000"/>
              </a:schemeClr>
            </a:solidFill>
          </a:ln>
        </p:spPr>
        <p:txBody>
          <a:bodyPr lIns="121919" tIns="121919" rIns="121919" bIns="121919"/>
          <a:lstStyle/>
          <a:p>
            <a:endParaRPr/>
          </a:p>
        </p:txBody>
      </p:sp>
      <p:sp>
        <p:nvSpPr>
          <p:cNvPr id="23" name="Shape 11">
            <a:extLst>
              <a:ext uri="{FF2B5EF4-FFF2-40B4-BE49-F238E27FC236}">
                <a16:creationId xmlns:a16="http://schemas.microsoft.com/office/drawing/2014/main" id="{E49AAC3B-A399-284F-A1D0-EE3F28DFAE3C}"/>
              </a:ext>
            </a:extLst>
          </p:cNvPr>
          <p:cNvSpPr txBox="1">
            <a:spLocks/>
          </p:cNvSpPr>
          <p:nvPr userDrawn="1"/>
        </p:nvSpPr>
        <p:spPr>
          <a:xfrm>
            <a:off x="2137535" y="3149458"/>
            <a:ext cx="587659" cy="861772"/>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898989"/>
                </a:solidFill>
                <a:effectLst/>
                <a:uFillTx/>
                <a:latin typeface="Arial" charset="0"/>
                <a:ea typeface="Arial" charset="0"/>
                <a:cs typeface="Arial" charset="0"/>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a:lstStyle>
          <a:p>
            <a:pPr marL="0" marR="0" lvl="0" indent="0" algn="ctr" defTabSz="1219200" rtl="0" eaLnBrk="1" fontAlgn="auto" latinLnBrk="0" hangingPunct="0">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A70C35"/>
                </a:solidFill>
                <a:effectLst/>
                <a:uLnTx/>
                <a:uFillTx/>
                <a:latin typeface="Montserrat" charset="0"/>
                <a:ea typeface="Montserrat" charset="0"/>
                <a:cs typeface="Montserrat" charset="0"/>
                <a:sym typeface="Lucida Grande"/>
              </a:rPr>
              <a:t>A</a:t>
            </a:r>
          </a:p>
        </p:txBody>
      </p:sp>
      <p:sp>
        <p:nvSpPr>
          <p:cNvPr id="24" name="Shape 624">
            <a:extLst>
              <a:ext uri="{FF2B5EF4-FFF2-40B4-BE49-F238E27FC236}">
                <a16:creationId xmlns:a16="http://schemas.microsoft.com/office/drawing/2014/main" id="{C6D7508B-F0D8-E943-82AC-EA32E409957C}"/>
              </a:ext>
            </a:extLst>
          </p:cNvPr>
          <p:cNvSpPr/>
          <p:nvPr userDrawn="1"/>
        </p:nvSpPr>
        <p:spPr>
          <a:xfrm flipH="1" flipV="1">
            <a:off x="3349904" y="4575296"/>
            <a:ext cx="9128915" cy="0"/>
          </a:xfrm>
          <a:prstGeom prst="line">
            <a:avLst/>
          </a:prstGeom>
          <a:ln w="12700">
            <a:solidFill>
              <a:schemeClr val="bg2">
                <a:lumMod val="60000"/>
                <a:lumOff val="40000"/>
              </a:schemeClr>
            </a:solidFill>
          </a:ln>
        </p:spPr>
        <p:txBody>
          <a:bodyPr lIns="121919" tIns="121919" rIns="121919" bIns="121919"/>
          <a:lstStyle/>
          <a:p>
            <a:endParaRPr/>
          </a:p>
        </p:txBody>
      </p:sp>
      <p:sp>
        <p:nvSpPr>
          <p:cNvPr id="25" name="Shape 624">
            <a:extLst>
              <a:ext uri="{FF2B5EF4-FFF2-40B4-BE49-F238E27FC236}">
                <a16:creationId xmlns:a16="http://schemas.microsoft.com/office/drawing/2014/main" id="{7C0E8B3D-3BD9-E040-9696-045A1CB72BB4}"/>
              </a:ext>
            </a:extLst>
          </p:cNvPr>
          <p:cNvSpPr/>
          <p:nvPr userDrawn="1"/>
        </p:nvSpPr>
        <p:spPr>
          <a:xfrm flipH="1" flipV="1">
            <a:off x="3349062" y="6699714"/>
            <a:ext cx="9128915" cy="0"/>
          </a:xfrm>
          <a:prstGeom prst="line">
            <a:avLst/>
          </a:prstGeom>
          <a:ln w="12700">
            <a:solidFill>
              <a:schemeClr val="bg2">
                <a:lumMod val="60000"/>
                <a:lumOff val="40000"/>
              </a:schemeClr>
            </a:solidFill>
          </a:ln>
        </p:spPr>
        <p:txBody>
          <a:bodyPr lIns="121919" tIns="121919" rIns="121919" bIns="121919"/>
          <a:lstStyle/>
          <a:p>
            <a:endParaRPr/>
          </a:p>
        </p:txBody>
      </p:sp>
      <p:sp>
        <p:nvSpPr>
          <p:cNvPr id="26" name="Shape 624">
            <a:extLst>
              <a:ext uri="{FF2B5EF4-FFF2-40B4-BE49-F238E27FC236}">
                <a16:creationId xmlns:a16="http://schemas.microsoft.com/office/drawing/2014/main" id="{9AF20731-B2B8-8C46-BD0A-65B155C6DEEF}"/>
              </a:ext>
            </a:extLst>
          </p:cNvPr>
          <p:cNvSpPr/>
          <p:nvPr userDrawn="1"/>
        </p:nvSpPr>
        <p:spPr>
          <a:xfrm flipH="1" flipV="1">
            <a:off x="3350745" y="8824132"/>
            <a:ext cx="9123866" cy="26568"/>
          </a:xfrm>
          <a:prstGeom prst="line">
            <a:avLst/>
          </a:prstGeom>
          <a:ln w="12700">
            <a:solidFill>
              <a:schemeClr val="bg2">
                <a:lumMod val="60000"/>
                <a:lumOff val="40000"/>
              </a:schemeClr>
            </a:solidFill>
          </a:ln>
        </p:spPr>
        <p:txBody>
          <a:bodyPr lIns="121919" tIns="121919" rIns="121919" bIns="121919"/>
          <a:lstStyle/>
          <a:p>
            <a:endParaRPr/>
          </a:p>
        </p:txBody>
      </p:sp>
      <p:sp>
        <p:nvSpPr>
          <p:cNvPr id="27" name="Shape 624">
            <a:extLst>
              <a:ext uri="{FF2B5EF4-FFF2-40B4-BE49-F238E27FC236}">
                <a16:creationId xmlns:a16="http://schemas.microsoft.com/office/drawing/2014/main" id="{C6D7508B-F0D8-E943-82AC-EA32E409957C}"/>
              </a:ext>
            </a:extLst>
          </p:cNvPr>
          <p:cNvSpPr/>
          <p:nvPr userDrawn="1"/>
        </p:nvSpPr>
        <p:spPr>
          <a:xfrm flipH="1" flipV="1">
            <a:off x="3348220" y="10975119"/>
            <a:ext cx="9128915" cy="0"/>
          </a:xfrm>
          <a:prstGeom prst="line">
            <a:avLst/>
          </a:prstGeom>
          <a:ln w="12700">
            <a:solidFill>
              <a:schemeClr val="bg2">
                <a:lumMod val="60000"/>
                <a:lumOff val="40000"/>
              </a:schemeClr>
            </a:solidFill>
          </a:ln>
        </p:spPr>
        <p:txBody>
          <a:bodyPr lIns="121919" tIns="121919" rIns="121919" bIns="121919"/>
          <a:lstStyle/>
          <a:p>
            <a:endParaRPr/>
          </a:p>
        </p:txBody>
      </p:sp>
      <p:sp>
        <p:nvSpPr>
          <p:cNvPr id="29" name="Shape 11">
            <a:extLst>
              <a:ext uri="{FF2B5EF4-FFF2-40B4-BE49-F238E27FC236}">
                <a16:creationId xmlns:a16="http://schemas.microsoft.com/office/drawing/2014/main" id="{E49AAC3B-A399-284F-A1D0-EE3F28DFAE3C}"/>
              </a:ext>
            </a:extLst>
          </p:cNvPr>
          <p:cNvSpPr txBox="1">
            <a:spLocks/>
          </p:cNvSpPr>
          <p:nvPr userDrawn="1"/>
        </p:nvSpPr>
        <p:spPr>
          <a:xfrm>
            <a:off x="2134329" y="5221371"/>
            <a:ext cx="594071" cy="861772"/>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898989"/>
                </a:solidFill>
                <a:effectLst/>
                <a:uFillTx/>
                <a:latin typeface="Arial" charset="0"/>
                <a:ea typeface="Arial" charset="0"/>
                <a:cs typeface="Arial" charset="0"/>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a:lstStyle>
          <a:p>
            <a:pPr marL="0" marR="0" lvl="0" indent="0" algn="ctr" defTabSz="1219200" rtl="0" eaLnBrk="1" fontAlgn="auto" latinLnBrk="0" hangingPunct="0">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A70C35"/>
                </a:solidFill>
                <a:effectLst/>
                <a:uLnTx/>
                <a:uFillTx/>
                <a:latin typeface="Montserrat" charset="0"/>
                <a:ea typeface="Montserrat" charset="0"/>
                <a:cs typeface="Montserrat" charset="0"/>
                <a:sym typeface="Lucida Grande"/>
              </a:rPr>
              <a:t>B</a:t>
            </a:r>
          </a:p>
        </p:txBody>
      </p:sp>
      <p:sp>
        <p:nvSpPr>
          <p:cNvPr id="31" name="Shape 11">
            <a:extLst>
              <a:ext uri="{FF2B5EF4-FFF2-40B4-BE49-F238E27FC236}">
                <a16:creationId xmlns:a16="http://schemas.microsoft.com/office/drawing/2014/main" id="{E49AAC3B-A399-284F-A1D0-EE3F28DFAE3C}"/>
              </a:ext>
            </a:extLst>
          </p:cNvPr>
          <p:cNvSpPr txBox="1">
            <a:spLocks/>
          </p:cNvSpPr>
          <p:nvPr userDrawn="1"/>
        </p:nvSpPr>
        <p:spPr>
          <a:xfrm>
            <a:off x="2123108" y="7311761"/>
            <a:ext cx="616513" cy="861772"/>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898989"/>
                </a:solidFill>
                <a:effectLst/>
                <a:uFillTx/>
                <a:latin typeface="Arial" charset="0"/>
                <a:ea typeface="Arial" charset="0"/>
                <a:cs typeface="Arial" charset="0"/>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a:lstStyle>
          <a:p>
            <a:pPr marL="0" marR="0" lvl="0" indent="0" algn="ctr" defTabSz="1219200" rtl="0" eaLnBrk="1" fontAlgn="auto" latinLnBrk="0" hangingPunct="0">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A70C35"/>
                </a:solidFill>
                <a:effectLst/>
                <a:uLnTx/>
                <a:uFillTx/>
                <a:latin typeface="Montserrat" charset="0"/>
                <a:ea typeface="Montserrat" charset="0"/>
                <a:cs typeface="Montserrat" charset="0"/>
                <a:sym typeface="Lucida Grande"/>
              </a:rPr>
              <a:t>C</a:t>
            </a:r>
          </a:p>
        </p:txBody>
      </p:sp>
      <p:sp>
        <p:nvSpPr>
          <p:cNvPr id="33" name="Shape 11">
            <a:extLst>
              <a:ext uri="{FF2B5EF4-FFF2-40B4-BE49-F238E27FC236}">
                <a16:creationId xmlns:a16="http://schemas.microsoft.com/office/drawing/2014/main" id="{E49AAC3B-A399-284F-A1D0-EE3F28DFAE3C}"/>
              </a:ext>
            </a:extLst>
          </p:cNvPr>
          <p:cNvSpPr txBox="1">
            <a:spLocks/>
          </p:cNvSpPr>
          <p:nvPr userDrawn="1"/>
        </p:nvSpPr>
        <p:spPr>
          <a:xfrm>
            <a:off x="2123108" y="9496773"/>
            <a:ext cx="616513" cy="861772"/>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898989"/>
                </a:solidFill>
                <a:effectLst/>
                <a:uFillTx/>
                <a:latin typeface="Arial" charset="0"/>
                <a:ea typeface="Arial" charset="0"/>
                <a:cs typeface="Arial" charset="0"/>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a:lstStyle>
          <a:p>
            <a:pPr marL="0" marR="0" lvl="0" indent="0" algn="ctr" defTabSz="1219200" rtl="0" eaLnBrk="1" fontAlgn="auto" latinLnBrk="0" hangingPunct="0">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A70C35"/>
                </a:solidFill>
                <a:effectLst/>
                <a:uLnTx/>
                <a:uFillTx/>
                <a:latin typeface="Montserrat" charset="0"/>
                <a:ea typeface="Montserrat" charset="0"/>
                <a:cs typeface="Montserrat" charset="0"/>
                <a:sym typeface="Lucida Grande"/>
              </a:rPr>
              <a:t>D</a:t>
            </a:r>
          </a:p>
        </p:txBody>
      </p:sp>
      <p:sp>
        <p:nvSpPr>
          <p:cNvPr id="35" name="Shape 11">
            <a:extLst>
              <a:ext uri="{FF2B5EF4-FFF2-40B4-BE49-F238E27FC236}">
                <a16:creationId xmlns:a16="http://schemas.microsoft.com/office/drawing/2014/main" id="{E49AAC3B-A399-284F-A1D0-EE3F28DFAE3C}"/>
              </a:ext>
            </a:extLst>
          </p:cNvPr>
          <p:cNvSpPr txBox="1">
            <a:spLocks/>
          </p:cNvSpPr>
          <p:nvPr userDrawn="1"/>
        </p:nvSpPr>
        <p:spPr>
          <a:xfrm>
            <a:off x="2134329" y="11501620"/>
            <a:ext cx="594071" cy="861772"/>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898989"/>
                </a:solidFill>
                <a:effectLst/>
                <a:uFillTx/>
                <a:latin typeface="Arial" charset="0"/>
                <a:ea typeface="Arial" charset="0"/>
                <a:cs typeface="Arial" charset="0"/>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a:lstStyle>
          <a:p>
            <a:pPr marL="0" marR="0" lvl="0" indent="0" algn="ctr" defTabSz="1219200" rtl="0" eaLnBrk="1" fontAlgn="auto" latinLnBrk="0" hangingPunct="0">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A70C35"/>
                </a:solidFill>
                <a:effectLst/>
                <a:uLnTx/>
                <a:uFillTx/>
                <a:latin typeface="Montserrat" charset="0"/>
                <a:ea typeface="Montserrat" charset="0"/>
                <a:cs typeface="Montserrat" charset="0"/>
                <a:sym typeface="Lucida Grande"/>
              </a:rPr>
              <a:t>E</a:t>
            </a:r>
          </a:p>
        </p:txBody>
      </p:sp>
      <p:sp>
        <p:nvSpPr>
          <p:cNvPr id="53" name="Segnaposto contenuto 52"/>
          <p:cNvSpPr>
            <a:spLocks noGrp="1"/>
          </p:cNvSpPr>
          <p:nvPr>
            <p:ph sz="quarter" idx="12"/>
          </p:nvPr>
        </p:nvSpPr>
        <p:spPr>
          <a:xfrm>
            <a:off x="3360738" y="2480660"/>
            <a:ext cx="9113873" cy="2132049"/>
          </a:xfrm>
          <a:prstGeom prst="rect">
            <a:avLst/>
          </a:prstGeom>
          <a:solidFill>
            <a:schemeClr val="bg1"/>
          </a:solidFill>
        </p:spPr>
        <p:txBody>
          <a:bodyPr/>
          <a:lstStyle>
            <a:lvl1pPr marL="39688" indent="0">
              <a:buNone/>
              <a:defRPr sz="800">
                <a:solidFill>
                  <a:schemeClr val="bg1"/>
                </a:solidFill>
                <a:latin typeface="Arial" panose="020B0604020202020204" pitchFamily="34" charset="0"/>
                <a:cs typeface="Arial" panose="020B0604020202020204" pitchFamily="34" charset="0"/>
              </a:defRPr>
            </a:lvl1pPr>
          </a:lstStyle>
          <a:p>
            <a:pPr lvl="0"/>
            <a:endParaRPr lang="it-IT" dirty="0"/>
          </a:p>
        </p:txBody>
      </p:sp>
      <p:sp>
        <p:nvSpPr>
          <p:cNvPr id="9" name="Segnaposto testo 8"/>
          <p:cNvSpPr>
            <a:spLocks noGrp="1"/>
          </p:cNvSpPr>
          <p:nvPr>
            <p:ph type="body" sz="quarter" idx="11"/>
          </p:nvPr>
        </p:nvSpPr>
        <p:spPr>
          <a:xfrm>
            <a:off x="3818069" y="3339014"/>
            <a:ext cx="8656542" cy="482659"/>
          </a:xfrm>
          <a:prstGeom prst="rect">
            <a:avLst/>
          </a:prstGeom>
        </p:spPr>
        <p:txBody>
          <a:bodyPr/>
          <a:lstStyle>
            <a:lvl1pPr marL="39688" indent="0">
              <a:buNone/>
              <a:defRPr sz="3200">
                <a:latin typeface="Arial" panose="020B0604020202020204" pitchFamily="34" charset="0"/>
                <a:cs typeface="Arial" panose="020B0604020202020204" pitchFamily="34" charset="0"/>
              </a:defRPr>
            </a:lvl1pPr>
            <a:lvl2pPr>
              <a:defRPr sz="4400">
                <a:latin typeface="Arial" panose="020B0604020202020204" pitchFamily="34" charset="0"/>
                <a:cs typeface="Arial" panose="020B0604020202020204" pitchFamily="34" charset="0"/>
              </a:defRPr>
            </a:lvl2pPr>
            <a:lvl3pPr>
              <a:defRPr sz="4400">
                <a:latin typeface="Arial" panose="020B0604020202020204" pitchFamily="34" charset="0"/>
                <a:cs typeface="Arial" panose="020B0604020202020204" pitchFamily="34" charset="0"/>
              </a:defRPr>
            </a:lvl3pPr>
            <a:lvl4pPr>
              <a:defRPr sz="4400">
                <a:latin typeface="Arial" panose="020B0604020202020204" pitchFamily="34" charset="0"/>
                <a:cs typeface="Arial" panose="020B0604020202020204" pitchFamily="34" charset="0"/>
              </a:defRPr>
            </a:lvl4pPr>
            <a:lvl5pPr>
              <a:defRPr sz="4400">
                <a:latin typeface="Arial" panose="020B0604020202020204" pitchFamily="34" charset="0"/>
                <a:cs typeface="Arial" panose="020B0604020202020204" pitchFamily="34" charset="0"/>
              </a:defRPr>
            </a:lvl5pPr>
          </a:lstStyle>
          <a:p>
            <a:pPr lvl="0"/>
            <a:r>
              <a:rPr lang="it-IT" dirty="0"/>
              <a:t>Modifica gli stili</a:t>
            </a:r>
          </a:p>
        </p:txBody>
      </p:sp>
      <p:sp>
        <p:nvSpPr>
          <p:cNvPr id="59" name="Segnaposto testo 8"/>
          <p:cNvSpPr>
            <a:spLocks noGrp="1"/>
          </p:cNvSpPr>
          <p:nvPr>
            <p:ph type="body" sz="quarter" idx="14"/>
          </p:nvPr>
        </p:nvSpPr>
        <p:spPr>
          <a:xfrm>
            <a:off x="3818069" y="5410929"/>
            <a:ext cx="8656542" cy="482659"/>
          </a:xfrm>
          <a:prstGeom prst="rect">
            <a:avLst/>
          </a:prstGeom>
        </p:spPr>
        <p:txBody>
          <a:bodyPr/>
          <a:lstStyle>
            <a:lvl1pPr marL="39688" indent="0">
              <a:buNone/>
              <a:defRPr sz="3200">
                <a:latin typeface="Arial" panose="020B0604020202020204" pitchFamily="34" charset="0"/>
                <a:cs typeface="Arial" panose="020B0604020202020204" pitchFamily="34" charset="0"/>
              </a:defRPr>
            </a:lvl1pPr>
            <a:lvl2pPr>
              <a:defRPr sz="4400">
                <a:latin typeface="Arial" panose="020B0604020202020204" pitchFamily="34" charset="0"/>
                <a:cs typeface="Arial" panose="020B0604020202020204" pitchFamily="34" charset="0"/>
              </a:defRPr>
            </a:lvl2pPr>
            <a:lvl3pPr>
              <a:defRPr sz="4400">
                <a:latin typeface="Arial" panose="020B0604020202020204" pitchFamily="34" charset="0"/>
                <a:cs typeface="Arial" panose="020B0604020202020204" pitchFamily="34" charset="0"/>
              </a:defRPr>
            </a:lvl3pPr>
            <a:lvl4pPr>
              <a:defRPr sz="4400">
                <a:latin typeface="Arial" panose="020B0604020202020204" pitchFamily="34" charset="0"/>
                <a:cs typeface="Arial" panose="020B0604020202020204" pitchFamily="34" charset="0"/>
              </a:defRPr>
            </a:lvl4pPr>
            <a:lvl5pPr>
              <a:defRPr sz="4400">
                <a:latin typeface="Arial" panose="020B0604020202020204" pitchFamily="34" charset="0"/>
                <a:cs typeface="Arial" panose="020B0604020202020204" pitchFamily="34" charset="0"/>
              </a:defRPr>
            </a:lvl5pPr>
          </a:lstStyle>
          <a:p>
            <a:pPr lvl="0"/>
            <a:r>
              <a:rPr lang="it-IT" dirty="0"/>
              <a:t>Modifica gli stili</a:t>
            </a:r>
          </a:p>
        </p:txBody>
      </p:sp>
      <p:sp>
        <p:nvSpPr>
          <p:cNvPr id="60" name="Segnaposto testo 8"/>
          <p:cNvSpPr>
            <a:spLocks noGrp="1"/>
          </p:cNvSpPr>
          <p:nvPr>
            <p:ph type="body" sz="quarter" idx="15"/>
          </p:nvPr>
        </p:nvSpPr>
        <p:spPr>
          <a:xfrm>
            <a:off x="3818069" y="7504383"/>
            <a:ext cx="8656542" cy="482659"/>
          </a:xfrm>
          <a:prstGeom prst="rect">
            <a:avLst/>
          </a:prstGeom>
        </p:spPr>
        <p:txBody>
          <a:bodyPr/>
          <a:lstStyle>
            <a:lvl1pPr marL="39688" indent="0">
              <a:buNone/>
              <a:defRPr sz="3200">
                <a:latin typeface="Arial" panose="020B0604020202020204" pitchFamily="34" charset="0"/>
                <a:cs typeface="Arial" panose="020B0604020202020204" pitchFamily="34" charset="0"/>
              </a:defRPr>
            </a:lvl1pPr>
            <a:lvl2pPr>
              <a:defRPr sz="4400">
                <a:latin typeface="Arial" panose="020B0604020202020204" pitchFamily="34" charset="0"/>
                <a:cs typeface="Arial" panose="020B0604020202020204" pitchFamily="34" charset="0"/>
              </a:defRPr>
            </a:lvl2pPr>
            <a:lvl3pPr>
              <a:defRPr sz="4400">
                <a:latin typeface="Arial" panose="020B0604020202020204" pitchFamily="34" charset="0"/>
                <a:cs typeface="Arial" panose="020B0604020202020204" pitchFamily="34" charset="0"/>
              </a:defRPr>
            </a:lvl3pPr>
            <a:lvl4pPr>
              <a:defRPr sz="4400">
                <a:latin typeface="Arial" panose="020B0604020202020204" pitchFamily="34" charset="0"/>
                <a:cs typeface="Arial" panose="020B0604020202020204" pitchFamily="34" charset="0"/>
              </a:defRPr>
            </a:lvl4pPr>
            <a:lvl5pPr>
              <a:defRPr sz="4400">
                <a:latin typeface="Arial" panose="020B0604020202020204" pitchFamily="34" charset="0"/>
                <a:cs typeface="Arial" panose="020B0604020202020204" pitchFamily="34" charset="0"/>
              </a:defRPr>
            </a:lvl5pPr>
          </a:lstStyle>
          <a:p>
            <a:pPr lvl="0"/>
            <a:r>
              <a:rPr lang="it-IT" dirty="0"/>
              <a:t>Modifica gli stili</a:t>
            </a:r>
          </a:p>
        </p:txBody>
      </p:sp>
      <p:sp>
        <p:nvSpPr>
          <p:cNvPr id="61" name="Segnaposto testo 8"/>
          <p:cNvSpPr>
            <a:spLocks noGrp="1"/>
          </p:cNvSpPr>
          <p:nvPr>
            <p:ph type="body" sz="quarter" idx="16"/>
          </p:nvPr>
        </p:nvSpPr>
        <p:spPr>
          <a:xfrm>
            <a:off x="3818069" y="9613307"/>
            <a:ext cx="8656542" cy="482659"/>
          </a:xfrm>
          <a:prstGeom prst="rect">
            <a:avLst/>
          </a:prstGeom>
        </p:spPr>
        <p:txBody>
          <a:bodyPr/>
          <a:lstStyle>
            <a:lvl1pPr marL="39688" indent="0">
              <a:buNone/>
              <a:defRPr sz="3200">
                <a:latin typeface="Arial" panose="020B0604020202020204" pitchFamily="34" charset="0"/>
                <a:cs typeface="Arial" panose="020B0604020202020204" pitchFamily="34" charset="0"/>
              </a:defRPr>
            </a:lvl1pPr>
            <a:lvl2pPr>
              <a:defRPr sz="4400">
                <a:latin typeface="Arial" panose="020B0604020202020204" pitchFamily="34" charset="0"/>
                <a:cs typeface="Arial" panose="020B0604020202020204" pitchFamily="34" charset="0"/>
              </a:defRPr>
            </a:lvl2pPr>
            <a:lvl3pPr>
              <a:defRPr sz="4400">
                <a:latin typeface="Arial" panose="020B0604020202020204" pitchFamily="34" charset="0"/>
                <a:cs typeface="Arial" panose="020B0604020202020204" pitchFamily="34" charset="0"/>
              </a:defRPr>
            </a:lvl3pPr>
            <a:lvl4pPr>
              <a:defRPr sz="4400">
                <a:latin typeface="Arial" panose="020B0604020202020204" pitchFamily="34" charset="0"/>
                <a:cs typeface="Arial" panose="020B0604020202020204" pitchFamily="34" charset="0"/>
              </a:defRPr>
            </a:lvl4pPr>
            <a:lvl5pPr>
              <a:defRPr sz="4400">
                <a:latin typeface="Arial" panose="020B0604020202020204" pitchFamily="34" charset="0"/>
                <a:cs typeface="Arial" panose="020B0604020202020204" pitchFamily="34" charset="0"/>
              </a:defRPr>
            </a:lvl5pPr>
          </a:lstStyle>
          <a:p>
            <a:pPr lvl="0"/>
            <a:r>
              <a:rPr lang="it-IT" dirty="0"/>
              <a:t>Modifica gli stili</a:t>
            </a:r>
          </a:p>
        </p:txBody>
      </p:sp>
      <p:sp>
        <p:nvSpPr>
          <p:cNvPr id="62" name="Segnaposto testo 8"/>
          <p:cNvSpPr>
            <a:spLocks noGrp="1"/>
          </p:cNvSpPr>
          <p:nvPr>
            <p:ph type="body" sz="quarter" idx="17"/>
          </p:nvPr>
        </p:nvSpPr>
        <p:spPr>
          <a:xfrm>
            <a:off x="3827400" y="11691176"/>
            <a:ext cx="8656542" cy="482659"/>
          </a:xfrm>
          <a:prstGeom prst="rect">
            <a:avLst/>
          </a:prstGeom>
        </p:spPr>
        <p:txBody>
          <a:bodyPr/>
          <a:lstStyle>
            <a:lvl1pPr marL="39688" indent="0">
              <a:buNone/>
              <a:defRPr sz="3200">
                <a:latin typeface="Arial" panose="020B0604020202020204" pitchFamily="34" charset="0"/>
                <a:cs typeface="Arial" panose="020B0604020202020204" pitchFamily="34" charset="0"/>
              </a:defRPr>
            </a:lvl1pPr>
            <a:lvl2pPr>
              <a:defRPr sz="4400">
                <a:latin typeface="Arial" panose="020B0604020202020204" pitchFamily="34" charset="0"/>
                <a:cs typeface="Arial" panose="020B0604020202020204" pitchFamily="34" charset="0"/>
              </a:defRPr>
            </a:lvl2pPr>
            <a:lvl3pPr>
              <a:defRPr sz="4400">
                <a:latin typeface="Arial" panose="020B0604020202020204" pitchFamily="34" charset="0"/>
                <a:cs typeface="Arial" panose="020B0604020202020204" pitchFamily="34" charset="0"/>
              </a:defRPr>
            </a:lvl3pPr>
            <a:lvl4pPr>
              <a:defRPr sz="4400">
                <a:latin typeface="Arial" panose="020B0604020202020204" pitchFamily="34" charset="0"/>
                <a:cs typeface="Arial" panose="020B0604020202020204" pitchFamily="34" charset="0"/>
              </a:defRPr>
            </a:lvl4pPr>
            <a:lvl5pPr>
              <a:defRPr sz="4400">
                <a:latin typeface="Arial" panose="020B0604020202020204" pitchFamily="34" charset="0"/>
                <a:cs typeface="Arial" panose="020B0604020202020204" pitchFamily="34" charset="0"/>
              </a:defRPr>
            </a:lvl5pPr>
          </a:lstStyle>
          <a:p>
            <a:pPr lvl="0"/>
            <a:r>
              <a:rPr lang="it-IT" dirty="0"/>
              <a:t>Modifica gli stili</a:t>
            </a:r>
          </a:p>
        </p:txBody>
      </p:sp>
      <p:sp>
        <p:nvSpPr>
          <p:cNvPr id="91" name="Shape 624">
            <a:extLst>
              <a:ext uri="{FF2B5EF4-FFF2-40B4-BE49-F238E27FC236}">
                <a16:creationId xmlns:a16="http://schemas.microsoft.com/office/drawing/2014/main" id="{7C7B68C8-EC2F-2449-BE1C-C6E8713F930F}"/>
              </a:ext>
            </a:extLst>
          </p:cNvPr>
          <p:cNvSpPr/>
          <p:nvPr userDrawn="1"/>
        </p:nvSpPr>
        <p:spPr>
          <a:xfrm flipH="1">
            <a:off x="14540331" y="2473421"/>
            <a:ext cx="20149" cy="10425715"/>
          </a:xfrm>
          <a:prstGeom prst="line">
            <a:avLst/>
          </a:prstGeom>
          <a:ln w="12700">
            <a:solidFill>
              <a:schemeClr val="bg2">
                <a:lumMod val="60000"/>
                <a:lumOff val="40000"/>
              </a:schemeClr>
            </a:solidFill>
          </a:ln>
        </p:spPr>
        <p:txBody>
          <a:bodyPr lIns="121919" tIns="121919" rIns="121919" bIns="121919"/>
          <a:lstStyle/>
          <a:p>
            <a:endParaRPr/>
          </a:p>
        </p:txBody>
      </p:sp>
      <p:sp>
        <p:nvSpPr>
          <p:cNvPr id="92" name="Shape 11">
            <a:extLst>
              <a:ext uri="{FF2B5EF4-FFF2-40B4-BE49-F238E27FC236}">
                <a16:creationId xmlns:a16="http://schemas.microsoft.com/office/drawing/2014/main" id="{E49AAC3B-A399-284F-A1D0-EE3F28DFAE3C}"/>
              </a:ext>
            </a:extLst>
          </p:cNvPr>
          <p:cNvSpPr txBox="1">
            <a:spLocks/>
          </p:cNvSpPr>
          <p:nvPr userDrawn="1"/>
        </p:nvSpPr>
        <p:spPr>
          <a:xfrm>
            <a:off x="13351548" y="3142219"/>
            <a:ext cx="558805" cy="861772"/>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898989"/>
                </a:solidFill>
                <a:effectLst/>
                <a:uFillTx/>
                <a:latin typeface="Arial" charset="0"/>
                <a:ea typeface="Arial" charset="0"/>
                <a:cs typeface="Arial" charset="0"/>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a:lstStyle>
          <a:p>
            <a:pPr marL="0" marR="0" lvl="0" indent="0" algn="ctr" defTabSz="1219200" rtl="0" eaLnBrk="1" fontAlgn="auto" latinLnBrk="0" hangingPunct="0">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A70C35"/>
                </a:solidFill>
                <a:effectLst/>
                <a:uLnTx/>
                <a:uFillTx/>
                <a:latin typeface="Montserrat" charset="0"/>
                <a:ea typeface="Montserrat" charset="0"/>
                <a:cs typeface="Montserrat" charset="0"/>
                <a:sym typeface="Lucida Grande"/>
              </a:rPr>
              <a:t>F</a:t>
            </a:r>
          </a:p>
        </p:txBody>
      </p:sp>
      <p:sp>
        <p:nvSpPr>
          <p:cNvPr id="93" name="Shape 624">
            <a:extLst>
              <a:ext uri="{FF2B5EF4-FFF2-40B4-BE49-F238E27FC236}">
                <a16:creationId xmlns:a16="http://schemas.microsoft.com/office/drawing/2014/main" id="{C6D7508B-F0D8-E943-82AC-EA32E409957C}"/>
              </a:ext>
            </a:extLst>
          </p:cNvPr>
          <p:cNvSpPr/>
          <p:nvPr userDrawn="1"/>
        </p:nvSpPr>
        <p:spPr>
          <a:xfrm flipH="1" flipV="1">
            <a:off x="14549490" y="4568057"/>
            <a:ext cx="9128915" cy="0"/>
          </a:xfrm>
          <a:prstGeom prst="line">
            <a:avLst/>
          </a:prstGeom>
          <a:ln w="12700">
            <a:solidFill>
              <a:schemeClr val="bg2">
                <a:lumMod val="60000"/>
                <a:lumOff val="40000"/>
              </a:schemeClr>
            </a:solidFill>
          </a:ln>
        </p:spPr>
        <p:txBody>
          <a:bodyPr lIns="121919" tIns="121919" rIns="121919" bIns="121919"/>
          <a:lstStyle/>
          <a:p>
            <a:endParaRPr/>
          </a:p>
        </p:txBody>
      </p:sp>
      <p:sp>
        <p:nvSpPr>
          <p:cNvPr id="94" name="Shape 624">
            <a:extLst>
              <a:ext uri="{FF2B5EF4-FFF2-40B4-BE49-F238E27FC236}">
                <a16:creationId xmlns:a16="http://schemas.microsoft.com/office/drawing/2014/main" id="{7C0E8B3D-3BD9-E040-9696-045A1CB72BB4}"/>
              </a:ext>
            </a:extLst>
          </p:cNvPr>
          <p:cNvSpPr/>
          <p:nvPr userDrawn="1"/>
        </p:nvSpPr>
        <p:spPr>
          <a:xfrm flipH="1" flipV="1">
            <a:off x="14548648" y="6692475"/>
            <a:ext cx="9128915" cy="0"/>
          </a:xfrm>
          <a:prstGeom prst="line">
            <a:avLst/>
          </a:prstGeom>
          <a:ln w="12700">
            <a:solidFill>
              <a:schemeClr val="bg2">
                <a:lumMod val="60000"/>
                <a:lumOff val="40000"/>
              </a:schemeClr>
            </a:solidFill>
          </a:ln>
        </p:spPr>
        <p:txBody>
          <a:bodyPr lIns="121919" tIns="121919" rIns="121919" bIns="121919"/>
          <a:lstStyle/>
          <a:p>
            <a:endParaRPr/>
          </a:p>
        </p:txBody>
      </p:sp>
      <p:sp>
        <p:nvSpPr>
          <p:cNvPr id="95" name="Shape 624">
            <a:extLst>
              <a:ext uri="{FF2B5EF4-FFF2-40B4-BE49-F238E27FC236}">
                <a16:creationId xmlns:a16="http://schemas.microsoft.com/office/drawing/2014/main" id="{9AF20731-B2B8-8C46-BD0A-65B155C6DEEF}"/>
              </a:ext>
            </a:extLst>
          </p:cNvPr>
          <p:cNvSpPr/>
          <p:nvPr userDrawn="1"/>
        </p:nvSpPr>
        <p:spPr>
          <a:xfrm flipH="1" flipV="1">
            <a:off x="14550331" y="8816893"/>
            <a:ext cx="9123866" cy="26568"/>
          </a:xfrm>
          <a:prstGeom prst="line">
            <a:avLst/>
          </a:prstGeom>
          <a:ln w="12700">
            <a:solidFill>
              <a:schemeClr val="bg2">
                <a:lumMod val="60000"/>
                <a:lumOff val="40000"/>
              </a:schemeClr>
            </a:solidFill>
          </a:ln>
        </p:spPr>
        <p:txBody>
          <a:bodyPr lIns="121919" tIns="121919" rIns="121919" bIns="121919"/>
          <a:lstStyle/>
          <a:p>
            <a:endParaRPr/>
          </a:p>
        </p:txBody>
      </p:sp>
      <p:sp>
        <p:nvSpPr>
          <p:cNvPr id="96" name="Shape 624">
            <a:extLst>
              <a:ext uri="{FF2B5EF4-FFF2-40B4-BE49-F238E27FC236}">
                <a16:creationId xmlns:a16="http://schemas.microsoft.com/office/drawing/2014/main" id="{C6D7508B-F0D8-E943-82AC-EA32E409957C}"/>
              </a:ext>
            </a:extLst>
          </p:cNvPr>
          <p:cNvSpPr/>
          <p:nvPr userDrawn="1"/>
        </p:nvSpPr>
        <p:spPr>
          <a:xfrm flipH="1" flipV="1">
            <a:off x="14547806" y="10967880"/>
            <a:ext cx="9128915" cy="0"/>
          </a:xfrm>
          <a:prstGeom prst="line">
            <a:avLst/>
          </a:prstGeom>
          <a:ln w="12700">
            <a:solidFill>
              <a:schemeClr val="bg2">
                <a:lumMod val="60000"/>
                <a:lumOff val="40000"/>
              </a:schemeClr>
            </a:solidFill>
          </a:ln>
        </p:spPr>
        <p:txBody>
          <a:bodyPr lIns="121919" tIns="121919" rIns="121919" bIns="121919"/>
          <a:lstStyle/>
          <a:p>
            <a:endParaRPr/>
          </a:p>
        </p:txBody>
      </p:sp>
      <p:sp>
        <p:nvSpPr>
          <p:cNvPr id="97" name="Shape 11">
            <a:extLst>
              <a:ext uri="{FF2B5EF4-FFF2-40B4-BE49-F238E27FC236}">
                <a16:creationId xmlns:a16="http://schemas.microsoft.com/office/drawing/2014/main" id="{E49AAC3B-A399-284F-A1D0-EE3F28DFAE3C}"/>
              </a:ext>
            </a:extLst>
          </p:cNvPr>
          <p:cNvSpPr txBox="1">
            <a:spLocks/>
          </p:cNvSpPr>
          <p:nvPr userDrawn="1"/>
        </p:nvSpPr>
        <p:spPr>
          <a:xfrm>
            <a:off x="13308267" y="5214132"/>
            <a:ext cx="645367" cy="861772"/>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898989"/>
                </a:solidFill>
                <a:effectLst/>
                <a:uFillTx/>
                <a:latin typeface="Arial" charset="0"/>
                <a:ea typeface="Arial" charset="0"/>
                <a:cs typeface="Arial" charset="0"/>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a:lstStyle>
          <a:p>
            <a:pPr marL="0" marR="0" lvl="0" indent="0" algn="ctr" defTabSz="1219200" rtl="0" eaLnBrk="1" fontAlgn="auto" latinLnBrk="0" hangingPunct="0">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A70C35"/>
                </a:solidFill>
                <a:effectLst/>
                <a:uLnTx/>
                <a:uFillTx/>
                <a:latin typeface="Montserrat" charset="0"/>
                <a:ea typeface="Montserrat" charset="0"/>
                <a:cs typeface="Montserrat" charset="0"/>
                <a:sym typeface="Lucida Grande"/>
              </a:rPr>
              <a:t>G</a:t>
            </a:r>
          </a:p>
        </p:txBody>
      </p:sp>
      <p:sp>
        <p:nvSpPr>
          <p:cNvPr id="98" name="Shape 11">
            <a:extLst>
              <a:ext uri="{FF2B5EF4-FFF2-40B4-BE49-F238E27FC236}">
                <a16:creationId xmlns:a16="http://schemas.microsoft.com/office/drawing/2014/main" id="{E49AAC3B-A399-284F-A1D0-EE3F28DFAE3C}"/>
              </a:ext>
            </a:extLst>
          </p:cNvPr>
          <p:cNvSpPr txBox="1">
            <a:spLocks/>
          </p:cNvSpPr>
          <p:nvPr userDrawn="1"/>
        </p:nvSpPr>
        <p:spPr>
          <a:xfrm>
            <a:off x="13322694" y="7304522"/>
            <a:ext cx="616513" cy="861772"/>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898989"/>
                </a:solidFill>
                <a:effectLst/>
                <a:uFillTx/>
                <a:latin typeface="Arial" charset="0"/>
                <a:ea typeface="Arial" charset="0"/>
                <a:cs typeface="Arial" charset="0"/>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a:lstStyle>
          <a:p>
            <a:pPr marL="0" marR="0" lvl="0" indent="0" algn="ctr" defTabSz="1219200" rtl="0" eaLnBrk="1" fontAlgn="auto" latinLnBrk="0" hangingPunct="0">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A70C35"/>
                </a:solidFill>
                <a:effectLst/>
                <a:uLnTx/>
                <a:uFillTx/>
                <a:latin typeface="Montserrat" charset="0"/>
                <a:ea typeface="Montserrat" charset="0"/>
                <a:cs typeface="Montserrat" charset="0"/>
                <a:sym typeface="Lucida Grande"/>
              </a:rPr>
              <a:t>H</a:t>
            </a:r>
          </a:p>
        </p:txBody>
      </p:sp>
      <p:sp>
        <p:nvSpPr>
          <p:cNvPr id="99" name="Shape 11">
            <a:extLst>
              <a:ext uri="{FF2B5EF4-FFF2-40B4-BE49-F238E27FC236}">
                <a16:creationId xmlns:a16="http://schemas.microsoft.com/office/drawing/2014/main" id="{E49AAC3B-A399-284F-A1D0-EE3F28DFAE3C}"/>
              </a:ext>
            </a:extLst>
          </p:cNvPr>
          <p:cNvSpPr txBox="1">
            <a:spLocks/>
          </p:cNvSpPr>
          <p:nvPr userDrawn="1"/>
        </p:nvSpPr>
        <p:spPr>
          <a:xfrm>
            <a:off x="13436507" y="9489534"/>
            <a:ext cx="388887" cy="861772"/>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898989"/>
                </a:solidFill>
                <a:effectLst/>
                <a:uFillTx/>
                <a:latin typeface="Arial" charset="0"/>
                <a:ea typeface="Arial" charset="0"/>
                <a:cs typeface="Arial" charset="0"/>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a:lstStyle>
          <a:p>
            <a:pPr marL="0" marR="0" lvl="0" indent="0" algn="ctr" defTabSz="1219200" rtl="0" eaLnBrk="1" fontAlgn="auto" latinLnBrk="0" hangingPunct="0">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A70C35"/>
                </a:solidFill>
                <a:effectLst/>
                <a:uLnTx/>
                <a:uFillTx/>
                <a:latin typeface="Montserrat" charset="0"/>
                <a:ea typeface="Montserrat" charset="0"/>
                <a:cs typeface="Montserrat" charset="0"/>
                <a:sym typeface="Lucida Grande"/>
              </a:rPr>
              <a:t>I</a:t>
            </a:r>
          </a:p>
        </p:txBody>
      </p:sp>
      <p:sp>
        <p:nvSpPr>
          <p:cNvPr id="100" name="Shape 11">
            <a:extLst>
              <a:ext uri="{FF2B5EF4-FFF2-40B4-BE49-F238E27FC236}">
                <a16:creationId xmlns:a16="http://schemas.microsoft.com/office/drawing/2014/main" id="{E49AAC3B-A399-284F-A1D0-EE3F28DFAE3C}"/>
              </a:ext>
            </a:extLst>
          </p:cNvPr>
          <p:cNvSpPr txBox="1">
            <a:spLocks/>
          </p:cNvSpPr>
          <p:nvPr userDrawn="1"/>
        </p:nvSpPr>
        <p:spPr>
          <a:xfrm>
            <a:off x="13379600" y="11494381"/>
            <a:ext cx="502700" cy="861772"/>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898989"/>
                </a:solidFill>
                <a:effectLst/>
                <a:uFillTx/>
                <a:latin typeface="Arial" charset="0"/>
                <a:ea typeface="Arial" charset="0"/>
                <a:cs typeface="Arial" charset="0"/>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a:lstStyle>
          <a:p>
            <a:pPr marL="0" marR="0" lvl="0" indent="0" algn="ctr" defTabSz="1219200" rtl="0" eaLnBrk="1" fontAlgn="auto" latinLnBrk="0" hangingPunct="0">
              <a:lnSpc>
                <a:spcPct val="100000"/>
              </a:lnSpc>
              <a:spcBef>
                <a:spcPts val="0"/>
              </a:spcBef>
              <a:spcAft>
                <a:spcPts val="0"/>
              </a:spcAft>
              <a:buClrTx/>
              <a:buSzTx/>
              <a:buFontTx/>
              <a:buNone/>
              <a:tabLst/>
              <a:defRPr/>
            </a:pPr>
            <a:r>
              <a:rPr kumimoji="0" lang="it-IT" sz="4000" b="0" i="0" u="none" strike="noStrike" kern="0" cap="none" spc="0" normalizeH="0" baseline="0" noProof="0" dirty="0">
                <a:ln>
                  <a:noFill/>
                </a:ln>
                <a:solidFill>
                  <a:srgbClr val="A70C35"/>
                </a:solidFill>
                <a:effectLst/>
                <a:uLnTx/>
                <a:uFillTx/>
                <a:latin typeface="Montserrat" charset="0"/>
                <a:ea typeface="Montserrat" charset="0"/>
                <a:cs typeface="Montserrat" charset="0"/>
                <a:sym typeface="Lucida Grande"/>
              </a:rPr>
              <a:t>J</a:t>
            </a:r>
          </a:p>
        </p:txBody>
      </p:sp>
      <p:sp>
        <p:nvSpPr>
          <p:cNvPr id="101" name="Segnaposto testo 8"/>
          <p:cNvSpPr>
            <a:spLocks noGrp="1"/>
          </p:cNvSpPr>
          <p:nvPr>
            <p:ph type="body" sz="quarter" idx="18"/>
          </p:nvPr>
        </p:nvSpPr>
        <p:spPr>
          <a:xfrm>
            <a:off x="15017655" y="3331775"/>
            <a:ext cx="8656542" cy="482659"/>
          </a:xfrm>
          <a:prstGeom prst="rect">
            <a:avLst/>
          </a:prstGeom>
        </p:spPr>
        <p:txBody>
          <a:bodyPr/>
          <a:lstStyle>
            <a:lvl1pPr marL="39688" indent="0">
              <a:buNone/>
              <a:defRPr sz="3200">
                <a:latin typeface="Arial" panose="020B0604020202020204" pitchFamily="34" charset="0"/>
                <a:cs typeface="Arial" panose="020B0604020202020204" pitchFamily="34" charset="0"/>
              </a:defRPr>
            </a:lvl1pPr>
            <a:lvl2pPr>
              <a:defRPr sz="4400">
                <a:latin typeface="Arial" panose="020B0604020202020204" pitchFamily="34" charset="0"/>
                <a:cs typeface="Arial" panose="020B0604020202020204" pitchFamily="34" charset="0"/>
              </a:defRPr>
            </a:lvl2pPr>
            <a:lvl3pPr>
              <a:defRPr sz="4400">
                <a:latin typeface="Arial" panose="020B0604020202020204" pitchFamily="34" charset="0"/>
                <a:cs typeface="Arial" panose="020B0604020202020204" pitchFamily="34" charset="0"/>
              </a:defRPr>
            </a:lvl3pPr>
            <a:lvl4pPr>
              <a:defRPr sz="4400">
                <a:latin typeface="Arial" panose="020B0604020202020204" pitchFamily="34" charset="0"/>
                <a:cs typeface="Arial" panose="020B0604020202020204" pitchFamily="34" charset="0"/>
              </a:defRPr>
            </a:lvl4pPr>
            <a:lvl5pPr>
              <a:defRPr sz="4400">
                <a:latin typeface="Arial" panose="020B0604020202020204" pitchFamily="34" charset="0"/>
                <a:cs typeface="Arial" panose="020B0604020202020204" pitchFamily="34" charset="0"/>
              </a:defRPr>
            </a:lvl5pPr>
          </a:lstStyle>
          <a:p>
            <a:pPr lvl="0"/>
            <a:r>
              <a:rPr lang="it-IT" dirty="0"/>
              <a:t>Modifica gli stili</a:t>
            </a:r>
          </a:p>
        </p:txBody>
      </p:sp>
      <p:sp>
        <p:nvSpPr>
          <p:cNvPr id="102" name="Segnaposto testo 8"/>
          <p:cNvSpPr>
            <a:spLocks noGrp="1"/>
          </p:cNvSpPr>
          <p:nvPr>
            <p:ph type="body" sz="quarter" idx="19"/>
          </p:nvPr>
        </p:nvSpPr>
        <p:spPr>
          <a:xfrm>
            <a:off x="15017655" y="5403690"/>
            <a:ext cx="8656542" cy="482659"/>
          </a:xfrm>
          <a:prstGeom prst="rect">
            <a:avLst/>
          </a:prstGeom>
        </p:spPr>
        <p:txBody>
          <a:bodyPr/>
          <a:lstStyle>
            <a:lvl1pPr marL="39688" indent="0">
              <a:buNone/>
              <a:defRPr sz="3200">
                <a:latin typeface="Arial" panose="020B0604020202020204" pitchFamily="34" charset="0"/>
                <a:cs typeface="Arial" panose="020B0604020202020204" pitchFamily="34" charset="0"/>
              </a:defRPr>
            </a:lvl1pPr>
            <a:lvl2pPr>
              <a:defRPr sz="4400">
                <a:latin typeface="Arial" panose="020B0604020202020204" pitchFamily="34" charset="0"/>
                <a:cs typeface="Arial" panose="020B0604020202020204" pitchFamily="34" charset="0"/>
              </a:defRPr>
            </a:lvl2pPr>
            <a:lvl3pPr>
              <a:defRPr sz="4400">
                <a:latin typeface="Arial" panose="020B0604020202020204" pitchFamily="34" charset="0"/>
                <a:cs typeface="Arial" panose="020B0604020202020204" pitchFamily="34" charset="0"/>
              </a:defRPr>
            </a:lvl3pPr>
            <a:lvl4pPr>
              <a:defRPr sz="4400">
                <a:latin typeface="Arial" panose="020B0604020202020204" pitchFamily="34" charset="0"/>
                <a:cs typeface="Arial" panose="020B0604020202020204" pitchFamily="34" charset="0"/>
              </a:defRPr>
            </a:lvl4pPr>
            <a:lvl5pPr>
              <a:defRPr sz="4400">
                <a:latin typeface="Arial" panose="020B0604020202020204" pitchFamily="34" charset="0"/>
                <a:cs typeface="Arial" panose="020B0604020202020204" pitchFamily="34" charset="0"/>
              </a:defRPr>
            </a:lvl5pPr>
          </a:lstStyle>
          <a:p>
            <a:pPr lvl="0"/>
            <a:r>
              <a:rPr lang="it-IT" dirty="0"/>
              <a:t>Modifica gli stili</a:t>
            </a:r>
          </a:p>
        </p:txBody>
      </p:sp>
      <p:sp>
        <p:nvSpPr>
          <p:cNvPr id="103" name="Segnaposto testo 8"/>
          <p:cNvSpPr>
            <a:spLocks noGrp="1"/>
          </p:cNvSpPr>
          <p:nvPr>
            <p:ph type="body" sz="quarter" idx="20"/>
          </p:nvPr>
        </p:nvSpPr>
        <p:spPr>
          <a:xfrm>
            <a:off x="15017655" y="7497144"/>
            <a:ext cx="8656542" cy="482659"/>
          </a:xfrm>
          <a:prstGeom prst="rect">
            <a:avLst/>
          </a:prstGeom>
        </p:spPr>
        <p:txBody>
          <a:bodyPr/>
          <a:lstStyle>
            <a:lvl1pPr marL="39688" indent="0">
              <a:buNone/>
              <a:defRPr sz="3200">
                <a:latin typeface="Arial" panose="020B0604020202020204" pitchFamily="34" charset="0"/>
                <a:cs typeface="Arial" panose="020B0604020202020204" pitchFamily="34" charset="0"/>
              </a:defRPr>
            </a:lvl1pPr>
            <a:lvl2pPr>
              <a:defRPr sz="4400">
                <a:latin typeface="Arial" panose="020B0604020202020204" pitchFamily="34" charset="0"/>
                <a:cs typeface="Arial" panose="020B0604020202020204" pitchFamily="34" charset="0"/>
              </a:defRPr>
            </a:lvl2pPr>
            <a:lvl3pPr>
              <a:defRPr sz="4400">
                <a:latin typeface="Arial" panose="020B0604020202020204" pitchFamily="34" charset="0"/>
                <a:cs typeface="Arial" panose="020B0604020202020204" pitchFamily="34" charset="0"/>
              </a:defRPr>
            </a:lvl3pPr>
            <a:lvl4pPr>
              <a:defRPr sz="4400">
                <a:latin typeface="Arial" panose="020B0604020202020204" pitchFamily="34" charset="0"/>
                <a:cs typeface="Arial" panose="020B0604020202020204" pitchFamily="34" charset="0"/>
              </a:defRPr>
            </a:lvl4pPr>
            <a:lvl5pPr>
              <a:defRPr sz="4400">
                <a:latin typeface="Arial" panose="020B0604020202020204" pitchFamily="34" charset="0"/>
                <a:cs typeface="Arial" panose="020B0604020202020204" pitchFamily="34" charset="0"/>
              </a:defRPr>
            </a:lvl5pPr>
          </a:lstStyle>
          <a:p>
            <a:pPr lvl="0"/>
            <a:r>
              <a:rPr lang="it-IT" dirty="0"/>
              <a:t>Modifica gli stili</a:t>
            </a:r>
          </a:p>
        </p:txBody>
      </p:sp>
      <p:sp>
        <p:nvSpPr>
          <p:cNvPr id="104" name="Segnaposto testo 8"/>
          <p:cNvSpPr>
            <a:spLocks noGrp="1"/>
          </p:cNvSpPr>
          <p:nvPr>
            <p:ph type="body" sz="quarter" idx="21"/>
          </p:nvPr>
        </p:nvSpPr>
        <p:spPr>
          <a:xfrm>
            <a:off x="15017655" y="9606068"/>
            <a:ext cx="8656542" cy="482659"/>
          </a:xfrm>
          <a:prstGeom prst="rect">
            <a:avLst/>
          </a:prstGeom>
        </p:spPr>
        <p:txBody>
          <a:bodyPr/>
          <a:lstStyle>
            <a:lvl1pPr marL="39688" indent="0">
              <a:buNone/>
              <a:defRPr sz="3200">
                <a:latin typeface="Arial" panose="020B0604020202020204" pitchFamily="34" charset="0"/>
                <a:cs typeface="Arial" panose="020B0604020202020204" pitchFamily="34" charset="0"/>
              </a:defRPr>
            </a:lvl1pPr>
            <a:lvl2pPr>
              <a:defRPr sz="4400">
                <a:latin typeface="Arial" panose="020B0604020202020204" pitchFamily="34" charset="0"/>
                <a:cs typeface="Arial" panose="020B0604020202020204" pitchFamily="34" charset="0"/>
              </a:defRPr>
            </a:lvl2pPr>
            <a:lvl3pPr>
              <a:defRPr sz="4400">
                <a:latin typeface="Arial" panose="020B0604020202020204" pitchFamily="34" charset="0"/>
                <a:cs typeface="Arial" panose="020B0604020202020204" pitchFamily="34" charset="0"/>
              </a:defRPr>
            </a:lvl3pPr>
            <a:lvl4pPr>
              <a:defRPr sz="4400">
                <a:latin typeface="Arial" panose="020B0604020202020204" pitchFamily="34" charset="0"/>
                <a:cs typeface="Arial" panose="020B0604020202020204" pitchFamily="34" charset="0"/>
              </a:defRPr>
            </a:lvl4pPr>
            <a:lvl5pPr>
              <a:defRPr sz="4400">
                <a:latin typeface="Arial" panose="020B0604020202020204" pitchFamily="34" charset="0"/>
                <a:cs typeface="Arial" panose="020B0604020202020204" pitchFamily="34" charset="0"/>
              </a:defRPr>
            </a:lvl5pPr>
          </a:lstStyle>
          <a:p>
            <a:pPr lvl="0"/>
            <a:r>
              <a:rPr lang="it-IT" dirty="0"/>
              <a:t>Modifica gli stili</a:t>
            </a:r>
          </a:p>
        </p:txBody>
      </p:sp>
      <p:sp>
        <p:nvSpPr>
          <p:cNvPr id="105" name="Segnaposto testo 8"/>
          <p:cNvSpPr>
            <a:spLocks noGrp="1"/>
          </p:cNvSpPr>
          <p:nvPr>
            <p:ph type="body" sz="quarter" idx="22"/>
          </p:nvPr>
        </p:nvSpPr>
        <p:spPr>
          <a:xfrm>
            <a:off x="15026986" y="11683937"/>
            <a:ext cx="8656542" cy="482659"/>
          </a:xfrm>
          <a:prstGeom prst="rect">
            <a:avLst/>
          </a:prstGeom>
        </p:spPr>
        <p:txBody>
          <a:bodyPr/>
          <a:lstStyle>
            <a:lvl1pPr marL="39688" indent="0">
              <a:buNone/>
              <a:defRPr sz="3200">
                <a:latin typeface="Arial" panose="020B0604020202020204" pitchFamily="34" charset="0"/>
                <a:cs typeface="Arial" panose="020B0604020202020204" pitchFamily="34" charset="0"/>
              </a:defRPr>
            </a:lvl1pPr>
            <a:lvl2pPr>
              <a:defRPr sz="4400">
                <a:latin typeface="Arial" panose="020B0604020202020204" pitchFamily="34" charset="0"/>
                <a:cs typeface="Arial" panose="020B0604020202020204" pitchFamily="34" charset="0"/>
              </a:defRPr>
            </a:lvl2pPr>
            <a:lvl3pPr>
              <a:defRPr sz="4400">
                <a:latin typeface="Arial" panose="020B0604020202020204" pitchFamily="34" charset="0"/>
                <a:cs typeface="Arial" panose="020B0604020202020204" pitchFamily="34" charset="0"/>
              </a:defRPr>
            </a:lvl3pPr>
            <a:lvl4pPr>
              <a:defRPr sz="4400">
                <a:latin typeface="Arial" panose="020B0604020202020204" pitchFamily="34" charset="0"/>
                <a:cs typeface="Arial" panose="020B0604020202020204" pitchFamily="34" charset="0"/>
              </a:defRPr>
            </a:lvl4pPr>
            <a:lvl5pPr>
              <a:defRPr sz="4400">
                <a:latin typeface="Arial" panose="020B0604020202020204" pitchFamily="34" charset="0"/>
                <a:cs typeface="Arial" panose="020B0604020202020204" pitchFamily="34" charset="0"/>
              </a:defRPr>
            </a:lvl5pPr>
          </a:lstStyle>
          <a:p>
            <a:pPr lvl="0"/>
            <a:r>
              <a:rPr lang="it-IT" dirty="0"/>
              <a:t>Modifica gli stili</a:t>
            </a:r>
          </a:p>
        </p:txBody>
      </p:sp>
      <p:pic>
        <p:nvPicPr>
          <p:cNvPr id="36" name="Picture 18">
            <a:extLst>
              <a:ext uri="{FF2B5EF4-FFF2-40B4-BE49-F238E27FC236}">
                <a16:creationId xmlns:a16="http://schemas.microsoft.com/office/drawing/2014/main" id="{D6A114E7-3F3C-4361-BDE7-43BF5BDD3F6B}"/>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37" name="Segnaposto testo 5">
            <a:extLst>
              <a:ext uri="{FF2B5EF4-FFF2-40B4-BE49-F238E27FC236}">
                <a16:creationId xmlns:a16="http://schemas.microsoft.com/office/drawing/2014/main" id="{B5C39AB3-24AB-42B1-A353-F75A65B8B14D}"/>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38" name="Segnaposto testo 7">
            <a:extLst>
              <a:ext uri="{FF2B5EF4-FFF2-40B4-BE49-F238E27FC236}">
                <a16:creationId xmlns:a16="http://schemas.microsoft.com/office/drawing/2014/main" id="{1A17D0F8-1501-4783-8E44-735BB30906FB}"/>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3178576722"/>
      </p:ext>
    </p:extLst>
  </p:cSld>
  <p:clrMapOvr>
    <a:masterClrMapping/>
  </p:clrMapOvr>
  <p:transition spd="med"/>
  <p:extLst>
    <p:ext uri="{DCECCB84-F9BA-43D5-87BE-67443E8EF086}">
      <p15:sldGuideLst xmlns:p15="http://schemas.microsoft.com/office/powerpoint/2012/main">
        <p15:guide id="2" pos="786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olo Sezione">
    <p:spTree>
      <p:nvGrpSpPr>
        <p:cNvPr id="1" name=""/>
        <p:cNvGrpSpPr/>
        <p:nvPr/>
      </p:nvGrpSpPr>
      <p:grpSpPr>
        <a:xfrm>
          <a:off x="0" y="0"/>
          <a:ext cx="0" cy="0"/>
          <a:chOff x="0" y="0"/>
          <a:chExt cx="0" cy="0"/>
        </a:xfrm>
      </p:grpSpPr>
      <p:sp>
        <p:nvSpPr>
          <p:cNvPr id="56" name="Segnaposto testo 7"/>
          <p:cNvSpPr>
            <a:spLocks noGrp="1"/>
          </p:cNvSpPr>
          <p:nvPr>
            <p:ph type="body" sz="quarter" idx="13" hasCustomPrompt="1"/>
          </p:nvPr>
        </p:nvSpPr>
        <p:spPr>
          <a:xfrm>
            <a:off x="2279650" y="5956899"/>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&lt;titolo sezione/capitolo&gt;</a:t>
            </a:r>
          </a:p>
        </p:txBody>
      </p:sp>
      <p:pic>
        <p:nvPicPr>
          <p:cNvPr id="3" name="Picture 18">
            <a:extLst>
              <a:ext uri="{FF2B5EF4-FFF2-40B4-BE49-F238E27FC236}">
                <a16:creationId xmlns:a16="http://schemas.microsoft.com/office/drawing/2014/main" id="{61E29D2F-4D60-4C6A-AA84-507646D52FF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Tree>
    <p:extLst>
      <p:ext uri="{BB962C8B-B14F-4D97-AF65-F5344CB8AC3E}">
        <p14:creationId xmlns:p14="http://schemas.microsoft.com/office/powerpoint/2010/main" val="1826549396"/>
      </p:ext>
    </p:extLst>
  </p:cSld>
  <p:clrMapOvr>
    <a:masterClrMapping/>
  </p:clrMapOvr>
  <p:transition spd="med"/>
  <p:extLst>
    <p:ext uri="{DCECCB84-F9BA-43D5-87BE-67443E8EF086}">
      <p15:sldGuideLst xmlns:p15="http://schemas.microsoft.com/office/powerpoint/2012/main">
        <p15:guide id="2" pos="786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sto 1">
    <p:spTree>
      <p:nvGrpSpPr>
        <p:cNvPr id="1" name=""/>
        <p:cNvGrpSpPr/>
        <p:nvPr/>
      </p:nvGrpSpPr>
      <p:grpSpPr>
        <a:xfrm>
          <a:off x="0" y="0"/>
          <a:ext cx="0" cy="0"/>
          <a:chOff x="0" y="0"/>
          <a:chExt cx="0" cy="0"/>
        </a:xfrm>
      </p:grpSpPr>
      <p:sp>
        <p:nvSpPr>
          <p:cNvPr id="4" name="Segnaposto testo 3"/>
          <p:cNvSpPr>
            <a:spLocks noGrp="1"/>
          </p:cNvSpPr>
          <p:nvPr>
            <p:ph type="body" sz="quarter" idx="12" hasCustomPrompt="1"/>
          </p:nvPr>
        </p:nvSpPr>
        <p:spPr>
          <a:xfrm>
            <a:off x="2254250" y="2347936"/>
            <a:ext cx="21520149" cy="1743352"/>
          </a:xfrm>
          <a:prstGeom prst="rect">
            <a:avLst/>
          </a:prstGeom>
        </p:spPr>
        <p:txBody>
          <a:bodyPr/>
          <a:lstStyle>
            <a:lvl1pPr marL="39688" indent="0">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r>
              <a:rPr lang="it-IT" b="0" i="0" dirty="0" err="1">
                <a:solidFill>
                  <a:srgbClr val="000000"/>
                </a:solidFill>
                <a:effectLst/>
                <a:latin typeface="Open Sans"/>
              </a:rPr>
              <a:t>Duis</a:t>
            </a:r>
            <a:r>
              <a:rPr lang="it-IT" b="0" i="0" dirty="0">
                <a:solidFill>
                  <a:srgbClr val="000000"/>
                </a:solidFill>
                <a:effectLst/>
                <a:latin typeface="Open Sans"/>
              </a:rPr>
              <a:t> </a:t>
            </a:r>
            <a:r>
              <a:rPr lang="it-IT" b="0" i="0" dirty="0" err="1">
                <a:solidFill>
                  <a:srgbClr val="000000"/>
                </a:solidFill>
                <a:effectLst/>
                <a:latin typeface="Open Sans"/>
              </a:rPr>
              <a:t>aute</a:t>
            </a:r>
            <a:r>
              <a:rPr lang="it-IT" b="0" i="0" dirty="0">
                <a:solidFill>
                  <a:srgbClr val="000000"/>
                </a:solidFill>
                <a:effectLst/>
                <a:latin typeface="Open Sans"/>
              </a:rPr>
              <a:t> </a:t>
            </a:r>
            <a:r>
              <a:rPr lang="it-IT" b="0" i="0" dirty="0" err="1">
                <a:solidFill>
                  <a:srgbClr val="000000"/>
                </a:solidFill>
                <a:effectLst/>
                <a:latin typeface="Open Sans"/>
              </a:rPr>
              <a:t>irure</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in </a:t>
            </a:r>
            <a:r>
              <a:rPr lang="it-IT" b="0" i="0" dirty="0" err="1">
                <a:solidFill>
                  <a:srgbClr val="000000"/>
                </a:solidFill>
                <a:effectLst/>
                <a:latin typeface="Open Sans"/>
              </a:rPr>
              <a:t>reprehenderit</a:t>
            </a:r>
            <a:r>
              <a:rPr lang="it-IT" b="0" i="0" dirty="0">
                <a:solidFill>
                  <a:srgbClr val="000000"/>
                </a:solidFill>
                <a:effectLst/>
                <a:latin typeface="Open Sans"/>
              </a:rPr>
              <a:t> in </a:t>
            </a:r>
            <a:r>
              <a:rPr lang="it-IT" b="0" i="0" dirty="0" err="1">
                <a:solidFill>
                  <a:srgbClr val="000000"/>
                </a:solidFill>
                <a:effectLst/>
                <a:latin typeface="Open Sans"/>
              </a:rPr>
              <a:t>voluptate</a:t>
            </a:r>
            <a:r>
              <a:rPr lang="it-IT" b="0" i="0" dirty="0">
                <a:solidFill>
                  <a:srgbClr val="000000"/>
                </a:solidFill>
                <a:effectLst/>
                <a:latin typeface="Open Sans"/>
              </a:rPr>
              <a:t> </a:t>
            </a:r>
            <a:r>
              <a:rPr lang="it-IT" b="0" i="0" dirty="0" err="1">
                <a:solidFill>
                  <a:srgbClr val="000000"/>
                </a:solidFill>
                <a:effectLst/>
                <a:latin typeface="Open Sans"/>
              </a:rPr>
              <a:t>velit</a:t>
            </a:r>
            <a:r>
              <a:rPr lang="it-IT" b="0" i="0" dirty="0">
                <a:solidFill>
                  <a:srgbClr val="000000"/>
                </a:solidFill>
                <a:effectLst/>
                <a:latin typeface="Open Sans"/>
              </a:rPr>
              <a:t> esse </a:t>
            </a:r>
            <a:r>
              <a:rPr lang="it-IT" b="0" i="0" dirty="0" err="1">
                <a:solidFill>
                  <a:srgbClr val="000000"/>
                </a:solidFill>
                <a:effectLst/>
                <a:latin typeface="Open Sans"/>
              </a:rPr>
              <a:t>cillum</a:t>
            </a:r>
            <a:r>
              <a:rPr lang="it-IT" b="0" i="0" dirty="0">
                <a:solidFill>
                  <a:srgbClr val="000000"/>
                </a:solidFill>
                <a:effectLst/>
                <a:latin typeface="Open Sans"/>
              </a:rPr>
              <a:t> dolore </a:t>
            </a:r>
            <a:r>
              <a:rPr lang="it-IT" b="0" i="0" dirty="0" err="1">
                <a:solidFill>
                  <a:srgbClr val="000000"/>
                </a:solidFill>
                <a:effectLst/>
                <a:latin typeface="Open Sans"/>
              </a:rPr>
              <a:t>eu</a:t>
            </a:r>
            <a:r>
              <a:rPr lang="it-IT" b="0" i="0" dirty="0">
                <a:solidFill>
                  <a:srgbClr val="000000"/>
                </a:solidFill>
                <a:effectLst/>
                <a:latin typeface="Open Sans"/>
              </a:rPr>
              <a:t> </a:t>
            </a:r>
            <a:r>
              <a:rPr lang="it-IT" b="0" i="0" dirty="0" err="1">
                <a:solidFill>
                  <a:srgbClr val="000000"/>
                </a:solidFill>
                <a:effectLst/>
                <a:latin typeface="Open Sans"/>
              </a:rPr>
              <a:t>fugiat</a:t>
            </a:r>
            <a:r>
              <a:rPr lang="it-IT" b="0" i="0" dirty="0">
                <a:solidFill>
                  <a:srgbClr val="000000"/>
                </a:solidFill>
                <a:effectLst/>
                <a:latin typeface="Open Sans"/>
              </a:rPr>
              <a:t> nulla </a:t>
            </a:r>
            <a:r>
              <a:rPr lang="it-IT" b="0" i="0" dirty="0" err="1">
                <a:solidFill>
                  <a:srgbClr val="000000"/>
                </a:solidFill>
                <a:effectLst/>
                <a:latin typeface="Open Sans"/>
              </a:rPr>
              <a:t>pariatur</a:t>
            </a:r>
            <a:r>
              <a:rPr lang="it-IT" b="0" i="0" dirty="0">
                <a:solidFill>
                  <a:srgbClr val="000000"/>
                </a:solidFill>
                <a:effectLst/>
                <a:latin typeface="Open Sans"/>
              </a:rPr>
              <a:t>. </a:t>
            </a:r>
            <a:r>
              <a:rPr lang="it-IT" b="0" i="0" dirty="0" err="1">
                <a:solidFill>
                  <a:srgbClr val="000000"/>
                </a:solidFill>
                <a:effectLst/>
                <a:latin typeface="Open Sans"/>
              </a:rPr>
              <a:t>Excepteur</a:t>
            </a:r>
            <a:r>
              <a:rPr lang="it-IT" b="0" i="0" dirty="0">
                <a:solidFill>
                  <a:srgbClr val="000000"/>
                </a:solidFill>
                <a:effectLst/>
                <a:latin typeface="Open Sans"/>
              </a:rPr>
              <a:t> </a:t>
            </a:r>
            <a:r>
              <a:rPr lang="it-IT" b="0" i="0" dirty="0" err="1">
                <a:solidFill>
                  <a:srgbClr val="000000"/>
                </a:solidFill>
                <a:effectLst/>
                <a:latin typeface="Open Sans"/>
              </a:rPr>
              <a:t>sint</a:t>
            </a:r>
            <a:r>
              <a:rPr lang="it-IT" b="0" i="0" dirty="0">
                <a:solidFill>
                  <a:srgbClr val="000000"/>
                </a:solidFill>
                <a:effectLst/>
                <a:latin typeface="Open Sans"/>
              </a:rPr>
              <a:t> </a:t>
            </a:r>
            <a:r>
              <a:rPr lang="it-IT" b="0" i="0" dirty="0" err="1">
                <a:solidFill>
                  <a:srgbClr val="000000"/>
                </a:solidFill>
                <a:effectLst/>
                <a:latin typeface="Open Sans"/>
              </a:rPr>
              <a:t>occaecat</a:t>
            </a:r>
            <a:r>
              <a:rPr lang="it-IT" b="0" i="0" dirty="0">
                <a:solidFill>
                  <a:srgbClr val="000000"/>
                </a:solidFill>
                <a:effectLst/>
                <a:latin typeface="Open Sans"/>
              </a:rPr>
              <a:t> </a:t>
            </a:r>
            <a:r>
              <a:rPr lang="it-IT" b="0" i="0" dirty="0" err="1">
                <a:solidFill>
                  <a:srgbClr val="000000"/>
                </a:solidFill>
                <a:effectLst/>
                <a:latin typeface="Open Sans"/>
              </a:rPr>
              <a:t>cupidatat</a:t>
            </a:r>
            <a:r>
              <a:rPr lang="it-IT" b="0" i="0" dirty="0">
                <a:solidFill>
                  <a:srgbClr val="000000"/>
                </a:solidFill>
                <a:effectLst/>
                <a:latin typeface="Open Sans"/>
              </a:rPr>
              <a:t> non </a:t>
            </a:r>
            <a:r>
              <a:rPr lang="it-IT" b="0" i="0" dirty="0" err="1">
                <a:solidFill>
                  <a:srgbClr val="000000"/>
                </a:solidFill>
                <a:effectLst/>
                <a:latin typeface="Open Sans"/>
              </a:rPr>
              <a:t>proident</a:t>
            </a:r>
            <a:r>
              <a:rPr lang="it-IT" b="0" i="0" dirty="0">
                <a:solidFill>
                  <a:srgbClr val="000000"/>
                </a:solidFill>
                <a:effectLst/>
                <a:latin typeface="Open Sans"/>
              </a:rPr>
              <a:t>, </a:t>
            </a:r>
            <a:r>
              <a:rPr lang="it-IT" b="0" i="0" dirty="0" err="1">
                <a:solidFill>
                  <a:srgbClr val="000000"/>
                </a:solidFill>
                <a:effectLst/>
                <a:latin typeface="Open Sans"/>
              </a:rPr>
              <a:t>sunt</a:t>
            </a:r>
            <a:r>
              <a:rPr lang="it-IT" b="0" i="0" dirty="0">
                <a:solidFill>
                  <a:srgbClr val="000000"/>
                </a:solidFill>
                <a:effectLst/>
                <a:latin typeface="Open Sans"/>
              </a:rPr>
              <a:t> in culpa qui officia </a:t>
            </a:r>
            <a:r>
              <a:rPr lang="it-IT" b="0" i="0" dirty="0" err="1">
                <a:solidFill>
                  <a:srgbClr val="000000"/>
                </a:solidFill>
                <a:effectLst/>
                <a:latin typeface="Open Sans"/>
              </a:rPr>
              <a:t>deserunt</a:t>
            </a:r>
            <a:r>
              <a:rPr lang="it-IT" b="0" i="0" dirty="0">
                <a:solidFill>
                  <a:srgbClr val="000000"/>
                </a:solidFill>
                <a:effectLst/>
                <a:latin typeface="Open Sans"/>
              </a:rPr>
              <a:t> </a:t>
            </a:r>
            <a:r>
              <a:rPr lang="it-IT" b="0" i="0" dirty="0" err="1">
                <a:solidFill>
                  <a:srgbClr val="000000"/>
                </a:solidFill>
                <a:effectLst/>
                <a:latin typeface="Open Sans"/>
              </a:rPr>
              <a:t>mollit</a:t>
            </a:r>
            <a:r>
              <a:rPr lang="it-IT" b="0" i="0" dirty="0">
                <a:solidFill>
                  <a:srgbClr val="000000"/>
                </a:solidFill>
                <a:effectLst/>
                <a:latin typeface="Open Sans"/>
              </a:rPr>
              <a:t> </a:t>
            </a:r>
            <a:r>
              <a:rPr lang="it-IT" b="0" i="0" dirty="0" err="1">
                <a:solidFill>
                  <a:srgbClr val="000000"/>
                </a:solidFill>
                <a:effectLst/>
                <a:latin typeface="Open Sans"/>
              </a:rPr>
              <a:t>anim</a:t>
            </a:r>
            <a:r>
              <a:rPr lang="it-IT" b="0" i="0" dirty="0">
                <a:solidFill>
                  <a:srgbClr val="000000"/>
                </a:solidFill>
                <a:effectLst/>
                <a:latin typeface="Open Sans"/>
              </a:rPr>
              <a:t> id est </a:t>
            </a:r>
            <a:r>
              <a:rPr lang="it-IT" b="0" i="0" dirty="0" err="1">
                <a:solidFill>
                  <a:srgbClr val="000000"/>
                </a:solidFill>
                <a:effectLst/>
                <a:latin typeface="Open Sans"/>
              </a:rPr>
              <a:t>laborum</a:t>
            </a:r>
            <a:r>
              <a:rPr lang="it-IT" b="0" i="0" dirty="0">
                <a:solidFill>
                  <a:srgbClr val="000000"/>
                </a:solidFill>
                <a:effectLst/>
                <a:latin typeface="Open Sans"/>
              </a:rPr>
              <a:t>:</a:t>
            </a:r>
            <a:endParaRPr lang="it-IT" dirty="0"/>
          </a:p>
        </p:txBody>
      </p:sp>
      <p:sp>
        <p:nvSpPr>
          <p:cNvPr id="19" name="Segnaposto testo 3"/>
          <p:cNvSpPr>
            <a:spLocks noGrp="1"/>
          </p:cNvSpPr>
          <p:nvPr>
            <p:ph type="body" sz="quarter" idx="13" hasCustomPrompt="1"/>
          </p:nvPr>
        </p:nvSpPr>
        <p:spPr>
          <a:xfrm>
            <a:off x="2254251" y="4302524"/>
            <a:ext cx="21423312" cy="4061007"/>
          </a:xfrm>
          <a:prstGeom prst="rect">
            <a:avLst/>
          </a:prstGeom>
        </p:spPr>
        <p:txBody>
          <a:bodyPr/>
          <a:lstStyle>
            <a:lvl1pPr marL="496888" indent="-457200">
              <a:buClr>
                <a:srgbClr val="A70C35"/>
              </a:buClr>
              <a:buFont typeface="Wingdings" panose="05000000000000000000" pitchFamily="2" charset="2"/>
              <a:buChar char="v"/>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817687" indent="-457200">
              <a:buClr>
                <a:srgbClr val="A70C35"/>
              </a:buClr>
              <a:buFont typeface="Wingdings" panose="05000000000000000000" pitchFamily="2" charset="2"/>
              <a:buChar char="ü"/>
              <a:defRPr sz="2800" baseline="0">
                <a:latin typeface="Arial" panose="020B0604020202020204" pitchFamily="34" charset="0"/>
                <a:cs typeface="Arial" panose="020B0604020202020204" pitchFamily="34" charset="0"/>
              </a:defRPr>
            </a:lvl4pPr>
            <a:lvl5pPr marL="2274887" indent="-457200">
              <a:buClr>
                <a:srgbClr val="A70C35"/>
              </a:buClr>
              <a:buFont typeface="Arial" panose="020B0604020202020204" pitchFamily="34" charset="0"/>
              <a:buChar char="−"/>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r>
              <a:rPr lang="it-IT" b="0" i="0" dirty="0" err="1">
                <a:solidFill>
                  <a:srgbClr val="000000"/>
                </a:solidFill>
                <a:effectLst/>
                <a:latin typeface="Open Sans"/>
              </a:rPr>
              <a:t>Duis</a:t>
            </a:r>
            <a:r>
              <a:rPr lang="it-IT" b="0" i="0" dirty="0">
                <a:solidFill>
                  <a:srgbClr val="000000"/>
                </a:solidFill>
                <a:effectLst/>
                <a:latin typeface="Open Sans"/>
              </a:rPr>
              <a:t> </a:t>
            </a:r>
            <a:r>
              <a:rPr lang="it-IT" b="0" i="0" dirty="0" err="1">
                <a:solidFill>
                  <a:srgbClr val="000000"/>
                </a:solidFill>
                <a:effectLst/>
                <a:latin typeface="Open Sans"/>
              </a:rPr>
              <a:t>aute</a:t>
            </a:r>
            <a:r>
              <a:rPr lang="it-IT" b="0" i="0" dirty="0">
                <a:solidFill>
                  <a:srgbClr val="000000"/>
                </a:solidFill>
                <a:effectLst/>
                <a:latin typeface="Open Sans"/>
              </a:rPr>
              <a:t> </a:t>
            </a:r>
            <a:r>
              <a:rPr lang="it-IT" b="0" i="0" dirty="0" err="1">
                <a:solidFill>
                  <a:srgbClr val="000000"/>
                </a:solidFill>
                <a:effectLst/>
                <a:latin typeface="Open Sans"/>
              </a:rPr>
              <a:t>irure</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in </a:t>
            </a:r>
            <a:r>
              <a:rPr lang="it-IT" b="0" i="0" dirty="0" err="1">
                <a:solidFill>
                  <a:srgbClr val="000000"/>
                </a:solidFill>
                <a:effectLst/>
                <a:latin typeface="Open Sans"/>
              </a:rPr>
              <a:t>reprehenderit</a:t>
            </a:r>
            <a:r>
              <a:rPr lang="it-IT" b="0" i="0" dirty="0">
                <a:solidFill>
                  <a:srgbClr val="000000"/>
                </a:solidFill>
                <a:effectLst/>
                <a:latin typeface="Open Sans"/>
              </a:rPr>
              <a:t> in </a:t>
            </a:r>
            <a:r>
              <a:rPr lang="it-IT" b="0" i="0" dirty="0" err="1">
                <a:solidFill>
                  <a:srgbClr val="000000"/>
                </a:solidFill>
                <a:effectLst/>
                <a:latin typeface="Open Sans"/>
              </a:rPr>
              <a:t>voluptate</a:t>
            </a:r>
            <a:r>
              <a:rPr lang="it-IT" b="0" i="0" dirty="0">
                <a:solidFill>
                  <a:srgbClr val="000000"/>
                </a:solidFill>
                <a:effectLst/>
                <a:latin typeface="Open Sans"/>
              </a:rPr>
              <a:t> </a:t>
            </a:r>
            <a:r>
              <a:rPr lang="it-IT" b="0" i="0" dirty="0" err="1">
                <a:solidFill>
                  <a:srgbClr val="000000"/>
                </a:solidFill>
                <a:effectLst/>
                <a:latin typeface="Open Sans"/>
              </a:rPr>
              <a:t>velit</a:t>
            </a:r>
            <a:r>
              <a:rPr lang="it-IT" b="0" i="0" dirty="0">
                <a:solidFill>
                  <a:srgbClr val="000000"/>
                </a:solidFill>
                <a:effectLst/>
                <a:latin typeface="Open Sans"/>
              </a:rPr>
              <a:t> esse </a:t>
            </a:r>
            <a:r>
              <a:rPr lang="it-IT" b="0" i="0" dirty="0" err="1">
                <a:solidFill>
                  <a:srgbClr val="000000"/>
                </a:solidFill>
                <a:effectLst/>
                <a:latin typeface="Open Sans"/>
              </a:rPr>
              <a:t>cillum</a:t>
            </a:r>
            <a:r>
              <a:rPr lang="it-IT" b="0" i="0" dirty="0">
                <a:solidFill>
                  <a:srgbClr val="000000"/>
                </a:solidFill>
                <a:effectLst/>
                <a:latin typeface="Open Sans"/>
              </a:rPr>
              <a:t> dolore </a:t>
            </a:r>
            <a:r>
              <a:rPr lang="it-IT" b="0" i="0" dirty="0" err="1">
                <a:solidFill>
                  <a:srgbClr val="000000"/>
                </a:solidFill>
                <a:effectLst/>
                <a:latin typeface="Open Sans"/>
              </a:rPr>
              <a:t>eu</a:t>
            </a:r>
            <a:r>
              <a:rPr lang="it-IT" b="0" i="0" dirty="0">
                <a:solidFill>
                  <a:srgbClr val="000000"/>
                </a:solidFill>
                <a:effectLst/>
                <a:latin typeface="Open Sans"/>
              </a:rPr>
              <a:t> </a:t>
            </a:r>
            <a:r>
              <a:rPr lang="it-IT" b="0" i="0" dirty="0" err="1">
                <a:solidFill>
                  <a:srgbClr val="000000"/>
                </a:solidFill>
                <a:effectLst/>
                <a:latin typeface="Open Sans"/>
              </a:rPr>
              <a:t>fugiat</a:t>
            </a:r>
            <a:r>
              <a:rPr lang="it-IT" b="0" i="0" dirty="0">
                <a:solidFill>
                  <a:srgbClr val="000000"/>
                </a:solidFill>
                <a:effectLst/>
                <a:latin typeface="Open Sans"/>
              </a:rPr>
              <a:t> nulla </a:t>
            </a:r>
            <a:r>
              <a:rPr lang="it-IT" b="0" i="0" dirty="0" err="1">
                <a:solidFill>
                  <a:srgbClr val="000000"/>
                </a:solidFill>
                <a:effectLst/>
                <a:latin typeface="Open Sans"/>
              </a:rPr>
              <a:t>pariatur</a:t>
            </a:r>
            <a:r>
              <a:rPr lang="it-IT" b="0" i="0" dirty="0">
                <a:solidFill>
                  <a:srgbClr val="000000"/>
                </a:solidFill>
                <a:effectLst/>
                <a:latin typeface="Open Sans"/>
              </a:rPr>
              <a:t>. </a:t>
            </a:r>
            <a:r>
              <a:rPr lang="it-IT" b="0" i="0" dirty="0" err="1">
                <a:solidFill>
                  <a:srgbClr val="000000"/>
                </a:solidFill>
                <a:effectLst/>
                <a:latin typeface="Open Sans"/>
              </a:rPr>
              <a:t>Excepteur</a:t>
            </a:r>
            <a:r>
              <a:rPr lang="it-IT" b="0" i="0" dirty="0">
                <a:solidFill>
                  <a:srgbClr val="000000"/>
                </a:solidFill>
                <a:effectLst/>
                <a:latin typeface="Open Sans"/>
              </a:rPr>
              <a:t> </a:t>
            </a:r>
            <a:r>
              <a:rPr lang="it-IT" b="0" i="0" dirty="0" err="1">
                <a:solidFill>
                  <a:srgbClr val="000000"/>
                </a:solidFill>
                <a:effectLst/>
                <a:latin typeface="Open Sans"/>
              </a:rPr>
              <a:t>sint</a:t>
            </a:r>
            <a:r>
              <a:rPr lang="it-IT" b="0" i="0" dirty="0">
                <a:solidFill>
                  <a:srgbClr val="000000"/>
                </a:solidFill>
                <a:effectLst/>
                <a:latin typeface="Open Sans"/>
              </a:rPr>
              <a:t> </a:t>
            </a:r>
            <a:r>
              <a:rPr lang="it-IT" b="0" i="0" dirty="0" err="1">
                <a:solidFill>
                  <a:srgbClr val="000000"/>
                </a:solidFill>
                <a:effectLst/>
                <a:latin typeface="Open Sans"/>
              </a:rPr>
              <a:t>occaecat</a:t>
            </a:r>
            <a:r>
              <a:rPr lang="it-IT" b="0" i="0" dirty="0">
                <a:solidFill>
                  <a:srgbClr val="000000"/>
                </a:solidFill>
                <a:effectLst/>
                <a:latin typeface="Open Sans"/>
              </a:rPr>
              <a:t> </a:t>
            </a:r>
            <a:r>
              <a:rPr lang="it-IT" b="0" i="0" dirty="0" err="1">
                <a:solidFill>
                  <a:srgbClr val="000000"/>
                </a:solidFill>
                <a:effectLst/>
                <a:latin typeface="Open Sans"/>
              </a:rPr>
              <a:t>cupidatat</a:t>
            </a:r>
            <a:r>
              <a:rPr lang="it-IT" b="0" i="0" dirty="0">
                <a:solidFill>
                  <a:srgbClr val="000000"/>
                </a:solidFill>
                <a:effectLst/>
                <a:latin typeface="Open Sans"/>
              </a:rPr>
              <a:t> non </a:t>
            </a:r>
            <a:r>
              <a:rPr lang="it-IT" b="0" i="0" dirty="0" err="1">
                <a:solidFill>
                  <a:srgbClr val="000000"/>
                </a:solidFill>
                <a:effectLst/>
                <a:latin typeface="Open Sans"/>
              </a:rPr>
              <a:t>proident</a:t>
            </a:r>
            <a:r>
              <a:rPr lang="it-IT" b="0" i="0" dirty="0">
                <a:solidFill>
                  <a:srgbClr val="000000"/>
                </a:solidFill>
                <a:effectLst/>
                <a:latin typeface="Open Sans"/>
              </a:rPr>
              <a:t>, </a:t>
            </a:r>
            <a:r>
              <a:rPr lang="it-IT" b="0" i="0" dirty="0" err="1">
                <a:solidFill>
                  <a:srgbClr val="000000"/>
                </a:solidFill>
                <a:effectLst/>
                <a:latin typeface="Open Sans"/>
              </a:rPr>
              <a:t>sunt</a:t>
            </a:r>
            <a:r>
              <a:rPr lang="it-IT" b="0" i="0" dirty="0">
                <a:solidFill>
                  <a:srgbClr val="000000"/>
                </a:solidFill>
                <a:effectLst/>
                <a:latin typeface="Open Sans"/>
              </a:rPr>
              <a:t> in culpa qui officia </a:t>
            </a:r>
            <a:r>
              <a:rPr lang="it-IT" b="0" i="0" dirty="0" err="1">
                <a:solidFill>
                  <a:srgbClr val="000000"/>
                </a:solidFill>
                <a:effectLst/>
                <a:latin typeface="Open Sans"/>
              </a:rPr>
              <a:t>deserunt</a:t>
            </a:r>
            <a:r>
              <a:rPr lang="it-IT" b="0" i="0" dirty="0">
                <a:solidFill>
                  <a:srgbClr val="000000"/>
                </a:solidFill>
                <a:effectLst/>
                <a:latin typeface="Open Sans"/>
              </a:rPr>
              <a:t> </a:t>
            </a:r>
            <a:r>
              <a:rPr lang="it-IT" b="0" i="0" dirty="0" err="1">
                <a:solidFill>
                  <a:srgbClr val="000000"/>
                </a:solidFill>
                <a:effectLst/>
                <a:latin typeface="Open Sans"/>
              </a:rPr>
              <a:t>mollit</a:t>
            </a:r>
            <a:r>
              <a:rPr lang="it-IT" b="0" i="0" dirty="0">
                <a:solidFill>
                  <a:srgbClr val="000000"/>
                </a:solidFill>
                <a:effectLst/>
                <a:latin typeface="Open Sans"/>
              </a:rPr>
              <a:t> </a:t>
            </a:r>
            <a:r>
              <a:rPr lang="it-IT" b="0" i="0" dirty="0" err="1">
                <a:solidFill>
                  <a:srgbClr val="000000"/>
                </a:solidFill>
                <a:effectLst/>
                <a:latin typeface="Open Sans"/>
              </a:rPr>
              <a:t>anim</a:t>
            </a:r>
            <a:r>
              <a:rPr lang="it-IT" b="0" i="0" dirty="0">
                <a:solidFill>
                  <a:srgbClr val="000000"/>
                </a:solidFill>
                <a:effectLst/>
                <a:latin typeface="Open Sans"/>
              </a:rPr>
              <a:t> id est </a:t>
            </a:r>
            <a:r>
              <a:rPr lang="it-IT" b="0" i="0" dirty="0" err="1">
                <a:solidFill>
                  <a:srgbClr val="000000"/>
                </a:solidFill>
                <a:effectLst/>
                <a:latin typeface="Open Sans"/>
              </a:rPr>
              <a:t>laborum</a:t>
            </a:r>
            <a:r>
              <a:rPr lang="it-IT" b="0" i="0" dirty="0">
                <a:solidFill>
                  <a:srgbClr val="000000"/>
                </a:solidFill>
                <a:effectLst/>
                <a:latin typeface="Open Sans"/>
              </a:rPr>
              <a:t>.</a:t>
            </a:r>
          </a:p>
          <a:p>
            <a:pPr lvl="3"/>
            <a:r>
              <a:rPr lang="it-IT" dirty="0"/>
              <a:t>Secondo livello</a:t>
            </a:r>
          </a:p>
          <a:p>
            <a:pPr lvl="3"/>
            <a:r>
              <a:rPr lang="it-IT" dirty="0"/>
              <a:t>Secondo livello</a:t>
            </a:r>
          </a:p>
          <a:p>
            <a:pPr lvl="4"/>
            <a:r>
              <a:rPr lang="it-IT" dirty="0"/>
              <a:t>Terzo livello</a:t>
            </a:r>
          </a:p>
        </p:txBody>
      </p:sp>
      <p:pic>
        <p:nvPicPr>
          <p:cNvPr id="7" name="Picture 18">
            <a:extLst>
              <a:ext uri="{FF2B5EF4-FFF2-40B4-BE49-F238E27FC236}">
                <a16:creationId xmlns:a16="http://schemas.microsoft.com/office/drawing/2014/main" id="{E22619B3-5859-4225-B108-315CCD03EBE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9" name="Segnaposto testo 5">
            <a:extLst>
              <a:ext uri="{FF2B5EF4-FFF2-40B4-BE49-F238E27FC236}">
                <a16:creationId xmlns:a16="http://schemas.microsoft.com/office/drawing/2014/main" id="{E73727AC-A7F4-4CDA-BCAB-D9326702F91D}"/>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10" name="Segnaposto testo 7">
            <a:extLst>
              <a:ext uri="{FF2B5EF4-FFF2-40B4-BE49-F238E27FC236}">
                <a16:creationId xmlns:a16="http://schemas.microsoft.com/office/drawing/2014/main" id="{60C0A3F9-BD33-4CCD-9F68-CBB1EF470780}"/>
              </a:ext>
            </a:extLst>
          </p:cNvPr>
          <p:cNvSpPr>
            <a:spLocks noGrp="1"/>
          </p:cNvSpPr>
          <p:nvPr>
            <p:ph type="body" sz="quarter" idx="14"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1803897302"/>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sto 2">
    <p:spTree>
      <p:nvGrpSpPr>
        <p:cNvPr id="1" name=""/>
        <p:cNvGrpSpPr/>
        <p:nvPr/>
      </p:nvGrpSpPr>
      <p:grpSpPr>
        <a:xfrm>
          <a:off x="0" y="0"/>
          <a:ext cx="0" cy="0"/>
          <a:chOff x="0" y="0"/>
          <a:chExt cx="0" cy="0"/>
        </a:xfrm>
      </p:grpSpPr>
      <p:sp>
        <p:nvSpPr>
          <p:cNvPr id="4" name="Segnaposto testo 3"/>
          <p:cNvSpPr>
            <a:spLocks noGrp="1"/>
          </p:cNvSpPr>
          <p:nvPr>
            <p:ph type="body" sz="quarter" idx="12" hasCustomPrompt="1"/>
          </p:nvPr>
        </p:nvSpPr>
        <p:spPr>
          <a:xfrm>
            <a:off x="2254251" y="2347936"/>
            <a:ext cx="10225088" cy="1743352"/>
          </a:xfrm>
          <a:prstGeom prst="rect">
            <a:avLst/>
          </a:prstGeom>
        </p:spPr>
        <p:txBody>
          <a:bodyPr/>
          <a:lstStyle>
            <a:lvl1pPr marL="39688" indent="0">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r>
              <a:rPr lang="it-IT" b="0" i="0" dirty="0" err="1">
                <a:solidFill>
                  <a:srgbClr val="000000"/>
                </a:solidFill>
                <a:effectLst/>
                <a:latin typeface="Open Sans"/>
              </a:rPr>
              <a:t>Duis</a:t>
            </a:r>
            <a:r>
              <a:rPr lang="it-IT" b="0" i="0" dirty="0">
                <a:solidFill>
                  <a:srgbClr val="000000"/>
                </a:solidFill>
                <a:effectLst/>
                <a:latin typeface="Open Sans"/>
              </a:rPr>
              <a:t> </a:t>
            </a:r>
            <a:r>
              <a:rPr lang="it-IT" b="0" i="0" dirty="0" err="1">
                <a:solidFill>
                  <a:srgbClr val="000000"/>
                </a:solidFill>
                <a:effectLst/>
                <a:latin typeface="Open Sans"/>
              </a:rPr>
              <a:t>aute</a:t>
            </a:r>
            <a:r>
              <a:rPr lang="it-IT" b="0" i="0" dirty="0">
                <a:solidFill>
                  <a:srgbClr val="000000"/>
                </a:solidFill>
                <a:effectLst/>
                <a:latin typeface="Open Sans"/>
              </a:rPr>
              <a:t> </a:t>
            </a:r>
            <a:r>
              <a:rPr lang="it-IT" b="0" i="0" dirty="0" err="1">
                <a:solidFill>
                  <a:srgbClr val="000000"/>
                </a:solidFill>
                <a:effectLst/>
                <a:latin typeface="Open Sans"/>
              </a:rPr>
              <a:t>irure</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in </a:t>
            </a:r>
            <a:r>
              <a:rPr lang="it-IT" b="0" i="0" dirty="0" err="1">
                <a:solidFill>
                  <a:srgbClr val="000000"/>
                </a:solidFill>
                <a:effectLst/>
                <a:latin typeface="Open Sans"/>
              </a:rPr>
              <a:t>reprehenderit</a:t>
            </a:r>
            <a:r>
              <a:rPr lang="it-IT" b="0" i="0" dirty="0">
                <a:solidFill>
                  <a:srgbClr val="000000"/>
                </a:solidFill>
                <a:effectLst/>
                <a:latin typeface="Open Sans"/>
              </a:rPr>
              <a:t> in </a:t>
            </a:r>
            <a:r>
              <a:rPr lang="it-IT" b="0" i="0" dirty="0" err="1">
                <a:solidFill>
                  <a:srgbClr val="000000"/>
                </a:solidFill>
                <a:effectLst/>
                <a:latin typeface="Open Sans"/>
              </a:rPr>
              <a:t>voluptate</a:t>
            </a:r>
            <a:r>
              <a:rPr lang="it-IT" b="0" i="0" dirty="0">
                <a:solidFill>
                  <a:srgbClr val="000000"/>
                </a:solidFill>
                <a:effectLst/>
                <a:latin typeface="Open Sans"/>
              </a:rPr>
              <a:t> </a:t>
            </a:r>
            <a:r>
              <a:rPr lang="it-IT" b="0" i="0" dirty="0" err="1">
                <a:solidFill>
                  <a:srgbClr val="000000"/>
                </a:solidFill>
                <a:effectLst/>
                <a:latin typeface="Open Sans"/>
              </a:rPr>
              <a:t>velit</a:t>
            </a:r>
            <a:r>
              <a:rPr lang="it-IT" b="0" i="0" dirty="0">
                <a:solidFill>
                  <a:srgbClr val="000000"/>
                </a:solidFill>
                <a:effectLst/>
                <a:latin typeface="Open Sans"/>
              </a:rPr>
              <a:t> esse </a:t>
            </a:r>
            <a:r>
              <a:rPr lang="it-IT" b="0" i="0" dirty="0" err="1">
                <a:solidFill>
                  <a:srgbClr val="000000"/>
                </a:solidFill>
                <a:effectLst/>
                <a:latin typeface="Open Sans"/>
              </a:rPr>
              <a:t>cillum</a:t>
            </a:r>
            <a:r>
              <a:rPr lang="it-IT" b="0" i="0" dirty="0">
                <a:solidFill>
                  <a:srgbClr val="000000"/>
                </a:solidFill>
                <a:effectLst/>
                <a:latin typeface="Open Sans"/>
              </a:rPr>
              <a:t> dolore </a:t>
            </a:r>
            <a:r>
              <a:rPr lang="it-IT" b="0" i="0" dirty="0" err="1">
                <a:solidFill>
                  <a:srgbClr val="000000"/>
                </a:solidFill>
                <a:effectLst/>
                <a:latin typeface="Open Sans"/>
              </a:rPr>
              <a:t>eu</a:t>
            </a:r>
            <a:r>
              <a:rPr lang="it-IT" b="0" i="0" dirty="0">
                <a:solidFill>
                  <a:srgbClr val="000000"/>
                </a:solidFill>
                <a:effectLst/>
                <a:latin typeface="Open Sans"/>
              </a:rPr>
              <a:t> </a:t>
            </a:r>
            <a:r>
              <a:rPr lang="it-IT" b="0" i="0" dirty="0" err="1">
                <a:solidFill>
                  <a:srgbClr val="000000"/>
                </a:solidFill>
                <a:effectLst/>
                <a:latin typeface="Open Sans"/>
              </a:rPr>
              <a:t>fugiat</a:t>
            </a:r>
            <a:r>
              <a:rPr lang="it-IT" b="0" i="0" dirty="0">
                <a:solidFill>
                  <a:srgbClr val="000000"/>
                </a:solidFill>
                <a:effectLst/>
                <a:latin typeface="Open Sans"/>
              </a:rPr>
              <a:t> nulla </a:t>
            </a:r>
            <a:r>
              <a:rPr lang="it-IT" b="0" i="0" dirty="0" err="1">
                <a:solidFill>
                  <a:srgbClr val="000000"/>
                </a:solidFill>
                <a:effectLst/>
                <a:latin typeface="Open Sans"/>
              </a:rPr>
              <a:t>pariatur</a:t>
            </a:r>
            <a:r>
              <a:rPr lang="it-IT" b="0" i="0" dirty="0">
                <a:solidFill>
                  <a:srgbClr val="000000"/>
                </a:solidFill>
                <a:effectLst/>
                <a:latin typeface="Open Sans"/>
              </a:rPr>
              <a:t>. </a:t>
            </a:r>
            <a:r>
              <a:rPr lang="it-IT" b="0" i="0" dirty="0" err="1">
                <a:solidFill>
                  <a:srgbClr val="000000"/>
                </a:solidFill>
                <a:effectLst/>
                <a:latin typeface="Open Sans"/>
              </a:rPr>
              <a:t>Excepteur</a:t>
            </a:r>
            <a:r>
              <a:rPr lang="it-IT" b="0" i="0" dirty="0">
                <a:solidFill>
                  <a:srgbClr val="000000"/>
                </a:solidFill>
                <a:effectLst/>
                <a:latin typeface="Open Sans"/>
              </a:rPr>
              <a:t> </a:t>
            </a:r>
            <a:r>
              <a:rPr lang="it-IT" b="0" i="0" dirty="0" err="1">
                <a:solidFill>
                  <a:srgbClr val="000000"/>
                </a:solidFill>
                <a:effectLst/>
                <a:latin typeface="Open Sans"/>
              </a:rPr>
              <a:t>sint</a:t>
            </a:r>
            <a:r>
              <a:rPr lang="it-IT" b="0" i="0" dirty="0">
                <a:solidFill>
                  <a:srgbClr val="000000"/>
                </a:solidFill>
                <a:effectLst/>
                <a:latin typeface="Open Sans"/>
              </a:rPr>
              <a:t> </a:t>
            </a:r>
            <a:r>
              <a:rPr lang="it-IT" b="0" i="0" dirty="0" err="1">
                <a:solidFill>
                  <a:srgbClr val="000000"/>
                </a:solidFill>
                <a:effectLst/>
                <a:latin typeface="Open Sans"/>
              </a:rPr>
              <a:t>occaecat</a:t>
            </a:r>
            <a:r>
              <a:rPr lang="it-IT" b="0" i="0" dirty="0">
                <a:solidFill>
                  <a:srgbClr val="000000"/>
                </a:solidFill>
                <a:effectLst/>
                <a:latin typeface="Open Sans"/>
              </a:rPr>
              <a:t> </a:t>
            </a:r>
            <a:r>
              <a:rPr lang="it-IT" b="0" i="0" dirty="0" err="1">
                <a:solidFill>
                  <a:srgbClr val="000000"/>
                </a:solidFill>
                <a:effectLst/>
                <a:latin typeface="Open Sans"/>
              </a:rPr>
              <a:t>cupidatat</a:t>
            </a:r>
            <a:r>
              <a:rPr lang="it-IT" b="0" i="0" dirty="0">
                <a:solidFill>
                  <a:srgbClr val="000000"/>
                </a:solidFill>
                <a:effectLst/>
                <a:latin typeface="Open Sans"/>
              </a:rPr>
              <a:t> non </a:t>
            </a:r>
            <a:r>
              <a:rPr lang="it-IT" b="0" i="0" dirty="0" err="1">
                <a:solidFill>
                  <a:srgbClr val="000000"/>
                </a:solidFill>
                <a:effectLst/>
                <a:latin typeface="Open Sans"/>
              </a:rPr>
              <a:t>proident</a:t>
            </a:r>
            <a:r>
              <a:rPr lang="it-IT" b="0" i="0" dirty="0">
                <a:solidFill>
                  <a:srgbClr val="000000"/>
                </a:solidFill>
                <a:effectLst/>
                <a:latin typeface="Open Sans"/>
              </a:rPr>
              <a:t>, </a:t>
            </a:r>
            <a:r>
              <a:rPr lang="it-IT" b="0" i="0" dirty="0" err="1">
                <a:solidFill>
                  <a:srgbClr val="000000"/>
                </a:solidFill>
                <a:effectLst/>
                <a:latin typeface="Open Sans"/>
              </a:rPr>
              <a:t>sunt</a:t>
            </a:r>
            <a:r>
              <a:rPr lang="it-IT" b="0" i="0" dirty="0">
                <a:solidFill>
                  <a:srgbClr val="000000"/>
                </a:solidFill>
                <a:effectLst/>
                <a:latin typeface="Open Sans"/>
              </a:rPr>
              <a:t> in culpa qui officia </a:t>
            </a:r>
            <a:r>
              <a:rPr lang="it-IT" b="0" i="0" dirty="0" err="1">
                <a:solidFill>
                  <a:srgbClr val="000000"/>
                </a:solidFill>
                <a:effectLst/>
                <a:latin typeface="Open Sans"/>
              </a:rPr>
              <a:t>deserunt</a:t>
            </a:r>
            <a:r>
              <a:rPr lang="it-IT" b="0" i="0" dirty="0">
                <a:solidFill>
                  <a:srgbClr val="000000"/>
                </a:solidFill>
                <a:effectLst/>
                <a:latin typeface="Open Sans"/>
              </a:rPr>
              <a:t> </a:t>
            </a:r>
            <a:r>
              <a:rPr lang="it-IT" b="0" i="0" dirty="0" err="1">
                <a:solidFill>
                  <a:srgbClr val="000000"/>
                </a:solidFill>
                <a:effectLst/>
                <a:latin typeface="Open Sans"/>
              </a:rPr>
              <a:t>mollit</a:t>
            </a:r>
            <a:r>
              <a:rPr lang="it-IT" b="0" i="0" dirty="0">
                <a:solidFill>
                  <a:srgbClr val="000000"/>
                </a:solidFill>
                <a:effectLst/>
                <a:latin typeface="Open Sans"/>
              </a:rPr>
              <a:t> </a:t>
            </a:r>
            <a:r>
              <a:rPr lang="it-IT" b="0" i="0" dirty="0" err="1">
                <a:solidFill>
                  <a:srgbClr val="000000"/>
                </a:solidFill>
                <a:effectLst/>
                <a:latin typeface="Open Sans"/>
              </a:rPr>
              <a:t>anim</a:t>
            </a:r>
            <a:r>
              <a:rPr lang="it-IT" b="0" i="0" dirty="0">
                <a:solidFill>
                  <a:srgbClr val="000000"/>
                </a:solidFill>
                <a:effectLst/>
                <a:latin typeface="Open Sans"/>
              </a:rPr>
              <a:t> id est </a:t>
            </a:r>
            <a:r>
              <a:rPr lang="it-IT" b="0" i="0" dirty="0" err="1">
                <a:solidFill>
                  <a:srgbClr val="000000"/>
                </a:solidFill>
                <a:effectLst/>
                <a:latin typeface="Open Sans"/>
              </a:rPr>
              <a:t>laborum</a:t>
            </a:r>
            <a:r>
              <a:rPr lang="it-IT" b="0" i="0" dirty="0">
                <a:solidFill>
                  <a:srgbClr val="000000"/>
                </a:solidFill>
                <a:effectLst/>
                <a:latin typeface="Open Sans"/>
              </a:rPr>
              <a:t>:</a:t>
            </a:r>
            <a:endParaRPr lang="it-IT" dirty="0"/>
          </a:p>
        </p:txBody>
      </p:sp>
      <p:sp>
        <p:nvSpPr>
          <p:cNvPr id="20" name="Segnaposto testo 3"/>
          <p:cNvSpPr>
            <a:spLocks noGrp="1"/>
          </p:cNvSpPr>
          <p:nvPr>
            <p:ph type="body" sz="quarter" idx="14" hasCustomPrompt="1"/>
          </p:nvPr>
        </p:nvSpPr>
        <p:spPr>
          <a:xfrm>
            <a:off x="13458265" y="2369478"/>
            <a:ext cx="10225088" cy="1743352"/>
          </a:xfrm>
          <a:prstGeom prst="rect">
            <a:avLst/>
          </a:prstGeom>
        </p:spPr>
        <p:txBody>
          <a:bodyPr/>
          <a:lstStyle>
            <a:lvl1pPr marL="39688" indent="0">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r>
              <a:rPr lang="it-IT" b="0" i="0" dirty="0" err="1">
                <a:solidFill>
                  <a:srgbClr val="000000"/>
                </a:solidFill>
                <a:effectLst/>
                <a:latin typeface="Open Sans"/>
              </a:rPr>
              <a:t>Duis</a:t>
            </a:r>
            <a:r>
              <a:rPr lang="it-IT" b="0" i="0" dirty="0">
                <a:solidFill>
                  <a:srgbClr val="000000"/>
                </a:solidFill>
                <a:effectLst/>
                <a:latin typeface="Open Sans"/>
              </a:rPr>
              <a:t> </a:t>
            </a:r>
            <a:r>
              <a:rPr lang="it-IT" b="0" i="0" dirty="0" err="1">
                <a:solidFill>
                  <a:srgbClr val="000000"/>
                </a:solidFill>
                <a:effectLst/>
                <a:latin typeface="Open Sans"/>
              </a:rPr>
              <a:t>aute</a:t>
            </a:r>
            <a:r>
              <a:rPr lang="it-IT" b="0" i="0" dirty="0">
                <a:solidFill>
                  <a:srgbClr val="000000"/>
                </a:solidFill>
                <a:effectLst/>
                <a:latin typeface="Open Sans"/>
              </a:rPr>
              <a:t> </a:t>
            </a:r>
            <a:r>
              <a:rPr lang="it-IT" b="0" i="0" dirty="0" err="1">
                <a:solidFill>
                  <a:srgbClr val="000000"/>
                </a:solidFill>
                <a:effectLst/>
                <a:latin typeface="Open Sans"/>
              </a:rPr>
              <a:t>irure</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in </a:t>
            </a:r>
            <a:r>
              <a:rPr lang="it-IT" b="0" i="0" dirty="0" err="1">
                <a:solidFill>
                  <a:srgbClr val="000000"/>
                </a:solidFill>
                <a:effectLst/>
                <a:latin typeface="Open Sans"/>
              </a:rPr>
              <a:t>reprehenderit</a:t>
            </a:r>
            <a:r>
              <a:rPr lang="it-IT" b="0" i="0" dirty="0">
                <a:solidFill>
                  <a:srgbClr val="000000"/>
                </a:solidFill>
                <a:effectLst/>
                <a:latin typeface="Open Sans"/>
              </a:rPr>
              <a:t> in </a:t>
            </a:r>
            <a:r>
              <a:rPr lang="it-IT" b="0" i="0" dirty="0" err="1">
                <a:solidFill>
                  <a:srgbClr val="000000"/>
                </a:solidFill>
                <a:effectLst/>
                <a:latin typeface="Open Sans"/>
              </a:rPr>
              <a:t>voluptate</a:t>
            </a:r>
            <a:r>
              <a:rPr lang="it-IT" b="0" i="0" dirty="0">
                <a:solidFill>
                  <a:srgbClr val="000000"/>
                </a:solidFill>
                <a:effectLst/>
                <a:latin typeface="Open Sans"/>
              </a:rPr>
              <a:t> </a:t>
            </a:r>
            <a:r>
              <a:rPr lang="it-IT" b="0" i="0" dirty="0" err="1">
                <a:solidFill>
                  <a:srgbClr val="000000"/>
                </a:solidFill>
                <a:effectLst/>
                <a:latin typeface="Open Sans"/>
              </a:rPr>
              <a:t>velit</a:t>
            </a:r>
            <a:r>
              <a:rPr lang="it-IT" b="0" i="0" dirty="0">
                <a:solidFill>
                  <a:srgbClr val="000000"/>
                </a:solidFill>
                <a:effectLst/>
                <a:latin typeface="Open Sans"/>
              </a:rPr>
              <a:t> esse </a:t>
            </a:r>
            <a:r>
              <a:rPr lang="it-IT" b="0" i="0" dirty="0" err="1">
                <a:solidFill>
                  <a:srgbClr val="000000"/>
                </a:solidFill>
                <a:effectLst/>
                <a:latin typeface="Open Sans"/>
              </a:rPr>
              <a:t>cillum</a:t>
            </a:r>
            <a:r>
              <a:rPr lang="it-IT" b="0" i="0" dirty="0">
                <a:solidFill>
                  <a:srgbClr val="000000"/>
                </a:solidFill>
                <a:effectLst/>
                <a:latin typeface="Open Sans"/>
              </a:rPr>
              <a:t> dolore </a:t>
            </a:r>
            <a:r>
              <a:rPr lang="it-IT" b="0" i="0" dirty="0" err="1">
                <a:solidFill>
                  <a:srgbClr val="000000"/>
                </a:solidFill>
                <a:effectLst/>
                <a:latin typeface="Open Sans"/>
              </a:rPr>
              <a:t>eu</a:t>
            </a:r>
            <a:r>
              <a:rPr lang="it-IT" b="0" i="0" dirty="0">
                <a:solidFill>
                  <a:srgbClr val="000000"/>
                </a:solidFill>
                <a:effectLst/>
                <a:latin typeface="Open Sans"/>
              </a:rPr>
              <a:t> </a:t>
            </a:r>
            <a:r>
              <a:rPr lang="it-IT" b="0" i="0" dirty="0" err="1">
                <a:solidFill>
                  <a:srgbClr val="000000"/>
                </a:solidFill>
                <a:effectLst/>
                <a:latin typeface="Open Sans"/>
              </a:rPr>
              <a:t>fugiat</a:t>
            </a:r>
            <a:r>
              <a:rPr lang="it-IT" b="0" i="0" dirty="0">
                <a:solidFill>
                  <a:srgbClr val="000000"/>
                </a:solidFill>
                <a:effectLst/>
                <a:latin typeface="Open Sans"/>
              </a:rPr>
              <a:t> nulla </a:t>
            </a:r>
            <a:r>
              <a:rPr lang="it-IT" b="0" i="0" dirty="0" err="1">
                <a:solidFill>
                  <a:srgbClr val="000000"/>
                </a:solidFill>
                <a:effectLst/>
                <a:latin typeface="Open Sans"/>
              </a:rPr>
              <a:t>pariatur</a:t>
            </a:r>
            <a:r>
              <a:rPr lang="it-IT" b="0" i="0" dirty="0">
                <a:solidFill>
                  <a:srgbClr val="000000"/>
                </a:solidFill>
                <a:effectLst/>
                <a:latin typeface="Open Sans"/>
              </a:rPr>
              <a:t>. </a:t>
            </a:r>
            <a:r>
              <a:rPr lang="it-IT" b="0" i="0" dirty="0" err="1">
                <a:solidFill>
                  <a:srgbClr val="000000"/>
                </a:solidFill>
                <a:effectLst/>
                <a:latin typeface="Open Sans"/>
              </a:rPr>
              <a:t>Excepteur</a:t>
            </a:r>
            <a:r>
              <a:rPr lang="it-IT" b="0" i="0" dirty="0">
                <a:solidFill>
                  <a:srgbClr val="000000"/>
                </a:solidFill>
                <a:effectLst/>
                <a:latin typeface="Open Sans"/>
              </a:rPr>
              <a:t> </a:t>
            </a:r>
            <a:r>
              <a:rPr lang="it-IT" b="0" i="0" dirty="0" err="1">
                <a:solidFill>
                  <a:srgbClr val="000000"/>
                </a:solidFill>
                <a:effectLst/>
                <a:latin typeface="Open Sans"/>
              </a:rPr>
              <a:t>sint</a:t>
            </a:r>
            <a:r>
              <a:rPr lang="it-IT" b="0" i="0" dirty="0">
                <a:solidFill>
                  <a:srgbClr val="000000"/>
                </a:solidFill>
                <a:effectLst/>
                <a:latin typeface="Open Sans"/>
              </a:rPr>
              <a:t> </a:t>
            </a:r>
            <a:r>
              <a:rPr lang="it-IT" b="0" i="0" dirty="0" err="1">
                <a:solidFill>
                  <a:srgbClr val="000000"/>
                </a:solidFill>
                <a:effectLst/>
                <a:latin typeface="Open Sans"/>
              </a:rPr>
              <a:t>occaecat</a:t>
            </a:r>
            <a:r>
              <a:rPr lang="it-IT" b="0" i="0" dirty="0">
                <a:solidFill>
                  <a:srgbClr val="000000"/>
                </a:solidFill>
                <a:effectLst/>
                <a:latin typeface="Open Sans"/>
              </a:rPr>
              <a:t> </a:t>
            </a:r>
            <a:r>
              <a:rPr lang="it-IT" b="0" i="0" dirty="0" err="1">
                <a:solidFill>
                  <a:srgbClr val="000000"/>
                </a:solidFill>
                <a:effectLst/>
                <a:latin typeface="Open Sans"/>
              </a:rPr>
              <a:t>cupidatat</a:t>
            </a:r>
            <a:r>
              <a:rPr lang="it-IT" b="0" i="0" dirty="0">
                <a:solidFill>
                  <a:srgbClr val="000000"/>
                </a:solidFill>
                <a:effectLst/>
                <a:latin typeface="Open Sans"/>
              </a:rPr>
              <a:t> non </a:t>
            </a:r>
            <a:r>
              <a:rPr lang="it-IT" b="0" i="0" dirty="0" err="1">
                <a:solidFill>
                  <a:srgbClr val="000000"/>
                </a:solidFill>
                <a:effectLst/>
                <a:latin typeface="Open Sans"/>
              </a:rPr>
              <a:t>proident</a:t>
            </a:r>
            <a:r>
              <a:rPr lang="it-IT" b="0" i="0" dirty="0">
                <a:solidFill>
                  <a:srgbClr val="000000"/>
                </a:solidFill>
                <a:effectLst/>
                <a:latin typeface="Open Sans"/>
              </a:rPr>
              <a:t>, </a:t>
            </a:r>
            <a:r>
              <a:rPr lang="it-IT" b="0" i="0" dirty="0" err="1">
                <a:solidFill>
                  <a:srgbClr val="000000"/>
                </a:solidFill>
                <a:effectLst/>
                <a:latin typeface="Open Sans"/>
              </a:rPr>
              <a:t>sunt</a:t>
            </a:r>
            <a:r>
              <a:rPr lang="it-IT" b="0" i="0" dirty="0">
                <a:solidFill>
                  <a:srgbClr val="000000"/>
                </a:solidFill>
                <a:effectLst/>
                <a:latin typeface="Open Sans"/>
              </a:rPr>
              <a:t> in culpa qui officia </a:t>
            </a:r>
            <a:r>
              <a:rPr lang="it-IT" b="0" i="0" dirty="0" err="1">
                <a:solidFill>
                  <a:srgbClr val="000000"/>
                </a:solidFill>
                <a:effectLst/>
                <a:latin typeface="Open Sans"/>
              </a:rPr>
              <a:t>deserunt</a:t>
            </a:r>
            <a:r>
              <a:rPr lang="it-IT" b="0" i="0" dirty="0">
                <a:solidFill>
                  <a:srgbClr val="000000"/>
                </a:solidFill>
                <a:effectLst/>
                <a:latin typeface="Open Sans"/>
              </a:rPr>
              <a:t> </a:t>
            </a:r>
            <a:r>
              <a:rPr lang="it-IT" b="0" i="0" dirty="0" err="1">
                <a:solidFill>
                  <a:srgbClr val="000000"/>
                </a:solidFill>
                <a:effectLst/>
                <a:latin typeface="Open Sans"/>
              </a:rPr>
              <a:t>mollit</a:t>
            </a:r>
            <a:r>
              <a:rPr lang="it-IT" b="0" i="0" dirty="0">
                <a:solidFill>
                  <a:srgbClr val="000000"/>
                </a:solidFill>
                <a:effectLst/>
                <a:latin typeface="Open Sans"/>
              </a:rPr>
              <a:t> </a:t>
            </a:r>
            <a:r>
              <a:rPr lang="it-IT" b="0" i="0" dirty="0" err="1">
                <a:solidFill>
                  <a:srgbClr val="000000"/>
                </a:solidFill>
                <a:effectLst/>
                <a:latin typeface="Open Sans"/>
              </a:rPr>
              <a:t>anim</a:t>
            </a:r>
            <a:r>
              <a:rPr lang="it-IT" b="0" i="0" dirty="0">
                <a:solidFill>
                  <a:srgbClr val="000000"/>
                </a:solidFill>
                <a:effectLst/>
                <a:latin typeface="Open Sans"/>
              </a:rPr>
              <a:t> id est </a:t>
            </a:r>
            <a:r>
              <a:rPr lang="it-IT" b="0" i="0" dirty="0" err="1">
                <a:solidFill>
                  <a:srgbClr val="000000"/>
                </a:solidFill>
                <a:effectLst/>
                <a:latin typeface="Open Sans"/>
              </a:rPr>
              <a:t>laborum</a:t>
            </a:r>
            <a:r>
              <a:rPr lang="it-IT" b="0" i="0" dirty="0">
                <a:solidFill>
                  <a:srgbClr val="000000"/>
                </a:solidFill>
                <a:effectLst/>
                <a:latin typeface="Open Sans"/>
              </a:rPr>
              <a:t>:</a:t>
            </a:r>
            <a:endParaRPr lang="it-IT" dirty="0"/>
          </a:p>
        </p:txBody>
      </p:sp>
      <p:sp>
        <p:nvSpPr>
          <p:cNvPr id="23" name="Segnaposto testo 3"/>
          <p:cNvSpPr>
            <a:spLocks noGrp="1"/>
          </p:cNvSpPr>
          <p:nvPr>
            <p:ph type="body" sz="quarter" idx="16" hasCustomPrompt="1"/>
          </p:nvPr>
        </p:nvSpPr>
        <p:spPr>
          <a:xfrm>
            <a:off x="2254251" y="6265096"/>
            <a:ext cx="10225088" cy="6670116"/>
          </a:xfrm>
          <a:prstGeom prst="rect">
            <a:avLst/>
          </a:prstGeom>
        </p:spPr>
        <p:txBody>
          <a:bodyPr/>
          <a:lstStyle>
            <a:lvl1pPr marL="496888" indent="-457200">
              <a:buClr>
                <a:srgbClr val="A70C35"/>
              </a:buClr>
              <a:buFont typeface="Wingdings" panose="05000000000000000000" pitchFamily="2" charset="2"/>
              <a:buChar char="v"/>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lang="it-IT" sz="2800" b="0" i="0" u="none" strike="noStrike" cap="none" spc="0" baseline="0" dirty="0" smtClean="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lang="it-IT" sz="2800" b="0" i="0" u="none" strike="noStrike" cap="none" spc="0" baseline="0" dirty="0" smtClean="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r>
              <a:rPr lang="it-IT" b="0" i="0" dirty="0" err="1">
                <a:solidFill>
                  <a:srgbClr val="000000"/>
                </a:solidFill>
                <a:effectLst/>
                <a:latin typeface="Open Sans"/>
              </a:rPr>
              <a:t>Duis</a:t>
            </a:r>
            <a:r>
              <a:rPr lang="it-IT" b="0" i="0" dirty="0">
                <a:solidFill>
                  <a:srgbClr val="000000"/>
                </a:solidFill>
                <a:effectLst/>
                <a:latin typeface="Open Sans"/>
              </a:rPr>
              <a:t> </a:t>
            </a:r>
            <a:r>
              <a:rPr lang="it-IT" b="0" i="0" dirty="0" err="1">
                <a:solidFill>
                  <a:srgbClr val="000000"/>
                </a:solidFill>
                <a:effectLst/>
                <a:latin typeface="Open Sans"/>
              </a:rPr>
              <a:t>aute</a:t>
            </a:r>
            <a:r>
              <a:rPr lang="it-IT" b="0" i="0" dirty="0">
                <a:solidFill>
                  <a:srgbClr val="000000"/>
                </a:solidFill>
                <a:effectLst/>
                <a:latin typeface="Open Sans"/>
              </a:rPr>
              <a:t> </a:t>
            </a:r>
            <a:r>
              <a:rPr lang="it-IT" b="0" i="0" dirty="0" err="1">
                <a:solidFill>
                  <a:srgbClr val="000000"/>
                </a:solidFill>
                <a:effectLst/>
                <a:latin typeface="Open Sans"/>
              </a:rPr>
              <a:t>irure</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in </a:t>
            </a:r>
            <a:r>
              <a:rPr lang="it-IT" b="0" i="0" dirty="0" err="1">
                <a:solidFill>
                  <a:srgbClr val="000000"/>
                </a:solidFill>
                <a:effectLst/>
                <a:latin typeface="Open Sans"/>
              </a:rPr>
              <a:t>reprehenderit</a:t>
            </a:r>
            <a:r>
              <a:rPr lang="it-IT" b="0" i="0" dirty="0">
                <a:solidFill>
                  <a:srgbClr val="000000"/>
                </a:solidFill>
                <a:effectLst/>
                <a:latin typeface="Open Sans"/>
              </a:rPr>
              <a:t> in </a:t>
            </a:r>
            <a:r>
              <a:rPr lang="it-IT" b="0" i="0" dirty="0" err="1">
                <a:solidFill>
                  <a:srgbClr val="000000"/>
                </a:solidFill>
                <a:effectLst/>
                <a:latin typeface="Open Sans"/>
              </a:rPr>
              <a:t>voluptate</a:t>
            </a:r>
            <a:r>
              <a:rPr lang="it-IT" b="0" i="0" dirty="0">
                <a:solidFill>
                  <a:srgbClr val="000000"/>
                </a:solidFill>
                <a:effectLst/>
                <a:latin typeface="Open Sans"/>
              </a:rPr>
              <a:t> </a:t>
            </a:r>
            <a:r>
              <a:rPr lang="it-IT" b="0" i="0" dirty="0" err="1">
                <a:solidFill>
                  <a:srgbClr val="000000"/>
                </a:solidFill>
                <a:effectLst/>
                <a:latin typeface="Open Sans"/>
              </a:rPr>
              <a:t>velit</a:t>
            </a:r>
            <a:r>
              <a:rPr lang="it-IT" b="0" i="0" dirty="0">
                <a:solidFill>
                  <a:srgbClr val="000000"/>
                </a:solidFill>
                <a:effectLst/>
                <a:latin typeface="Open Sans"/>
              </a:rPr>
              <a:t> esse </a:t>
            </a:r>
            <a:r>
              <a:rPr lang="it-IT" b="0" i="0" dirty="0" err="1">
                <a:solidFill>
                  <a:srgbClr val="000000"/>
                </a:solidFill>
                <a:effectLst/>
                <a:latin typeface="Open Sans"/>
              </a:rPr>
              <a:t>cillum</a:t>
            </a:r>
            <a:r>
              <a:rPr lang="it-IT" b="0" i="0" dirty="0">
                <a:solidFill>
                  <a:srgbClr val="000000"/>
                </a:solidFill>
                <a:effectLst/>
                <a:latin typeface="Open Sans"/>
              </a:rPr>
              <a:t> dolore </a:t>
            </a:r>
            <a:r>
              <a:rPr lang="it-IT" b="0" i="0" dirty="0" err="1">
                <a:solidFill>
                  <a:srgbClr val="000000"/>
                </a:solidFill>
                <a:effectLst/>
                <a:latin typeface="Open Sans"/>
              </a:rPr>
              <a:t>eu</a:t>
            </a:r>
            <a:r>
              <a:rPr lang="it-IT" b="0" i="0" dirty="0">
                <a:solidFill>
                  <a:srgbClr val="000000"/>
                </a:solidFill>
                <a:effectLst/>
                <a:latin typeface="Open Sans"/>
              </a:rPr>
              <a:t> </a:t>
            </a:r>
            <a:r>
              <a:rPr lang="it-IT" b="0" i="0" dirty="0" err="1">
                <a:solidFill>
                  <a:srgbClr val="000000"/>
                </a:solidFill>
                <a:effectLst/>
                <a:latin typeface="Open Sans"/>
              </a:rPr>
              <a:t>fugiat</a:t>
            </a:r>
            <a:r>
              <a:rPr lang="it-IT" b="0" i="0" dirty="0">
                <a:solidFill>
                  <a:srgbClr val="000000"/>
                </a:solidFill>
                <a:effectLst/>
                <a:latin typeface="Open Sans"/>
              </a:rPr>
              <a:t> nulla </a:t>
            </a:r>
            <a:r>
              <a:rPr lang="it-IT" b="0" i="0" dirty="0" err="1">
                <a:solidFill>
                  <a:srgbClr val="000000"/>
                </a:solidFill>
                <a:effectLst/>
                <a:latin typeface="Open Sans"/>
              </a:rPr>
              <a:t>pariatur</a:t>
            </a:r>
            <a:r>
              <a:rPr lang="it-IT" b="0" i="0" dirty="0">
                <a:solidFill>
                  <a:srgbClr val="000000"/>
                </a:solidFill>
                <a:effectLst/>
                <a:latin typeface="Open Sans"/>
              </a:rPr>
              <a:t>. </a:t>
            </a:r>
            <a:r>
              <a:rPr lang="it-IT" b="0" i="0" dirty="0" err="1">
                <a:solidFill>
                  <a:srgbClr val="000000"/>
                </a:solidFill>
                <a:effectLst/>
                <a:latin typeface="Open Sans"/>
              </a:rPr>
              <a:t>Excepteur</a:t>
            </a:r>
            <a:r>
              <a:rPr lang="it-IT" b="0" i="0" dirty="0">
                <a:solidFill>
                  <a:srgbClr val="000000"/>
                </a:solidFill>
                <a:effectLst/>
                <a:latin typeface="Open Sans"/>
              </a:rPr>
              <a:t> </a:t>
            </a:r>
            <a:r>
              <a:rPr lang="it-IT" b="0" i="0" dirty="0" err="1">
                <a:solidFill>
                  <a:srgbClr val="000000"/>
                </a:solidFill>
                <a:effectLst/>
                <a:latin typeface="Open Sans"/>
              </a:rPr>
              <a:t>sint</a:t>
            </a:r>
            <a:r>
              <a:rPr lang="it-IT" b="0" i="0" dirty="0">
                <a:solidFill>
                  <a:srgbClr val="000000"/>
                </a:solidFill>
                <a:effectLst/>
                <a:latin typeface="Open Sans"/>
              </a:rPr>
              <a:t> </a:t>
            </a:r>
            <a:r>
              <a:rPr lang="it-IT" b="0" i="0" dirty="0" err="1">
                <a:solidFill>
                  <a:srgbClr val="000000"/>
                </a:solidFill>
                <a:effectLst/>
                <a:latin typeface="Open Sans"/>
              </a:rPr>
              <a:t>occaecat</a:t>
            </a:r>
            <a:r>
              <a:rPr lang="it-IT" b="0" i="0" dirty="0">
                <a:solidFill>
                  <a:srgbClr val="000000"/>
                </a:solidFill>
                <a:effectLst/>
                <a:latin typeface="Open Sans"/>
              </a:rPr>
              <a:t> </a:t>
            </a:r>
            <a:r>
              <a:rPr lang="it-IT" b="0" i="0" dirty="0" err="1">
                <a:solidFill>
                  <a:srgbClr val="000000"/>
                </a:solidFill>
                <a:effectLst/>
                <a:latin typeface="Open Sans"/>
              </a:rPr>
              <a:t>cupidatat</a:t>
            </a:r>
            <a:r>
              <a:rPr lang="it-IT" b="0" i="0" dirty="0">
                <a:solidFill>
                  <a:srgbClr val="000000"/>
                </a:solidFill>
                <a:effectLst/>
                <a:latin typeface="Open Sans"/>
              </a:rPr>
              <a:t> non </a:t>
            </a:r>
            <a:r>
              <a:rPr lang="it-IT" b="0" i="0" dirty="0" err="1">
                <a:solidFill>
                  <a:srgbClr val="000000"/>
                </a:solidFill>
                <a:effectLst/>
                <a:latin typeface="Open Sans"/>
              </a:rPr>
              <a:t>proident</a:t>
            </a:r>
            <a:r>
              <a:rPr lang="it-IT" b="0" i="0" dirty="0">
                <a:solidFill>
                  <a:srgbClr val="000000"/>
                </a:solidFill>
                <a:effectLst/>
                <a:latin typeface="Open Sans"/>
              </a:rPr>
              <a:t>, </a:t>
            </a:r>
            <a:r>
              <a:rPr lang="it-IT" b="0" i="0" dirty="0" err="1">
                <a:solidFill>
                  <a:srgbClr val="000000"/>
                </a:solidFill>
                <a:effectLst/>
                <a:latin typeface="Open Sans"/>
              </a:rPr>
              <a:t>sunt</a:t>
            </a:r>
            <a:r>
              <a:rPr lang="it-IT" b="0" i="0" dirty="0">
                <a:solidFill>
                  <a:srgbClr val="000000"/>
                </a:solidFill>
                <a:effectLst/>
                <a:latin typeface="Open Sans"/>
              </a:rPr>
              <a:t> in culpa qui officia </a:t>
            </a:r>
            <a:r>
              <a:rPr lang="it-IT" b="0" i="0" dirty="0" err="1">
                <a:solidFill>
                  <a:srgbClr val="000000"/>
                </a:solidFill>
                <a:effectLst/>
                <a:latin typeface="Open Sans"/>
              </a:rPr>
              <a:t>deserunt</a:t>
            </a:r>
            <a:r>
              <a:rPr lang="it-IT" b="0" i="0" dirty="0">
                <a:solidFill>
                  <a:srgbClr val="000000"/>
                </a:solidFill>
                <a:effectLst/>
                <a:latin typeface="Open Sans"/>
              </a:rPr>
              <a:t> </a:t>
            </a:r>
            <a:r>
              <a:rPr lang="it-IT" b="0" i="0" dirty="0" err="1">
                <a:solidFill>
                  <a:srgbClr val="000000"/>
                </a:solidFill>
                <a:effectLst/>
                <a:latin typeface="Open Sans"/>
              </a:rPr>
              <a:t>mollit</a:t>
            </a:r>
            <a:r>
              <a:rPr lang="it-IT" b="0" i="0" dirty="0">
                <a:solidFill>
                  <a:srgbClr val="000000"/>
                </a:solidFill>
                <a:effectLst/>
                <a:latin typeface="Open Sans"/>
              </a:rPr>
              <a:t> </a:t>
            </a:r>
            <a:r>
              <a:rPr lang="it-IT" b="0" i="0" dirty="0" err="1">
                <a:solidFill>
                  <a:srgbClr val="000000"/>
                </a:solidFill>
                <a:effectLst/>
                <a:latin typeface="Open Sans"/>
              </a:rPr>
              <a:t>anim</a:t>
            </a:r>
            <a:r>
              <a:rPr lang="it-IT" b="0" i="0" dirty="0">
                <a:solidFill>
                  <a:srgbClr val="000000"/>
                </a:solidFill>
                <a:effectLst/>
                <a:latin typeface="Open Sans"/>
              </a:rPr>
              <a:t> id est </a:t>
            </a:r>
            <a:r>
              <a:rPr lang="it-IT" b="0" i="0" dirty="0" err="1">
                <a:solidFill>
                  <a:srgbClr val="000000"/>
                </a:solidFill>
                <a:effectLst/>
                <a:latin typeface="Open Sans"/>
              </a:rPr>
              <a:t>laborum</a:t>
            </a:r>
            <a:r>
              <a:rPr lang="it-IT" b="0" i="0" dirty="0">
                <a:solidFill>
                  <a:srgbClr val="000000"/>
                </a:solidFill>
                <a:effectLst/>
                <a:latin typeface="Open Sans"/>
              </a:rPr>
              <a:t>.</a:t>
            </a:r>
          </a:p>
          <a:p>
            <a:pPr lvl="3"/>
            <a:r>
              <a:rPr lang="it-IT" dirty="0"/>
              <a:t>Secondo livello</a:t>
            </a:r>
          </a:p>
          <a:p>
            <a:pPr lvl="3"/>
            <a:r>
              <a:rPr lang="it-IT" dirty="0"/>
              <a:t>Secondo livello</a:t>
            </a:r>
          </a:p>
          <a:p>
            <a:pPr lvl="4"/>
            <a:r>
              <a:rPr lang="it-IT" dirty="0"/>
              <a:t>Terzo livello</a:t>
            </a:r>
          </a:p>
        </p:txBody>
      </p:sp>
      <p:sp>
        <p:nvSpPr>
          <p:cNvPr id="24" name="Segnaposto testo 3"/>
          <p:cNvSpPr>
            <a:spLocks noGrp="1"/>
          </p:cNvSpPr>
          <p:nvPr>
            <p:ph type="body" sz="quarter" idx="17" hasCustomPrompt="1"/>
          </p:nvPr>
        </p:nvSpPr>
        <p:spPr>
          <a:xfrm>
            <a:off x="13458265" y="6265096"/>
            <a:ext cx="10225088" cy="6670116"/>
          </a:xfrm>
          <a:prstGeom prst="rect">
            <a:avLst/>
          </a:prstGeom>
        </p:spPr>
        <p:txBody>
          <a:bodyPr/>
          <a:lstStyle>
            <a:lvl1pPr marL="496888" indent="-457200">
              <a:buClr>
                <a:srgbClr val="A70C35"/>
              </a:buClr>
              <a:buFont typeface="Wingdings" panose="05000000000000000000" pitchFamily="2" charset="2"/>
              <a:buChar char="v"/>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lang="it-IT" sz="2800" b="0" i="0" u="none" strike="noStrike" cap="none" spc="0" baseline="0" dirty="0" smtClean="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lang="it-IT" sz="2800" b="0" i="0" u="none" strike="noStrike" cap="none" spc="0" baseline="0" dirty="0" smtClean="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r>
              <a:rPr lang="it-IT" b="0" i="0" dirty="0" err="1">
                <a:solidFill>
                  <a:srgbClr val="000000"/>
                </a:solidFill>
                <a:effectLst/>
                <a:latin typeface="Open Sans"/>
              </a:rPr>
              <a:t>Duis</a:t>
            </a:r>
            <a:r>
              <a:rPr lang="it-IT" b="0" i="0" dirty="0">
                <a:solidFill>
                  <a:srgbClr val="000000"/>
                </a:solidFill>
                <a:effectLst/>
                <a:latin typeface="Open Sans"/>
              </a:rPr>
              <a:t> </a:t>
            </a:r>
            <a:r>
              <a:rPr lang="it-IT" b="0" i="0" dirty="0" err="1">
                <a:solidFill>
                  <a:srgbClr val="000000"/>
                </a:solidFill>
                <a:effectLst/>
                <a:latin typeface="Open Sans"/>
              </a:rPr>
              <a:t>aute</a:t>
            </a:r>
            <a:r>
              <a:rPr lang="it-IT" b="0" i="0" dirty="0">
                <a:solidFill>
                  <a:srgbClr val="000000"/>
                </a:solidFill>
                <a:effectLst/>
                <a:latin typeface="Open Sans"/>
              </a:rPr>
              <a:t> </a:t>
            </a:r>
            <a:r>
              <a:rPr lang="it-IT" b="0" i="0" dirty="0" err="1">
                <a:solidFill>
                  <a:srgbClr val="000000"/>
                </a:solidFill>
                <a:effectLst/>
                <a:latin typeface="Open Sans"/>
              </a:rPr>
              <a:t>irure</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in </a:t>
            </a:r>
            <a:r>
              <a:rPr lang="it-IT" b="0" i="0" dirty="0" err="1">
                <a:solidFill>
                  <a:srgbClr val="000000"/>
                </a:solidFill>
                <a:effectLst/>
                <a:latin typeface="Open Sans"/>
              </a:rPr>
              <a:t>reprehenderit</a:t>
            </a:r>
            <a:r>
              <a:rPr lang="it-IT" b="0" i="0" dirty="0">
                <a:solidFill>
                  <a:srgbClr val="000000"/>
                </a:solidFill>
                <a:effectLst/>
                <a:latin typeface="Open Sans"/>
              </a:rPr>
              <a:t> in </a:t>
            </a:r>
            <a:r>
              <a:rPr lang="it-IT" b="0" i="0" dirty="0" err="1">
                <a:solidFill>
                  <a:srgbClr val="000000"/>
                </a:solidFill>
                <a:effectLst/>
                <a:latin typeface="Open Sans"/>
              </a:rPr>
              <a:t>voluptate</a:t>
            </a:r>
            <a:r>
              <a:rPr lang="it-IT" b="0" i="0" dirty="0">
                <a:solidFill>
                  <a:srgbClr val="000000"/>
                </a:solidFill>
                <a:effectLst/>
                <a:latin typeface="Open Sans"/>
              </a:rPr>
              <a:t> </a:t>
            </a:r>
            <a:r>
              <a:rPr lang="it-IT" b="0" i="0" dirty="0" err="1">
                <a:solidFill>
                  <a:srgbClr val="000000"/>
                </a:solidFill>
                <a:effectLst/>
                <a:latin typeface="Open Sans"/>
              </a:rPr>
              <a:t>velit</a:t>
            </a:r>
            <a:r>
              <a:rPr lang="it-IT" b="0" i="0" dirty="0">
                <a:solidFill>
                  <a:srgbClr val="000000"/>
                </a:solidFill>
                <a:effectLst/>
                <a:latin typeface="Open Sans"/>
              </a:rPr>
              <a:t> esse </a:t>
            </a:r>
            <a:r>
              <a:rPr lang="it-IT" b="0" i="0" dirty="0" err="1">
                <a:solidFill>
                  <a:srgbClr val="000000"/>
                </a:solidFill>
                <a:effectLst/>
                <a:latin typeface="Open Sans"/>
              </a:rPr>
              <a:t>cillum</a:t>
            </a:r>
            <a:r>
              <a:rPr lang="it-IT" b="0" i="0" dirty="0">
                <a:solidFill>
                  <a:srgbClr val="000000"/>
                </a:solidFill>
                <a:effectLst/>
                <a:latin typeface="Open Sans"/>
              </a:rPr>
              <a:t> dolore </a:t>
            </a:r>
            <a:r>
              <a:rPr lang="it-IT" b="0" i="0" dirty="0" err="1">
                <a:solidFill>
                  <a:srgbClr val="000000"/>
                </a:solidFill>
                <a:effectLst/>
                <a:latin typeface="Open Sans"/>
              </a:rPr>
              <a:t>eu</a:t>
            </a:r>
            <a:r>
              <a:rPr lang="it-IT" b="0" i="0" dirty="0">
                <a:solidFill>
                  <a:srgbClr val="000000"/>
                </a:solidFill>
                <a:effectLst/>
                <a:latin typeface="Open Sans"/>
              </a:rPr>
              <a:t> </a:t>
            </a:r>
            <a:r>
              <a:rPr lang="it-IT" b="0" i="0" dirty="0" err="1">
                <a:solidFill>
                  <a:srgbClr val="000000"/>
                </a:solidFill>
                <a:effectLst/>
                <a:latin typeface="Open Sans"/>
              </a:rPr>
              <a:t>fugiat</a:t>
            </a:r>
            <a:r>
              <a:rPr lang="it-IT" b="0" i="0" dirty="0">
                <a:solidFill>
                  <a:srgbClr val="000000"/>
                </a:solidFill>
                <a:effectLst/>
                <a:latin typeface="Open Sans"/>
              </a:rPr>
              <a:t> nulla </a:t>
            </a:r>
            <a:r>
              <a:rPr lang="it-IT" b="0" i="0" dirty="0" err="1">
                <a:solidFill>
                  <a:srgbClr val="000000"/>
                </a:solidFill>
                <a:effectLst/>
                <a:latin typeface="Open Sans"/>
              </a:rPr>
              <a:t>pariatur</a:t>
            </a:r>
            <a:r>
              <a:rPr lang="it-IT" b="0" i="0" dirty="0">
                <a:solidFill>
                  <a:srgbClr val="000000"/>
                </a:solidFill>
                <a:effectLst/>
                <a:latin typeface="Open Sans"/>
              </a:rPr>
              <a:t>. </a:t>
            </a:r>
            <a:r>
              <a:rPr lang="it-IT" b="0" i="0" dirty="0" err="1">
                <a:solidFill>
                  <a:srgbClr val="000000"/>
                </a:solidFill>
                <a:effectLst/>
                <a:latin typeface="Open Sans"/>
              </a:rPr>
              <a:t>Excepteur</a:t>
            </a:r>
            <a:r>
              <a:rPr lang="it-IT" b="0" i="0" dirty="0">
                <a:solidFill>
                  <a:srgbClr val="000000"/>
                </a:solidFill>
                <a:effectLst/>
                <a:latin typeface="Open Sans"/>
              </a:rPr>
              <a:t> </a:t>
            </a:r>
            <a:r>
              <a:rPr lang="it-IT" b="0" i="0" dirty="0" err="1">
                <a:solidFill>
                  <a:srgbClr val="000000"/>
                </a:solidFill>
                <a:effectLst/>
                <a:latin typeface="Open Sans"/>
              </a:rPr>
              <a:t>sint</a:t>
            </a:r>
            <a:r>
              <a:rPr lang="it-IT" b="0" i="0" dirty="0">
                <a:solidFill>
                  <a:srgbClr val="000000"/>
                </a:solidFill>
                <a:effectLst/>
                <a:latin typeface="Open Sans"/>
              </a:rPr>
              <a:t> </a:t>
            </a:r>
            <a:r>
              <a:rPr lang="it-IT" b="0" i="0" dirty="0" err="1">
                <a:solidFill>
                  <a:srgbClr val="000000"/>
                </a:solidFill>
                <a:effectLst/>
                <a:latin typeface="Open Sans"/>
              </a:rPr>
              <a:t>occaecat</a:t>
            </a:r>
            <a:r>
              <a:rPr lang="it-IT" b="0" i="0" dirty="0">
                <a:solidFill>
                  <a:srgbClr val="000000"/>
                </a:solidFill>
                <a:effectLst/>
                <a:latin typeface="Open Sans"/>
              </a:rPr>
              <a:t> </a:t>
            </a:r>
            <a:r>
              <a:rPr lang="it-IT" b="0" i="0" dirty="0" err="1">
                <a:solidFill>
                  <a:srgbClr val="000000"/>
                </a:solidFill>
                <a:effectLst/>
                <a:latin typeface="Open Sans"/>
              </a:rPr>
              <a:t>cupidatat</a:t>
            </a:r>
            <a:r>
              <a:rPr lang="it-IT" b="0" i="0" dirty="0">
                <a:solidFill>
                  <a:srgbClr val="000000"/>
                </a:solidFill>
                <a:effectLst/>
                <a:latin typeface="Open Sans"/>
              </a:rPr>
              <a:t> non </a:t>
            </a:r>
            <a:r>
              <a:rPr lang="it-IT" b="0" i="0" dirty="0" err="1">
                <a:solidFill>
                  <a:srgbClr val="000000"/>
                </a:solidFill>
                <a:effectLst/>
                <a:latin typeface="Open Sans"/>
              </a:rPr>
              <a:t>proident</a:t>
            </a:r>
            <a:r>
              <a:rPr lang="it-IT" b="0" i="0" dirty="0">
                <a:solidFill>
                  <a:srgbClr val="000000"/>
                </a:solidFill>
                <a:effectLst/>
                <a:latin typeface="Open Sans"/>
              </a:rPr>
              <a:t>, </a:t>
            </a:r>
            <a:r>
              <a:rPr lang="it-IT" b="0" i="0" dirty="0" err="1">
                <a:solidFill>
                  <a:srgbClr val="000000"/>
                </a:solidFill>
                <a:effectLst/>
                <a:latin typeface="Open Sans"/>
              </a:rPr>
              <a:t>sunt</a:t>
            </a:r>
            <a:r>
              <a:rPr lang="it-IT" b="0" i="0" dirty="0">
                <a:solidFill>
                  <a:srgbClr val="000000"/>
                </a:solidFill>
                <a:effectLst/>
                <a:latin typeface="Open Sans"/>
              </a:rPr>
              <a:t> in culpa qui officia </a:t>
            </a:r>
            <a:r>
              <a:rPr lang="it-IT" b="0" i="0" dirty="0" err="1">
                <a:solidFill>
                  <a:srgbClr val="000000"/>
                </a:solidFill>
                <a:effectLst/>
                <a:latin typeface="Open Sans"/>
              </a:rPr>
              <a:t>deserunt</a:t>
            </a:r>
            <a:r>
              <a:rPr lang="it-IT" b="0" i="0" dirty="0">
                <a:solidFill>
                  <a:srgbClr val="000000"/>
                </a:solidFill>
                <a:effectLst/>
                <a:latin typeface="Open Sans"/>
              </a:rPr>
              <a:t> </a:t>
            </a:r>
            <a:r>
              <a:rPr lang="it-IT" b="0" i="0" dirty="0" err="1">
                <a:solidFill>
                  <a:srgbClr val="000000"/>
                </a:solidFill>
                <a:effectLst/>
                <a:latin typeface="Open Sans"/>
              </a:rPr>
              <a:t>mollit</a:t>
            </a:r>
            <a:r>
              <a:rPr lang="it-IT" b="0" i="0" dirty="0">
                <a:solidFill>
                  <a:srgbClr val="000000"/>
                </a:solidFill>
                <a:effectLst/>
                <a:latin typeface="Open Sans"/>
              </a:rPr>
              <a:t> </a:t>
            </a:r>
            <a:r>
              <a:rPr lang="it-IT" b="0" i="0" dirty="0" err="1">
                <a:solidFill>
                  <a:srgbClr val="000000"/>
                </a:solidFill>
                <a:effectLst/>
                <a:latin typeface="Open Sans"/>
              </a:rPr>
              <a:t>anim</a:t>
            </a:r>
            <a:r>
              <a:rPr lang="it-IT" b="0" i="0" dirty="0">
                <a:solidFill>
                  <a:srgbClr val="000000"/>
                </a:solidFill>
                <a:effectLst/>
                <a:latin typeface="Open Sans"/>
              </a:rPr>
              <a:t> id est </a:t>
            </a:r>
            <a:r>
              <a:rPr lang="it-IT" b="0" i="0" dirty="0" err="1">
                <a:solidFill>
                  <a:srgbClr val="000000"/>
                </a:solidFill>
                <a:effectLst/>
                <a:latin typeface="Open Sans"/>
              </a:rPr>
              <a:t>laborum</a:t>
            </a:r>
            <a:r>
              <a:rPr lang="it-IT" b="0" i="0" dirty="0">
                <a:solidFill>
                  <a:srgbClr val="000000"/>
                </a:solidFill>
                <a:effectLst/>
                <a:latin typeface="Open Sans"/>
              </a:rPr>
              <a:t>.</a:t>
            </a:r>
          </a:p>
          <a:p>
            <a:pPr lvl="3"/>
            <a:r>
              <a:rPr lang="it-IT" dirty="0"/>
              <a:t>Secondo livello</a:t>
            </a:r>
          </a:p>
          <a:p>
            <a:pPr lvl="3"/>
            <a:r>
              <a:rPr lang="it-IT" dirty="0"/>
              <a:t>Secondo livello</a:t>
            </a:r>
          </a:p>
          <a:p>
            <a:pPr lvl="4"/>
            <a:r>
              <a:rPr lang="it-IT" dirty="0"/>
              <a:t>Terzo livello</a:t>
            </a:r>
          </a:p>
        </p:txBody>
      </p:sp>
      <p:pic>
        <p:nvPicPr>
          <p:cNvPr id="9" name="Picture 18">
            <a:extLst>
              <a:ext uri="{FF2B5EF4-FFF2-40B4-BE49-F238E27FC236}">
                <a16:creationId xmlns:a16="http://schemas.microsoft.com/office/drawing/2014/main" id="{669EA633-2130-4189-81C6-30607CEAF7F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10" name="Segnaposto testo 5">
            <a:extLst>
              <a:ext uri="{FF2B5EF4-FFF2-40B4-BE49-F238E27FC236}">
                <a16:creationId xmlns:a16="http://schemas.microsoft.com/office/drawing/2014/main" id="{F0B7F67D-BF08-4021-A71B-FB6AC9F5AE15}"/>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11" name="Segnaposto testo 7">
            <a:extLst>
              <a:ext uri="{FF2B5EF4-FFF2-40B4-BE49-F238E27FC236}">
                <a16:creationId xmlns:a16="http://schemas.microsoft.com/office/drawing/2014/main" id="{02F7A035-52B2-4F7F-A6CE-2AA39FD59990}"/>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94470438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Sezione">
    <p:spTree>
      <p:nvGrpSpPr>
        <p:cNvPr id="1" name=""/>
        <p:cNvGrpSpPr/>
        <p:nvPr/>
      </p:nvGrpSpPr>
      <p:grpSpPr>
        <a:xfrm>
          <a:off x="0" y="0"/>
          <a:ext cx="0" cy="0"/>
          <a:chOff x="0" y="0"/>
          <a:chExt cx="0" cy="0"/>
        </a:xfrm>
      </p:grpSpPr>
      <p:sp>
        <p:nvSpPr>
          <p:cNvPr id="56" name="Segnaposto testo 7"/>
          <p:cNvSpPr>
            <a:spLocks noGrp="1"/>
          </p:cNvSpPr>
          <p:nvPr>
            <p:ph type="body" sz="quarter" idx="13" hasCustomPrompt="1"/>
          </p:nvPr>
        </p:nvSpPr>
        <p:spPr>
          <a:xfrm>
            <a:off x="2279650" y="5956899"/>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&lt;titolo sezione/capitolo&gt;</a:t>
            </a:r>
          </a:p>
        </p:txBody>
      </p:sp>
      <p:pic>
        <p:nvPicPr>
          <p:cNvPr id="3" name="Picture 18">
            <a:extLst>
              <a:ext uri="{FF2B5EF4-FFF2-40B4-BE49-F238E27FC236}">
                <a16:creationId xmlns:a16="http://schemas.microsoft.com/office/drawing/2014/main" id="{61E29D2F-4D60-4C6A-AA84-507646D52FF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Tree>
    <p:extLst>
      <p:ext uri="{BB962C8B-B14F-4D97-AF65-F5344CB8AC3E}">
        <p14:creationId xmlns:p14="http://schemas.microsoft.com/office/powerpoint/2010/main" val="4293872408"/>
      </p:ext>
    </p:extLst>
  </p:cSld>
  <p:clrMapOvr>
    <a:masterClrMapping/>
  </p:clrMapOvr>
  <p:transition spd="med"/>
  <p:extLst>
    <p:ext uri="{DCECCB84-F9BA-43D5-87BE-67443E8EF086}">
      <p15:sldGuideLst xmlns:p15="http://schemas.microsoft.com/office/powerpoint/2012/main">
        <p15:guide id="2" pos="786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sto 3">
    <p:spTree>
      <p:nvGrpSpPr>
        <p:cNvPr id="1" name=""/>
        <p:cNvGrpSpPr/>
        <p:nvPr/>
      </p:nvGrpSpPr>
      <p:grpSpPr>
        <a:xfrm>
          <a:off x="0" y="0"/>
          <a:ext cx="0" cy="0"/>
          <a:chOff x="0" y="0"/>
          <a:chExt cx="0" cy="0"/>
        </a:xfrm>
      </p:grpSpPr>
      <p:sp>
        <p:nvSpPr>
          <p:cNvPr id="4" name="Segnaposto testo 3"/>
          <p:cNvSpPr>
            <a:spLocks noGrp="1"/>
          </p:cNvSpPr>
          <p:nvPr>
            <p:ph type="body" sz="quarter" idx="12" hasCustomPrompt="1"/>
          </p:nvPr>
        </p:nvSpPr>
        <p:spPr>
          <a:xfrm>
            <a:off x="2254251" y="2347936"/>
            <a:ext cx="21423312" cy="1743352"/>
          </a:xfrm>
          <a:prstGeom prst="rect">
            <a:avLst/>
          </a:prstGeom>
        </p:spPr>
        <p:txBody>
          <a:bodyPr/>
          <a:lstStyle>
            <a:lvl1pPr marL="39688" indent="0">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r>
              <a:rPr lang="it-IT" b="0" i="0" dirty="0" err="1">
                <a:solidFill>
                  <a:srgbClr val="000000"/>
                </a:solidFill>
                <a:effectLst/>
                <a:latin typeface="Open Sans"/>
              </a:rPr>
              <a:t>Duis</a:t>
            </a:r>
            <a:r>
              <a:rPr lang="it-IT" b="0" i="0" dirty="0">
                <a:solidFill>
                  <a:srgbClr val="000000"/>
                </a:solidFill>
                <a:effectLst/>
                <a:latin typeface="Open Sans"/>
              </a:rPr>
              <a:t> </a:t>
            </a:r>
            <a:r>
              <a:rPr lang="it-IT" b="0" i="0" dirty="0" err="1">
                <a:solidFill>
                  <a:srgbClr val="000000"/>
                </a:solidFill>
                <a:effectLst/>
                <a:latin typeface="Open Sans"/>
              </a:rPr>
              <a:t>aute</a:t>
            </a:r>
            <a:r>
              <a:rPr lang="it-IT" b="0" i="0" dirty="0">
                <a:solidFill>
                  <a:srgbClr val="000000"/>
                </a:solidFill>
                <a:effectLst/>
                <a:latin typeface="Open Sans"/>
              </a:rPr>
              <a:t> </a:t>
            </a:r>
            <a:r>
              <a:rPr lang="it-IT" b="0" i="0" dirty="0" err="1">
                <a:solidFill>
                  <a:srgbClr val="000000"/>
                </a:solidFill>
                <a:effectLst/>
                <a:latin typeface="Open Sans"/>
              </a:rPr>
              <a:t>irure</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in </a:t>
            </a:r>
            <a:r>
              <a:rPr lang="it-IT" b="0" i="0" dirty="0" err="1">
                <a:solidFill>
                  <a:srgbClr val="000000"/>
                </a:solidFill>
                <a:effectLst/>
                <a:latin typeface="Open Sans"/>
              </a:rPr>
              <a:t>reprehenderit</a:t>
            </a:r>
            <a:r>
              <a:rPr lang="it-IT" b="0" i="0" dirty="0">
                <a:solidFill>
                  <a:srgbClr val="000000"/>
                </a:solidFill>
                <a:effectLst/>
                <a:latin typeface="Open Sans"/>
              </a:rPr>
              <a:t> in </a:t>
            </a:r>
            <a:r>
              <a:rPr lang="it-IT" b="0" i="0" dirty="0" err="1">
                <a:solidFill>
                  <a:srgbClr val="000000"/>
                </a:solidFill>
                <a:effectLst/>
                <a:latin typeface="Open Sans"/>
              </a:rPr>
              <a:t>voluptate</a:t>
            </a:r>
            <a:r>
              <a:rPr lang="it-IT" b="0" i="0" dirty="0">
                <a:solidFill>
                  <a:srgbClr val="000000"/>
                </a:solidFill>
                <a:effectLst/>
                <a:latin typeface="Open Sans"/>
              </a:rPr>
              <a:t> </a:t>
            </a:r>
            <a:r>
              <a:rPr lang="it-IT" b="0" i="0" dirty="0" err="1">
                <a:solidFill>
                  <a:srgbClr val="000000"/>
                </a:solidFill>
                <a:effectLst/>
                <a:latin typeface="Open Sans"/>
              </a:rPr>
              <a:t>velit</a:t>
            </a:r>
            <a:r>
              <a:rPr lang="it-IT" b="0" i="0" dirty="0">
                <a:solidFill>
                  <a:srgbClr val="000000"/>
                </a:solidFill>
                <a:effectLst/>
                <a:latin typeface="Open Sans"/>
              </a:rPr>
              <a:t> esse </a:t>
            </a:r>
            <a:r>
              <a:rPr lang="it-IT" b="0" i="0" dirty="0" err="1">
                <a:solidFill>
                  <a:srgbClr val="000000"/>
                </a:solidFill>
                <a:effectLst/>
                <a:latin typeface="Open Sans"/>
              </a:rPr>
              <a:t>cillum</a:t>
            </a:r>
            <a:r>
              <a:rPr lang="it-IT" b="0" i="0" dirty="0">
                <a:solidFill>
                  <a:srgbClr val="000000"/>
                </a:solidFill>
                <a:effectLst/>
                <a:latin typeface="Open Sans"/>
              </a:rPr>
              <a:t> dolore </a:t>
            </a:r>
            <a:r>
              <a:rPr lang="it-IT" b="0" i="0" dirty="0" err="1">
                <a:solidFill>
                  <a:srgbClr val="000000"/>
                </a:solidFill>
                <a:effectLst/>
                <a:latin typeface="Open Sans"/>
              </a:rPr>
              <a:t>eu</a:t>
            </a:r>
            <a:r>
              <a:rPr lang="it-IT" b="0" i="0" dirty="0">
                <a:solidFill>
                  <a:srgbClr val="000000"/>
                </a:solidFill>
                <a:effectLst/>
                <a:latin typeface="Open Sans"/>
              </a:rPr>
              <a:t> </a:t>
            </a:r>
            <a:r>
              <a:rPr lang="it-IT" b="0" i="0" dirty="0" err="1">
                <a:solidFill>
                  <a:srgbClr val="000000"/>
                </a:solidFill>
                <a:effectLst/>
                <a:latin typeface="Open Sans"/>
              </a:rPr>
              <a:t>fugiat</a:t>
            </a:r>
            <a:r>
              <a:rPr lang="it-IT" b="0" i="0" dirty="0">
                <a:solidFill>
                  <a:srgbClr val="000000"/>
                </a:solidFill>
                <a:effectLst/>
                <a:latin typeface="Open Sans"/>
              </a:rPr>
              <a:t> nulla </a:t>
            </a:r>
            <a:r>
              <a:rPr lang="it-IT" b="0" i="0" dirty="0" err="1">
                <a:solidFill>
                  <a:srgbClr val="000000"/>
                </a:solidFill>
                <a:effectLst/>
                <a:latin typeface="Open Sans"/>
              </a:rPr>
              <a:t>pariatur</a:t>
            </a:r>
            <a:r>
              <a:rPr lang="it-IT" b="0" i="0" dirty="0">
                <a:solidFill>
                  <a:srgbClr val="000000"/>
                </a:solidFill>
                <a:effectLst/>
                <a:latin typeface="Open Sans"/>
              </a:rPr>
              <a:t>. </a:t>
            </a:r>
            <a:r>
              <a:rPr lang="it-IT" b="0" i="0" dirty="0" err="1">
                <a:solidFill>
                  <a:srgbClr val="000000"/>
                </a:solidFill>
                <a:effectLst/>
                <a:latin typeface="Open Sans"/>
              </a:rPr>
              <a:t>Excepteur</a:t>
            </a:r>
            <a:r>
              <a:rPr lang="it-IT" b="0" i="0" dirty="0">
                <a:solidFill>
                  <a:srgbClr val="000000"/>
                </a:solidFill>
                <a:effectLst/>
                <a:latin typeface="Open Sans"/>
              </a:rPr>
              <a:t> </a:t>
            </a:r>
            <a:r>
              <a:rPr lang="it-IT" b="0" i="0" dirty="0" err="1">
                <a:solidFill>
                  <a:srgbClr val="000000"/>
                </a:solidFill>
                <a:effectLst/>
                <a:latin typeface="Open Sans"/>
              </a:rPr>
              <a:t>sint</a:t>
            </a:r>
            <a:r>
              <a:rPr lang="it-IT" b="0" i="0" dirty="0">
                <a:solidFill>
                  <a:srgbClr val="000000"/>
                </a:solidFill>
                <a:effectLst/>
                <a:latin typeface="Open Sans"/>
              </a:rPr>
              <a:t> </a:t>
            </a:r>
            <a:r>
              <a:rPr lang="it-IT" b="0" i="0" dirty="0" err="1">
                <a:solidFill>
                  <a:srgbClr val="000000"/>
                </a:solidFill>
                <a:effectLst/>
                <a:latin typeface="Open Sans"/>
              </a:rPr>
              <a:t>occaecat</a:t>
            </a:r>
            <a:r>
              <a:rPr lang="it-IT" b="0" i="0" dirty="0">
                <a:solidFill>
                  <a:srgbClr val="000000"/>
                </a:solidFill>
                <a:effectLst/>
                <a:latin typeface="Open Sans"/>
              </a:rPr>
              <a:t> </a:t>
            </a:r>
            <a:r>
              <a:rPr lang="it-IT" b="0" i="0" dirty="0" err="1">
                <a:solidFill>
                  <a:srgbClr val="000000"/>
                </a:solidFill>
                <a:effectLst/>
                <a:latin typeface="Open Sans"/>
              </a:rPr>
              <a:t>cupidatat</a:t>
            </a:r>
            <a:r>
              <a:rPr lang="it-IT" b="0" i="0" dirty="0">
                <a:solidFill>
                  <a:srgbClr val="000000"/>
                </a:solidFill>
                <a:effectLst/>
                <a:latin typeface="Open Sans"/>
              </a:rPr>
              <a:t> non </a:t>
            </a:r>
            <a:r>
              <a:rPr lang="it-IT" b="0" i="0" dirty="0" err="1">
                <a:solidFill>
                  <a:srgbClr val="000000"/>
                </a:solidFill>
                <a:effectLst/>
                <a:latin typeface="Open Sans"/>
              </a:rPr>
              <a:t>proident</a:t>
            </a:r>
            <a:r>
              <a:rPr lang="it-IT" b="0" i="0" dirty="0">
                <a:solidFill>
                  <a:srgbClr val="000000"/>
                </a:solidFill>
                <a:effectLst/>
                <a:latin typeface="Open Sans"/>
              </a:rPr>
              <a:t>, </a:t>
            </a:r>
            <a:r>
              <a:rPr lang="it-IT" b="0" i="0" dirty="0" err="1">
                <a:solidFill>
                  <a:srgbClr val="000000"/>
                </a:solidFill>
                <a:effectLst/>
                <a:latin typeface="Open Sans"/>
              </a:rPr>
              <a:t>sunt</a:t>
            </a:r>
            <a:r>
              <a:rPr lang="it-IT" b="0" i="0" dirty="0">
                <a:solidFill>
                  <a:srgbClr val="000000"/>
                </a:solidFill>
                <a:effectLst/>
                <a:latin typeface="Open Sans"/>
              </a:rPr>
              <a:t> in culpa qui officia </a:t>
            </a:r>
            <a:r>
              <a:rPr lang="it-IT" b="0" i="0" dirty="0" err="1">
                <a:solidFill>
                  <a:srgbClr val="000000"/>
                </a:solidFill>
                <a:effectLst/>
                <a:latin typeface="Open Sans"/>
              </a:rPr>
              <a:t>deserunt</a:t>
            </a:r>
            <a:r>
              <a:rPr lang="it-IT" b="0" i="0" dirty="0">
                <a:solidFill>
                  <a:srgbClr val="000000"/>
                </a:solidFill>
                <a:effectLst/>
                <a:latin typeface="Open Sans"/>
              </a:rPr>
              <a:t> </a:t>
            </a:r>
            <a:r>
              <a:rPr lang="it-IT" b="0" i="0" dirty="0" err="1">
                <a:solidFill>
                  <a:srgbClr val="000000"/>
                </a:solidFill>
                <a:effectLst/>
                <a:latin typeface="Open Sans"/>
              </a:rPr>
              <a:t>mollit</a:t>
            </a:r>
            <a:r>
              <a:rPr lang="it-IT" b="0" i="0" dirty="0">
                <a:solidFill>
                  <a:srgbClr val="000000"/>
                </a:solidFill>
                <a:effectLst/>
                <a:latin typeface="Open Sans"/>
              </a:rPr>
              <a:t> </a:t>
            </a:r>
            <a:r>
              <a:rPr lang="it-IT" b="0" i="0" dirty="0" err="1">
                <a:solidFill>
                  <a:srgbClr val="000000"/>
                </a:solidFill>
                <a:effectLst/>
                <a:latin typeface="Open Sans"/>
              </a:rPr>
              <a:t>anim</a:t>
            </a:r>
            <a:r>
              <a:rPr lang="it-IT" b="0" i="0" dirty="0">
                <a:solidFill>
                  <a:srgbClr val="000000"/>
                </a:solidFill>
                <a:effectLst/>
                <a:latin typeface="Open Sans"/>
              </a:rPr>
              <a:t> id est </a:t>
            </a:r>
            <a:r>
              <a:rPr lang="it-IT" b="0" i="0" dirty="0" err="1">
                <a:solidFill>
                  <a:srgbClr val="000000"/>
                </a:solidFill>
                <a:effectLst/>
                <a:latin typeface="Open Sans"/>
              </a:rPr>
              <a:t>laborum</a:t>
            </a:r>
            <a:r>
              <a:rPr lang="it-IT" b="0" i="0" dirty="0">
                <a:solidFill>
                  <a:srgbClr val="000000"/>
                </a:solidFill>
                <a:effectLst/>
                <a:latin typeface="Open Sans"/>
              </a:rPr>
              <a:t>:</a:t>
            </a:r>
            <a:endParaRPr lang="it-IT" dirty="0"/>
          </a:p>
        </p:txBody>
      </p:sp>
      <p:sp>
        <p:nvSpPr>
          <p:cNvPr id="23" name="Segnaposto testo 3"/>
          <p:cNvSpPr>
            <a:spLocks noGrp="1"/>
          </p:cNvSpPr>
          <p:nvPr>
            <p:ph type="body" sz="quarter" idx="13" hasCustomPrompt="1"/>
          </p:nvPr>
        </p:nvSpPr>
        <p:spPr>
          <a:xfrm>
            <a:off x="2254251" y="5210530"/>
            <a:ext cx="21423312" cy="7695845"/>
          </a:xfrm>
          <a:prstGeom prst="rect">
            <a:avLst/>
          </a:prstGeom>
        </p:spPr>
        <p:txBody>
          <a:bodyPr/>
          <a:lstStyle>
            <a:lvl1pPr marL="496888" indent="-457200">
              <a:buClr>
                <a:srgbClr val="A70C35"/>
              </a:buClr>
              <a:buFont typeface="Wingdings" panose="05000000000000000000" pitchFamily="2" charset="2"/>
              <a:buChar char="v"/>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2320607" indent="-960120">
              <a:buFont typeface="Arial" panose="020B0604020202020204" pitchFamily="34" charset="0"/>
              <a:buChar char="+"/>
              <a:defRPr sz="2800" baseline="0">
                <a:latin typeface="Arial" panose="020B0604020202020204" pitchFamily="34" charset="0"/>
                <a:cs typeface="Arial" panose="020B0604020202020204" pitchFamily="34" charset="0"/>
              </a:defRPr>
            </a:lvl4pPr>
            <a:lvl5pPr marL="2884487" indent="-1066800">
              <a:buFont typeface="Arial" panose="020B0604020202020204" pitchFamily="34" charset="0"/>
              <a:buChar char="̶"/>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p>
          <a:p>
            <a:pPr lvl="0"/>
            <a:r>
              <a:rPr lang="it-IT" b="0" i="0" dirty="0" err="1">
                <a:solidFill>
                  <a:srgbClr val="000000"/>
                </a:solidFill>
                <a:effectLst/>
                <a:latin typeface="Open Sans"/>
              </a:rPr>
              <a:t>Duis</a:t>
            </a:r>
            <a:r>
              <a:rPr lang="it-IT" b="0" i="0" dirty="0">
                <a:solidFill>
                  <a:srgbClr val="000000"/>
                </a:solidFill>
                <a:effectLst/>
                <a:latin typeface="Open Sans"/>
              </a:rPr>
              <a:t> </a:t>
            </a:r>
            <a:r>
              <a:rPr lang="it-IT" b="0" i="0" dirty="0" err="1">
                <a:solidFill>
                  <a:srgbClr val="000000"/>
                </a:solidFill>
                <a:effectLst/>
                <a:latin typeface="Open Sans"/>
              </a:rPr>
              <a:t>aute</a:t>
            </a:r>
            <a:r>
              <a:rPr lang="it-IT" b="0" i="0" dirty="0">
                <a:solidFill>
                  <a:srgbClr val="000000"/>
                </a:solidFill>
                <a:effectLst/>
                <a:latin typeface="Open Sans"/>
              </a:rPr>
              <a:t> </a:t>
            </a:r>
            <a:r>
              <a:rPr lang="it-IT" b="0" i="0" dirty="0" err="1">
                <a:solidFill>
                  <a:srgbClr val="000000"/>
                </a:solidFill>
                <a:effectLst/>
                <a:latin typeface="Open Sans"/>
              </a:rPr>
              <a:t>irure</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in </a:t>
            </a:r>
            <a:r>
              <a:rPr lang="it-IT" b="0" i="0" dirty="0" err="1">
                <a:solidFill>
                  <a:srgbClr val="000000"/>
                </a:solidFill>
                <a:effectLst/>
                <a:latin typeface="Open Sans"/>
              </a:rPr>
              <a:t>reprehenderit</a:t>
            </a:r>
            <a:r>
              <a:rPr lang="it-IT" b="0" i="0" dirty="0">
                <a:solidFill>
                  <a:srgbClr val="000000"/>
                </a:solidFill>
                <a:effectLst/>
                <a:latin typeface="Open Sans"/>
              </a:rPr>
              <a:t> in </a:t>
            </a:r>
            <a:r>
              <a:rPr lang="it-IT" b="0" i="0" dirty="0" err="1">
                <a:solidFill>
                  <a:srgbClr val="000000"/>
                </a:solidFill>
                <a:effectLst/>
                <a:latin typeface="Open Sans"/>
              </a:rPr>
              <a:t>voluptate</a:t>
            </a:r>
            <a:r>
              <a:rPr lang="it-IT" b="0" i="0" dirty="0">
                <a:solidFill>
                  <a:srgbClr val="000000"/>
                </a:solidFill>
                <a:effectLst/>
                <a:latin typeface="Open Sans"/>
              </a:rPr>
              <a:t> </a:t>
            </a:r>
            <a:r>
              <a:rPr lang="it-IT" b="0" i="0" dirty="0" err="1">
                <a:solidFill>
                  <a:srgbClr val="000000"/>
                </a:solidFill>
                <a:effectLst/>
                <a:latin typeface="Open Sans"/>
              </a:rPr>
              <a:t>velit</a:t>
            </a:r>
            <a:r>
              <a:rPr lang="it-IT" b="0" i="0" dirty="0">
                <a:solidFill>
                  <a:srgbClr val="000000"/>
                </a:solidFill>
                <a:effectLst/>
                <a:latin typeface="Open Sans"/>
              </a:rPr>
              <a:t> esse </a:t>
            </a:r>
            <a:r>
              <a:rPr lang="it-IT" b="0" i="0" dirty="0" err="1">
                <a:solidFill>
                  <a:srgbClr val="000000"/>
                </a:solidFill>
                <a:effectLst/>
                <a:latin typeface="Open Sans"/>
              </a:rPr>
              <a:t>cillum</a:t>
            </a:r>
            <a:r>
              <a:rPr lang="it-IT" b="0" i="0" dirty="0">
                <a:solidFill>
                  <a:srgbClr val="000000"/>
                </a:solidFill>
                <a:effectLst/>
                <a:latin typeface="Open Sans"/>
              </a:rPr>
              <a:t> dolore </a:t>
            </a:r>
            <a:r>
              <a:rPr lang="it-IT" b="0" i="0" dirty="0" err="1">
                <a:solidFill>
                  <a:srgbClr val="000000"/>
                </a:solidFill>
                <a:effectLst/>
                <a:latin typeface="Open Sans"/>
              </a:rPr>
              <a:t>eu</a:t>
            </a:r>
            <a:r>
              <a:rPr lang="it-IT" b="0" i="0" dirty="0">
                <a:solidFill>
                  <a:srgbClr val="000000"/>
                </a:solidFill>
                <a:effectLst/>
                <a:latin typeface="Open Sans"/>
              </a:rPr>
              <a:t> </a:t>
            </a:r>
            <a:r>
              <a:rPr lang="it-IT" b="0" i="0" dirty="0" err="1">
                <a:solidFill>
                  <a:srgbClr val="000000"/>
                </a:solidFill>
                <a:effectLst/>
                <a:latin typeface="Open Sans"/>
              </a:rPr>
              <a:t>fugiat</a:t>
            </a:r>
            <a:r>
              <a:rPr lang="it-IT" b="0" i="0" dirty="0">
                <a:solidFill>
                  <a:srgbClr val="000000"/>
                </a:solidFill>
                <a:effectLst/>
                <a:latin typeface="Open Sans"/>
              </a:rPr>
              <a:t> nulla </a:t>
            </a:r>
            <a:r>
              <a:rPr lang="it-IT" b="0" i="0" dirty="0" err="1">
                <a:solidFill>
                  <a:srgbClr val="000000"/>
                </a:solidFill>
                <a:effectLst/>
                <a:latin typeface="Open Sans"/>
              </a:rPr>
              <a:t>pariatur</a:t>
            </a:r>
            <a:r>
              <a:rPr lang="it-IT" b="0" i="0" dirty="0">
                <a:solidFill>
                  <a:srgbClr val="000000"/>
                </a:solidFill>
                <a:effectLst/>
                <a:latin typeface="Open Sans"/>
              </a:rPr>
              <a:t>. </a:t>
            </a:r>
            <a:r>
              <a:rPr lang="it-IT" b="0" i="0" dirty="0" err="1">
                <a:solidFill>
                  <a:srgbClr val="000000"/>
                </a:solidFill>
                <a:effectLst/>
                <a:latin typeface="Open Sans"/>
              </a:rPr>
              <a:t>Excepteur</a:t>
            </a:r>
            <a:r>
              <a:rPr lang="it-IT" b="0" i="0" dirty="0">
                <a:solidFill>
                  <a:srgbClr val="000000"/>
                </a:solidFill>
                <a:effectLst/>
                <a:latin typeface="Open Sans"/>
              </a:rPr>
              <a:t> </a:t>
            </a:r>
            <a:r>
              <a:rPr lang="it-IT" b="0" i="0" dirty="0" err="1">
                <a:solidFill>
                  <a:srgbClr val="000000"/>
                </a:solidFill>
                <a:effectLst/>
                <a:latin typeface="Open Sans"/>
              </a:rPr>
              <a:t>sint</a:t>
            </a:r>
            <a:r>
              <a:rPr lang="it-IT" b="0" i="0" dirty="0">
                <a:solidFill>
                  <a:srgbClr val="000000"/>
                </a:solidFill>
                <a:effectLst/>
                <a:latin typeface="Open Sans"/>
              </a:rPr>
              <a:t> </a:t>
            </a:r>
            <a:r>
              <a:rPr lang="it-IT" b="0" i="0" dirty="0" err="1">
                <a:solidFill>
                  <a:srgbClr val="000000"/>
                </a:solidFill>
                <a:effectLst/>
                <a:latin typeface="Open Sans"/>
              </a:rPr>
              <a:t>occaecat</a:t>
            </a:r>
            <a:r>
              <a:rPr lang="it-IT" b="0" i="0" dirty="0">
                <a:solidFill>
                  <a:srgbClr val="000000"/>
                </a:solidFill>
                <a:effectLst/>
                <a:latin typeface="Open Sans"/>
              </a:rPr>
              <a:t> </a:t>
            </a:r>
            <a:r>
              <a:rPr lang="it-IT" b="0" i="0" dirty="0" err="1">
                <a:solidFill>
                  <a:srgbClr val="000000"/>
                </a:solidFill>
                <a:effectLst/>
                <a:latin typeface="Open Sans"/>
              </a:rPr>
              <a:t>cupidatat</a:t>
            </a:r>
            <a:r>
              <a:rPr lang="it-IT" b="0" i="0" dirty="0">
                <a:solidFill>
                  <a:srgbClr val="000000"/>
                </a:solidFill>
                <a:effectLst/>
                <a:latin typeface="Open Sans"/>
              </a:rPr>
              <a:t> non </a:t>
            </a:r>
            <a:r>
              <a:rPr lang="it-IT" b="0" i="0" dirty="0" err="1">
                <a:solidFill>
                  <a:srgbClr val="000000"/>
                </a:solidFill>
                <a:effectLst/>
                <a:latin typeface="Open Sans"/>
              </a:rPr>
              <a:t>proident</a:t>
            </a:r>
            <a:r>
              <a:rPr lang="it-IT" b="0" i="0" dirty="0">
                <a:solidFill>
                  <a:srgbClr val="000000"/>
                </a:solidFill>
                <a:effectLst/>
                <a:latin typeface="Open Sans"/>
              </a:rPr>
              <a:t>, </a:t>
            </a:r>
            <a:r>
              <a:rPr lang="it-IT" b="0" i="0" dirty="0" err="1">
                <a:solidFill>
                  <a:srgbClr val="000000"/>
                </a:solidFill>
                <a:effectLst/>
                <a:latin typeface="Open Sans"/>
              </a:rPr>
              <a:t>sunt</a:t>
            </a:r>
            <a:r>
              <a:rPr lang="it-IT" b="0" i="0" dirty="0">
                <a:solidFill>
                  <a:srgbClr val="000000"/>
                </a:solidFill>
                <a:effectLst/>
                <a:latin typeface="Open Sans"/>
              </a:rPr>
              <a:t> in culpa qui officia </a:t>
            </a:r>
            <a:r>
              <a:rPr lang="it-IT" b="0" i="0" dirty="0" err="1">
                <a:solidFill>
                  <a:srgbClr val="000000"/>
                </a:solidFill>
                <a:effectLst/>
                <a:latin typeface="Open Sans"/>
              </a:rPr>
              <a:t>deserunt</a:t>
            </a:r>
            <a:r>
              <a:rPr lang="it-IT" b="0" i="0" dirty="0">
                <a:solidFill>
                  <a:srgbClr val="000000"/>
                </a:solidFill>
                <a:effectLst/>
                <a:latin typeface="Open Sans"/>
              </a:rPr>
              <a:t> </a:t>
            </a:r>
            <a:r>
              <a:rPr lang="it-IT" b="0" i="0" dirty="0" err="1">
                <a:solidFill>
                  <a:srgbClr val="000000"/>
                </a:solidFill>
                <a:effectLst/>
                <a:latin typeface="Open Sans"/>
              </a:rPr>
              <a:t>mollit</a:t>
            </a:r>
            <a:r>
              <a:rPr lang="it-IT" b="0" i="0" dirty="0">
                <a:solidFill>
                  <a:srgbClr val="000000"/>
                </a:solidFill>
                <a:effectLst/>
                <a:latin typeface="Open Sans"/>
              </a:rPr>
              <a:t> </a:t>
            </a:r>
            <a:r>
              <a:rPr lang="it-IT" b="0" i="0" dirty="0" err="1">
                <a:solidFill>
                  <a:srgbClr val="000000"/>
                </a:solidFill>
                <a:effectLst/>
                <a:latin typeface="Open Sans"/>
              </a:rPr>
              <a:t>anim</a:t>
            </a:r>
            <a:r>
              <a:rPr lang="it-IT" b="0" i="0" dirty="0">
                <a:solidFill>
                  <a:srgbClr val="000000"/>
                </a:solidFill>
                <a:effectLst/>
                <a:latin typeface="Open Sans"/>
              </a:rPr>
              <a:t> id est </a:t>
            </a:r>
            <a:r>
              <a:rPr lang="it-IT" b="0" i="0" dirty="0" err="1">
                <a:solidFill>
                  <a:srgbClr val="000000"/>
                </a:solidFill>
                <a:effectLst/>
                <a:latin typeface="Open Sans"/>
              </a:rPr>
              <a:t>laborum</a:t>
            </a:r>
            <a:r>
              <a:rPr lang="it-IT" b="0" i="0" dirty="0">
                <a:solidFill>
                  <a:srgbClr val="000000"/>
                </a:solidFill>
                <a:effectLst/>
                <a:latin typeface="Open Sans"/>
              </a:rPr>
              <a:t>.</a:t>
            </a:r>
          </a:p>
        </p:txBody>
      </p:sp>
      <p:pic>
        <p:nvPicPr>
          <p:cNvPr id="7" name="Picture 18">
            <a:extLst>
              <a:ext uri="{FF2B5EF4-FFF2-40B4-BE49-F238E27FC236}">
                <a16:creationId xmlns:a16="http://schemas.microsoft.com/office/drawing/2014/main" id="{311AF166-538F-4660-B581-CA96F78384C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9" name="Segnaposto testo 5">
            <a:extLst>
              <a:ext uri="{FF2B5EF4-FFF2-40B4-BE49-F238E27FC236}">
                <a16:creationId xmlns:a16="http://schemas.microsoft.com/office/drawing/2014/main" id="{08F9D5C6-418F-461F-A23A-1557893BA8FC}"/>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10" name="Segnaposto testo 7">
            <a:extLst>
              <a:ext uri="{FF2B5EF4-FFF2-40B4-BE49-F238E27FC236}">
                <a16:creationId xmlns:a16="http://schemas.microsoft.com/office/drawing/2014/main" id="{E629CE86-5F4E-47DB-AD57-E7EA884DD2CE}"/>
              </a:ext>
            </a:extLst>
          </p:cNvPr>
          <p:cNvSpPr>
            <a:spLocks noGrp="1"/>
          </p:cNvSpPr>
          <p:nvPr>
            <p:ph type="body" sz="quarter" idx="14"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1063273469"/>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sto e immagine 1">
    <p:spTree>
      <p:nvGrpSpPr>
        <p:cNvPr id="1" name=""/>
        <p:cNvGrpSpPr/>
        <p:nvPr/>
      </p:nvGrpSpPr>
      <p:grpSpPr>
        <a:xfrm>
          <a:off x="0" y="0"/>
          <a:ext cx="0" cy="0"/>
          <a:chOff x="0" y="0"/>
          <a:chExt cx="0" cy="0"/>
        </a:xfrm>
      </p:grpSpPr>
      <p:sp>
        <p:nvSpPr>
          <p:cNvPr id="4" name="Segnaposto testo 3"/>
          <p:cNvSpPr>
            <a:spLocks noGrp="1"/>
          </p:cNvSpPr>
          <p:nvPr>
            <p:ph type="body" sz="quarter" idx="12" hasCustomPrompt="1"/>
          </p:nvPr>
        </p:nvSpPr>
        <p:spPr>
          <a:xfrm>
            <a:off x="2254251" y="2347936"/>
            <a:ext cx="14978872" cy="1743352"/>
          </a:xfrm>
          <a:prstGeom prst="rect">
            <a:avLst/>
          </a:prstGeom>
        </p:spPr>
        <p:txBody>
          <a:bodyPr/>
          <a:lstStyle>
            <a:lvl1pPr marL="39688" indent="0">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r>
              <a:rPr lang="it-IT" b="0" i="0" dirty="0" err="1">
                <a:solidFill>
                  <a:srgbClr val="000000"/>
                </a:solidFill>
                <a:effectLst/>
                <a:latin typeface="Open Sans"/>
              </a:rPr>
              <a:t>Duis</a:t>
            </a:r>
            <a:r>
              <a:rPr lang="it-IT" b="0" i="0" dirty="0">
                <a:solidFill>
                  <a:srgbClr val="000000"/>
                </a:solidFill>
                <a:effectLst/>
                <a:latin typeface="Open Sans"/>
              </a:rPr>
              <a:t> </a:t>
            </a:r>
            <a:r>
              <a:rPr lang="it-IT" b="0" i="0" dirty="0" err="1">
                <a:solidFill>
                  <a:srgbClr val="000000"/>
                </a:solidFill>
                <a:effectLst/>
                <a:latin typeface="Open Sans"/>
              </a:rPr>
              <a:t>aute</a:t>
            </a:r>
            <a:r>
              <a:rPr lang="it-IT" b="0" i="0" dirty="0">
                <a:solidFill>
                  <a:srgbClr val="000000"/>
                </a:solidFill>
                <a:effectLst/>
                <a:latin typeface="Open Sans"/>
              </a:rPr>
              <a:t> </a:t>
            </a:r>
            <a:r>
              <a:rPr lang="it-IT" b="0" i="0" dirty="0" err="1">
                <a:solidFill>
                  <a:srgbClr val="000000"/>
                </a:solidFill>
                <a:effectLst/>
                <a:latin typeface="Open Sans"/>
              </a:rPr>
              <a:t>irure</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in </a:t>
            </a:r>
            <a:r>
              <a:rPr lang="it-IT" b="0" i="0" dirty="0" err="1">
                <a:solidFill>
                  <a:srgbClr val="000000"/>
                </a:solidFill>
                <a:effectLst/>
                <a:latin typeface="Open Sans"/>
              </a:rPr>
              <a:t>reprehenderit</a:t>
            </a:r>
            <a:r>
              <a:rPr lang="it-IT" b="0" i="0" dirty="0">
                <a:solidFill>
                  <a:srgbClr val="000000"/>
                </a:solidFill>
                <a:effectLst/>
                <a:latin typeface="Open Sans"/>
              </a:rPr>
              <a:t> in </a:t>
            </a:r>
            <a:r>
              <a:rPr lang="it-IT" b="0" i="0" dirty="0" err="1">
                <a:solidFill>
                  <a:srgbClr val="000000"/>
                </a:solidFill>
                <a:effectLst/>
                <a:latin typeface="Open Sans"/>
              </a:rPr>
              <a:t>voluptate</a:t>
            </a:r>
            <a:r>
              <a:rPr lang="it-IT" b="0" i="0" dirty="0">
                <a:solidFill>
                  <a:srgbClr val="000000"/>
                </a:solidFill>
                <a:effectLst/>
                <a:latin typeface="Open Sans"/>
              </a:rPr>
              <a:t> </a:t>
            </a:r>
            <a:r>
              <a:rPr lang="it-IT" b="0" i="0" dirty="0" err="1">
                <a:solidFill>
                  <a:srgbClr val="000000"/>
                </a:solidFill>
                <a:effectLst/>
                <a:latin typeface="Open Sans"/>
              </a:rPr>
              <a:t>velit</a:t>
            </a:r>
            <a:r>
              <a:rPr lang="it-IT" b="0" i="0" dirty="0">
                <a:solidFill>
                  <a:srgbClr val="000000"/>
                </a:solidFill>
                <a:effectLst/>
                <a:latin typeface="Open Sans"/>
              </a:rPr>
              <a:t> esse </a:t>
            </a:r>
            <a:r>
              <a:rPr lang="it-IT" b="0" i="0" dirty="0" err="1">
                <a:solidFill>
                  <a:srgbClr val="000000"/>
                </a:solidFill>
                <a:effectLst/>
                <a:latin typeface="Open Sans"/>
              </a:rPr>
              <a:t>cillum</a:t>
            </a:r>
            <a:r>
              <a:rPr lang="it-IT" b="0" i="0" dirty="0">
                <a:solidFill>
                  <a:srgbClr val="000000"/>
                </a:solidFill>
                <a:effectLst/>
                <a:latin typeface="Open Sans"/>
              </a:rPr>
              <a:t> dolore </a:t>
            </a:r>
            <a:r>
              <a:rPr lang="it-IT" b="0" i="0" dirty="0" err="1">
                <a:solidFill>
                  <a:srgbClr val="000000"/>
                </a:solidFill>
                <a:effectLst/>
                <a:latin typeface="Open Sans"/>
              </a:rPr>
              <a:t>eu</a:t>
            </a:r>
            <a:r>
              <a:rPr lang="it-IT" b="0" i="0" dirty="0">
                <a:solidFill>
                  <a:srgbClr val="000000"/>
                </a:solidFill>
                <a:effectLst/>
                <a:latin typeface="Open Sans"/>
              </a:rPr>
              <a:t> </a:t>
            </a:r>
            <a:r>
              <a:rPr lang="it-IT" b="0" i="0" dirty="0" err="1">
                <a:solidFill>
                  <a:srgbClr val="000000"/>
                </a:solidFill>
                <a:effectLst/>
                <a:latin typeface="Open Sans"/>
              </a:rPr>
              <a:t>fugiat</a:t>
            </a:r>
            <a:r>
              <a:rPr lang="it-IT" b="0" i="0" dirty="0">
                <a:solidFill>
                  <a:srgbClr val="000000"/>
                </a:solidFill>
                <a:effectLst/>
                <a:latin typeface="Open Sans"/>
              </a:rPr>
              <a:t> nulla </a:t>
            </a:r>
            <a:r>
              <a:rPr lang="it-IT" b="0" i="0" dirty="0" err="1">
                <a:solidFill>
                  <a:srgbClr val="000000"/>
                </a:solidFill>
                <a:effectLst/>
                <a:latin typeface="Open Sans"/>
              </a:rPr>
              <a:t>pariatur</a:t>
            </a:r>
            <a:r>
              <a:rPr lang="it-IT" b="0" i="0" dirty="0">
                <a:solidFill>
                  <a:srgbClr val="000000"/>
                </a:solidFill>
                <a:effectLst/>
                <a:latin typeface="Open Sans"/>
              </a:rPr>
              <a:t>. </a:t>
            </a:r>
            <a:r>
              <a:rPr lang="it-IT" b="0" i="0" dirty="0" err="1">
                <a:solidFill>
                  <a:srgbClr val="000000"/>
                </a:solidFill>
                <a:effectLst/>
                <a:latin typeface="Open Sans"/>
              </a:rPr>
              <a:t>Excepteur</a:t>
            </a:r>
            <a:r>
              <a:rPr lang="it-IT" b="0" i="0" dirty="0">
                <a:solidFill>
                  <a:srgbClr val="000000"/>
                </a:solidFill>
                <a:effectLst/>
                <a:latin typeface="Open Sans"/>
              </a:rPr>
              <a:t> </a:t>
            </a:r>
            <a:r>
              <a:rPr lang="it-IT" b="0" i="0" dirty="0" err="1">
                <a:solidFill>
                  <a:srgbClr val="000000"/>
                </a:solidFill>
                <a:effectLst/>
                <a:latin typeface="Open Sans"/>
              </a:rPr>
              <a:t>sint</a:t>
            </a:r>
            <a:r>
              <a:rPr lang="it-IT" b="0" i="0" dirty="0">
                <a:solidFill>
                  <a:srgbClr val="000000"/>
                </a:solidFill>
                <a:effectLst/>
                <a:latin typeface="Open Sans"/>
              </a:rPr>
              <a:t> </a:t>
            </a:r>
            <a:r>
              <a:rPr lang="it-IT" b="0" i="0" dirty="0" err="1">
                <a:solidFill>
                  <a:srgbClr val="000000"/>
                </a:solidFill>
                <a:effectLst/>
                <a:latin typeface="Open Sans"/>
              </a:rPr>
              <a:t>occaecat</a:t>
            </a:r>
            <a:r>
              <a:rPr lang="it-IT" b="0" i="0" dirty="0">
                <a:solidFill>
                  <a:srgbClr val="000000"/>
                </a:solidFill>
                <a:effectLst/>
                <a:latin typeface="Open Sans"/>
              </a:rPr>
              <a:t> </a:t>
            </a:r>
            <a:r>
              <a:rPr lang="it-IT" b="0" i="0" dirty="0" err="1">
                <a:solidFill>
                  <a:srgbClr val="000000"/>
                </a:solidFill>
                <a:effectLst/>
                <a:latin typeface="Open Sans"/>
              </a:rPr>
              <a:t>cupidatat</a:t>
            </a:r>
            <a:r>
              <a:rPr lang="it-IT" b="0" i="0" dirty="0">
                <a:solidFill>
                  <a:srgbClr val="000000"/>
                </a:solidFill>
                <a:effectLst/>
                <a:latin typeface="Open Sans"/>
              </a:rPr>
              <a:t> non </a:t>
            </a:r>
            <a:r>
              <a:rPr lang="it-IT" b="0" i="0" dirty="0" err="1">
                <a:solidFill>
                  <a:srgbClr val="000000"/>
                </a:solidFill>
                <a:effectLst/>
                <a:latin typeface="Open Sans"/>
              </a:rPr>
              <a:t>proident</a:t>
            </a:r>
            <a:r>
              <a:rPr lang="it-IT" b="0" i="0" dirty="0">
                <a:solidFill>
                  <a:srgbClr val="000000"/>
                </a:solidFill>
                <a:effectLst/>
                <a:latin typeface="Open Sans"/>
              </a:rPr>
              <a:t>, </a:t>
            </a:r>
            <a:r>
              <a:rPr lang="it-IT" b="0" i="0" dirty="0" err="1">
                <a:solidFill>
                  <a:srgbClr val="000000"/>
                </a:solidFill>
                <a:effectLst/>
                <a:latin typeface="Open Sans"/>
              </a:rPr>
              <a:t>sunt</a:t>
            </a:r>
            <a:r>
              <a:rPr lang="it-IT" b="0" i="0" dirty="0">
                <a:solidFill>
                  <a:srgbClr val="000000"/>
                </a:solidFill>
                <a:effectLst/>
                <a:latin typeface="Open Sans"/>
              </a:rPr>
              <a:t> in culpa qui officia </a:t>
            </a:r>
            <a:r>
              <a:rPr lang="it-IT" b="0" i="0" dirty="0" err="1">
                <a:solidFill>
                  <a:srgbClr val="000000"/>
                </a:solidFill>
                <a:effectLst/>
                <a:latin typeface="Open Sans"/>
              </a:rPr>
              <a:t>deserunt</a:t>
            </a:r>
            <a:r>
              <a:rPr lang="it-IT" b="0" i="0" dirty="0">
                <a:solidFill>
                  <a:srgbClr val="000000"/>
                </a:solidFill>
                <a:effectLst/>
                <a:latin typeface="Open Sans"/>
              </a:rPr>
              <a:t> </a:t>
            </a:r>
            <a:r>
              <a:rPr lang="it-IT" b="0" i="0" dirty="0" err="1">
                <a:solidFill>
                  <a:srgbClr val="000000"/>
                </a:solidFill>
                <a:effectLst/>
                <a:latin typeface="Open Sans"/>
              </a:rPr>
              <a:t>mollit</a:t>
            </a:r>
            <a:r>
              <a:rPr lang="it-IT" b="0" i="0" dirty="0">
                <a:solidFill>
                  <a:srgbClr val="000000"/>
                </a:solidFill>
                <a:effectLst/>
                <a:latin typeface="Open Sans"/>
              </a:rPr>
              <a:t> </a:t>
            </a:r>
            <a:r>
              <a:rPr lang="it-IT" b="0" i="0" dirty="0" err="1">
                <a:solidFill>
                  <a:srgbClr val="000000"/>
                </a:solidFill>
                <a:effectLst/>
                <a:latin typeface="Open Sans"/>
              </a:rPr>
              <a:t>anim</a:t>
            </a:r>
            <a:r>
              <a:rPr lang="it-IT" b="0" i="0" dirty="0">
                <a:solidFill>
                  <a:srgbClr val="000000"/>
                </a:solidFill>
                <a:effectLst/>
                <a:latin typeface="Open Sans"/>
              </a:rPr>
              <a:t> id est </a:t>
            </a:r>
            <a:r>
              <a:rPr lang="it-IT" b="0" i="0" dirty="0" err="1">
                <a:solidFill>
                  <a:srgbClr val="000000"/>
                </a:solidFill>
                <a:effectLst/>
                <a:latin typeface="Open Sans"/>
              </a:rPr>
              <a:t>laborum</a:t>
            </a:r>
            <a:r>
              <a:rPr lang="it-IT" b="0" i="0" dirty="0">
                <a:solidFill>
                  <a:srgbClr val="000000"/>
                </a:solidFill>
                <a:effectLst/>
                <a:latin typeface="Open Sans"/>
              </a:rPr>
              <a:t>:</a:t>
            </a:r>
            <a:endParaRPr lang="it-IT" dirty="0"/>
          </a:p>
        </p:txBody>
      </p:sp>
      <p:sp>
        <p:nvSpPr>
          <p:cNvPr id="23" name="Segnaposto testo 3"/>
          <p:cNvSpPr>
            <a:spLocks noGrp="1"/>
          </p:cNvSpPr>
          <p:nvPr>
            <p:ph type="body" sz="quarter" idx="13" hasCustomPrompt="1"/>
          </p:nvPr>
        </p:nvSpPr>
        <p:spPr>
          <a:xfrm>
            <a:off x="2254251" y="5210530"/>
            <a:ext cx="9208879" cy="7695845"/>
          </a:xfrm>
          <a:prstGeom prst="rect">
            <a:avLst/>
          </a:prstGeom>
        </p:spPr>
        <p:txBody>
          <a:bodyPr/>
          <a:lstStyle>
            <a:lvl1pPr marL="496888" indent="-457200">
              <a:buClr>
                <a:srgbClr val="A70C35"/>
              </a:buClr>
              <a:buFont typeface="Wingdings" panose="05000000000000000000" pitchFamily="2" charset="2"/>
              <a:buChar char="v"/>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2320607" indent="-960120">
              <a:buFont typeface="Arial" panose="020B0604020202020204" pitchFamily="34" charset="0"/>
              <a:buChar char="+"/>
              <a:defRPr sz="2800" baseline="0">
                <a:latin typeface="Arial" panose="020B0604020202020204" pitchFamily="34" charset="0"/>
                <a:cs typeface="Arial" panose="020B0604020202020204" pitchFamily="34" charset="0"/>
              </a:defRPr>
            </a:lvl4pPr>
            <a:lvl5pPr marL="2884487" indent="-1066800">
              <a:buFont typeface="Arial" panose="020B0604020202020204" pitchFamily="34" charset="0"/>
              <a:buChar char="̶"/>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p>
          <a:p>
            <a:pPr lvl="0"/>
            <a:r>
              <a:rPr lang="it-IT" b="0" i="0" dirty="0" err="1">
                <a:solidFill>
                  <a:srgbClr val="000000"/>
                </a:solidFill>
                <a:effectLst/>
                <a:latin typeface="Open Sans"/>
              </a:rPr>
              <a:t>Duis</a:t>
            </a:r>
            <a:r>
              <a:rPr lang="it-IT" b="0" i="0" dirty="0">
                <a:solidFill>
                  <a:srgbClr val="000000"/>
                </a:solidFill>
                <a:effectLst/>
                <a:latin typeface="Open Sans"/>
              </a:rPr>
              <a:t> </a:t>
            </a:r>
            <a:r>
              <a:rPr lang="it-IT" b="0" i="0" dirty="0" err="1">
                <a:solidFill>
                  <a:srgbClr val="000000"/>
                </a:solidFill>
                <a:effectLst/>
                <a:latin typeface="Open Sans"/>
              </a:rPr>
              <a:t>aute</a:t>
            </a:r>
            <a:r>
              <a:rPr lang="it-IT" b="0" i="0" dirty="0">
                <a:solidFill>
                  <a:srgbClr val="000000"/>
                </a:solidFill>
                <a:effectLst/>
                <a:latin typeface="Open Sans"/>
              </a:rPr>
              <a:t> </a:t>
            </a:r>
            <a:r>
              <a:rPr lang="it-IT" b="0" i="0" dirty="0" err="1">
                <a:solidFill>
                  <a:srgbClr val="000000"/>
                </a:solidFill>
                <a:effectLst/>
                <a:latin typeface="Open Sans"/>
              </a:rPr>
              <a:t>irure</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in </a:t>
            </a:r>
            <a:r>
              <a:rPr lang="it-IT" b="0" i="0" dirty="0" err="1">
                <a:solidFill>
                  <a:srgbClr val="000000"/>
                </a:solidFill>
                <a:effectLst/>
                <a:latin typeface="Open Sans"/>
              </a:rPr>
              <a:t>reprehenderit</a:t>
            </a:r>
            <a:r>
              <a:rPr lang="it-IT" b="0" i="0" dirty="0">
                <a:solidFill>
                  <a:srgbClr val="000000"/>
                </a:solidFill>
                <a:effectLst/>
                <a:latin typeface="Open Sans"/>
              </a:rPr>
              <a:t> in </a:t>
            </a:r>
            <a:r>
              <a:rPr lang="it-IT" b="0" i="0" dirty="0" err="1">
                <a:solidFill>
                  <a:srgbClr val="000000"/>
                </a:solidFill>
                <a:effectLst/>
                <a:latin typeface="Open Sans"/>
              </a:rPr>
              <a:t>voluptate</a:t>
            </a:r>
            <a:r>
              <a:rPr lang="it-IT" b="0" i="0" dirty="0">
                <a:solidFill>
                  <a:srgbClr val="000000"/>
                </a:solidFill>
                <a:effectLst/>
                <a:latin typeface="Open Sans"/>
              </a:rPr>
              <a:t> </a:t>
            </a:r>
            <a:r>
              <a:rPr lang="it-IT" b="0" i="0" dirty="0" err="1">
                <a:solidFill>
                  <a:srgbClr val="000000"/>
                </a:solidFill>
                <a:effectLst/>
                <a:latin typeface="Open Sans"/>
              </a:rPr>
              <a:t>velit</a:t>
            </a:r>
            <a:r>
              <a:rPr lang="it-IT" b="0" i="0" dirty="0">
                <a:solidFill>
                  <a:srgbClr val="000000"/>
                </a:solidFill>
                <a:effectLst/>
                <a:latin typeface="Open Sans"/>
              </a:rPr>
              <a:t> esse </a:t>
            </a:r>
            <a:r>
              <a:rPr lang="it-IT" b="0" i="0" dirty="0" err="1">
                <a:solidFill>
                  <a:srgbClr val="000000"/>
                </a:solidFill>
                <a:effectLst/>
                <a:latin typeface="Open Sans"/>
              </a:rPr>
              <a:t>cillum</a:t>
            </a:r>
            <a:r>
              <a:rPr lang="it-IT" b="0" i="0" dirty="0">
                <a:solidFill>
                  <a:srgbClr val="000000"/>
                </a:solidFill>
                <a:effectLst/>
                <a:latin typeface="Open Sans"/>
              </a:rPr>
              <a:t> dolore </a:t>
            </a:r>
            <a:r>
              <a:rPr lang="it-IT" b="0" i="0" dirty="0" err="1">
                <a:solidFill>
                  <a:srgbClr val="000000"/>
                </a:solidFill>
                <a:effectLst/>
                <a:latin typeface="Open Sans"/>
              </a:rPr>
              <a:t>eu</a:t>
            </a:r>
            <a:r>
              <a:rPr lang="it-IT" b="0" i="0" dirty="0">
                <a:solidFill>
                  <a:srgbClr val="000000"/>
                </a:solidFill>
                <a:effectLst/>
                <a:latin typeface="Open Sans"/>
              </a:rPr>
              <a:t> </a:t>
            </a:r>
            <a:r>
              <a:rPr lang="it-IT" b="0" i="0" dirty="0" err="1">
                <a:solidFill>
                  <a:srgbClr val="000000"/>
                </a:solidFill>
                <a:effectLst/>
                <a:latin typeface="Open Sans"/>
              </a:rPr>
              <a:t>fugiat</a:t>
            </a:r>
            <a:r>
              <a:rPr lang="it-IT" b="0" i="0" dirty="0">
                <a:solidFill>
                  <a:srgbClr val="000000"/>
                </a:solidFill>
                <a:effectLst/>
                <a:latin typeface="Open Sans"/>
              </a:rPr>
              <a:t> nulla </a:t>
            </a:r>
            <a:r>
              <a:rPr lang="it-IT" b="0" i="0" dirty="0" err="1">
                <a:solidFill>
                  <a:srgbClr val="000000"/>
                </a:solidFill>
                <a:effectLst/>
                <a:latin typeface="Open Sans"/>
              </a:rPr>
              <a:t>pariatur</a:t>
            </a:r>
            <a:r>
              <a:rPr lang="it-IT" b="0" i="0" dirty="0">
                <a:solidFill>
                  <a:srgbClr val="000000"/>
                </a:solidFill>
                <a:effectLst/>
                <a:latin typeface="Open Sans"/>
              </a:rPr>
              <a:t>. </a:t>
            </a:r>
            <a:r>
              <a:rPr lang="it-IT" b="0" i="0" dirty="0" err="1">
                <a:solidFill>
                  <a:srgbClr val="000000"/>
                </a:solidFill>
                <a:effectLst/>
                <a:latin typeface="Open Sans"/>
              </a:rPr>
              <a:t>Excepteur</a:t>
            </a:r>
            <a:r>
              <a:rPr lang="it-IT" b="0" i="0" dirty="0">
                <a:solidFill>
                  <a:srgbClr val="000000"/>
                </a:solidFill>
                <a:effectLst/>
                <a:latin typeface="Open Sans"/>
              </a:rPr>
              <a:t> </a:t>
            </a:r>
            <a:r>
              <a:rPr lang="it-IT" b="0" i="0" dirty="0" err="1">
                <a:solidFill>
                  <a:srgbClr val="000000"/>
                </a:solidFill>
                <a:effectLst/>
                <a:latin typeface="Open Sans"/>
              </a:rPr>
              <a:t>sint</a:t>
            </a:r>
            <a:r>
              <a:rPr lang="it-IT" b="0" i="0" dirty="0">
                <a:solidFill>
                  <a:srgbClr val="000000"/>
                </a:solidFill>
                <a:effectLst/>
                <a:latin typeface="Open Sans"/>
              </a:rPr>
              <a:t> </a:t>
            </a:r>
            <a:r>
              <a:rPr lang="it-IT" b="0" i="0" dirty="0" err="1">
                <a:solidFill>
                  <a:srgbClr val="000000"/>
                </a:solidFill>
                <a:effectLst/>
                <a:latin typeface="Open Sans"/>
              </a:rPr>
              <a:t>occaecat</a:t>
            </a:r>
            <a:r>
              <a:rPr lang="it-IT" b="0" i="0" dirty="0">
                <a:solidFill>
                  <a:srgbClr val="000000"/>
                </a:solidFill>
                <a:effectLst/>
                <a:latin typeface="Open Sans"/>
              </a:rPr>
              <a:t> </a:t>
            </a:r>
            <a:r>
              <a:rPr lang="it-IT" b="0" i="0" dirty="0" err="1">
                <a:solidFill>
                  <a:srgbClr val="000000"/>
                </a:solidFill>
                <a:effectLst/>
                <a:latin typeface="Open Sans"/>
              </a:rPr>
              <a:t>cupidatat</a:t>
            </a:r>
            <a:r>
              <a:rPr lang="it-IT" b="0" i="0" dirty="0">
                <a:solidFill>
                  <a:srgbClr val="000000"/>
                </a:solidFill>
                <a:effectLst/>
                <a:latin typeface="Open Sans"/>
              </a:rPr>
              <a:t> non </a:t>
            </a:r>
            <a:r>
              <a:rPr lang="it-IT" b="0" i="0" dirty="0" err="1">
                <a:solidFill>
                  <a:srgbClr val="000000"/>
                </a:solidFill>
                <a:effectLst/>
                <a:latin typeface="Open Sans"/>
              </a:rPr>
              <a:t>proident</a:t>
            </a:r>
            <a:r>
              <a:rPr lang="it-IT" b="0" i="0" dirty="0">
                <a:solidFill>
                  <a:srgbClr val="000000"/>
                </a:solidFill>
                <a:effectLst/>
                <a:latin typeface="Open Sans"/>
              </a:rPr>
              <a:t>, </a:t>
            </a:r>
            <a:r>
              <a:rPr lang="it-IT" b="0" i="0" dirty="0" err="1">
                <a:solidFill>
                  <a:srgbClr val="000000"/>
                </a:solidFill>
                <a:effectLst/>
                <a:latin typeface="Open Sans"/>
              </a:rPr>
              <a:t>sunt</a:t>
            </a:r>
            <a:r>
              <a:rPr lang="it-IT" b="0" i="0" dirty="0">
                <a:solidFill>
                  <a:srgbClr val="000000"/>
                </a:solidFill>
                <a:effectLst/>
                <a:latin typeface="Open Sans"/>
              </a:rPr>
              <a:t> in culpa qui officia </a:t>
            </a:r>
            <a:r>
              <a:rPr lang="it-IT" b="0" i="0" dirty="0" err="1">
                <a:solidFill>
                  <a:srgbClr val="000000"/>
                </a:solidFill>
                <a:effectLst/>
                <a:latin typeface="Open Sans"/>
              </a:rPr>
              <a:t>deserunt</a:t>
            </a:r>
            <a:r>
              <a:rPr lang="it-IT" b="0" i="0" dirty="0">
                <a:solidFill>
                  <a:srgbClr val="000000"/>
                </a:solidFill>
                <a:effectLst/>
                <a:latin typeface="Open Sans"/>
              </a:rPr>
              <a:t> </a:t>
            </a:r>
            <a:r>
              <a:rPr lang="it-IT" b="0" i="0" dirty="0" err="1">
                <a:solidFill>
                  <a:srgbClr val="000000"/>
                </a:solidFill>
                <a:effectLst/>
                <a:latin typeface="Open Sans"/>
              </a:rPr>
              <a:t>mollit</a:t>
            </a:r>
            <a:r>
              <a:rPr lang="it-IT" b="0" i="0" dirty="0">
                <a:solidFill>
                  <a:srgbClr val="000000"/>
                </a:solidFill>
                <a:effectLst/>
                <a:latin typeface="Open Sans"/>
              </a:rPr>
              <a:t> </a:t>
            </a:r>
            <a:r>
              <a:rPr lang="it-IT" b="0" i="0" dirty="0" err="1">
                <a:solidFill>
                  <a:srgbClr val="000000"/>
                </a:solidFill>
                <a:effectLst/>
                <a:latin typeface="Open Sans"/>
              </a:rPr>
              <a:t>anim</a:t>
            </a:r>
            <a:r>
              <a:rPr lang="it-IT" b="0" i="0" dirty="0">
                <a:solidFill>
                  <a:srgbClr val="000000"/>
                </a:solidFill>
                <a:effectLst/>
                <a:latin typeface="Open Sans"/>
              </a:rPr>
              <a:t> id est </a:t>
            </a:r>
            <a:r>
              <a:rPr lang="it-IT" b="0" i="0" dirty="0" err="1">
                <a:solidFill>
                  <a:srgbClr val="000000"/>
                </a:solidFill>
                <a:effectLst/>
                <a:latin typeface="Open Sans"/>
              </a:rPr>
              <a:t>laborum</a:t>
            </a:r>
            <a:r>
              <a:rPr lang="it-IT" b="0" i="0" dirty="0">
                <a:solidFill>
                  <a:srgbClr val="000000"/>
                </a:solidFill>
                <a:effectLst/>
                <a:latin typeface="Open Sans"/>
              </a:rPr>
              <a:t>.</a:t>
            </a:r>
          </a:p>
        </p:txBody>
      </p:sp>
      <p:pic>
        <p:nvPicPr>
          <p:cNvPr id="29" name="iPhone.png"/>
          <p:cNvPicPr>
            <a:picLocks noChangeAspect="1"/>
          </p:cNvPicPr>
          <p:nvPr userDrawn="1"/>
        </p:nvPicPr>
        <p:blipFill>
          <a:blip r:embed="rId2"/>
          <a:srcRect l="28674" r="26166"/>
          <a:stretch>
            <a:fillRect/>
          </a:stretch>
        </p:blipFill>
        <p:spPr>
          <a:xfrm flipH="1">
            <a:off x="17146218" y="791033"/>
            <a:ext cx="6194049" cy="13716000"/>
          </a:xfrm>
          <a:prstGeom prst="rect">
            <a:avLst/>
          </a:prstGeom>
          <a:ln w="12700">
            <a:miter lim="400000"/>
          </a:ln>
        </p:spPr>
      </p:pic>
      <p:pic>
        <p:nvPicPr>
          <p:cNvPr id="7" name="Picture 18">
            <a:extLst>
              <a:ext uri="{FF2B5EF4-FFF2-40B4-BE49-F238E27FC236}">
                <a16:creationId xmlns:a16="http://schemas.microsoft.com/office/drawing/2014/main" id="{6989A6AA-F776-4A22-B2EA-09B07EF0A650}"/>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9" name="Segnaposto testo 5">
            <a:extLst>
              <a:ext uri="{FF2B5EF4-FFF2-40B4-BE49-F238E27FC236}">
                <a16:creationId xmlns:a16="http://schemas.microsoft.com/office/drawing/2014/main" id="{E0278FC3-B7E5-4A28-9D2E-4E95B616FBBB}"/>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10" name="Segnaposto testo 7">
            <a:extLst>
              <a:ext uri="{FF2B5EF4-FFF2-40B4-BE49-F238E27FC236}">
                <a16:creationId xmlns:a16="http://schemas.microsoft.com/office/drawing/2014/main" id="{266FF79B-154A-4224-B5CC-FB48B9CDDCB5}"/>
              </a:ext>
            </a:extLst>
          </p:cNvPr>
          <p:cNvSpPr>
            <a:spLocks noGrp="1"/>
          </p:cNvSpPr>
          <p:nvPr>
            <p:ph type="body" sz="quarter" idx="14"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1158637807"/>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sto e immagine 2">
    <p:spTree>
      <p:nvGrpSpPr>
        <p:cNvPr id="1" name=""/>
        <p:cNvGrpSpPr/>
        <p:nvPr/>
      </p:nvGrpSpPr>
      <p:grpSpPr>
        <a:xfrm>
          <a:off x="0" y="0"/>
          <a:ext cx="0" cy="0"/>
          <a:chOff x="0" y="0"/>
          <a:chExt cx="0" cy="0"/>
        </a:xfrm>
      </p:grpSpPr>
      <p:sp>
        <p:nvSpPr>
          <p:cNvPr id="4" name="Segnaposto testo 3"/>
          <p:cNvSpPr>
            <a:spLocks noGrp="1"/>
          </p:cNvSpPr>
          <p:nvPr>
            <p:ph type="body" sz="quarter" idx="12" hasCustomPrompt="1"/>
          </p:nvPr>
        </p:nvSpPr>
        <p:spPr>
          <a:xfrm>
            <a:off x="2254252" y="2347936"/>
            <a:ext cx="9446598" cy="10558439"/>
          </a:xfrm>
          <a:prstGeom prst="rect">
            <a:avLst/>
          </a:prstGeom>
        </p:spPr>
        <p:txBody>
          <a:bodyPr/>
          <a:lstStyle>
            <a:lvl1pPr marL="39688" indent="0" algn="l">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a:t>
            </a:r>
          </a:p>
        </p:txBody>
      </p:sp>
      <p:pic>
        <p:nvPicPr>
          <p:cNvPr id="7" name="Picture 18">
            <a:extLst>
              <a:ext uri="{FF2B5EF4-FFF2-40B4-BE49-F238E27FC236}">
                <a16:creationId xmlns:a16="http://schemas.microsoft.com/office/drawing/2014/main" id="{61F9132C-CBAF-4571-8F0B-0F74E7AE6D7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9" name="Segnaposto testo 5">
            <a:extLst>
              <a:ext uri="{FF2B5EF4-FFF2-40B4-BE49-F238E27FC236}">
                <a16:creationId xmlns:a16="http://schemas.microsoft.com/office/drawing/2014/main" id="{67B9B4DB-0B10-4EA1-845D-E373393DACAC}"/>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10" name="Segnaposto testo 7">
            <a:extLst>
              <a:ext uri="{FF2B5EF4-FFF2-40B4-BE49-F238E27FC236}">
                <a16:creationId xmlns:a16="http://schemas.microsoft.com/office/drawing/2014/main" id="{2DA4C3CC-7B83-45B9-B3B2-D86A1AF483DE}"/>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pic>
        <p:nvPicPr>
          <p:cNvPr id="8" name="Macbook.png">
            <a:extLst>
              <a:ext uri="{FF2B5EF4-FFF2-40B4-BE49-F238E27FC236}">
                <a16:creationId xmlns:a16="http://schemas.microsoft.com/office/drawing/2014/main" id="{3C64C151-4D80-4769-813D-9F773A26B9F4}"/>
              </a:ext>
            </a:extLst>
          </p:cNvPr>
          <p:cNvPicPr>
            <a:picLocks noChangeAspect="1"/>
          </p:cNvPicPr>
          <p:nvPr userDrawn="1"/>
        </p:nvPicPr>
        <p:blipFill>
          <a:blip r:embed="rId3"/>
          <a:stretch>
            <a:fillRect/>
          </a:stretch>
        </p:blipFill>
        <p:spPr>
          <a:xfrm>
            <a:off x="12534630" y="2762308"/>
            <a:ext cx="17811838" cy="10364380"/>
          </a:xfrm>
          <a:prstGeom prst="rect">
            <a:avLst/>
          </a:prstGeom>
          <a:ln w="12700">
            <a:miter lim="400000"/>
          </a:ln>
        </p:spPr>
      </p:pic>
    </p:spTree>
    <p:extLst>
      <p:ext uri="{BB962C8B-B14F-4D97-AF65-F5344CB8AC3E}">
        <p14:creationId xmlns:p14="http://schemas.microsoft.com/office/powerpoint/2010/main" val="1596504422"/>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sto e immagine 3">
    <p:spTree>
      <p:nvGrpSpPr>
        <p:cNvPr id="1" name=""/>
        <p:cNvGrpSpPr/>
        <p:nvPr/>
      </p:nvGrpSpPr>
      <p:grpSpPr>
        <a:xfrm>
          <a:off x="0" y="0"/>
          <a:ext cx="0" cy="0"/>
          <a:chOff x="0" y="0"/>
          <a:chExt cx="0" cy="0"/>
        </a:xfrm>
      </p:grpSpPr>
      <p:sp>
        <p:nvSpPr>
          <p:cNvPr id="4" name="Segnaposto testo 3"/>
          <p:cNvSpPr>
            <a:spLocks noGrp="1"/>
          </p:cNvSpPr>
          <p:nvPr>
            <p:ph type="body" sz="quarter" idx="12" hasCustomPrompt="1"/>
          </p:nvPr>
        </p:nvSpPr>
        <p:spPr>
          <a:xfrm>
            <a:off x="2254251" y="2347937"/>
            <a:ext cx="21423311" cy="1892760"/>
          </a:xfrm>
          <a:prstGeom prst="rect">
            <a:avLst/>
          </a:prstGeom>
        </p:spPr>
        <p:txBody>
          <a:bodyPr/>
          <a:lstStyle>
            <a:lvl1pPr marL="39688" indent="0" algn="ctr">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a:t>
            </a:r>
          </a:p>
        </p:txBody>
      </p:sp>
      <p:pic>
        <p:nvPicPr>
          <p:cNvPr id="27" name="Macbook.png"/>
          <p:cNvPicPr>
            <a:picLocks noChangeAspect="1"/>
          </p:cNvPicPr>
          <p:nvPr userDrawn="1"/>
        </p:nvPicPr>
        <p:blipFill>
          <a:blip r:embed="rId2"/>
          <a:stretch>
            <a:fillRect/>
          </a:stretch>
        </p:blipFill>
        <p:spPr>
          <a:xfrm>
            <a:off x="3987350" y="4401239"/>
            <a:ext cx="17811838" cy="10364380"/>
          </a:xfrm>
          <a:prstGeom prst="rect">
            <a:avLst/>
          </a:prstGeom>
          <a:ln w="12700">
            <a:miter lim="400000"/>
          </a:ln>
        </p:spPr>
      </p:pic>
      <p:pic>
        <p:nvPicPr>
          <p:cNvPr id="7" name="Picture 18">
            <a:extLst>
              <a:ext uri="{FF2B5EF4-FFF2-40B4-BE49-F238E27FC236}">
                <a16:creationId xmlns:a16="http://schemas.microsoft.com/office/drawing/2014/main" id="{AA0C198C-EE02-4C41-9701-EA781193C59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9" name="Segnaposto testo 5">
            <a:extLst>
              <a:ext uri="{FF2B5EF4-FFF2-40B4-BE49-F238E27FC236}">
                <a16:creationId xmlns:a16="http://schemas.microsoft.com/office/drawing/2014/main" id="{CBF51D84-6BF8-4E16-A2B5-82B071CFE869}"/>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10" name="Segnaposto testo 7">
            <a:extLst>
              <a:ext uri="{FF2B5EF4-FFF2-40B4-BE49-F238E27FC236}">
                <a16:creationId xmlns:a16="http://schemas.microsoft.com/office/drawing/2014/main" id="{2FA9D99A-C428-43F0-9473-25B23F85933D}"/>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1995044500"/>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sto e immagine 4">
    <p:spTree>
      <p:nvGrpSpPr>
        <p:cNvPr id="1" name=""/>
        <p:cNvGrpSpPr/>
        <p:nvPr/>
      </p:nvGrpSpPr>
      <p:grpSpPr>
        <a:xfrm>
          <a:off x="0" y="0"/>
          <a:ext cx="0" cy="0"/>
          <a:chOff x="0" y="0"/>
          <a:chExt cx="0" cy="0"/>
        </a:xfrm>
      </p:grpSpPr>
      <p:sp>
        <p:nvSpPr>
          <p:cNvPr id="4" name="Segnaposto testo 3"/>
          <p:cNvSpPr>
            <a:spLocks noGrp="1"/>
          </p:cNvSpPr>
          <p:nvPr>
            <p:ph type="body" sz="quarter" idx="12" hasCustomPrompt="1"/>
          </p:nvPr>
        </p:nvSpPr>
        <p:spPr>
          <a:xfrm>
            <a:off x="2254251" y="2347936"/>
            <a:ext cx="21397912" cy="977389"/>
          </a:xfrm>
          <a:prstGeom prst="rect">
            <a:avLst/>
          </a:prstGeom>
        </p:spPr>
        <p:txBody>
          <a:bodyPr/>
          <a:lstStyle>
            <a:lvl1pPr marL="39688" indent="0" algn="ctr">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a:t>
            </a:r>
          </a:p>
        </p:txBody>
      </p:sp>
      <p:pic>
        <p:nvPicPr>
          <p:cNvPr id="32" name="iPhone.png"/>
          <p:cNvPicPr>
            <a:picLocks noChangeAspect="1"/>
          </p:cNvPicPr>
          <p:nvPr userDrawn="1"/>
        </p:nvPicPr>
        <p:blipFill>
          <a:blip r:embed="rId2"/>
          <a:srcRect l="28674" r="26166"/>
          <a:stretch>
            <a:fillRect/>
          </a:stretch>
        </p:blipFill>
        <p:spPr>
          <a:xfrm flipH="1">
            <a:off x="2078947" y="4007843"/>
            <a:ext cx="6194049" cy="13716001"/>
          </a:xfrm>
          <a:prstGeom prst="rect">
            <a:avLst/>
          </a:prstGeom>
          <a:ln w="12700">
            <a:miter lim="400000"/>
          </a:ln>
        </p:spPr>
      </p:pic>
      <p:pic>
        <p:nvPicPr>
          <p:cNvPr id="33" name="iPhone.png"/>
          <p:cNvPicPr>
            <a:picLocks noChangeAspect="1"/>
          </p:cNvPicPr>
          <p:nvPr userDrawn="1"/>
        </p:nvPicPr>
        <p:blipFill>
          <a:blip r:embed="rId2"/>
          <a:srcRect l="28674" r="26166"/>
          <a:stretch>
            <a:fillRect/>
          </a:stretch>
        </p:blipFill>
        <p:spPr>
          <a:xfrm flipH="1">
            <a:off x="9736555" y="4007843"/>
            <a:ext cx="6194049" cy="13716001"/>
          </a:xfrm>
          <a:prstGeom prst="rect">
            <a:avLst/>
          </a:prstGeom>
          <a:ln w="12700">
            <a:miter lim="400000"/>
          </a:ln>
        </p:spPr>
      </p:pic>
      <p:pic>
        <p:nvPicPr>
          <p:cNvPr id="34" name="iPhone.png"/>
          <p:cNvPicPr>
            <a:picLocks noChangeAspect="1"/>
          </p:cNvPicPr>
          <p:nvPr userDrawn="1"/>
        </p:nvPicPr>
        <p:blipFill>
          <a:blip r:embed="rId2"/>
          <a:srcRect l="28674" r="26166"/>
          <a:stretch>
            <a:fillRect/>
          </a:stretch>
        </p:blipFill>
        <p:spPr>
          <a:xfrm flipH="1">
            <a:off x="17458226" y="4007843"/>
            <a:ext cx="6194049" cy="13716001"/>
          </a:xfrm>
          <a:prstGeom prst="rect">
            <a:avLst/>
          </a:prstGeom>
          <a:ln w="12700">
            <a:miter lim="400000"/>
          </a:ln>
        </p:spPr>
      </p:pic>
      <p:sp>
        <p:nvSpPr>
          <p:cNvPr id="35" name="Segnaposto testo 3"/>
          <p:cNvSpPr>
            <a:spLocks noGrp="1"/>
          </p:cNvSpPr>
          <p:nvPr>
            <p:ph type="body" sz="quarter" idx="13" hasCustomPrompt="1"/>
          </p:nvPr>
        </p:nvSpPr>
        <p:spPr>
          <a:xfrm>
            <a:off x="2279651" y="3712972"/>
            <a:ext cx="5929282" cy="1786680"/>
          </a:xfrm>
          <a:prstGeom prst="rect">
            <a:avLst/>
          </a:prstGeom>
        </p:spPr>
        <p:txBody>
          <a:bodyPr/>
          <a:lstStyle>
            <a:lvl1pPr marL="39688" indent="0" algn="ctr">
              <a:buFont typeface="Wingdings" panose="05000000000000000000" pitchFamily="2" charset="2"/>
              <a:buNone/>
              <a:defRPr lang="it-IT" sz="20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a:t>
            </a:r>
          </a:p>
        </p:txBody>
      </p:sp>
      <p:sp>
        <p:nvSpPr>
          <p:cNvPr id="36" name="Segnaposto testo 3"/>
          <p:cNvSpPr>
            <a:spLocks noGrp="1"/>
          </p:cNvSpPr>
          <p:nvPr>
            <p:ph type="body" sz="quarter" idx="14" hasCustomPrompt="1"/>
          </p:nvPr>
        </p:nvSpPr>
        <p:spPr>
          <a:xfrm>
            <a:off x="9988565" y="3712972"/>
            <a:ext cx="5929282" cy="1786680"/>
          </a:xfrm>
          <a:prstGeom prst="rect">
            <a:avLst/>
          </a:prstGeom>
        </p:spPr>
        <p:txBody>
          <a:bodyPr/>
          <a:lstStyle>
            <a:lvl1pPr marL="39688" indent="0" algn="ctr">
              <a:buFont typeface="Wingdings" panose="05000000000000000000" pitchFamily="2" charset="2"/>
              <a:buNone/>
              <a:defRPr lang="it-IT" sz="20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a:t>
            </a:r>
          </a:p>
        </p:txBody>
      </p:sp>
      <p:sp>
        <p:nvSpPr>
          <p:cNvPr id="37" name="Segnaposto testo 3"/>
          <p:cNvSpPr>
            <a:spLocks noGrp="1"/>
          </p:cNvSpPr>
          <p:nvPr>
            <p:ph type="body" sz="quarter" idx="15" hasCustomPrompt="1"/>
          </p:nvPr>
        </p:nvSpPr>
        <p:spPr>
          <a:xfrm>
            <a:off x="17748281" y="3712972"/>
            <a:ext cx="5929282" cy="1786680"/>
          </a:xfrm>
          <a:prstGeom prst="rect">
            <a:avLst/>
          </a:prstGeom>
        </p:spPr>
        <p:txBody>
          <a:bodyPr/>
          <a:lstStyle>
            <a:lvl1pPr marL="39688" indent="0" algn="ctr">
              <a:buFont typeface="Wingdings" panose="05000000000000000000" pitchFamily="2" charset="2"/>
              <a:buNone/>
              <a:defRPr lang="it-IT" sz="20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a:t>
            </a:r>
          </a:p>
        </p:txBody>
      </p:sp>
      <p:pic>
        <p:nvPicPr>
          <p:cNvPr id="11" name="Picture 18">
            <a:extLst>
              <a:ext uri="{FF2B5EF4-FFF2-40B4-BE49-F238E27FC236}">
                <a16:creationId xmlns:a16="http://schemas.microsoft.com/office/drawing/2014/main" id="{1626F7FB-13AA-4204-B575-ED45766E1956}"/>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12" name="Segnaposto testo 5">
            <a:extLst>
              <a:ext uri="{FF2B5EF4-FFF2-40B4-BE49-F238E27FC236}">
                <a16:creationId xmlns:a16="http://schemas.microsoft.com/office/drawing/2014/main" id="{5F4A398E-AB55-4627-9072-02BE9C9A6918}"/>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13" name="Segnaposto testo 7">
            <a:extLst>
              <a:ext uri="{FF2B5EF4-FFF2-40B4-BE49-F238E27FC236}">
                <a16:creationId xmlns:a16="http://schemas.microsoft.com/office/drawing/2014/main" id="{F3CE69C8-3289-4346-819F-6EC71DB4E8A7}"/>
              </a:ext>
            </a:extLst>
          </p:cNvPr>
          <p:cNvSpPr>
            <a:spLocks noGrp="1"/>
          </p:cNvSpPr>
          <p:nvPr>
            <p:ph type="body" sz="quarter" idx="16"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693953873"/>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sto e immagine 5">
    <p:spTree>
      <p:nvGrpSpPr>
        <p:cNvPr id="1" name=""/>
        <p:cNvGrpSpPr/>
        <p:nvPr/>
      </p:nvGrpSpPr>
      <p:grpSpPr>
        <a:xfrm>
          <a:off x="0" y="0"/>
          <a:ext cx="0" cy="0"/>
          <a:chOff x="0" y="0"/>
          <a:chExt cx="0" cy="0"/>
        </a:xfrm>
      </p:grpSpPr>
      <p:sp>
        <p:nvSpPr>
          <p:cNvPr id="4" name="Segnaposto testo 3"/>
          <p:cNvSpPr>
            <a:spLocks noGrp="1"/>
          </p:cNvSpPr>
          <p:nvPr>
            <p:ph type="body" sz="quarter" idx="12" hasCustomPrompt="1"/>
          </p:nvPr>
        </p:nvSpPr>
        <p:spPr>
          <a:xfrm>
            <a:off x="2254251" y="2347937"/>
            <a:ext cx="21423311" cy="1892760"/>
          </a:xfrm>
          <a:prstGeom prst="rect">
            <a:avLst/>
          </a:prstGeom>
        </p:spPr>
        <p:txBody>
          <a:bodyPr/>
          <a:lstStyle>
            <a:lvl1pPr marL="39688" indent="0" algn="ctr">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a:t>
            </a:r>
          </a:p>
        </p:txBody>
      </p:sp>
      <p:pic>
        <p:nvPicPr>
          <p:cNvPr id="19" name="iPad.png"/>
          <p:cNvPicPr>
            <a:picLocks noChangeAspect="1"/>
          </p:cNvPicPr>
          <p:nvPr userDrawn="1"/>
        </p:nvPicPr>
        <p:blipFill>
          <a:blip r:embed="rId2"/>
          <a:stretch>
            <a:fillRect/>
          </a:stretch>
        </p:blipFill>
        <p:spPr>
          <a:xfrm>
            <a:off x="14507869" y="4240697"/>
            <a:ext cx="8740746" cy="12070553"/>
          </a:xfrm>
          <a:prstGeom prst="rect">
            <a:avLst/>
          </a:prstGeom>
          <a:ln w="12700">
            <a:miter lim="400000"/>
          </a:ln>
        </p:spPr>
      </p:pic>
      <p:pic>
        <p:nvPicPr>
          <p:cNvPr id="20" name="iPad.png"/>
          <p:cNvPicPr>
            <a:picLocks noChangeAspect="1"/>
          </p:cNvPicPr>
          <p:nvPr userDrawn="1"/>
        </p:nvPicPr>
        <p:blipFill>
          <a:blip r:embed="rId2"/>
          <a:stretch>
            <a:fillRect/>
          </a:stretch>
        </p:blipFill>
        <p:spPr>
          <a:xfrm>
            <a:off x="3023183" y="4240697"/>
            <a:ext cx="8740746" cy="12070553"/>
          </a:xfrm>
          <a:prstGeom prst="rect">
            <a:avLst/>
          </a:prstGeom>
          <a:ln w="12700">
            <a:miter lim="400000"/>
          </a:ln>
        </p:spPr>
      </p:pic>
      <p:pic>
        <p:nvPicPr>
          <p:cNvPr id="7" name="Picture 18">
            <a:extLst>
              <a:ext uri="{FF2B5EF4-FFF2-40B4-BE49-F238E27FC236}">
                <a16:creationId xmlns:a16="http://schemas.microsoft.com/office/drawing/2014/main" id="{26CB4E26-574A-4D38-88D0-0149EDC555B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9" name="Segnaposto testo 5">
            <a:extLst>
              <a:ext uri="{FF2B5EF4-FFF2-40B4-BE49-F238E27FC236}">
                <a16:creationId xmlns:a16="http://schemas.microsoft.com/office/drawing/2014/main" id="{8DA1AA4A-FF51-47AB-AB4A-B6700A3B3F39}"/>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10" name="Segnaposto testo 7">
            <a:extLst>
              <a:ext uri="{FF2B5EF4-FFF2-40B4-BE49-F238E27FC236}">
                <a16:creationId xmlns:a16="http://schemas.microsoft.com/office/drawing/2014/main" id="{5A0E5FED-5E69-4670-89A7-02AF47309DAB}"/>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2936846465"/>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sto confronto">
    <p:spTree>
      <p:nvGrpSpPr>
        <p:cNvPr id="1" name=""/>
        <p:cNvGrpSpPr/>
        <p:nvPr/>
      </p:nvGrpSpPr>
      <p:grpSpPr>
        <a:xfrm>
          <a:off x="0" y="0"/>
          <a:ext cx="0" cy="0"/>
          <a:chOff x="0" y="0"/>
          <a:chExt cx="0" cy="0"/>
        </a:xfrm>
      </p:grpSpPr>
      <p:sp>
        <p:nvSpPr>
          <p:cNvPr id="23" name="Segnaposto testo 3"/>
          <p:cNvSpPr>
            <a:spLocks noGrp="1"/>
          </p:cNvSpPr>
          <p:nvPr>
            <p:ph type="body" sz="quarter" idx="13" hasCustomPrompt="1"/>
          </p:nvPr>
        </p:nvSpPr>
        <p:spPr>
          <a:xfrm>
            <a:off x="2254250" y="4916557"/>
            <a:ext cx="10225087" cy="7989818"/>
          </a:xfrm>
          <a:prstGeom prst="rect">
            <a:avLst/>
          </a:prstGeom>
        </p:spPr>
        <p:txBody>
          <a:bodyPr/>
          <a:lstStyle>
            <a:lvl1pPr marL="496888" indent="-457200">
              <a:buClr>
                <a:srgbClr val="A70C35"/>
              </a:buClr>
              <a:buFont typeface="Wingdings" panose="05000000000000000000" pitchFamily="2" charset="2"/>
              <a:buChar char="v"/>
              <a:defRPr lang="it-IT" sz="2800" b="0" i="0" smtClean="0">
                <a:effectLst/>
                <a:latin typeface="Arial" panose="020B0604020202020204" pitchFamily="34" charset="0"/>
                <a:ea typeface="Microsoft YaHei Light" panose="020B0502040204020203" pitchFamily="34" charset="-122"/>
                <a:cs typeface="Arial" panose="020B0604020202020204" pitchFamily="34" charset="0"/>
              </a:defRPr>
            </a:lvl1pPr>
            <a:lvl2pPr marL="1303337" indent="-857250">
              <a:buClr>
                <a:srgbClr val="A70C35"/>
              </a:buClr>
              <a:buFont typeface="Wingdings" panose="05000000000000000000" pitchFamily="2" charset="2"/>
              <a:buChar char="§"/>
              <a:defRPr sz="28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2320607" indent="-960120">
              <a:buFont typeface="Arial" panose="020B0604020202020204" pitchFamily="34" charset="0"/>
              <a:buChar char="+"/>
              <a:defRPr sz="2800" baseline="0">
                <a:latin typeface="Arial" panose="020B0604020202020204" pitchFamily="34" charset="0"/>
                <a:cs typeface="Arial" panose="020B0604020202020204" pitchFamily="34" charset="0"/>
              </a:defRPr>
            </a:lvl4pPr>
            <a:lvl5pPr marL="2884487" indent="-1066800">
              <a:buFont typeface="Arial" panose="020B0604020202020204" pitchFamily="34" charset="0"/>
              <a:buChar char="̶"/>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p>
          <a:p>
            <a:pPr lvl="0"/>
            <a:r>
              <a:rPr lang="it-IT" b="0" i="0" dirty="0" err="1">
                <a:solidFill>
                  <a:srgbClr val="000000"/>
                </a:solidFill>
                <a:effectLst/>
                <a:latin typeface="Open Sans"/>
              </a:rPr>
              <a:t>Duis</a:t>
            </a:r>
            <a:r>
              <a:rPr lang="it-IT" b="0" i="0" dirty="0">
                <a:solidFill>
                  <a:srgbClr val="000000"/>
                </a:solidFill>
                <a:effectLst/>
                <a:latin typeface="Open Sans"/>
              </a:rPr>
              <a:t> </a:t>
            </a:r>
            <a:r>
              <a:rPr lang="it-IT" b="0" i="0" dirty="0" err="1">
                <a:solidFill>
                  <a:srgbClr val="000000"/>
                </a:solidFill>
                <a:effectLst/>
                <a:latin typeface="Open Sans"/>
              </a:rPr>
              <a:t>aute</a:t>
            </a:r>
            <a:r>
              <a:rPr lang="it-IT" b="0" i="0" dirty="0">
                <a:solidFill>
                  <a:srgbClr val="000000"/>
                </a:solidFill>
                <a:effectLst/>
                <a:latin typeface="Open Sans"/>
              </a:rPr>
              <a:t> </a:t>
            </a:r>
            <a:r>
              <a:rPr lang="it-IT" b="0" i="0" dirty="0" err="1">
                <a:solidFill>
                  <a:srgbClr val="000000"/>
                </a:solidFill>
                <a:effectLst/>
                <a:latin typeface="Open Sans"/>
              </a:rPr>
              <a:t>irure</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in </a:t>
            </a:r>
            <a:r>
              <a:rPr lang="it-IT" b="0" i="0" dirty="0" err="1">
                <a:solidFill>
                  <a:srgbClr val="000000"/>
                </a:solidFill>
                <a:effectLst/>
                <a:latin typeface="Open Sans"/>
              </a:rPr>
              <a:t>reprehenderit</a:t>
            </a:r>
            <a:r>
              <a:rPr lang="it-IT" b="0" i="0" dirty="0">
                <a:solidFill>
                  <a:srgbClr val="000000"/>
                </a:solidFill>
                <a:effectLst/>
                <a:latin typeface="Open Sans"/>
              </a:rPr>
              <a:t> in </a:t>
            </a:r>
            <a:r>
              <a:rPr lang="it-IT" b="0" i="0" dirty="0" err="1">
                <a:solidFill>
                  <a:srgbClr val="000000"/>
                </a:solidFill>
                <a:effectLst/>
                <a:latin typeface="Open Sans"/>
              </a:rPr>
              <a:t>voluptate</a:t>
            </a:r>
            <a:r>
              <a:rPr lang="it-IT" b="0" i="0" dirty="0">
                <a:solidFill>
                  <a:srgbClr val="000000"/>
                </a:solidFill>
                <a:effectLst/>
                <a:latin typeface="Open Sans"/>
              </a:rPr>
              <a:t> </a:t>
            </a:r>
            <a:r>
              <a:rPr lang="it-IT" b="0" i="0" dirty="0" err="1">
                <a:solidFill>
                  <a:srgbClr val="000000"/>
                </a:solidFill>
                <a:effectLst/>
                <a:latin typeface="Open Sans"/>
              </a:rPr>
              <a:t>velit</a:t>
            </a:r>
            <a:r>
              <a:rPr lang="it-IT" b="0" i="0" dirty="0">
                <a:solidFill>
                  <a:srgbClr val="000000"/>
                </a:solidFill>
                <a:effectLst/>
                <a:latin typeface="Open Sans"/>
              </a:rPr>
              <a:t> esse </a:t>
            </a:r>
            <a:r>
              <a:rPr lang="it-IT" b="0" i="0" dirty="0" err="1">
                <a:solidFill>
                  <a:srgbClr val="000000"/>
                </a:solidFill>
                <a:effectLst/>
                <a:latin typeface="Open Sans"/>
              </a:rPr>
              <a:t>cillum</a:t>
            </a:r>
            <a:r>
              <a:rPr lang="it-IT" b="0" i="0" dirty="0">
                <a:solidFill>
                  <a:srgbClr val="000000"/>
                </a:solidFill>
                <a:effectLst/>
                <a:latin typeface="Open Sans"/>
              </a:rPr>
              <a:t> dolore </a:t>
            </a:r>
            <a:r>
              <a:rPr lang="it-IT" b="0" i="0" dirty="0" err="1">
                <a:solidFill>
                  <a:srgbClr val="000000"/>
                </a:solidFill>
                <a:effectLst/>
                <a:latin typeface="Open Sans"/>
              </a:rPr>
              <a:t>eu</a:t>
            </a:r>
            <a:r>
              <a:rPr lang="it-IT" b="0" i="0" dirty="0">
                <a:solidFill>
                  <a:srgbClr val="000000"/>
                </a:solidFill>
                <a:effectLst/>
                <a:latin typeface="Open Sans"/>
              </a:rPr>
              <a:t> </a:t>
            </a:r>
            <a:r>
              <a:rPr lang="it-IT" b="0" i="0" dirty="0" err="1">
                <a:solidFill>
                  <a:srgbClr val="000000"/>
                </a:solidFill>
                <a:effectLst/>
                <a:latin typeface="Open Sans"/>
              </a:rPr>
              <a:t>fugiat</a:t>
            </a:r>
            <a:r>
              <a:rPr lang="it-IT" b="0" i="0" dirty="0">
                <a:solidFill>
                  <a:srgbClr val="000000"/>
                </a:solidFill>
                <a:effectLst/>
                <a:latin typeface="Open Sans"/>
              </a:rPr>
              <a:t> nulla </a:t>
            </a:r>
            <a:r>
              <a:rPr lang="it-IT" b="0" i="0" dirty="0" err="1">
                <a:solidFill>
                  <a:srgbClr val="000000"/>
                </a:solidFill>
                <a:effectLst/>
                <a:latin typeface="Open Sans"/>
              </a:rPr>
              <a:t>pariatur</a:t>
            </a:r>
            <a:r>
              <a:rPr lang="it-IT" b="0" i="0" dirty="0">
                <a:solidFill>
                  <a:srgbClr val="000000"/>
                </a:solidFill>
                <a:effectLst/>
                <a:latin typeface="Open Sans"/>
              </a:rPr>
              <a:t>. </a:t>
            </a:r>
            <a:r>
              <a:rPr lang="it-IT" b="0" i="0" dirty="0" err="1">
                <a:solidFill>
                  <a:srgbClr val="000000"/>
                </a:solidFill>
                <a:effectLst/>
                <a:latin typeface="Open Sans"/>
              </a:rPr>
              <a:t>Excepteur</a:t>
            </a:r>
            <a:r>
              <a:rPr lang="it-IT" b="0" i="0" dirty="0">
                <a:solidFill>
                  <a:srgbClr val="000000"/>
                </a:solidFill>
                <a:effectLst/>
                <a:latin typeface="Open Sans"/>
              </a:rPr>
              <a:t> </a:t>
            </a:r>
            <a:r>
              <a:rPr lang="it-IT" b="0" i="0" dirty="0" err="1">
                <a:solidFill>
                  <a:srgbClr val="000000"/>
                </a:solidFill>
                <a:effectLst/>
                <a:latin typeface="Open Sans"/>
              </a:rPr>
              <a:t>sint</a:t>
            </a:r>
            <a:r>
              <a:rPr lang="it-IT" b="0" i="0" dirty="0">
                <a:solidFill>
                  <a:srgbClr val="000000"/>
                </a:solidFill>
                <a:effectLst/>
                <a:latin typeface="Open Sans"/>
              </a:rPr>
              <a:t> </a:t>
            </a:r>
            <a:r>
              <a:rPr lang="it-IT" b="0" i="0" dirty="0" err="1">
                <a:solidFill>
                  <a:srgbClr val="000000"/>
                </a:solidFill>
                <a:effectLst/>
                <a:latin typeface="Open Sans"/>
              </a:rPr>
              <a:t>occaecat</a:t>
            </a:r>
            <a:r>
              <a:rPr lang="it-IT" b="0" i="0" dirty="0">
                <a:solidFill>
                  <a:srgbClr val="000000"/>
                </a:solidFill>
                <a:effectLst/>
                <a:latin typeface="Open Sans"/>
              </a:rPr>
              <a:t> </a:t>
            </a:r>
            <a:r>
              <a:rPr lang="it-IT" b="0" i="0" dirty="0" err="1">
                <a:solidFill>
                  <a:srgbClr val="000000"/>
                </a:solidFill>
                <a:effectLst/>
                <a:latin typeface="Open Sans"/>
              </a:rPr>
              <a:t>cupidatat</a:t>
            </a:r>
            <a:r>
              <a:rPr lang="it-IT" b="0" i="0" dirty="0">
                <a:solidFill>
                  <a:srgbClr val="000000"/>
                </a:solidFill>
                <a:effectLst/>
                <a:latin typeface="Open Sans"/>
              </a:rPr>
              <a:t> non </a:t>
            </a:r>
            <a:r>
              <a:rPr lang="it-IT" b="0" i="0" dirty="0" err="1">
                <a:solidFill>
                  <a:srgbClr val="000000"/>
                </a:solidFill>
                <a:effectLst/>
                <a:latin typeface="Open Sans"/>
              </a:rPr>
              <a:t>proident</a:t>
            </a:r>
            <a:r>
              <a:rPr lang="it-IT" b="0" i="0" dirty="0">
                <a:solidFill>
                  <a:srgbClr val="000000"/>
                </a:solidFill>
                <a:effectLst/>
                <a:latin typeface="Open Sans"/>
              </a:rPr>
              <a:t>, </a:t>
            </a:r>
            <a:r>
              <a:rPr lang="it-IT" b="0" i="0" dirty="0" err="1">
                <a:solidFill>
                  <a:srgbClr val="000000"/>
                </a:solidFill>
                <a:effectLst/>
                <a:latin typeface="Open Sans"/>
              </a:rPr>
              <a:t>sunt</a:t>
            </a:r>
            <a:r>
              <a:rPr lang="it-IT" b="0" i="0" dirty="0">
                <a:solidFill>
                  <a:srgbClr val="000000"/>
                </a:solidFill>
                <a:effectLst/>
                <a:latin typeface="Open Sans"/>
              </a:rPr>
              <a:t> in culpa qui officia </a:t>
            </a:r>
            <a:r>
              <a:rPr lang="it-IT" b="0" i="0" dirty="0" err="1">
                <a:solidFill>
                  <a:srgbClr val="000000"/>
                </a:solidFill>
                <a:effectLst/>
                <a:latin typeface="Open Sans"/>
              </a:rPr>
              <a:t>deserunt</a:t>
            </a:r>
            <a:r>
              <a:rPr lang="it-IT" b="0" i="0" dirty="0">
                <a:solidFill>
                  <a:srgbClr val="000000"/>
                </a:solidFill>
                <a:effectLst/>
                <a:latin typeface="Open Sans"/>
              </a:rPr>
              <a:t> </a:t>
            </a:r>
            <a:r>
              <a:rPr lang="it-IT" b="0" i="0" dirty="0" err="1">
                <a:solidFill>
                  <a:srgbClr val="000000"/>
                </a:solidFill>
                <a:effectLst/>
                <a:latin typeface="Open Sans"/>
              </a:rPr>
              <a:t>mollit</a:t>
            </a:r>
            <a:r>
              <a:rPr lang="it-IT" b="0" i="0" dirty="0">
                <a:solidFill>
                  <a:srgbClr val="000000"/>
                </a:solidFill>
                <a:effectLst/>
                <a:latin typeface="Open Sans"/>
              </a:rPr>
              <a:t> </a:t>
            </a:r>
            <a:r>
              <a:rPr lang="it-IT" b="0" i="0" dirty="0" err="1">
                <a:solidFill>
                  <a:srgbClr val="000000"/>
                </a:solidFill>
                <a:effectLst/>
                <a:latin typeface="Open Sans"/>
              </a:rPr>
              <a:t>anim</a:t>
            </a:r>
            <a:r>
              <a:rPr lang="it-IT" b="0" i="0" dirty="0">
                <a:solidFill>
                  <a:srgbClr val="000000"/>
                </a:solidFill>
                <a:effectLst/>
                <a:latin typeface="Open Sans"/>
              </a:rPr>
              <a:t> id est </a:t>
            </a:r>
            <a:r>
              <a:rPr lang="it-IT" b="0" i="0" dirty="0" err="1">
                <a:solidFill>
                  <a:srgbClr val="000000"/>
                </a:solidFill>
                <a:effectLst/>
                <a:latin typeface="Open Sans"/>
              </a:rPr>
              <a:t>laborum</a:t>
            </a:r>
            <a:r>
              <a:rPr lang="it-IT" b="0" i="0" dirty="0">
                <a:solidFill>
                  <a:srgbClr val="000000"/>
                </a:solidFill>
                <a:effectLst/>
                <a:latin typeface="Open Sans"/>
              </a:rPr>
              <a:t>.</a:t>
            </a:r>
          </a:p>
          <a:p>
            <a:pPr lvl="1"/>
            <a:r>
              <a:rPr lang="it-IT" b="0" i="0" dirty="0">
                <a:solidFill>
                  <a:srgbClr val="000000"/>
                </a:solidFill>
                <a:effectLst/>
                <a:latin typeface="Open Sans"/>
              </a:rPr>
              <a:t>Secondo livello</a:t>
            </a:r>
          </a:p>
        </p:txBody>
      </p:sp>
      <p:sp>
        <p:nvSpPr>
          <p:cNvPr id="7" name="Segnaposto testo 6"/>
          <p:cNvSpPr>
            <a:spLocks noGrp="1"/>
          </p:cNvSpPr>
          <p:nvPr>
            <p:ph type="body" sz="quarter" idx="15" hasCustomPrompt="1"/>
          </p:nvPr>
        </p:nvSpPr>
        <p:spPr>
          <a:xfrm>
            <a:off x="2254250" y="4122845"/>
            <a:ext cx="10225088" cy="781947"/>
          </a:xfrm>
          <a:prstGeom prst="rect">
            <a:avLst/>
          </a:prstGeom>
        </p:spPr>
        <p:txBody>
          <a:bodyPr/>
          <a:lstStyle>
            <a:lvl1pPr marL="39688" indent="0" algn="ctr">
              <a:buNone/>
              <a:defRPr sz="4400">
                <a:latin typeface="Georgia" panose="02040502050405020303" pitchFamily="18" charset="0"/>
              </a:defRPr>
            </a:lvl1pPr>
            <a:lvl2pPr marL="446087" indent="0">
              <a:buNone/>
              <a:defRPr sz="4400">
                <a:latin typeface="Georgia" panose="02040502050405020303" pitchFamily="18" charset="0"/>
              </a:defRPr>
            </a:lvl2pPr>
            <a:lvl3pPr marL="903287" indent="0">
              <a:buNone/>
              <a:defRPr sz="4400">
                <a:latin typeface="Georgia" panose="02040502050405020303" pitchFamily="18" charset="0"/>
              </a:defRPr>
            </a:lvl3pPr>
            <a:lvl4pPr marL="1360487" indent="0">
              <a:buNone/>
              <a:defRPr sz="4400">
                <a:latin typeface="Georgia" panose="02040502050405020303" pitchFamily="18" charset="0"/>
              </a:defRPr>
            </a:lvl4pPr>
            <a:lvl5pPr marL="1817687" indent="0">
              <a:buNone/>
              <a:defRPr sz="4400">
                <a:latin typeface="Georgia" panose="02040502050405020303" pitchFamily="18" charset="0"/>
              </a:defRPr>
            </a:lvl5pPr>
          </a:lstStyle>
          <a:p>
            <a:pPr lvl="0"/>
            <a:r>
              <a:rPr lang="it-IT" dirty="0"/>
              <a:t>Modifica gli stili del titolo</a:t>
            </a:r>
          </a:p>
        </p:txBody>
      </p:sp>
      <p:cxnSp>
        <p:nvCxnSpPr>
          <p:cNvPr id="11" name="Connettore diritto 10"/>
          <p:cNvCxnSpPr>
            <a:cxnSpLocks/>
          </p:cNvCxnSpPr>
          <p:nvPr userDrawn="1"/>
        </p:nvCxnSpPr>
        <p:spPr>
          <a:xfrm>
            <a:off x="12965908" y="2592949"/>
            <a:ext cx="0" cy="9864094"/>
          </a:xfrm>
          <a:prstGeom prst="line">
            <a:avLst/>
          </a:prstGeom>
          <a:noFill/>
          <a:ln w="9525" cap="flat">
            <a:solidFill>
              <a:schemeClr val="tx2">
                <a:lumMod val="50000"/>
              </a:schemeClr>
            </a:solidFill>
            <a:prstDash val="solid"/>
            <a:round/>
          </a:ln>
          <a:effectLst/>
          <a:sp3d/>
        </p:spPr>
        <p:style>
          <a:lnRef idx="0">
            <a:scrgbClr r="0" g="0" b="0"/>
          </a:lnRef>
          <a:fillRef idx="0">
            <a:scrgbClr r="0" g="0" b="0"/>
          </a:fillRef>
          <a:effectRef idx="0">
            <a:scrgbClr r="0" g="0" b="0"/>
          </a:effectRef>
          <a:fontRef idx="none"/>
        </p:style>
      </p:cxnSp>
      <p:sp>
        <p:nvSpPr>
          <p:cNvPr id="25" name="Segnaposto testo 6"/>
          <p:cNvSpPr>
            <a:spLocks noGrp="1"/>
          </p:cNvSpPr>
          <p:nvPr>
            <p:ph type="body" sz="quarter" idx="17" hasCustomPrompt="1"/>
          </p:nvPr>
        </p:nvSpPr>
        <p:spPr>
          <a:xfrm>
            <a:off x="13440340" y="4122845"/>
            <a:ext cx="10225088" cy="781947"/>
          </a:xfrm>
          <a:prstGeom prst="rect">
            <a:avLst/>
          </a:prstGeom>
        </p:spPr>
        <p:txBody>
          <a:bodyPr/>
          <a:lstStyle>
            <a:lvl1pPr marL="39688" indent="0" algn="ctr">
              <a:buNone/>
              <a:defRPr sz="4400">
                <a:latin typeface="Georgia" panose="02040502050405020303" pitchFamily="18" charset="0"/>
              </a:defRPr>
            </a:lvl1pPr>
            <a:lvl2pPr marL="446087" indent="0">
              <a:buNone/>
              <a:defRPr sz="4400">
                <a:latin typeface="Georgia" panose="02040502050405020303" pitchFamily="18" charset="0"/>
              </a:defRPr>
            </a:lvl2pPr>
            <a:lvl3pPr marL="903287" indent="0">
              <a:buNone/>
              <a:defRPr sz="4400">
                <a:latin typeface="Georgia" panose="02040502050405020303" pitchFamily="18" charset="0"/>
              </a:defRPr>
            </a:lvl3pPr>
            <a:lvl4pPr marL="1360487" indent="0">
              <a:buNone/>
              <a:defRPr sz="4400">
                <a:latin typeface="Georgia" panose="02040502050405020303" pitchFamily="18" charset="0"/>
              </a:defRPr>
            </a:lvl4pPr>
            <a:lvl5pPr marL="1817687" indent="0">
              <a:buNone/>
              <a:defRPr sz="4400">
                <a:latin typeface="Georgia" panose="02040502050405020303" pitchFamily="18" charset="0"/>
              </a:defRPr>
            </a:lvl5pPr>
          </a:lstStyle>
          <a:p>
            <a:pPr lvl="0"/>
            <a:r>
              <a:rPr lang="it-IT" dirty="0"/>
              <a:t>Modifica gli stili del titolo</a:t>
            </a:r>
          </a:p>
        </p:txBody>
      </p:sp>
      <p:sp>
        <p:nvSpPr>
          <p:cNvPr id="26" name="Segnaposto testo 25"/>
          <p:cNvSpPr>
            <a:spLocks noGrp="1"/>
          </p:cNvSpPr>
          <p:nvPr>
            <p:ph type="body" sz="quarter" idx="18" hasCustomPrompt="1"/>
          </p:nvPr>
        </p:nvSpPr>
        <p:spPr>
          <a:xfrm>
            <a:off x="2254250" y="12574952"/>
            <a:ext cx="21397913" cy="383673"/>
          </a:xfrm>
          <a:prstGeom prst="rect">
            <a:avLst/>
          </a:prstGeom>
        </p:spPr>
        <p:txBody>
          <a:bodyPr/>
          <a:lstStyle>
            <a:lvl1pPr marL="39688" indent="0" algn="ctr">
              <a:buNone/>
              <a:defRPr sz="2400">
                <a:latin typeface="Arial" panose="020B0604020202020204" pitchFamily="34" charset="0"/>
                <a:cs typeface="Arial" panose="020B0604020202020204" pitchFamily="34" charset="0"/>
              </a:defRPr>
            </a:lvl1pPr>
            <a:lvl2pPr marL="446087" indent="0" algn="ctr">
              <a:buNone/>
              <a:defRPr sz="2400">
                <a:latin typeface="Arial" panose="020B0604020202020204" pitchFamily="34" charset="0"/>
                <a:cs typeface="Arial" panose="020B0604020202020204" pitchFamily="34" charset="0"/>
              </a:defRPr>
            </a:lvl2pPr>
            <a:lvl3pPr marL="903287" indent="0" algn="ctr">
              <a:buNone/>
              <a:defRPr sz="2400">
                <a:latin typeface="Arial" panose="020B0604020202020204" pitchFamily="34" charset="0"/>
                <a:cs typeface="Arial" panose="020B0604020202020204" pitchFamily="34" charset="0"/>
              </a:defRPr>
            </a:lvl3pPr>
            <a:lvl4pPr marL="1360487" indent="0" algn="ctr">
              <a:buNone/>
              <a:defRPr sz="2400">
                <a:latin typeface="Arial" panose="020B0604020202020204" pitchFamily="34" charset="0"/>
                <a:cs typeface="Arial" panose="020B0604020202020204" pitchFamily="34" charset="0"/>
              </a:defRPr>
            </a:lvl4pPr>
            <a:lvl5pPr marL="1817687" indent="0" algn="ctr">
              <a:buNone/>
              <a:defRPr sz="2400">
                <a:latin typeface="Arial" panose="020B0604020202020204" pitchFamily="34" charset="0"/>
                <a:cs typeface="Arial" panose="020B0604020202020204" pitchFamily="34" charset="0"/>
              </a:defRPr>
            </a:lvl5pPr>
          </a:lstStyle>
          <a:p>
            <a:pPr lvl="0"/>
            <a:r>
              <a:rPr lang="it-IT" dirty="0"/>
              <a:t>* Modifica gli stili del testo dello schema</a:t>
            </a:r>
          </a:p>
        </p:txBody>
      </p:sp>
      <p:grpSp>
        <p:nvGrpSpPr>
          <p:cNvPr id="36" name="Gruppo 35"/>
          <p:cNvGrpSpPr/>
          <p:nvPr userDrawn="1"/>
        </p:nvGrpSpPr>
        <p:grpSpPr>
          <a:xfrm>
            <a:off x="6697558" y="2681451"/>
            <a:ext cx="1338469" cy="1338469"/>
            <a:chOff x="6697558" y="2681451"/>
            <a:chExt cx="1338469" cy="1338469"/>
          </a:xfrm>
        </p:grpSpPr>
        <p:sp>
          <p:nvSpPr>
            <p:cNvPr id="37" name="Ovale 36"/>
            <p:cNvSpPr/>
            <p:nvPr/>
          </p:nvSpPr>
          <p:spPr>
            <a:xfrm>
              <a:off x="6697558" y="2681451"/>
              <a:ext cx="1338469" cy="1338469"/>
            </a:xfrm>
            <a:prstGeom prst="ellipse">
              <a:avLst/>
            </a:prstGeom>
            <a:solidFill>
              <a:srgbClr val="FFFFFF"/>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6400" b="0" i="0" u="none" strike="noStrike" cap="none" spc="0" normalizeH="0" baseline="0" dirty="0">
                <a:ln>
                  <a:noFill/>
                </a:ln>
                <a:solidFill>
                  <a:srgbClr val="000000"/>
                </a:solidFill>
                <a:effectLst/>
                <a:uFillTx/>
                <a:latin typeface="Lucida Grande"/>
                <a:ea typeface="Lucida Grande"/>
                <a:cs typeface="Lucida Grande"/>
                <a:sym typeface="Lucida Grande"/>
              </a:endParaRPr>
            </a:p>
          </p:txBody>
        </p:sp>
        <p:sp>
          <p:nvSpPr>
            <p:cNvPr id="38" name="CasellaDiTesto 37"/>
            <p:cNvSpPr txBox="1"/>
            <p:nvPr/>
          </p:nvSpPr>
          <p:spPr>
            <a:xfrm>
              <a:off x="6741503" y="2850776"/>
              <a:ext cx="1250577" cy="98488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sp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it-IT" sz="48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Lucida Grande"/>
                </a:rPr>
                <a:t>1</a:t>
              </a:r>
            </a:p>
          </p:txBody>
        </p:sp>
      </p:grpSp>
      <p:grpSp>
        <p:nvGrpSpPr>
          <p:cNvPr id="39" name="Gruppo 38"/>
          <p:cNvGrpSpPr/>
          <p:nvPr userDrawn="1"/>
        </p:nvGrpSpPr>
        <p:grpSpPr>
          <a:xfrm>
            <a:off x="17883648" y="2673620"/>
            <a:ext cx="1338469" cy="1338469"/>
            <a:chOff x="6697558" y="2681451"/>
            <a:chExt cx="1338469" cy="1338469"/>
          </a:xfrm>
        </p:grpSpPr>
        <p:sp>
          <p:nvSpPr>
            <p:cNvPr id="40" name="Ovale 39"/>
            <p:cNvSpPr/>
            <p:nvPr/>
          </p:nvSpPr>
          <p:spPr>
            <a:xfrm>
              <a:off x="6697558" y="2681451"/>
              <a:ext cx="1338469" cy="1338469"/>
            </a:xfrm>
            <a:prstGeom prst="ellipse">
              <a:avLst/>
            </a:prstGeom>
            <a:solidFill>
              <a:srgbClr val="FFFFFF"/>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6400" b="0" i="0" u="none" strike="noStrike" cap="none" spc="0" normalizeH="0" baseline="0" dirty="0">
                <a:ln>
                  <a:noFill/>
                </a:ln>
                <a:solidFill>
                  <a:srgbClr val="000000"/>
                </a:solidFill>
                <a:effectLst/>
                <a:uFillTx/>
                <a:latin typeface="Lucida Grande"/>
                <a:ea typeface="Lucida Grande"/>
                <a:cs typeface="Lucida Grande"/>
                <a:sym typeface="Lucida Grande"/>
              </a:endParaRPr>
            </a:p>
          </p:txBody>
        </p:sp>
        <p:sp>
          <p:nvSpPr>
            <p:cNvPr id="41" name="CasellaDiTesto 40"/>
            <p:cNvSpPr txBox="1"/>
            <p:nvPr/>
          </p:nvSpPr>
          <p:spPr>
            <a:xfrm>
              <a:off x="6741503" y="2850776"/>
              <a:ext cx="1250577" cy="98488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sp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it-IT" sz="48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Lucida Grande"/>
                </a:rPr>
                <a:t>2</a:t>
              </a:r>
            </a:p>
          </p:txBody>
        </p:sp>
      </p:grpSp>
      <p:sp>
        <p:nvSpPr>
          <p:cNvPr id="42" name="Segnaposto testo 3"/>
          <p:cNvSpPr>
            <a:spLocks noGrp="1"/>
          </p:cNvSpPr>
          <p:nvPr>
            <p:ph type="body" sz="quarter" idx="19" hasCustomPrompt="1"/>
          </p:nvPr>
        </p:nvSpPr>
        <p:spPr>
          <a:xfrm>
            <a:off x="13452479" y="4916557"/>
            <a:ext cx="10225087" cy="7989818"/>
          </a:xfrm>
          <a:prstGeom prst="rect">
            <a:avLst/>
          </a:prstGeom>
        </p:spPr>
        <p:txBody>
          <a:bodyPr/>
          <a:lstStyle>
            <a:lvl1pPr marL="496888" indent="-457200">
              <a:buClr>
                <a:srgbClr val="A70C35"/>
              </a:buClr>
              <a:buFont typeface="Wingdings" panose="05000000000000000000" pitchFamily="2" charset="2"/>
              <a:buChar char="v"/>
              <a:defRPr lang="it-IT" sz="2800" b="0" i="0" smtClean="0">
                <a:effectLst/>
                <a:latin typeface="Arial" panose="020B0604020202020204" pitchFamily="34" charset="0"/>
                <a:ea typeface="Microsoft YaHei Light" panose="020B0502040204020203" pitchFamily="34" charset="-122"/>
                <a:cs typeface="Arial" panose="020B0604020202020204" pitchFamily="34" charset="0"/>
              </a:defRPr>
            </a:lvl1pPr>
            <a:lvl2pPr marL="1303337" indent="-857250">
              <a:buClr>
                <a:srgbClr val="A70C35"/>
              </a:buClr>
              <a:buFont typeface="Wingdings" panose="05000000000000000000" pitchFamily="2" charset="2"/>
              <a:buChar char="§"/>
              <a:defRPr sz="28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2320607" indent="-960120">
              <a:buFont typeface="Arial" panose="020B0604020202020204" pitchFamily="34" charset="0"/>
              <a:buChar char="+"/>
              <a:defRPr sz="2800" baseline="0">
                <a:latin typeface="Arial" panose="020B0604020202020204" pitchFamily="34" charset="0"/>
                <a:cs typeface="Arial" panose="020B0604020202020204" pitchFamily="34" charset="0"/>
              </a:defRPr>
            </a:lvl4pPr>
            <a:lvl5pPr marL="2884487" indent="-1066800">
              <a:buFont typeface="Arial" panose="020B0604020202020204" pitchFamily="34" charset="0"/>
              <a:buChar char="̶"/>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p>
          <a:p>
            <a:pPr lvl="0"/>
            <a:r>
              <a:rPr lang="it-IT" b="0" i="0" dirty="0" err="1">
                <a:solidFill>
                  <a:srgbClr val="000000"/>
                </a:solidFill>
                <a:effectLst/>
                <a:latin typeface="Open Sans"/>
              </a:rPr>
              <a:t>Duis</a:t>
            </a:r>
            <a:r>
              <a:rPr lang="it-IT" b="0" i="0" dirty="0">
                <a:solidFill>
                  <a:srgbClr val="000000"/>
                </a:solidFill>
                <a:effectLst/>
                <a:latin typeface="Open Sans"/>
              </a:rPr>
              <a:t> </a:t>
            </a:r>
            <a:r>
              <a:rPr lang="it-IT" b="0" i="0" dirty="0" err="1">
                <a:solidFill>
                  <a:srgbClr val="000000"/>
                </a:solidFill>
                <a:effectLst/>
                <a:latin typeface="Open Sans"/>
              </a:rPr>
              <a:t>aute</a:t>
            </a:r>
            <a:r>
              <a:rPr lang="it-IT" b="0" i="0" dirty="0">
                <a:solidFill>
                  <a:srgbClr val="000000"/>
                </a:solidFill>
                <a:effectLst/>
                <a:latin typeface="Open Sans"/>
              </a:rPr>
              <a:t> </a:t>
            </a:r>
            <a:r>
              <a:rPr lang="it-IT" b="0" i="0" dirty="0" err="1">
                <a:solidFill>
                  <a:srgbClr val="000000"/>
                </a:solidFill>
                <a:effectLst/>
                <a:latin typeface="Open Sans"/>
              </a:rPr>
              <a:t>irure</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in </a:t>
            </a:r>
            <a:r>
              <a:rPr lang="it-IT" b="0" i="0" dirty="0" err="1">
                <a:solidFill>
                  <a:srgbClr val="000000"/>
                </a:solidFill>
                <a:effectLst/>
                <a:latin typeface="Open Sans"/>
              </a:rPr>
              <a:t>reprehenderit</a:t>
            </a:r>
            <a:r>
              <a:rPr lang="it-IT" b="0" i="0" dirty="0">
                <a:solidFill>
                  <a:srgbClr val="000000"/>
                </a:solidFill>
                <a:effectLst/>
                <a:latin typeface="Open Sans"/>
              </a:rPr>
              <a:t> in </a:t>
            </a:r>
            <a:r>
              <a:rPr lang="it-IT" b="0" i="0" dirty="0" err="1">
                <a:solidFill>
                  <a:srgbClr val="000000"/>
                </a:solidFill>
                <a:effectLst/>
                <a:latin typeface="Open Sans"/>
              </a:rPr>
              <a:t>voluptate</a:t>
            </a:r>
            <a:r>
              <a:rPr lang="it-IT" b="0" i="0" dirty="0">
                <a:solidFill>
                  <a:srgbClr val="000000"/>
                </a:solidFill>
                <a:effectLst/>
                <a:latin typeface="Open Sans"/>
              </a:rPr>
              <a:t> </a:t>
            </a:r>
            <a:r>
              <a:rPr lang="it-IT" b="0" i="0" dirty="0" err="1">
                <a:solidFill>
                  <a:srgbClr val="000000"/>
                </a:solidFill>
                <a:effectLst/>
                <a:latin typeface="Open Sans"/>
              </a:rPr>
              <a:t>velit</a:t>
            </a:r>
            <a:r>
              <a:rPr lang="it-IT" b="0" i="0" dirty="0">
                <a:solidFill>
                  <a:srgbClr val="000000"/>
                </a:solidFill>
                <a:effectLst/>
                <a:latin typeface="Open Sans"/>
              </a:rPr>
              <a:t> esse </a:t>
            </a:r>
            <a:r>
              <a:rPr lang="it-IT" b="0" i="0" dirty="0" err="1">
                <a:solidFill>
                  <a:srgbClr val="000000"/>
                </a:solidFill>
                <a:effectLst/>
                <a:latin typeface="Open Sans"/>
              </a:rPr>
              <a:t>cillum</a:t>
            </a:r>
            <a:r>
              <a:rPr lang="it-IT" b="0" i="0" dirty="0">
                <a:solidFill>
                  <a:srgbClr val="000000"/>
                </a:solidFill>
                <a:effectLst/>
                <a:latin typeface="Open Sans"/>
              </a:rPr>
              <a:t> dolore </a:t>
            </a:r>
            <a:r>
              <a:rPr lang="it-IT" b="0" i="0" dirty="0" err="1">
                <a:solidFill>
                  <a:srgbClr val="000000"/>
                </a:solidFill>
                <a:effectLst/>
                <a:latin typeface="Open Sans"/>
              </a:rPr>
              <a:t>eu</a:t>
            </a:r>
            <a:r>
              <a:rPr lang="it-IT" b="0" i="0" dirty="0">
                <a:solidFill>
                  <a:srgbClr val="000000"/>
                </a:solidFill>
                <a:effectLst/>
                <a:latin typeface="Open Sans"/>
              </a:rPr>
              <a:t> </a:t>
            </a:r>
            <a:r>
              <a:rPr lang="it-IT" b="0" i="0" dirty="0" err="1">
                <a:solidFill>
                  <a:srgbClr val="000000"/>
                </a:solidFill>
                <a:effectLst/>
                <a:latin typeface="Open Sans"/>
              </a:rPr>
              <a:t>fugiat</a:t>
            </a:r>
            <a:r>
              <a:rPr lang="it-IT" b="0" i="0" dirty="0">
                <a:solidFill>
                  <a:srgbClr val="000000"/>
                </a:solidFill>
                <a:effectLst/>
                <a:latin typeface="Open Sans"/>
              </a:rPr>
              <a:t> nulla </a:t>
            </a:r>
            <a:r>
              <a:rPr lang="it-IT" b="0" i="0" dirty="0" err="1">
                <a:solidFill>
                  <a:srgbClr val="000000"/>
                </a:solidFill>
                <a:effectLst/>
                <a:latin typeface="Open Sans"/>
              </a:rPr>
              <a:t>pariatur</a:t>
            </a:r>
            <a:r>
              <a:rPr lang="it-IT" b="0" i="0" dirty="0">
                <a:solidFill>
                  <a:srgbClr val="000000"/>
                </a:solidFill>
                <a:effectLst/>
                <a:latin typeface="Open Sans"/>
              </a:rPr>
              <a:t>. </a:t>
            </a:r>
            <a:r>
              <a:rPr lang="it-IT" b="0" i="0" dirty="0" err="1">
                <a:solidFill>
                  <a:srgbClr val="000000"/>
                </a:solidFill>
                <a:effectLst/>
                <a:latin typeface="Open Sans"/>
              </a:rPr>
              <a:t>Excepteur</a:t>
            </a:r>
            <a:r>
              <a:rPr lang="it-IT" b="0" i="0" dirty="0">
                <a:solidFill>
                  <a:srgbClr val="000000"/>
                </a:solidFill>
                <a:effectLst/>
                <a:latin typeface="Open Sans"/>
              </a:rPr>
              <a:t> </a:t>
            </a:r>
            <a:r>
              <a:rPr lang="it-IT" b="0" i="0" dirty="0" err="1">
                <a:solidFill>
                  <a:srgbClr val="000000"/>
                </a:solidFill>
                <a:effectLst/>
                <a:latin typeface="Open Sans"/>
              </a:rPr>
              <a:t>sint</a:t>
            </a:r>
            <a:r>
              <a:rPr lang="it-IT" b="0" i="0" dirty="0">
                <a:solidFill>
                  <a:srgbClr val="000000"/>
                </a:solidFill>
                <a:effectLst/>
                <a:latin typeface="Open Sans"/>
              </a:rPr>
              <a:t> </a:t>
            </a:r>
            <a:r>
              <a:rPr lang="it-IT" b="0" i="0" dirty="0" err="1">
                <a:solidFill>
                  <a:srgbClr val="000000"/>
                </a:solidFill>
                <a:effectLst/>
                <a:latin typeface="Open Sans"/>
              </a:rPr>
              <a:t>occaecat</a:t>
            </a:r>
            <a:r>
              <a:rPr lang="it-IT" b="0" i="0" dirty="0">
                <a:solidFill>
                  <a:srgbClr val="000000"/>
                </a:solidFill>
                <a:effectLst/>
                <a:latin typeface="Open Sans"/>
              </a:rPr>
              <a:t> </a:t>
            </a:r>
            <a:r>
              <a:rPr lang="it-IT" b="0" i="0" dirty="0" err="1">
                <a:solidFill>
                  <a:srgbClr val="000000"/>
                </a:solidFill>
                <a:effectLst/>
                <a:latin typeface="Open Sans"/>
              </a:rPr>
              <a:t>cupidatat</a:t>
            </a:r>
            <a:r>
              <a:rPr lang="it-IT" b="0" i="0" dirty="0">
                <a:solidFill>
                  <a:srgbClr val="000000"/>
                </a:solidFill>
                <a:effectLst/>
                <a:latin typeface="Open Sans"/>
              </a:rPr>
              <a:t> non </a:t>
            </a:r>
            <a:r>
              <a:rPr lang="it-IT" b="0" i="0" dirty="0" err="1">
                <a:solidFill>
                  <a:srgbClr val="000000"/>
                </a:solidFill>
                <a:effectLst/>
                <a:latin typeface="Open Sans"/>
              </a:rPr>
              <a:t>proident</a:t>
            </a:r>
            <a:r>
              <a:rPr lang="it-IT" b="0" i="0" dirty="0">
                <a:solidFill>
                  <a:srgbClr val="000000"/>
                </a:solidFill>
                <a:effectLst/>
                <a:latin typeface="Open Sans"/>
              </a:rPr>
              <a:t>, </a:t>
            </a:r>
            <a:r>
              <a:rPr lang="it-IT" b="0" i="0" dirty="0" err="1">
                <a:solidFill>
                  <a:srgbClr val="000000"/>
                </a:solidFill>
                <a:effectLst/>
                <a:latin typeface="Open Sans"/>
              </a:rPr>
              <a:t>sunt</a:t>
            </a:r>
            <a:r>
              <a:rPr lang="it-IT" b="0" i="0" dirty="0">
                <a:solidFill>
                  <a:srgbClr val="000000"/>
                </a:solidFill>
                <a:effectLst/>
                <a:latin typeface="Open Sans"/>
              </a:rPr>
              <a:t> in culpa qui officia </a:t>
            </a:r>
            <a:r>
              <a:rPr lang="it-IT" b="0" i="0" dirty="0" err="1">
                <a:solidFill>
                  <a:srgbClr val="000000"/>
                </a:solidFill>
                <a:effectLst/>
                <a:latin typeface="Open Sans"/>
              </a:rPr>
              <a:t>deserunt</a:t>
            </a:r>
            <a:r>
              <a:rPr lang="it-IT" b="0" i="0" dirty="0">
                <a:solidFill>
                  <a:srgbClr val="000000"/>
                </a:solidFill>
                <a:effectLst/>
                <a:latin typeface="Open Sans"/>
              </a:rPr>
              <a:t> </a:t>
            </a:r>
            <a:r>
              <a:rPr lang="it-IT" b="0" i="0" dirty="0" err="1">
                <a:solidFill>
                  <a:srgbClr val="000000"/>
                </a:solidFill>
                <a:effectLst/>
                <a:latin typeface="Open Sans"/>
              </a:rPr>
              <a:t>mollit</a:t>
            </a:r>
            <a:r>
              <a:rPr lang="it-IT" b="0" i="0" dirty="0">
                <a:solidFill>
                  <a:srgbClr val="000000"/>
                </a:solidFill>
                <a:effectLst/>
                <a:latin typeface="Open Sans"/>
              </a:rPr>
              <a:t> </a:t>
            </a:r>
            <a:r>
              <a:rPr lang="it-IT" b="0" i="0" dirty="0" err="1">
                <a:solidFill>
                  <a:srgbClr val="000000"/>
                </a:solidFill>
                <a:effectLst/>
                <a:latin typeface="Open Sans"/>
              </a:rPr>
              <a:t>anim</a:t>
            </a:r>
            <a:r>
              <a:rPr lang="it-IT" b="0" i="0" dirty="0">
                <a:solidFill>
                  <a:srgbClr val="000000"/>
                </a:solidFill>
                <a:effectLst/>
                <a:latin typeface="Open Sans"/>
              </a:rPr>
              <a:t> id est </a:t>
            </a:r>
            <a:r>
              <a:rPr lang="it-IT" b="0" i="0" dirty="0" err="1">
                <a:solidFill>
                  <a:srgbClr val="000000"/>
                </a:solidFill>
                <a:effectLst/>
                <a:latin typeface="Open Sans"/>
              </a:rPr>
              <a:t>laborum</a:t>
            </a:r>
            <a:r>
              <a:rPr lang="it-IT" b="0" i="0" dirty="0">
                <a:solidFill>
                  <a:srgbClr val="000000"/>
                </a:solidFill>
                <a:effectLst/>
                <a:latin typeface="Open Sans"/>
              </a:rPr>
              <a:t>.</a:t>
            </a:r>
          </a:p>
          <a:p>
            <a:pPr lvl="1"/>
            <a:r>
              <a:rPr lang="it-IT" b="0" i="0" dirty="0">
                <a:solidFill>
                  <a:srgbClr val="000000"/>
                </a:solidFill>
                <a:effectLst/>
                <a:latin typeface="Open Sans"/>
              </a:rPr>
              <a:t>Secondo livello</a:t>
            </a:r>
          </a:p>
        </p:txBody>
      </p:sp>
      <p:pic>
        <p:nvPicPr>
          <p:cNvPr id="17" name="Picture 18">
            <a:extLst>
              <a:ext uri="{FF2B5EF4-FFF2-40B4-BE49-F238E27FC236}">
                <a16:creationId xmlns:a16="http://schemas.microsoft.com/office/drawing/2014/main" id="{665EAB01-7C9C-4520-B7E5-58CA4AB3950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18" name="Segnaposto testo 5">
            <a:extLst>
              <a:ext uri="{FF2B5EF4-FFF2-40B4-BE49-F238E27FC236}">
                <a16:creationId xmlns:a16="http://schemas.microsoft.com/office/drawing/2014/main" id="{95207183-D084-42DE-B9C7-565BA96ECB8B}"/>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20" name="Segnaposto testo 7">
            <a:extLst>
              <a:ext uri="{FF2B5EF4-FFF2-40B4-BE49-F238E27FC236}">
                <a16:creationId xmlns:a16="http://schemas.microsoft.com/office/drawing/2014/main" id="{1F96B729-11FF-41F7-8AA0-CFF09F8C1CCE}"/>
              </a:ext>
            </a:extLst>
          </p:cNvPr>
          <p:cNvSpPr>
            <a:spLocks noGrp="1"/>
          </p:cNvSpPr>
          <p:nvPr>
            <p:ph type="body" sz="quarter" idx="20"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2735274530"/>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ati 3">
    <p:spTree>
      <p:nvGrpSpPr>
        <p:cNvPr id="1" name=""/>
        <p:cNvGrpSpPr/>
        <p:nvPr/>
      </p:nvGrpSpPr>
      <p:grpSpPr>
        <a:xfrm>
          <a:off x="0" y="0"/>
          <a:ext cx="0" cy="0"/>
          <a:chOff x="0" y="0"/>
          <a:chExt cx="0" cy="0"/>
        </a:xfrm>
      </p:grpSpPr>
      <p:sp>
        <p:nvSpPr>
          <p:cNvPr id="56" name="TextBox 9"/>
          <p:cNvSpPr txBox="1"/>
          <p:nvPr userDrawn="1"/>
        </p:nvSpPr>
        <p:spPr>
          <a:xfrm>
            <a:off x="13448387" y="3655133"/>
            <a:ext cx="4033476" cy="2400657"/>
          </a:xfrm>
          <a:prstGeom prst="rect">
            <a:avLst/>
          </a:prstGeom>
          <a:noFill/>
        </p:spPr>
        <p:txBody>
          <a:bodyPr wrap="none" rtlCol="0">
            <a:spAutoFit/>
          </a:bodyPr>
          <a:lstStyle/>
          <a:p>
            <a:r>
              <a:rPr lang="en-US" sz="15000" dirty="0">
                <a:solidFill>
                  <a:schemeClr val="bg2">
                    <a:lumMod val="50000"/>
                  </a:schemeClr>
                </a:solidFill>
                <a:latin typeface="+mj-lt"/>
                <a:ea typeface="Roboto Light" panose="02000000000000000000" pitchFamily="2" charset="0"/>
              </a:rPr>
              <a:t>15%</a:t>
            </a:r>
          </a:p>
        </p:txBody>
      </p:sp>
      <p:sp>
        <p:nvSpPr>
          <p:cNvPr id="57" name="TextBox 12"/>
          <p:cNvSpPr txBox="1"/>
          <p:nvPr userDrawn="1"/>
        </p:nvSpPr>
        <p:spPr>
          <a:xfrm>
            <a:off x="13448387" y="6832251"/>
            <a:ext cx="4033476" cy="2400657"/>
          </a:xfrm>
          <a:prstGeom prst="rect">
            <a:avLst/>
          </a:prstGeom>
          <a:noFill/>
        </p:spPr>
        <p:txBody>
          <a:bodyPr wrap="none" rtlCol="0">
            <a:spAutoFit/>
          </a:bodyPr>
          <a:lstStyle/>
          <a:p>
            <a:r>
              <a:rPr lang="en-US" sz="15000" dirty="0">
                <a:solidFill>
                  <a:schemeClr val="tx2">
                    <a:lumMod val="75000"/>
                  </a:schemeClr>
                </a:solidFill>
                <a:latin typeface="+mj-lt"/>
                <a:ea typeface="Roboto Light" panose="02000000000000000000" pitchFamily="2" charset="0"/>
              </a:rPr>
              <a:t>05%</a:t>
            </a:r>
          </a:p>
        </p:txBody>
      </p:sp>
      <p:sp>
        <p:nvSpPr>
          <p:cNvPr id="58" name="TextBox 15"/>
          <p:cNvSpPr txBox="1"/>
          <p:nvPr userDrawn="1"/>
        </p:nvSpPr>
        <p:spPr>
          <a:xfrm>
            <a:off x="13448387" y="10009368"/>
            <a:ext cx="4033476" cy="2400657"/>
          </a:xfrm>
          <a:prstGeom prst="rect">
            <a:avLst/>
          </a:prstGeom>
          <a:noFill/>
        </p:spPr>
        <p:txBody>
          <a:bodyPr wrap="none" rtlCol="0">
            <a:spAutoFit/>
          </a:bodyPr>
          <a:lstStyle/>
          <a:p>
            <a:r>
              <a:rPr lang="en-US" sz="15000" dirty="0">
                <a:solidFill>
                  <a:srgbClr val="A70C35"/>
                </a:solidFill>
                <a:latin typeface="+mj-lt"/>
                <a:ea typeface="Roboto Light" panose="02000000000000000000" pitchFamily="2" charset="0"/>
              </a:rPr>
              <a:t>80%</a:t>
            </a:r>
          </a:p>
        </p:txBody>
      </p:sp>
      <p:sp>
        <p:nvSpPr>
          <p:cNvPr id="59" name="Rectangle 18"/>
          <p:cNvSpPr/>
          <p:nvPr userDrawn="1"/>
        </p:nvSpPr>
        <p:spPr>
          <a:xfrm>
            <a:off x="18104436" y="3995194"/>
            <a:ext cx="5547727" cy="1754326"/>
          </a:xfrm>
          <a:prstGeom prst="rect">
            <a:avLst/>
          </a:prstGeom>
        </p:spPr>
        <p:txBody>
          <a:bodyPr wrap="square">
            <a:spAutoFit/>
          </a:bodyPr>
          <a:lstStyle/>
          <a:p>
            <a:pPr>
              <a:lnSpc>
                <a:spcPct val="150000"/>
              </a:lnSpc>
            </a:pPr>
            <a:r>
              <a:rPr lang="en-US" sz="3600" b="1" dirty="0">
                <a:solidFill>
                  <a:schemeClr val="bg2">
                    <a:lumMod val="50000"/>
                  </a:schemeClr>
                </a:solidFill>
                <a:latin typeface="+mj-lt"/>
                <a:ea typeface="Roboto" panose="02000000000000000000" pitchFamily="2" charset="0"/>
                <a:cs typeface="Open Sans Light" panose="020B0306030504020204" pitchFamily="34" charset="0"/>
              </a:rPr>
              <a:t>01. Services</a:t>
            </a:r>
            <a:r>
              <a:rPr lang="en-US" sz="2200" b="1" dirty="0">
                <a:solidFill>
                  <a:schemeClr val="bg2">
                    <a:lumMod val="50000"/>
                  </a:schemeClr>
                </a:solidFill>
                <a:latin typeface="+mj-lt"/>
                <a:ea typeface="Roboto" panose="02000000000000000000" pitchFamily="2" charset="0"/>
                <a:cs typeface="Open Sans Light" panose="020B0306030504020204" pitchFamily="34" charset="0"/>
              </a:rPr>
              <a:t> </a:t>
            </a:r>
            <a:r>
              <a:rPr lang="en-US" sz="2200" dirty="0">
                <a:solidFill>
                  <a:schemeClr val="bg2">
                    <a:lumMod val="50000"/>
                  </a:schemeClr>
                </a:solidFill>
                <a:latin typeface="+mj-lt"/>
                <a:ea typeface="Roboto" panose="02000000000000000000" pitchFamily="2" charset="0"/>
                <a:cs typeface="Open Sans Light" panose="020B0306030504020204" pitchFamily="34" charset="0"/>
              </a:rPr>
              <a:t>Name</a:t>
            </a:r>
          </a:p>
          <a:p>
            <a:pPr>
              <a:lnSpc>
                <a:spcPct val="150000"/>
              </a:lnSpc>
            </a:pPr>
            <a:r>
              <a:rPr lang="en-US" sz="1800" dirty="0">
                <a:solidFill>
                  <a:schemeClr val="bg2">
                    <a:lumMod val="50000"/>
                  </a:schemeClr>
                </a:solidFill>
                <a:latin typeface="+mj-lt"/>
                <a:ea typeface="Roboto Light" panose="02000000000000000000" pitchFamily="2" charset="0"/>
                <a:cs typeface="Open Sans Light" panose="020B0306030504020204" pitchFamily="34" charset="0"/>
              </a:rPr>
              <a:t>Quickly repurpose top-line innovation before global communities. Efficiently benchmark.</a:t>
            </a:r>
          </a:p>
        </p:txBody>
      </p:sp>
      <p:sp>
        <p:nvSpPr>
          <p:cNvPr id="60" name="Rectangle 19"/>
          <p:cNvSpPr/>
          <p:nvPr userDrawn="1"/>
        </p:nvSpPr>
        <p:spPr>
          <a:xfrm>
            <a:off x="18104436" y="7172312"/>
            <a:ext cx="5547727" cy="1754326"/>
          </a:xfrm>
          <a:prstGeom prst="rect">
            <a:avLst/>
          </a:prstGeom>
        </p:spPr>
        <p:txBody>
          <a:bodyPr wrap="square">
            <a:spAutoFit/>
          </a:bodyPr>
          <a:lstStyle/>
          <a:p>
            <a:pPr>
              <a:lnSpc>
                <a:spcPct val="150000"/>
              </a:lnSpc>
            </a:pPr>
            <a:r>
              <a:rPr lang="en-US" sz="3600" b="1">
                <a:solidFill>
                  <a:schemeClr val="bg2">
                    <a:lumMod val="50000"/>
                  </a:schemeClr>
                </a:solidFill>
                <a:latin typeface="+mj-lt"/>
                <a:ea typeface="Roboto" panose="02000000000000000000" pitchFamily="2" charset="0"/>
                <a:cs typeface="Open Sans Light" panose="020B0306030504020204" pitchFamily="34" charset="0"/>
              </a:rPr>
              <a:t>02. Services </a:t>
            </a:r>
            <a:r>
              <a:rPr lang="en-US" sz="2200">
                <a:solidFill>
                  <a:schemeClr val="bg2">
                    <a:lumMod val="50000"/>
                  </a:schemeClr>
                </a:solidFill>
                <a:latin typeface="+mj-lt"/>
                <a:ea typeface="Roboto" panose="02000000000000000000" pitchFamily="2" charset="0"/>
                <a:cs typeface="Open Sans Light" panose="020B0306030504020204" pitchFamily="34" charset="0"/>
              </a:rPr>
              <a:t>Name</a:t>
            </a:r>
          </a:p>
          <a:p>
            <a:pPr>
              <a:lnSpc>
                <a:spcPct val="150000"/>
              </a:lnSpc>
            </a:pPr>
            <a:r>
              <a:rPr lang="en-US" sz="1800">
                <a:solidFill>
                  <a:schemeClr val="bg2">
                    <a:lumMod val="50000"/>
                  </a:schemeClr>
                </a:solidFill>
                <a:latin typeface="+mj-lt"/>
                <a:ea typeface="Roboto Light" panose="02000000000000000000" pitchFamily="2" charset="0"/>
                <a:cs typeface="Open Sans Light" panose="020B0306030504020204" pitchFamily="34" charset="0"/>
              </a:rPr>
              <a:t>Quickly repurpose top-line innovation before global communities. Efficiently benchmark.</a:t>
            </a:r>
          </a:p>
        </p:txBody>
      </p:sp>
      <p:sp>
        <p:nvSpPr>
          <p:cNvPr id="61" name="Rectangle 20"/>
          <p:cNvSpPr/>
          <p:nvPr userDrawn="1"/>
        </p:nvSpPr>
        <p:spPr>
          <a:xfrm>
            <a:off x="18104436" y="10349429"/>
            <a:ext cx="5547727" cy="1754326"/>
          </a:xfrm>
          <a:prstGeom prst="rect">
            <a:avLst/>
          </a:prstGeom>
        </p:spPr>
        <p:txBody>
          <a:bodyPr wrap="square">
            <a:spAutoFit/>
          </a:bodyPr>
          <a:lstStyle/>
          <a:p>
            <a:pPr>
              <a:lnSpc>
                <a:spcPct val="150000"/>
              </a:lnSpc>
            </a:pPr>
            <a:r>
              <a:rPr lang="en-US" sz="3600" b="1" dirty="0">
                <a:solidFill>
                  <a:schemeClr val="bg2">
                    <a:lumMod val="50000"/>
                  </a:schemeClr>
                </a:solidFill>
                <a:latin typeface="+mj-lt"/>
                <a:ea typeface="Roboto" panose="02000000000000000000" pitchFamily="2" charset="0"/>
                <a:cs typeface="Open Sans Light" panose="020B0306030504020204" pitchFamily="34" charset="0"/>
              </a:rPr>
              <a:t>01. Services </a:t>
            </a:r>
            <a:r>
              <a:rPr lang="en-US" sz="2200" dirty="0">
                <a:solidFill>
                  <a:schemeClr val="bg2">
                    <a:lumMod val="50000"/>
                  </a:schemeClr>
                </a:solidFill>
                <a:latin typeface="+mj-lt"/>
                <a:ea typeface="Roboto" panose="02000000000000000000" pitchFamily="2" charset="0"/>
                <a:cs typeface="Open Sans Light" panose="020B0306030504020204" pitchFamily="34" charset="0"/>
              </a:rPr>
              <a:t>Name</a:t>
            </a:r>
          </a:p>
          <a:p>
            <a:pPr>
              <a:lnSpc>
                <a:spcPct val="150000"/>
              </a:lnSpc>
            </a:pPr>
            <a:r>
              <a:rPr lang="en-US" sz="1800" dirty="0">
                <a:solidFill>
                  <a:schemeClr val="bg2">
                    <a:lumMod val="50000"/>
                  </a:schemeClr>
                </a:solidFill>
                <a:latin typeface="+mj-lt"/>
                <a:ea typeface="Roboto Light" panose="02000000000000000000" pitchFamily="2" charset="0"/>
                <a:cs typeface="Open Sans Light" panose="020B0306030504020204" pitchFamily="34" charset="0"/>
              </a:rPr>
              <a:t>Quickly repurpose top-line innovation before global communities. Efficiently benchmark.</a:t>
            </a:r>
          </a:p>
        </p:txBody>
      </p:sp>
      <p:sp>
        <p:nvSpPr>
          <p:cNvPr id="98" name="Shape 5772"/>
          <p:cNvSpPr/>
          <p:nvPr userDrawn="1"/>
        </p:nvSpPr>
        <p:spPr>
          <a:xfrm>
            <a:off x="5356697" y="12702424"/>
            <a:ext cx="223349" cy="223349"/>
          </a:xfrm>
          <a:prstGeom prst="ellipse">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99" name="Shape 5773"/>
          <p:cNvSpPr/>
          <p:nvPr userDrawn="1"/>
        </p:nvSpPr>
        <p:spPr>
          <a:xfrm>
            <a:off x="7486111" y="12691721"/>
            <a:ext cx="223349" cy="223349"/>
          </a:xfrm>
          <a:prstGeom prst="ellipse">
            <a:avLst/>
          </a:prstGeom>
          <a:solidFill>
            <a:schemeClr val="bg2">
              <a:lumMod val="75000"/>
            </a:schemeClr>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00" name="Shape 5774"/>
          <p:cNvSpPr/>
          <p:nvPr userDrawn="1"/>
        </p:nvSpPr>
        <p:spPr>
          <a:xfrm>
            <a:off x="2239486" y="5330839"/>
            <a:ext cx="2305889" cy="626534"/>
          </a:xfrm>
          <a:prstGeom prst="roundRect">
            <a:avLst>
              <a:gd name="adj" fmla="val 0"/>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4400">
              <a:latin typeface="+mj-lt"/>
              <a:ea typeface="Oswald Book" charset="0"/>
              <a:cs typeface="Oswald Book" charset="0"/>
            </a:endParaRPr>
          </a:p>
        </p:txBody>
      </p:sp>
      <p:sp>
        <p:nvSpPr>
          <p:cNvPr id="101" name="Shape 5775"/>
          <p:cNvSpPr/>
          <p:nvPr userDrawn="1"/>
        </p:nvSpPr>
        <p:spPr>
          <a:xfrm>
            <a:off x="2239486" y="9240661"/>
            <a:ext cx="2305889" cy="626534"/>
          </a:xfrm>
          <a:prstGeom prst="roundRect">
            <a:avLst>
              <a:gd name="adj" fmla="val 0"/>
            </a:avLst>
          </a:prstGeom>
          <a:solidFill>
            <a:schemeClr val="bg2">
              <a:lumMod val="75000"/>
            </a:schemeClr>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4400">
              <a:latin typeface="+mj-lt"/>
              <a:ea typeface="Oswald Book" charset="0"/>
              <a:cs typeface="Oswald Book" charset="0"/>
            </a:endParaRPr>
          </a:p>
        </p:txBody>
      </p:sp>
      <p:grpSp>
        <p:nvGrpSpPr>
          <p:cNvPr id="4" name="Gruppo 3"/>
          <p:cNvGrpSpPr/>
          <p:nvPr userDrawn="1"/>
        </p:nvGrpSpPr>
        <p:grpSpPr>
          <a:xfrm>
            <a:off x="4958677" y="4390222"/>
            <a:ext cx="6419373" cy="6388510"/>
            <a:chOff x="4931067" y="4159090"/>
            <a:chExt cx="5400834" cy="5374868"/>
          </a:xfrm>
        </p:grpSpPr>
        <p:sp>
          <p:nvSpPr>
            <p:cNvPr id="102" name="Shape 5776"/>
            <p:cNvSpPr/>
            <p:nvPr userDrawn="1"/>
          </p:nvSpPr>
          <p:spPr>
            <a:xfrm>
              <a:off x="4931067" y="4159090"/>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rgbClr val="A70C35"/>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03" name="Shape 5777"/>
            <p:cNvSpPr/>
            <p:nvPr userDrawn="1"/>
          </p:nvSpPr>
          <p:spPr>
            <a:xfrm>
              <a:off x="5492030" y="4159090"/>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7" y="1158"/>
                    <a:pt x="6237" y="2226"/>
                    <a:pt x="7924" y="2885"/>
                  </a:cubicBezTo>
                  <a:cubicBezTo>
                    <a:pt x="9611" y="3544"/>
                    <a:pt x="12335" y="3544"/>
                    <a:pt x="14021" y="2885"/>
                  </a:cubicBezTo>
                  <a:cubicBezTo>
                    <a:pt x="15708" y="2225"/>
                    <a:pt x="15708" y="1158"/>
                    <a:pt x="14021" y="499"/>
                  </a:cubicBezTo>
                  <a:cubicBezTo>
                    <a:pt x="13178" y="169"/>
                    <a:pt x="12090" y="0"/>
                    <a:pt x="10985" y="0"/>
                  </a:cubicBezTo>
                  <a:close/>
                  <a:moveTo>
                    <a:pt x="5530" y="3706"/>
                  </a:moveTo>
                  <a:cubicBezTo>
                    <a:pt x="1654"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41" y="3706"/>
                    <a:pt x="16342" y="3706"/>
                  </a:cubicBezTo>
                  <a:cubicBezTo>
                    <a:pt x="5545" y="3706"/>
                    <a:pt x="5530" y="3706"/>
                    <a:pt x="5530" y="3706"/>
                  </a:cubicBezTo>
                  <a:close/>
                </a:path>
              </a:pathLst>
            </a:custGeom>
            <a:solidFill>
              <a:srgbClr val="A70C35"/>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04" name="Shape 5778"/>
            <p:cNvSpPr/>
            <p:nvPr userDrawn="1"/>
          </p:nvSpPr>
          <p:spPr>
            <a:xfrm>
              <a:off x="6052994" y="4159090"/>
              <a:ext cx="351355"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7" y="1158"/>
                    <a:pt x="6237" y="2226"/>
                    <a:pt x="7924" y="2885"/>
                  </a:cubicBezTo>
                  <a:cubicBezTo>
                    <a:pt x="9611" y="3544"/>
                    <a:pt x="12335" y="3544"/>
                    <a:pt x="14021" y="2885"/>
                  </a:cubicBezTo>
                  <a:cubicBezTo>
                    <a:pt x="15708" y="2225"/>
                    <a:pt x="15708" y="1158"/>
                    <a:pt x="14021" y="499"/>
                  </a:cubicBezTo>
                  <a:cubicBezTo>
                    <a:pt x="13178" y="169"/>
                    <a:pt x="12090" y="0"/>
                    <a:pt x="10985" y="0"/>
                  </a:cubicBezTo>
                  <a:close/>
                  <a:moveTo>
                    <a:pt x="5554" y="3706"/>
                  </a:moveTo>
                  <a:cubicBezTo>
                    <a:pt x="1678"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67" y="12428"/>
                    <a:pt x="19674" y="12428"/>
                  </a:cubicBezTo>
                  <a:cubicBezTo>
                    <a:pt x="20782" y="12428"/>
                    <a:pt x="21600" y="12100"/>
                    <a:pt x="21600" y="11773"/>
                  </a:cubicBezTo>
                  <a:cubicBezTo>
                    <a:pt x="21600" y="5336"/>
                    <a:pt x="21600" y="5339"/>
                    <a:pt x="21600" y="5339"/>
                  </a:cubicBezTo>
                  <a:cubicBezTo>
                    <a:pt x="21600" y="4793"/>
                    <a:pt x="19941" y="3706"/>
                    <a:pt x="16342" y="3706"/>
                  </a:cubicBezTo>
                  <a:cubicBezTo>
                    <a:pt x="5545" y="3706"/>
                    <a:pt x="5554" y="3706"/>
                    <a:pt x="5554" y="3706"/>
                  </a:cubicBezTo>
                  <a:close/>
                </a:path>
              </a:pathLst>
            </a:custGeom>
            <a:solidFill>
              <a:srgbClr val="A70C35"/>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05" name="Shape 5779"/>
            <p:cNvSpPr/>
            <p:nvPr userDrawn="1"/>
          </p:nvSpPr>
          <p:spPr>
            <a:xfrm>
              <a:off x="6614360" y="4159090"/>
              <a:ext cx="350956" cy="887022"/>
            </a:xfrm>
            <a:custGeom>
              <a:avLst/>
              <a:gdLst/>
              <a:ahLst/>
              <a:cxnLst>
                <a:cxn ang="0">
                  <a:pos x="wd2" y="hd2"/>
                </a:cxn>
                <a:cxn ang="5400000">
                  <a:pos x="wd2" y="hd2"/>
                </a:cxn>
                <a:cxn ang="10800000">
                  <a:pos x="wd2" y="hd2"/>
                </a:cxn>
                <a:cxn ang="16200000">
                  <a:pos x="wd2" y="hd2"/>
                </a:cxn>
              </a:cxnLst>
              <a:rect l="0" t="0" r="r" b="b"/>
              <a:pathLst>
                <a:path w="21600" h="21600" extrusionOk="0">
                  <a:moveTo>
                    <a:pt x="10973" y="0"/>
                  </a:moveTo>
                  <a:cubicBezTo>
                    <a:pt x="9866" y="0"/>
                    <a:pt x="8753" y="169"/>
                    <a:pt x="7908" y="499"/>
                  </a:cubicBezTo>
                  <a:cubicBezTo>
                    <a:pt x="6220" y="1158"/>
                    <a:pt x="6220" y="2226"/>
                    <a:pt x="7908" y="2885"/>
                  </a:cubicBezTo>
                  <a:cubicBezTo>
                    <a:pt x="9597" y="3544"/>
                    <a:pt x="12349" y="3544"/>
                    <a:pt x="14038" y="2885"/>
                  </a:cubicBezTo>
                  <a:cubicBezTo>
                    <a:pt x="15726" y="2225"/>
                    <a:pt x="15726" y="1158"/>
                    <a:pt x="14038" y="499"/>
                  </a:cubicBezTo>
                  <a:cubicBezTo>
                    <a:pt x="13193" y="169"/>
                    <a:pt x="12080" y="0"/>
                    <a:pt x="10973" y="0"/>
                  </a:cubicBezTo>
                  <a:close/>
                  <a:moveTo>
                    <a:pt x="5536" y="3706"/>
                  </a:moveTo>
                  <a:cubicBezTo>
                    <a:pt x="1656" y="3706"/>
                    <a:pt x="0" y="5010"/>
                    <a:pt x="0" y="5446"/>
                  </a:cubicBezTo>
                  <a:cubicBezTo>
                    <a:pt x="0" y="11775"/>
                    <a:pt x="0" y="11773"/>
                    <a:pt x="0" y="11773"/>
                  </a:cubicBezTo>
                  <a:cubicBezTo>
                    <a:pt x="0" y="12100"/>
                    <a:pt x="819" y="12428"/>
                    <a:pt x="1928" y="12428"/>
                  </a:cubicBezTo>
                  <a:cubicBezTo>
                    <a:pt x="3036" y="12428"/>
                    <a:pt x="3584" y="12100"/>
                    <a:pt x="3584" y="11773"/>
                  </a:cubicBezTo>
                  <a:cubicBezTo>
                    <a:pt x="3584" y="6536"/>
                    <a:pt x="3584" y="6542"/>
                    <a:pt x="3584" y="6542"/>
                  </a:cubicBezTo>
                  <a:cubicBezTo>
                    <a:pt x="5247" y="6542"/>
                    <a:pt x="5264" y="6542"/>
                    <a:pt x="5264" y="6542"/>
                  </a:cubicBezTo>
                  <a:cubicBezTo>
                    <a:pt x="5264" y="11560"/>
                    <a:pt x="5264" y="11558"/>
                    <a:pt x="5264" y="11558"/>
                  </a:cubicBezTo>
                  <a:cubicBezTo>
                    <a:pt x="5264" y="11558"/>
                    <a:pt x="5264" y="11664"/>
                    <a:pt x="5264" y="11773"/>
                  </a:cubicBezTo>
                  <a:cubicBezTo>
                    <a:pt x="5264" y="20501"/>
                    <a:pt x="5264" y="20505"/>
                    <a:pt x="5264" y="20505"/>
                  </a:cubicBezTo>
                  <a:cubicBezTo>
                    <a:pt x="5264" y="21159"/>
                    <a:pt x="6374" y="21600"/>
                    <a:pt x="7760" y="21600"/>
                  </a:cubicBezTo>
                  <a:cubicBezTo>
                    <a:pt x="9146" y="21600"/>
                    <a:pt x="10256" y="21159"/>
                    <a:pt x="10256" y="20505"/>
                  </a:cubicBezTo>
                  <a:cubicBezTo>
                    <a:pt x="10256" y="12758"/>
                    <a:pt x="10256" y="12761"/>
                    <a:pt x="10256" y="12761"/>
                  </a:cubicBezTo>
                  <a:cubicBezTo>
                    <a:pt x="11365" y="12761"/>
                    <a:pt x="11344" y="12761"/>
                    <a:pt x="11344" y="12761"/>
                  </a:cubicBezTo>
                  <a:cubicBezTo>
                    <a:pt x="11344" y="20507"/>
                    <a:pt x="11344" y="20505"/>
                    <a:pt x="11344" y="20505"/>
                  </a:cubicBezTo>
                  <a:cubicBezTo>
                    <a:pt x="11344" y="21159"/>
                    <a:pt x="12454" y="21600"/>
                    <a:pt x="13840" y="21600"/>
                  </a:cubicBezTo>
                  <a:cubicBezTo>
                    <a:pt x="15226" y="21600"/>
                    <a:pt x="16336" y="21159"/>
                    <a:pt x="16336" y="20505"/>
                  </a:cubicBezTo>
                  <a:cubicBezTo>
                    <a:pt x="16336" y="6539"/>
                    <a:pt x="16336" y="6542"/>
                    <a:pt x="16336" y="6542"/>
                  </a:cubicBezTo>
                  <a:cubicBezTo>
                    <a:pt x="17722" y="6542"/>
                    <a:pt x="17720" y="6542"/>
                    <a:pt x="17720" y="6542"/>
                  </a:cubicBezTo>
                  <a:cubicBezTo>
                    <a:pt x="17720" y="11779"/>
                    <a:pt x="17720" y="11773"/>
                    <a:pt x="17720" y="11773"/>
                  </a:cubicBezTo>
                  <a:cubicBezTo>
                    <a:pt x="17720" y="12100"/>
                    <a:pt x="18564" y="12428"/>
                    <a:pt x="19672" y="12428"/>
                  </a:cubicBezTo>
                  <a:cubicBezTo>
                    <a:pt x="20781" y="12428"/>
                    <a:pt x="21600" y="12100"/>
                    <a:pt x="21600" y="11773"/>
                  </a:cubicBezTo>
                  <a:cubicBezTo>
                    <a:pt x="21600" y="5336"/>
                    <a:pt x="21600" y="5339"/>
                    <a:pt x="21600" y="5339"/>
                  </a:cubicBezTo>
                  <a:cubicBezTo>
                    <a:pt x="21600" y="4793"/>
                    <a:pt x="19939" y="3706"/>
                    <a:pt x="16336" y="3706"/>
                  </a:cubicBezTo>
                  <a:cubicBezTo>
                    <a:pt x="5526" y="3706"/>
                    <a:pt x="5536" y="3706"/>
                    <a:pt x="5536" y="3706"/>
                  </a:cubicBezTo>
                  <a:close/>
                </a:path>
              </a:pathLst>
            </a:custGeom>
            <a:solidFill>
              <a:srgbClr val="A70C35"/>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06" name="Shape 5780"/>
            <p:cNvSpPr/>
            <p:nvPr userDrawn="1"/>
          </p:nvSpPr>
          <p:spPr>
            <a:xfrm>
              <a:off x="7175323" y="4159090"/>
              <a:ext cx="351355" cy="887022"/>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5"/>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2"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rgbClr val="A70C35"/>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07" name="Shape 5781"/>
            <p:cNvSpPr/>
            <p:nvPr userDrawn="1"/>
          </p:nvSpPr>
          <p:spPr>
            <a:xfrm>
              <a:off x="7736285" y="4159090"/>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7" y="1158"/>
                    <a:pt x="6237" y="2226"/>
                    <a:pt x="7924" y="2885"/>
                  </a:cubicBezTo>
                  <a:cubicBezTo>
                    <a:pt x="9611" y="3544"/>
                    <a:pt x="12335" y="3544"/>
                    <a:pt x="14021" y="2885"/>
                  </a:cubicBezTo>
                  <a:cubicBezTo>
                    <a:pt x="15708" y="2225"/>
                    <a:pt x="15708" y="1158"/>
                    <a:pt x="14021" y="499"/>
                  </a:cubicBezTo>
                  <a:cubicBezTo>
                    <a:pt x="13178" y="169"/>
                    <a:pt x="12090" y="0"/>
                    <a:pt x="10985" y="0"/>
                  </a:cubicBezTo>
                  <a:close/>
                  <a:moveTo>
                    <a:pt x="5530" y="3706"/>
                  </a:moveTo>
                  <a:cubicBezTo>
                    <a:pt x="1654"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41" y="3706"/>
                    <a:pt x="16342" y="3706"/>
                  </a:cubicBezTo>
                  <a:cubicBezTo>
                    <a:pt x="5545" y="3706"/>
                    <a:pt x="5530" y="3706"/>
                    <a:pt x="5530" y="3706"/>
                  </a:cubicBezTo>
                  <a:close/>
                </a:path>
              </a:pathLst>
            </a:custGeom>
            <a:solidFill>
              <a:srgbClr val="A70C35"/>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08" name="Shape 5782"/>
            <p:cNvSpPr/>
            <p:nvPr userDrawn="1"/>
          </p:nvSpPr>
          <p:spPr>
            <a:xfrm>
              <a:off x="8297250" y="4159090"/>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8" y="1158"/>
                    <a:pt x="6237" y="2226"/>
                    <a:pt x="7924" y="2885"/>
                  </a:cubicBezTo>
                  <a:cubicBezTo>
                    <a:pt x="9611" y="3544"/>
                    <a:pt x="12360" y="3544"/>
                    <a:pt x="14046" y="2885"/>
                  </a:cubicBezTo>
                  <a:cubicBezTo>
                    <a:pt x="15733" y="2225"/>
                    <a:pt x="15733" y="1158"/>
                    <a:pt x="14046" y="499"/>
                  </a:cubicBezTo>
                  <a:cubicBezTo>
                    <a:pt x="13203" y="169"/>
                    <a:pt x="12090" y="0"/>
                    <a:pt x="10985" y="0"/>
                  </a:cubicBezTo>
                  <a:close/>
                  <a:moveTo>
                    <a:pt x="5554" y="3706"/>
                  </a:moveTo>
                  <a:cubicBezTo>
                    <a:pt x="1678"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67" y="12428"/>
                    <a:pt x="19675" y="12428"/>
                  </a:cubicBezTo>
                  <a:cubicBezTo>
                    <a:pt x="20782" y="12428"/>
                    <a:pt x="21600" y="12100"/>
                    <a:pt x="21600" y="11773"/>
                  </a:cubicBezTo>
                  <a:cubicBezTo>
                    <a:pt x="21600" y="5336"/>
                    <a:pt x="21600" y="5339"/>
                    <a:pt x="21600" y="5339"/>
                  </a:cubicBezTo>
                  <a:cubicBezTo>
                    <a:pt x="21600" y="4793"/>
                    <a:pt x="19941" y="3706"/>
                    <a:pt x="16342" y="3706"/>
                  </a:cubicBezTo>
                  <a:cubicBezTo>
                    <a:pt x="5545" y="3706"/>
                    <a:pt x="5554" y="3706"/>
                    <a:pt x="5554" y="3706"/>
                  </a:cubicBezTo>
                  <a:close/>
                </a:path>
              </a:pathLst>
            </a:custGeom>
            <a:solidFill>
              <a:srgbClr val="A70C35"/>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09" name="Shape 5783"/>
            <p:cNvSpPr/>
            <p:nvPr userDrawn="1"/>
          </p:nvSpPr>
          <p:spPr>
            <a:xfrm>
              <a:off x="8858616" y="4159090"/>
              <a:ext cx="350954" cy="887022"/>
            </a:xfrm>
            <a:custGeom>
              <a:avLst/>
              <a:gdLst/>
              <a:ahLst/>
              <a:cxnLst>
                <a:cxn ang="0">
                  <a:pos x="wd2" y="hd2"/>
                </a:cxn>
                <a:cxn ang="5400000">
                  <a:pos x="wd2" y="hd2"/>
                </a:cxn>
                <a:cxn ang="10800000">
                  <a:pos x="wd2" y="hd2"/>
                </a:cxn>
                <a:cxn ang="16200000">
                  <a:pos x="wd2" y="hd2"/>
                </a:cxn>
              </a:cxnLst>
              <a:rect l="0" t="0" r="r" b="b"/>
              <a:pathLst>
                <a:path w="21600" h="21600" extrusionOk="0">
                  <a:moveTo>
                    <a:pt x="10973" y="0"/>
                  </a:moveTo>
                  <a:cubicBezTo>
                    <a:pt x="9867" y="0"/>
                    <a:pt x="8753" y="169"/>
                    <a:pt x="7909" y="499"/>
                  </a:cubicBezTo>
                  <a:cubicBezTo>
                    <a:pt x="6220" y="1158"/>
                    <a:pt x="6220" y="2226"/>
                    <a:pt x="7909" y="2885"/>
                  </a:cubicBezTo>
                  <a:cubicBezTo>
                    <a:pt x="9597" y="3544"/>
                    <a:pt x="12349" y="3544"/>
                    <a:pt x="14038" y="2885"/>
                  </a:cubicBezTo>
                  <a:cubicBezTo>
                    <a:pt x="15726" y="2226"/>
                    <a:pt x="15726" y="1158"/>
                    <a:pt x="14038" y="499"/>
                  </a:cubicBezTo>
                  <a:cubicBezTo>
                    <a:pt x="13193" y="169"/>
                    <a:pt x="12080" y="0"/>
                    <a:pt x="10973" y="0"/>
                  </a:cubicBezTo>
                  <a:close/>
                  <a:moveTo>
                    <a:pt x="5536" y="3706"/>
                  </a:moveTo>
                  <a:cubicBezTo>
                    <a:pt x="1656" y="3706"/>
                    <a:pt x="0" y="5010"/>
                    <a:pt x="0" y="5446"/>
                  </a:cubicBezTo>
                  <a:cubicBezTo>
                    <a:pt x="0" y="11775"/>
                    <a:pt x="0" y="11773"/>
                    <a:pt x="0" y="11773"/>
                  </a:cubicBezTo>
                  <a:cubicBezTo>
                    <a:pt x="0" y="12100"/>
                    <a:pt x="819" y="12428"/>
                    <a:pt x="1928" y="12428"/>
                  </a:cubicBezTo>
                  <a:cubicBezTo>
                    <a:pt x="3036" y="12428"/>
                    <a:pt x="3584" y="12100"/>
                    <a:pt x="3584" y="11773"/>
                  </a:cubicBezTo>
                  <a:cubicBezTo>
                    <a:pt x="3584" y="6536"/>
                    <a:pt x="3584" y="6542"/>
                    <a:pt x="3584" y="6542"/>
                  </a:cubicBezTo>
                  <a:cubicBezTo>
                    <a:pt x="5247" y="6542"/>
                    <a:pt x="5264" y="6542"/>
                    <a:pt x="5264" y="6542"/>
                  </a:cubicBezTo>
                  <a:cubicBezTo>
                    <a:pt x="5264" y="11560"/>
                    <a:pt x="5264" y="11558"/>
                    <a:pt x="5264" y="11558"/>
                  </a:cubicBezTo>
                  <a:cubicBezTo>
                    <a:pt x="5264" y="11558"/>
                    <a:pt x="5264" y="11664"/>
                    <a:pt x="5264" y="11773"/>
                  </a:cubicBezTo>
                  <a:cubicBezTo>
                    <a:pt x="5264" y="20501"/>
                    <a:pt x="5264" y="20505"/>
                    <a:pt x="5264" y="20505"/>
                  </a:cubicBezTo>
                  <a:cubicBezTo>
                    <a:pt x="5264" y="21159"/>
                    <a:pt x="6374" y="21600"/>
                    <a:pt x="7760" y="21600"/>
                  </a:cubicBezTo>
                  <a:cubicBezTo>
                    <a:pt x="9146" y="21600"/>
                    <a:pt x="10256" y="21159"/>
                    <a:pt x="10256" y="20505"/>
                  </a:cubicBezTo>
                  <a:cubicBezTo>
                    <a:pt x="10256" y="12758"/>
                    <a:pt x="10256" y="12761"/>
                    <a:pt x="10256" y="12761"/>
                  </a:cubicBezTo>
                  <a:cubicBezTo>
                    <a:pt x="11365" y="12761"/>
                    <a:pt x="11344" y="12761"/>
                    <a:pt x="11344" y="12761"/>
                  </a:cubicBezTo>
                  <a:cubicBezTo>
                    <a:pt x="11344" y="20507"/>
                    <a:pt x="11344" y="20505"/>
                    <a:pt x="11344" y="20505"/>
                  </a:cubicBezTo>
                  <a:cubicBezTo>
                    <a:pt x="11344" y="21159"/>
                    <a:pt x="12454" y="21600"/>
                    <a:pt x="13840" y="21600"/>
                  </a:cubicBezTo>
                  <a:cubicBezTo>
                    <a:pt x="15226" y="21600"/>
                    <a:pt x="16336" y="21159"/>
                    <a:pt x="16336" y="20505"/>
                  </a:cubicBezTo>
                  <a:cubicBezTo>
                    <a:pt x="16336" y="6539"/>
                    <a:pt x="16336" y="6542"/>
                    <a:pt x="16336" y="6542"/>
                  </a:cubicBezTo>
                  <a:cubicBezTo>
                    <a:pt x="17722" y="6542"/>
                    <a:pt x="17720" y="6542"/>
                    <a:pt x="17720" y="6542"/>
                  </a:cubicBezTo>
                  <a:cubicBezTo>
                    <a:pt x="17720" y="11779"/>
                    <a:pt x="17720" y="11773"/>
                    <a:pt x="17720" y="11773"/>
                  </a:cubicBezTo>
                  <a:cubicBezTo>
                    <a:pt x="17720" y="12100"/>
                    <a:pt x="18564" y="12428"/>
                    <a:pt x="19672" y="12428"/>
                  </a:cubicBezTo>
                  <a:cubicBezTo>
                    <a:pt x="20781" y="12428"/>
                    <a:pt x="21600" y="12100"/>
                    <a:pt x="21600" y="11773"/>
                  </a:cubicBezTo>
                  <a:cubicBezTo>
                    <a:pt x="21600" y="5336"/>
                    <a:pt x="21600" y="5339"/>
                    <a:pt x="21600" y="5339"/>
                  </a:cubicBezTo>
                  <a:cubicBezTo>
                    <a:pt x="21600" y="4793"/>
                    <a:pt x="19939" y="3706"/>
                    <a:pt x="16336" y="3706"/>
                  </a:cubicBezTo>
                  <a:cubicBezTo>
                    <a:pt x="5527" y="3706"/>
                    <a:pt x="5536" y="3706"/>
                    <a:pt x="5536" y="3706"/>
                  </a:cubicBezTo>
                  <a:close/>
                </a:path>
              </a:pathLst>
            </a:custGeom>
            <a:solidFill>
              <a:schemeClr val="bg2">
                <a:lumMod val="40000"/>
                <a:lumOff val="60000"/>
              </a:schemeClr>
            </a:solidFill>
            <a:ln w="12700">
              <a:miter lim="400000"/>
            </a:ln>
          </p:spPr>
          <p:txBody>
            <a:bodyPr lIns="19050" tIns="19050" rIns="19050" bIns="19050" anchor="ctr"/>
            <a:lstStyle/>
            <a:p>
              <a:pPr algn="ctr">
                <a:lnSpc>
                  <a:spcPct val="100000"/>
                </a:lnSpc>
                <a:defRPr sz="8000" b="0" spc="0">
                  <a:solidFill>
                    <a:srgbClr val="53585F"/>
                  </a:solidFill>
                  <a:latin typeface="Aileron UltraLight"/>
                  <a:ea typeface="Aileron UltraLight"/>
                  <a:cs typeface="Aileron UltraLight"/>
                  <a:sym typeface="Aileron UltraLight"/>
                </a:defRPr>
              </a:pPr>
              <a:endParaRPr sz="4000">
                <a:latin typeface="Oswald Book" charset="0"/>
                <a:ea typeface="Oswald Book" charset="0"/>
                <a:cs typeface="Oswald Book" charset="0"/>
              </a:endParaRPr>
            </a:p>
          </p:txBody>
        </p:sp>
        <p:sp>
          <p:nvSpPr>
            <p:cNvPr id="110" name="Shape 5784"/>
            <p:cNvSpPr/>
            <p:nvPr userDrawn="1"/>
          </p:nvSpPr>
          <p:spPr>
            <a:xfrm>
              <a:off x="9419578" y="4159090"/>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61" y="0"/>
                  </a:moveTo>
                  <a:cubicBezTo>
                    <a:pt x="9855" y="0"/>
                    <a:pt x="8768" y="169"/>
                    <a:pt x="7924" y="499"/>
                  </a:cubicBezTo>
                  <a:cubicBezTo>
                    <a:pt x="6238" y="1158"/>
                    <a:pt x="6238" y="2226"/>
                    <a:pt x="7924" y="2885"/>
                  </a:cubicBezTo>
                  <a:cubicBezTo>
                    <a:pt x="9611" y="3544"/>
                    <a:pt x="12335" y="3544"/>
                    <a:pt x="14022" y="2885"/>
                  </a:cubicBezTo>
                  <a:cubicBezTo>
                    <a:pt x="15708" y="2226"/>
                    <a:pt x="15708" y="1158"/>
                    <a:pt x="14022" y="499"/>
                  </a:cubicBezTo>
                  <a:cubicBezTo>
                    <a:pt x="13178" y="169"/>
                    <a:pt x="12066" y="0"/>
                    <a:pt x="10961" y="0"/>
                  </a:cubicBezTo>
                  <a:close/>
                  <a:moveTo>
                    <a:pt x="5530" y="3706"/>
                  </a:moveTo>
                  <a:cubicBezTo>
                    <a:pt x="1654" y="3706"/>
                    <a:pt x="0" y="5010"/>
                    <a:pt x="0" y="5446"/>
                  </a:cubicBezTo>
                  <a:cubicBezTo>
                    <a:pt x="0" y="11775"/>
                    <a:pt x="0" y="11773"/>
                    <a:pt x="0" y="11773"/>
                  </a:cubicBezTo>
                  <a:cubicBezTo>
                    <a:pt x="0" y="12100"/>
                    <a:pt x="818" y="12428"/>
                    <a:pt x="1926"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5"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41" y="3706"/>
                    <a:pt x="16342" y="3706"/>
                  </a:cubicBezTo>
                  <a:cubicBezTo>
                    <a:pt x="5545" y="3706"/>
                    <a:pt x="5530" y="3706"/>
                    <a:pt x="5530" y="3706"/>
                  </a:cubicBezTo>
                  <a:close/>
                </a:path>
              </a:pathLst>
            </a:custGeom>
            <a:solidFill>
              <a:schemeClr val="bg2">
                <a:lumMod val="40000"/>
                <a:lumOff val="60000"/>
              </a:schemeClr>
            </a:solidFill>
            <a:ln w="12700">
              <a:miter lim="400000"/>
            </a:ln>
          </p:spPr>
          <p:txBody>
            <a:bodyPr lIns="19050" tIns="19050" rIns="19050" bIns="19050" anchor="ctr"/>
            <a:lstStyle/>
            <a:p>
              <a:pPr algn="ctr">
                <a:lnSpc>
                  <a:spcPct val="100000"/>
                </a:lnSpc>
                <a:defRPr sz="8000" b="0" spc="0">
                  <a:solidFill>
                    <a:srgbClr val="53585F"/>
                  </a:solidFill>
                  <a:latin typeface="Aileron UltraLight"/>
                  <a:ea typeface="Aileron UltraLight"/>
                  <a:cs typeface="Aileron UltraLight"/>
                  <a:sym typeface="Aileron UltraLight"/>
                </a:defRPr>
              </a:pPr>
              <a:endParaRPr sz="4000">
                <a:latin typeface="Oswald Book" charset="0"/>
                <a:ea typeface="Oswald Book" charset="0"/>
                <a:cs typeface="Oswald Book" charset="0"/>
              </a:endParaRPr>
            </a:p>
          </p:txBody>
        </p:sp>
        <p:sp>
          <p:nvSpPr>
            <p:cNvPr id="111" name="Shape 5785"/>
            <p:cNvSpPr/>
            <p:nvPr userDrawn="1"/>
          </p:nvSpPr>
          <p:spPr>
            <a:xfrm>
              <a:off x="9980543" y="4159090"/>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8" y="1158"/>
                    <a:pt x="6237" y="2226"/>
                    <a:pt x="7924" y="2885"/>
                  </a:cubicBezTo>
                  <a:cubicBezTo>
                    <a:pt x="9611" y="3544"/>
                    <a:pt x="12335" y="3544"/>
                    <a:pt x="14021" y="2885"/>
                  </a:cubicBezTo>
                  <a:cubicBezTo>
                    <a:pt x="15708" y="2226"/>
                    <a:pt x="15708" y="1158"/>
                    <a:pt x="14021" y="499"/>
                  </a:cubicBezTo>
                  <a:cubicBezTo>
                    <a:pt x="13178" y="169"/>
                    <a:pt x="12090" y="0"/>
                    <a:pt x="10985" y="0"/>
                  </a:cubicBezTo>
                  <a:close/>
                  <a:moveTo>
                    <a:pt x="5530" y="3706"/>
                  </a:moveTo>
                  <a:cubicBezTo>
                    <a:pt x="1654"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41" y="3706"/>
                    <a:pt x="16342" y="3706"/>
                  </a:cubicBezTo>
                  <a:cubicBezTo>
                    <a:pt x="5545" y="3706"/>
                    <a:pt x="5530" y="3706"/>
                    <a:pt x="5530" y="3706"/>
                  </a:cubicBezTo>
                  <a:close/>
                </a:path>
              </a:pathLst>
            </a:custGeom>
            <a:solidFill>
              <a:schemeClr val="bg2">
                <a:lumMod val="40000"/>
                <a:lumOff val="60000"/>
              </a:schemeClr>
            </a:solidFill>
            <a:ln w="12700">
              <a:miter lim="400000"/>
            </a:ln>
          </p:spPr>
          <p:txBody>
            <a:bodyPr lIns="19050" tIns="19050" rIns="19050" bIns="19050" anchor="ctr"/>
            <a:lstStyle/>
            <a:p>
              <a:pPr algn="ctr">
                <a:lnSpc>
                  <a:spcPct val="100000"/>
                </a:lnSpc>
                <a:defRPr sz="8000" b="0" spc="0">
                  <a:solidFill>
                    <a:srgbClr val="53585F"/>
                  </a:solidFill>
                  <a:latin typeface="Aileron UltraLight"/>
                  <a:ea typeface="Aileron UltraLight"/>
                  <a:cs typeface="Aileron UltraLight"/>
                  <a:sym typeface="Aileron UltraLight"/>
                </a:defRPr>
              </a:pPr>
              <a:endParaRPr sz="4000">
                <a:latin typeface="Oswald Book" charset="0"/>
                <a:ea typeface="Oswald Book" charset="0"/>
                <a:cs typeface="Oswald Book" charset="0"/>
              </a:endParaRPr>
            </a:p>
          </p:txBody>
        </p:sp>
        <p:sp>
          <p:nvSpPr>
            <p:cNvPr id="112" name="Shape 5786"/>
            <p:cNvSpPr/>
            <p:nvPr userDrawn="1"/>
          </p:nvSpPr>
          <p:spPr>
            <a:xfrm>
              <a:off x="4931067" y="5438148"/>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bg2">
                <a:lumMod val="75000"/>
              </a:schemeClr>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13" name="Shape 5787"/>
            <p:cNvSpPr/>
            <p:nvPr userDrawn="1"/>
          </p:nvSpPr>
          <p:spPr>
            <a:xfrm>
              <a:off x="5492030" y="5438148"/>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7" y="1158"/>
                    <a:pt x="6237" y="2226"/>
                    <a:pt x="7924" y="2885"/>
                  </a:cubicBezTo>
                  <a:cubicBezTo>
                    <a:pt x="9611" y="3544"/>
                    <a:pt x="12335" y="3544"/>
                    <a:pt x="14021" y="2885"/>
                  </a:cubicBezTo>
                  <a:cubicBezTo>
                    <a:pt x="15708" y="2225"/>
                    <a:pt x="15708" y="1158"/>
                    <a:pt x="14021" y="499"/>
                  </a:cubicBezTo>
                  <a:cubicBezTo>
                    <a:pt x="13178" y="169"/>
                    <a:pt x="12090" y="0"/>
                    <a:pt x="10985" y="0"/>
                  </a:cubicBezTo>
                  <a:close/>
                  <a:moveTo>
                    <a:pt x="5530" y="3706"/>
                  </a:moveTo>
                  <a:cubicBezTo>
                    <a:pt x="1654"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41" y="3706"/>
                    <a:pt x="16342" y="3706"/>
                  </a:cubicBezTo>
                  <a:cubicBezTo>
                    <a:pt x="5545" y="3706"/>
                    <a:pt x="5530" y="3706"/>
                    <a:pt x="5530" y="3706"/>
                  </a:cubicBezTo>
                  <a:close/>
                </a:path>
              </a:pathLst>
            </a:custGeom>
            <a:solidFill>
              <a:schemeClr val="bg2">
                <a:lumMod val="75000"/>
              </a:schemeClr>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14" name="Shape 5788"/>
            <p:cNvSpPr/>
            <p:nvPr userDrawn="1"/>
          </p:nvSpPr>
          <p:spPr>
            <a:xfrm>
              <a:off x="6052994" y="5438148"/>
              <a:ext cx="351355"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7" y="1158"/>
                    <a:pt x="6237" y="2226"/>
                    <a:pt x="7924" y="2885"/>
                  </a:cubicBezTo>
                  <a:cubicBezTo>
                    <a:pt x="9611" y="3544"/>
                    <a:pt x="12335" y="3544"/>
                    <a:pt x="14021" y="2885"/>
                  </a:cubicBezTo>
                  <a:cubicBezTo>
                    <a:pt x="15708" y="2225"/>
                    <a:pt x="15708" y="1158"/>
                    <a:pt x="14021" y="499"/>
                  </a:cubicBezTo>
                  <a:cubicBezTo>
                    <a:pt x="13178" y="169"/>
                    <a:pt x="12090" y="0"/>
                    <a:pt x="10985" y="0"/>
                  </a:cubicBezTo>
                  <a:close/>
                  <a:moveTo>
                    <a:pt x="5554" y="3706"/>
                  </a:moveTo>
                  <a:cubicBezTo>
                    <a:pt x="1678"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67" y="12428"/>
                    <a:pt x="19674" y="12428"/>
                  </a:cubicBezTo>
                  <a:cubicBezTo>
                    <a:pt x="20782" y="12428"/>
                    <a:pt x="21600" y="12100"/>
                    <a:pt x="21600" y="11773"/>
                  </a:cubicBezTo>
                  <a:cubicBezTo>
                    <a:pt x="21600" y="5336"/>
                    <a:pt x="21600" y="5339"/>
                    <a:pt x="21600" y="5339"/>
                  </a:cubicBezTo>
                  <a:cubicBezTo>
                    <a:pt x="21600" y="4793"/>
                    <a:pt x="19941" y="3706"/>
                    <a:pt x="16342" y="3706"/>
                  </a:cubicBezTo>
                  <a:cubicBezTo>
                    <a:pt x="5545" y="3706"/>
                    <a:pt x="5554" y="3706"/>
                    <a:pt x="5554" y="3706"/>
                  </a:cubicBezTo>
                  <a:close/>
                </a:path>
              </a:pathLst>
            </a:custGeom>
            <a:solidFill>
              <a:schemeClr val="bg2">
                <a:lumMod val="75000"/>
              </a:schemeClr>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15" name="Shape 5789"/>
            <p:cNvSpPr/>
            <p:nvPr userDrawn="1"/>
          </p:nvSpPr>
          <p:spPr>
            <a:xfrm>
              <a:off x="6614360" y="5438148"/>
              <a:ext cx="350956" cy="887022"/>
            </a:xfrm>
            <a:custGeom>
              <a:avLst/>
              <a:gdLst/>
              <a:ahLst/>
              <a:cxnLst>
                <a:cxn ang="0">
                  <a:pos x="wd2" y="hd2"/>
                </a:cxn>
                <a:cxn ang="5400000">
                  <a:pos x="wd2" y="hd2"/>
                </a:cxn>
                <a:cxn ang="10800000">
                  <a:pos x="wd2" y="hd2"/>
                </a:cxn>
                <a:cxn ang="16200000">
                  <a:pos x="wd2" y="hd2"/>
                </a:cxn>
              </a:cxnLst>
              <a:rect l="0" t="0" r="r" b="b"/>
              <a:pathLst>
                <a:path w="21600" h="21600" extrusionOk="0">
                  <a:moveTo>
                    <a:pt x="10973" y="0"/>
                  </a:moveTo>
                  <a:cubicBezTo>
                    <a:pt x="9866" y="0"/>
                    <a:pt x="8753" y="169"/>
                    <a:pt x="7908" y="499"/>
                  </a:cubicBezTo>
                  <a:cubicBezTo>
                    <a:pt x="6220" y="1158"/>
                    <a:pt x="6220" y="2226"/>
                    <a:pt x="7908" y="2885"/>
                  </a:cubicBezTo>
                  <a:cubicBezTo>
                    <a:pt x="9597" y="3544"/>
                    <a:pt x="12349" y="3544"/>
                    <a:pt x="14038" y="2885"/>
                  </a:cubicBezTo>
                  <a:cubicBezTo>
                    <a:pt x="15726" y="2225"/>
                    <a:pt x="15726" y="1158"/>
                    <a:pt x="14038" y="499"/>
                  </a:cubicBezTo>
                  <a:cubicBezTo>
                    <a:pt x="13193" y="169"/>
                    <a:pt x="12080" y="0"/>
                    <a:pt x="10973" y="0"/>
                  </a:cubicBezTo>
                  <a:close/>
                  <a:moveTo>
                    <a:pt x="5536" y="3706"/>
                  </a:moveTo>
                  <a:cubicBezTo>
                    <a:pt x="1656" y="3706"/>
                    <a:pt x="0" y="5010"/>
                    <a:pt x="0" y="5446"/>
                  </a:cubicBezTo>
                  <a:cubicBezTo>
                    <a:pt x="0" y="11775"/>
                    <a:pt x="0" y="11773"/>
                    <a:pt x="0" y="11773"/>
                  </a:cubicBezTo>
                  <a:cubicBezTo>
                    <a:pt x="0" y="12100"/>
                    <a:pt x="819" y="12428"/>
                    <a:pt x="1928" y="12428"/>
                  </a:cubicBezTo>
                  <a:cubicBezTo>
                    <a:pt x="3036" y="12428"/>
                    <a:pt x="3584" y="12100"/>
                    <a:pt x="3584" y="11773"/>
                  </a:cubicBezTo>
                  <a:cubicBezTo>
                    <a:pt x="3584" y="6536"/>
                    <a:pt x="3584" y="6542"/>
                    <a:pt x="3584" y="6542"/>
                  </a:cubicBezTo>
                  <a:cubicBezTo>
                    <a:pt x="5247" y="6542"/>
                    <a:pt x="5264" y="6542"/>
                    <a:pt x="5264" y="6542"/>
                  </a:cubicBezTo>
                  <a:cubicBezTo>
                    <a:pt x="5264" y="11560"/>
                    <a:pt x="5264" y="11558"/>
                    <a:pt x="5264" y="11558"/>
                  </a:cubicBezTo>
                  <a:cubicBezTo>
                    <a:pt x="5264" y="11558"/>
                    <a:pt x="5264" y="11664"/>
                    <a:pt x="5264" y="11773"/>
                  </a:cubicBezTo>
                  <a:cubicBezTo>
                    <a:pt x="5264" y="20501"/>
                    <a:pt x="5264" y="20505"/>
                    <a:pt x="5264" y="20505"/>
                  </a:cubicBezTo>
                  <a:cubicBezTo>
                    <a:pt x="5264" y="21159"/>
                    <a:pt x="6374" y="21600"/>
                    <a:pt x="7760" y="21600"/>
                  </a:cubicBezTo>
                  <a:cubicBezTo>
                    <a:pt x="9146" y="21600"/>
                    <a:pt x="10256" y="21159"/>
                    <a:pt x="10256" y="20505"/>
                  </a:cubicBezTo>
                  <a:cubicBezTo>
                    <a:pt x="10256" y="12758"/>
                    <a:pt x="10256" y="12761"/>
                    <a:pt x="10256" y="12761"/>
                  </a:cubicBezTo>
                  <a:cubicBezTo>
                    <a:pt x="11365" y="12761"/>
                    <a:pt x="11344" y="12761"/>
                    <a:pt x="11344" y="12761"/>
                  </a:cubicBezTo>
                  <a:cubicBezTo>
                    <a:pt x="11344" y="20507"/>
                    <a:pt x="11344" y="20505"/>
                    <a:pt x="11344" y="20505"/>
                  </a:cubicBezTo>
                  <a:cubicBezTo>
                    <a:pt x="11344" y="21159"/>
                    <a:pt x="12454" y="21600"/>
                    <a:pt x="13840" y="21600"/>
                  </a:cubicBezTo>
                  <a:cubicBezTo>
                    <a:pt x="15226" y="21600"/>
                    <a:pt x="16336" y="21159"/>
                    <a:pt x="16336" y="20505"/>
                  </a:cubicBezTo>
                  <a:cubicBezTo>
                    <a:pt x="16336" y="6539"/>
                    <a:pt x="16336" y="6542"/>
                    <a:pt x="16336" y="6542"/>
                  </a:cubicBezTo>
                  <a:cubicBezTo>
                    <a:pt x="17722" y="6542"/>
                    <a:pt x="17720" y="6542"/>
                    <a:pt x="17720" y="6542"/>
                  </a:cubicBezTo>
                  <a:cubicBezTo>
                    <a:pt x="17720" y="11779"/>
                    <a:pt x="17720" y="11773"/>
                    <a:pt x="17720" y="11773"/>
                  </a:cubicBezTo>
                  <a:cubicBezTo>
                    <a:pt x="17720" y="12100"/>
                    <a:pt x="18564" y="12428"/>
                    <a:pt x="19672" y="12428"/>
                  </a:cubicBezTo>
                  <a:cubicBezTo>
                    <a:pt x="20781" y="12428"/>
                    <a:pt x="21600" y="12100"/>
                    <a:pt x="21600" y="11773"/>
                  </a:cubicBezTo>
                  <a:cubicBezTo>
                    <a:pt x="21600" y="5336"/>
                    <a:pt x="21600" y="5339"/>
                    <a:pt x="21600" y="5339"/>
                  </a:cubicBezTo>
                  <a:cubicBezTo>
                    <a:pt x="21600" y="4793"/>
                    <a:pt x="19939" y="3706"/>
                    <a:pt x="16336" y="3706"/>
                  </a:cubicBezTo>
                  <a:cubicBezTo>
                    <a:pt x="5526" y="3706"/>
                    <a:pt x="5536" y="3706"/>
                    <a:pt x="5536" y="3706"/>
                  </a:cubicBezTo>
                  <a:close/>
                </a:path>
              </a:pathLst>
            </a:custGeom>
            <a:solidFill>
              <a:schemeClr val="bg2">
                <a:lumMod val="75000"/>
              </a:schemeClr>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16" name="Shape 5790"/>
            <p:cNvSpPr/>
            <p:nvPr userDrawn="1"/>
          </p:nvSpPr>
          <p:spPr>
            <a:xfrm>
              <a:off x="7175323" y="5438148"/>
              <a:ext cx="351355" cy="887022"/>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5"/>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2"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bg2">
                <a:lumMod val="40000"/>
                <a:lumOff val="60000"/>
              </a:schemeClr>
            </a:solidFill>
            <a:ln w="12700">
              <a:miter lim="400000"/>
            </a:ln>
          </p:spPr>
          <p:txBody>
            <a:bodyPr lIns="19050" tIns="19050" rIns="19050" bIns="19050" anchor="ctr"/>
            <a:lstStyle/>
            <a:p>
              <a:pPr algn="ctr">
                <a:lnSpc>
                  <a:spcPct val="100000"/>
                </a:lnSpc>
                <a:defRPr sz="8000" b="0" spc="0">
                  <a:solidFill>
                    <a:srgbClr val="53585F"/>
                  </a:solidFill>
                  <a:latin typeface="Aileron UltraLight"/>
                  <a:ea typeface="Aileron UltraLight"/>
                  <a:cs typeface="Aileron UltraLight"/>
                  <a:sym typeface="Aileron UltraLight"/>
                </a:defRPr>
              </a:pPr>
              <a:endParaRPr sz="4000">
                <a:latin typeface="Oswald Book" charset="0"/>
                <a:ea typeface="Oswald Book" charset="0"/>
                <a:cs typeface="Oswald Book" charset="0"/>
              </a:endParaRPr>
            </a:p>
          </p:txBody>
        </p:sp>
        <p:sp>
          <p:nvSpPr>
            <p:cNvPr id="117" name="Shape 5791"/>
            <p:cNvSpPr/>
            <p:nvPr userDrawn="1"/>
          </p:nvSpPr>
          <p:spPr>
            <a:xfrm>
              <a:off x="7736285" y="5438148"/>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7" y="1158"/>
                    <a:pt x="6237" y="2226"/>
                    <a:pt x="7924" y="2885"/>
                  </a:cubicBezTo>
                  <a:cubicBezTo>
                    <a:pt x="9611" y="3544"/>
                    <a:pt x="12335" y="3544"/>
                    <a:pt x="14021" y="2885"/>
                  </a:cubicBezTo>
                  <a:cubicBezTo>
                    <a:pt x="15708" y="2225"/>
                    <a:pt x="15708" y="1158"/>
                    <a:pt x="14021" y="499"/>
                  </a:cubicBezTo>
                  <a:cubicBezTo>
                    <a:pt x="13178" y="169"/>
                    <a:pt x="12090" y="0"/>
                    <a:pt x="10985" y="0"/>
                  </a:cubicBezTo>
                  <a:close/>
                  <a:moveTo>
                    <a:pt x="5530" y="3706"/>
                  </a:moveTo>
                  <a:cubicBezTo>
                    <a:pt x="1654"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41" y="3706"/>
                    <a:pt x="16342" y="3706"/>
                  </a:cubicBezTo>
                  <a:cubicBezTo>
                    <a:pt x="5545" y="3706"/>
                    <a:pt x="5530" y="3706"/>
                    <a:pt x="5530" y="3706"/>
                  </a:cubicBezTo>
                  <a:close/>
                </a:path>
              </a:pathLst>
            </a:custGeom>
            <a:solidFill>
              <a:schemeClr val="bg2">
                <a:lumMod val="40000"/>
                <a:lumOff val="60000"/>
              </a:schemeClr>
            </a:solidFill>
            <a:ln w="12700">
              <a:miter lim="400000"/>
            </a:ln>
          </p:spPr>
          <p:txBody>
            <a:bodyPr lIns="19050" tIns="19050" rIns="19050" bIns="19050" anchor="ctr"/>
            <a:lstStyle/>
            <a:p>
              <a:pPr algn="ctr">
                <a:lnSpc>
                  <a:spcPct val="100000"/>
                </a:lnSpc>
                <a:defRPr sz="8000" b="0" spc="0">
                  <a:solidFill>
                    <a:srgbClr val="53585F"/>
                  </a:solidFill>
                  <a:latin typeface="Aileron UltraLight"/>
                  <a:ea typeface="Aileron UltraLight"/>
                  <a:cs typeface="Aileron UltraLight"/>
                  <a:sym typeface="Aileron UltraLight"/>
                </a:defRPr>
              </a:pPr>
              <a:endParaRPr sz="4000">
                <a:latin typeface="Oswald Book" charset="0"/>
                <a:ea typeface="Oswald Book" charset="0"/>
                <a:cs typeface="Oswald Book" charset="0"/>
              </a:endParaRPr>
            </a:p>
          </p:txBody>
        </p:sp>
        <p:sp>
          <p:nvSpPr>
            <p:cNvPr id="118" name="Shape 5792"/>
            <p:cNvSpPr/>
            <p:nvPr userDrawn="1"/>
          </p:nvSpPr>
          <p:spPr>
            <a:xfrm>
              <a:off x="8297250" y="5438148"/>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8" y="1158"/>
                    <a:pt x="6237" y="2226"/>
                    <a:pt x="7924" y="2885"/>
                  </a:cubicBezTo>
                  <a:cubicBezTo>
                    <a:pt x="9611" y="3544"/>
                    <a:pt x="12360" y="3544"/>
                    <a:pt x="14046" y="2885"/>
                  </a:cubicBezTo>
                  <a:cubicBezTo>
                    <a:pt x="15733" y="2225"/>
                    <a:pt x="15733" y="1158"/>
                    <a:pt x="14046" y="499"/>
                  </a:cubicBezTo>
                  <a:cubicBezTo>
                    <a:pt x="13203" y="169"/>
                    <a:pt x="12090" y="0"/>
                    <a:pt x="10985" y="0"/>
                  </a:cubicBezTo>
                  <a:close/>
                  <a:moveTo>
                    <a:pt x="5554" y="3706"/>
                  </a:moveTo>
                  <a:cubicBezTo>
                    <a:pt x="1678"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67" y="12428"/>
                    <a:pt x="19675" y="12428"/>
                  </a:cubicBezTo>
                  <a:cubicBezTo>
                    <a:pt x="20782" y="12428"/>
                    <a:pt x="21600" y="12100"/>
                    <a:pt x="21600" y="11773"/>
                  </a:cubicBezTo>
                  <a:cubicBezTo>
                    <a:pt x="21600" y="5336"/>
                    <a:pt x="21600" y="5339"/>
                    <a:pt x="21600" y="5339"/>
                  </a:cubicBezTo>
                  <a:cubicBezTo>
                    <a:pt x="21600" y="4793"/>
                    <a:pt x="19941" y="3706"/>
                    <a:pt x="16342" y="3706"/>
                  </a:cubicBezTo>
                  <a:cubicBezTo>
                    <a:pt x="5545" y="3706"/>
                    <a:pt x="5554" y="3706"/>
                    <a:pt x="5554" y="3706"/>
                  </a:cubicBezTo>
                  <a:close/>
                </a:path>
              </a:pathLst>
            </a:custGeom>
            <a:solidFill>
              <a:schemeClr val="bg2">
                <a:lumMod val="40000"/>
                <a:lumOff val="60000"/>
              </a:schemeClr>
            </a:solidFill>
            <a:ln w="12700">
              <a:miter lim="400000"/>
            </a:ln>
          </p:spPr>
          <p:txBody>
            <a:bodyPr lIns="19050" tIns="19050" rIns="19050" bIns="19050" anchor="ctr"/>
            <a:lstStyle/>
            <a:p>
              <a:pPr algn="ctr">
                <a:lnSpc>
                  <a:spcPct val="100000"/>
                </a:lnSpc>
                <a:defRPr sz="8000" b="0" spc="0">
                  <a:solidFill>
                    <a:srgbClr val="53585F"/>
                  </a:solidFill>
                  <a:latin typeface="Aileron UltraLight"/>
                  <a:ea typeface="Aileron UltraLight"/>
                  <a:cs typeface="Aileron UltraLight"/>
                  <a:sym typeface="Aileron UltraLight"/>
                </a:defRPr>
              </a:pPr>
              <a:endParaRPr sz="4000">
                <a:latin typeface="Oswald Book" charset="0"/>
                <a:ea typeface="Oswald Book" charset="0"/>
                <a:cs typeface="Oswald Book" charset="0"/>
              </a:endParaRPr>
            </a:p>
          </p:txBody>
        </p:sp>
        <p:sp>
          <p:nvSpPr>
            <p:cNvPr id="119" name="Shape 5793"/>
            <p:cNvSpPr/>
            <p:nvPr userDrawn="1"/>
          </p:nvSpPr>
          <p:spPr>
            <a:xfrm>
              <a:off x="8858616" y="5438148"/>
              <a:ext cx="350954" cy="887022"/>
            </a:xfrm>
            <a:custGeom>
              <a:avLst/>
              <a:gdLst/>
              <a:ahLst/>
              <a:cxnLst>
                <a:cxn ang="0">
                  <a:pos x="wd2" y="hd2"/>
                </a:cxn>
                <a:cxn ang="5400000">
                  <a:pos x="wd2" y="hd2"/>
                </a:cxn>
                <a:cxn ang="10800000">
                  <a:pos x="wd2" y="hd2"/>
                </a:cxn>
                <a:cxn ang="16200000">
                  <a:pos x="wd2" y="hd2"/>
                </a:cxn>
              </a:cxnLst>
              <a:rect l="0" t="0" r="r" b="b"/>
              <a:pathLst>
                <a:path w="21600" h="21600" extrusionOk="0">
                  <a:moveTo>
                    <a:pt x="10973" y="0"/>
                  </a:moveTo>
                  <a:cubicBezTo>
                    <a:pt x="9867" y="0"/>
                    <a:pt x="8753" y="169"/>
                    <a:pt x="7909" y="499"/>
                  </a:cubicBezTo>
                  <a:cubicBezTo>
                    <a:pt x="6220" y="1158"/>
                    <a:pt x="6220" y="2226"/>
                    <a:pt x="7909" y="2885"/>
                  </a:cubicBezTo>
                  <a:cubicBezTo>
                    <a:pt x="9597" y="3544"/>
                    <a:pt x="12349" y="3544"/>
                    <a:pt x="14038" y="2885"/>
                  </a:cubicBezTo>
                  <a:cubicBezTo>
                    <a:pt x="15726" y="2226"/>
                    <a:pt x="15726" y="1158"/>
                    <a:pt x="14038" y="499"/>
                  </a:cubicBezTo>
                  <a:cubicBezTo>
                    <a:pt x="13193" y="169"/>
                    <a:pt x="12080" y="0"/>
                    <a:pt x="10973" y="0"/>
                  </a:cubicBezTo>
                  <a:close/>
                  <a:moveTo>
                    <a:pt x="5536" y="3706"/>
                  </a:moveTo>
                  <a:cubicBezTo>
                    <a:pt x="1656" y="3706"/>
                    <a:pt x="0" y="5010"/>
                    <a:pt x="0" y="5446"/>
                  </a:cubicBezTo>
                  <a:cubicBezTo>
                    <a:pt x="0" y="11775"/>
                    <a:pt x="0" y="11773"/>
                    <a:pt x="0" y="11773"/>
                  </a:cubicBezTo>
                  <a:cubicBezTo>
                    <a:pt x="0" y="12100"/>
                    <a:pt x="819" y="12428"/>
                    <a:pt x="1928" y="12428"/>
                  </a:cubicBezTo>
                  <a:cubicBezTo>
                    <a:pt x="3036" y="12428"/>
                    <a:pt x="3584" y="12100"/>
                    <a:pt x="3584" y="11773"/>
                  </a:cubicBezTo>
                  <a:cubicBezTo>
                    <a:pt x="3584" y="6536"/>
                    <a:pt x="3584" y="6542"/>
                    <a:pt x="3584" y="6542"/>
                  </a:cubicBezTo>
                  <a:cubicBezTo>
                    <a:pt x="5247" y="6542"/>
                    <a:pt x="5264" y="6542"/>
                    <a:pt x="5264" y="6542"/>
                  </a:cubicBezTo>
                  <a:cubicBezTo>
                    <a:pt x="5264" y="11560"/>
                    <a:pt x="5264" y="11558"/>
                    <a:pt x="5264" y="11558"/>
                  </a:cubicBezTo>
                  <a:cubicBezTo>
                    <a:pt x="5264" y="11558"/>
                    <a:pt x="5264" y="11664"/>
                    <a:pt x="5264" y="11773"/>
                  </a:cubicBezTo>
                  <a:cubicBezTo>
                    <a:pt x="5264" y="20501"/>
                    <a:pt x="5264" y="20505"/>
                    <a:pt x="5264" y="20505"/>
                  </a:cubicBezTo>
                  <a:cubicBezTo>
                    <a:pt x="5264" y="21159"/>
                    <a:pt x="6374" y="21600"/>
                    <a:pt x="7760" y="21600"/>
                  </a:cubicBezTo>
                  <a:cubicBezTo>
                    <a:pt x="9146" y="21600"/>
                    <a:pt x="10256" y="21159"/>
                    <a:pt x="10256" y="20505"/>
                  </a:cubicBezTo>
                  <a:cubicBezTo>
                    <a:pt x="10256" y="12758"/>
                    <a:pt x="10256" y="12761"/>
                    <a:pt x="10256" y="12761"/>
                  </a:cubicBezTo>
                  <a:cubicBezTo>
                    <a:pt x="11365" y="12761"/>
                    <a:pt x="11344" y="12761"/>
                    <a:pt x="11344" y="12761"/>
                  </a:cubicBezTo>
                  <a:cubicBezTo>
                    <a:pt x="11344" y="20507"/>
                    <a:pt x="11344" y="20505"/>
                    <a:pt x="11344" y="20505"/>
                  </a:cubicBezTo>
                  <a:cubicBezTo>
                    <a:pt x="11344" y="21159"/>
                    <a:pt x="12454" y="21600"/>
                    <a:pt x="13840" y="21600"/>
                  </a:cubicBezTo>
                  <a:cubicBezTo>
                    <a:pt x="15226" y="21600"/>
                    <a:pt x="16336" y="21159"/>
                    <a:pt x="16336" y="20505"/>
                  </a:cubicBezTo>
                  <a:cubicBezTo>
                    <a:pt x="16336" y="6539"/>
                    <a:pt x="16336" y="6542"/>
                    <a:pt x="16336" y="6542"/>
                  </a:cubicBezTo>
                  <a:cubicBezTo>
                    <a:pt x="17722" y="6542"/>
                    <a:pt x="17720" y="6542"/>
                    <a:pt x="17720" y="6542"/>
                  </a:cubicBezTo>
                  <a:cubicBezTo>
                    <a:pt x="17720" y="11779"/>
                    <a:pt x="17720" y="11773"/>
                    <a:pt x="17720" y="11773"/>
                  </a:cubicBezTo>
                  <a:cubicBezTo>
                    <a:pt x="17720" y="12100"/>
                    <a:pt x="18564" y="12428"/>
                    <a:pt x="19672" y="12428"/>
                  </a:cubicBezTo>
                  <a:cubicBezTo>
                    <a:pt x="20781" y="12428"/>
                    <a:pt x="21600" y="12100"/>
                    <a:pt x="21600" y="11773"/>
                  </a:cubicBezTo>
                  <a:cubicBezTo>
                    <a:pt x="21600" y="5336"/>
                    <a:pt x="21600" y="5339"/>
                    <a:pt x="21600" y="5339"/>
                  </a:cubicBezTo>
                  <a:cubicBezTo>
                    <a:pt x="21600" y="4793"/>
                    <a:pt x="19939" y="3706"/>
                    <a:pt x="16336" y="3706"/>
                  </a:cubicBezTo>
                  <a:cubicBezTo>
                    <a:pt x="5527" y="3706"/>
                    <a:pt x="5536" y="3706"/>
                    <a:pt x="5536" y="3706"/>
                  </a:cubicBezTo>
                  <a:close/>
                </a:path>
              </a:pathLst>
            </a:custGeom>
            <a:solidFill>
              <a:schemeClr val="bg2">
                <a:lumMod val="40000"/>
                <a:lumOff val="60000"/>
              </a:schemeClr>
            </a:solidFill>
            <a:ln w="12700">
              <a:miter lim="400000"/>
            </a:ln>
          </p:spPr>
          <p:txBody>
            <a:bodyPr lIns="19050" tIns="19050" rIns="19050" bIns="19050" anchor="ctr"/>
            <a:lstStyle/>
            <a:p>
              <a:pPr algn="ctr">
                <a:lnSpc>
                  <a:spcPct val="100000"/>
                </a:lnSpc>
                <a:defRPr sz="8000" b="0" spc="0">
                  <a:solidFill>
                    <a:srgbClr val="53585F"/>
                  </a:solidFill>
                  <a:latin typeface="Aileron UltraLight"/>
                  <a:ea typeface="Aileron UltraLight"/>
                  <a:cs typeface="Aileron UltraLight"/>
                  <a:sym typeface="Aileron UltraLight"/>
                </a:defRPr>
              </a:pPr>
              <a:endParaRPr sz="4000">
                <a:latin typeface="Oswald Book" charset="0"/>
                <a:ea typeface="Oswald Book" charset="0"/>
                <a:cs typeface="Oswald Book" charset="0"/>
              </a:endParaRPr>
            </a:p>
          </p:txBody>
        </p:sp>
        <p:sp>
          <p:nvSpPr>
            <p:cNvPr id="120" name="Shape 5794"/>
            <p:cNvSpPr/>
            <p:nvPr userDrawn="1"/>
          </p:nvSpPr>
          <p:spPr>
            <a:xfrm>
              <a:off x="9419578" y="5438148"/>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61" y="0"/>
                  </a:moveTo>
                  <a:cubicBezTo>
                    <a:pt x="9855" y="0"/>
                    <a:pt x="8768" y="169"/>
                    <a:pt x="7924" y="499"/>
                  </a:cubicBezTo>
                  <a:cubicBezTo>
                    <a:pt x="6238" y="1158"/>
                    <a:pt x="6238" y="2226"/>
                    <a:pt x="7924" y="2885"/>
                  </a:cubicBezTo>
                  <a:cubicBezTo>
                    <a:pt x="9611" y="3544"/>
                    <a:pt x="12335" y="3544"/>
                    <a:pt x="14022" y="2885"/>
                  </a:cubicBezTo>
                  <a:cubicBezTo>
                    <a:pt x="15708" y="2226"/>
                    <a:pt x="15708" y="1158"/>
                    <a:pt x="14022" y="499"/>
                  </a:cubicBezTo>
                  <a:cubicBezTo>
                    <a:pt x="13178" y="169"/>
                    <a:pt x="12066" y="0"/>
                    <a:pt x="10961" y="0"/>
                  </a:cubicBezTo>
                  <a:close/>
                  <a:moveTo>
                    <a:pt x="5530" y="3706"/>
                  </a:moveTo>
                  <a:cubicBezTo>
                    <a:pt x="1654" y="3706"/>
                    <a:pt x="0" y="5010"/>
                    <a:pt x="0" y="5446"/>
                  </a:cubicBezTo>
                  <a:cubicBezTo>
                    <a:pt x="0" y="11775"/>
                    <a:pt x="0" y="11773"/>
                    <a:pt x="0" y="11773"/>
                  </a:cubicBezTo>
                  <a:cubicBezTo>
                    <a:pt x="0" y="12100"/>
                    <a:pt x="818" y="12428"/>
                    <a:pt x="1926"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5"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41" y="3706"/>
                    <a:pt x="16342" y="3706"/>
                  </a:cubicBezTo>
                  <a:cubicBezTo>
                    <a:pt x="5545" y="3706"/>
                    <a:pt x="5530" y="3706"/>
                    <a:pt x="5530" y="3706"/>
                  </a:cubicBezTo>
                  <a:close/>
                </a:path>
              </a:pathLst>
            </a:custGeom>
            <a:solidFill>
              <a:schemeClr val="bg2">
                <a:lumMod val="40000"/>
                <a:lumOff val="60000"/>
              </a:schemeClr>
            </a:solidFill>
            <a:ln w="12700">
              <a:miter lim="400000"/>
            </a:ln>
          </p:spPr>
          <p:txBody>
            <a:bodyPr lIns="19050" tIns="19050" rIns="19050" bIns="19050" anchor="ctr"/>
            <a:lstStyle/>
            <a:p>
              <a:pPr algn="ctr">
                <a:lnSpc>
                  <a:spcPct val="100000"/>
                </a:lnSpc>
                <a:defRPr sz="8000" b="0" spc="0">
                  <a:solidFill>
                    <a:srgbClr val="53585F"/>
                  </a:solidFill>
                  <a:latin typeface="Aileron UltraLight"/>
                  <a:ea typeface="Aileron UltraLight"/>
                  <a:cs typeface="Aileron UltraLight"/>
                  <a:sym typeface="Aileron UltraLight"/>
                </a:defRPr>
              </a:pPr>
              <a:endParaRPr sz="4000">
                <a:latin typeface="Oswald Book" charset="0"/>
                <a:ea typeface="Oswald Book" charset="0"/>
                <a:cs typeface="Oswald Book" charset="0"/>
              </a:endParaRPr>
            </a:p>
          </p:txBody>
        </p:sp>
        <p:sp>
          <p:nvSpPr>
            <p:cNvPr id="121" name="Shape 5795"/>
            <p:cNvSpPr/>
            <p:nvPr userDrawn="1"/>
          </p:nvSpPr>
          <p:spPr>
            <a:xfrm>
              <a:off x="9980543" y="5438148"/>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8" y="1158"/>
                    <a:pt x="6237" y="2226"/>
                    <a:pt x="7924" y="2885"/>
                  </a:cubicBezTo>
                  <a:cubicBezTo>
                    <a:pt x="9611" y="3544"/>
                    <a:pt x="12335" y="3544"/>
                    <a:pt x="14021" y="2885"/>
                  </a:cubicBezTo>
                  <a:cubicBezTo>
                    <a:pt x="15708" y="2226"/>
                    <a:pt x="15708" y="1158"/>
                    <a:pt x="14021" y="499"/>
                  </a:cubicBezTo>
                  <a:cubicBezTo>
                    <a:pt x="13178" y="169"/>
                    <a:pt x="12090" y="0"/>
                    <a:pt x="10985" y="0"/>
                  </a:cubicBezTo>
                  <a:close/>
                  <a:moveTo>
                    <a:pt x="5530" y="3706"/>
                  </a:moveTo>
                  <a:cubicBezTo>
                    <a:pt x="1654"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41" y="3706"/>
                    <a:pt x="16342" y="3706"/>
                  </a:cubicBezTo>
                  <a:cubicBezTo>
                    <a:pt x="5545" y="3706"/>
                    <a:pt x="5530" y="3706"/>
                    <a:pt x="5530" y="3706"/>
                  </a:cubicBezTo>
                  <a:close/>
                </a:path>
              </a:pathLst>
            </a:custGeom>
            <a:solidFill>
              <a:schemeClr val="bg2">
                <a:lumMod val="40000"/>
                <a:lumOff val="60000"/>
              </a:schemeClr>
            </a:solidFill>
            <a:ln w="12700">
              <a:miter lim="400000"/>
            </a:ln>
          </p:spPr>
          <p:txBody>
            <a:bodyPr lIns="19050" tIns="19050" rIns="19050" bIns="19050" anchor="ctr"/>
            <a:lstStyle/>
            <a:p>
              <a:pPr algn="ctr">
                <a:lnSpc>
                  <a:spcPct val="100000"/>
                </a:lnSpc>
                <a:defRPr sz="8000" b="0" spc="0">
                  <a:solidFill>
                    <a:srgbClr val="53585F"/>
                  </a:solidFill>
                  <a:latin typeface="Aileron UltraLight"/>
                  <a:ea typeface="Aileron UltraLight"/>
                  <a:cs typeface="Aileron UltraLight"/>
                  <a:sym typeface="Aileron UltraLight"/>
                </a:defRPr>
              </a:pPr>
              <a:endParaRPr sz="4000">
                <a:latin typeface="Oswald Book" charset="0"/>
                <a:ea typeface="Oswald Book" charset="0"/>
                <a:cs typeface="Oswald Book" charset="0"/>
              </a:endParaRPr>
            </a:p>
          </p:txBody>
        </p:sp>
        <p:sp>
          <p:nvSpPr>
            <p:cNvPr id="122" name="Shape 5796"/>
            <p:cNvSpPr/>
            <p:nvPr userDrawn="1"/>
          </p:nvSpPr>
          <p:spPr>
            <a:xfrm>
              <a:off x="4931067" y="7367878"/>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rgbClr val="A70C35"/>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23" name="Shape 5797"/>
            <p:cNvSpPr/>
            <p:nvPr userDrawn="1"/>
          </p:nvSpPr>
          <p:spPr>
            <a:xfrm>
              <a:off x="5492030" y="7367878"/>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7" y="1158"/>
                    <a:pt x="6237" y="2226"/>
                    <a:pt x="7924" y="2885"/>
                  </a:cubicBezTo>
                  <a:cubicBezTo>
                    <a:pt x="9611" y="3544"/>
                    <a:pt x="12335" y="3544"/>
                    <a:pt x="14021" y="2885"/>
                  </a:cubicBezTo>
                  <a:cubicBezTo>
                    <a:pt x="15708" y="2225"/>
                    <a:pt x="15708" y="1158"/>
                    <a:pt x="14021" y="499"/>
                  </a:cubicBezTo>
                  <a:cubicBezTo>
                    <a:pt x="13178" y="169"/>
                    <a:pt x="12090" y="0"/>
                    <a:pt x="10985" y="0"/>
                  </a:cubicBezTo>
                  <a:close/>
                  <a:moveTo>
                    <a:pt x="5530" y="3706"/>
                  </a:moveTo>
                  <a:cubicBezTo>
                    <a:pt x="1654"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41" y="3706"/>
                    <a:pt x="16342" y="3706"/>
                  </a:cubicBezTo>
                  <a:cubicBezTo>
                    <a:pt x="5545" y="3706"/>
                    <a:pt x="5530" y="3706"/>
                    <a:pt x="5530" y="3706"/>
                  </a:cubicBezTo>
                  <a:close/>
                </a:path>
              </a:pathLst>
            </a:custGeom>
            <a:solidFill>
              <a:srgbClr val="A70C35"/>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24" name="Shape 5798"/>
            <p:cNvSpPr/>
            <p:nvPr userDrawn="1"/>
          </p:nvSpPr>
          <p:spPr>
            <a:xfrm>
              <a:off x="6052994" y="7367878"/>
              <a:ext cx="351355"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7" y="1158"/>
                    <a:pt x="6237" y="2226"/>
                    <a:pt x="7924" y="2885"/>
                  </a:cubicBezTo>
                  <a:cubicBezTo>
                    <a:pt x="9611" y="3544"/>
                    <a:pt x="12335" y="3544"/>
                    <a:pt x="14021" y="2885"/>
                  </a:cubicBezTo>
                  <a:cubicBezTo>
                    <a:pt x="15708" y="2225"/>
                    <a:pt x="15708" y="1158"/>
                    <a:pt x="14021" y="499"/>
                  </a:cubicBezTo>
                  <a:cubicBezTo>
                    <a:pt x="13178" y="169"/>
                    <a:pt x="12090" y="0"/>
                    <a:pt x="10985" y="0"/>
                  </a:cubicBezTo>
                  <a:close/>
                  <a:moveTo>
                    <a:pt x="5554" y="3706"/>
                  </a:moveTo>
                  <a:cubicBezTo>
                    <a:pt x="1678"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67" y="12428"/>
                    <a:pt x="19674" y="12428"/>
                  </a:cubicBezTo>
                  <a:cubicBezTo>
                    <a:pt x="20782" y="12428"/>
                    <a:pt x="21600" y="12100"/>
                    <a:pt x="21600" y="11773"/>
                  </a:cubicBezTo>
                  <a:cubicBezTo>
                    <a:pt x="21600" y="5336"/>
                    <a:pt x="21600" y="5339"/>
                    <a:pt x="21600" y="5339"/>
                  </a:cubicBezTo>
                  <a:cubicBezTo>
                    <a:pt x="21600" y="4793"/>
                    <a:pt x="19941" y="3706"/>
                    <a:pt x="16342" y="3706"/>
                  </a:cubicBezTo>
                  <a:cubicBezTo>
                    <a:pt x="5545" y="3706"/>
                    <a:pt x="5554" y="3706"/>
                    <a:pt x="5554" y="3706"/>
                  </a:cubicBezTo>
                  <a:close/>
                </a:path>
              </a:pathLst>
            </a:custGeom>
            <a:solidFill>
              <a:srgbClr val="A70C35"/>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25" name="Shape 5799"/>
            <p:cNvSpPr/>
            <p:nvPr userDrawn="1"/>
          </p:nvSpPr>
          <p:spPr>
            <a:xfrm>
              <a:off x="6614360" y="7367878"/>
              <a:ext cx="350956" cy="887022"/>
            </a:xfrm>
            <a:custGeom>
              <a:avLst/>
              <a:gdLst/>
              <a:ahLst/>
              <a:cxnLst>
                <a:cxn ang="0">
                  <a:pos x="wd2" y="hd2"/>
                </a:cxn>
                <a:cxn ang="5400000">
                  <a:pos x="wd2" y="hd2"/>
                </a:cxn>
                <a:cxn ang="10800000">
                  <a:pos x="wd2" y="hd2"/>
                </a:cxn>
                <a:cxn ang="16200000">
                  <a:pos x="wd2" y="hd2"/>
                </a:cxn>
              </a:cxnLst>
              <a:rect l="0" t="0" r="r" b="b"/>
              <a:pathLst>
                <a:path w="21600" h="21600" extrusionOk="0">
                  <a:moveTo>
                    <a:pt x="10973" y="0"/>
                  </a:moveTo>
                  <a:cubicBezTo>
                    <a:pt x="9866" y="0"/>
                    <a:pt x="8753" y="169"/>
                    <a:pt x="7908" y="499"/>
                  </a:cubicBezTo>
                  <a:cubicBezTo>
                    <a:pt x="6220" y="1158"/>
                    <a:pt x="6220" y="2226"/>
                    <a:pt x="7908" y="2885"/>
                  </a:cubicBezTo>
                  <a:cubicBezTo>
                    <a:pt x="9597" y="3544"/>
                    <a:pt x="12349" y="3544"/>
                    <a:pt x="14038" y="2885"/>
                  </a:cubicBezTo>
                  <a:cubicBezTo>
                    <a:pt x="15726" y="2225"/>
                    <a:pt x="15726" y="1158"/>
                    <a:pt x="14038" y="499"/>
                  </a:cubicBezTo>
                  <a:cubicBezTo>
                    <a:pt x="13193" y="169"/>
                    <a:pt x="12080" y="0"/>
                    <a:pt x="10973" y="0"/>
                  </a:cubicBezTo>
                  <a:close/>
                  <a:moveTo>
                    <a:pt x="5536" y="3706"/>
                  </a:moveTo>
                  <a:cubicBezTo>
                    <a:pt x="1656" y="3706"/>
                    <a:pt x="0" y="5010"/>
                    <a:pt x="0" y="5446"/>
                  </a:cubicBezTo>
                  <a:cubicBezTo>
                    <a:pt x="0" y="11775"/>
                    <a:pt x="0" y="11773"/>
                    <a:pt x="0" y="11773"/>
                  </a:cubicBezTo>
                  <a:cubicBezTo>
                    <a:pt x="0" y="12100"/>
                    <a:pt x="819" y="12428"/>
                    <a:pt x="1928" y="12428"/>
                  </a:cubicBezTo>
                  <a:cubicBezTo>
                    <a:pt x="3036" y="12428"/>
                    <a:pt x="3584" y="12100"/>
                    <a:pt x="3584" y="11773"/>
                  </a:cubicBezTo>
                  <a:cubicBezTo>
                    <a:pt x="3584" y="6536"/>
                    <a:pt x="3584" y="6542"/>
                    <a:pt x="3584" y="6542"/>
                  </a:cubicBezTo>
                  <a:cubicBezTo>
                    <a:pt x="5247" y="6542"/>
                    <a:pt x="5264" y="6542"/>
                    <a:pt x="5264" y="6542"/>
                  </a:cubicBezTo>
                  <a:cubicBezTo>
                    <a:pt x="5264" y="11560"/>
                    <a:pt x="5264" y="11558"/>
                    <a:pt x="5264" y="11558"/>
                  </a:cubicBezTo>
                  <a:cubicBezTo>
                    <a:pt x="5264" y="11558"/>
                    <a:pt x="5264" y="11664"/>
                    <a:pt x="5264" y="11773"/>
                  </a:cubicBezTo>
                  <a:cubicBezTo>
                    <a:pt x="5264" y="20501"/>
                    <a:pt x="5264" y="20505"/>
                    <a:pt x="5264" y="20505"/>
                  </a:cubicBezTo>
                  <a:cubicBezTo>
                    <a:pt x="5264" y="21159"/>
                    <a:pt x="6374" y="21600"/>
                    <a:pt x="7760" y="21600"/>
                  </a:cubicBezTo>
                  <a:cubicBezTo>
                    <a:pt x="9146" y="21600"/>
                    <a:pt x="10256" y="21159"/>
                    <a:pt x="10256" y="20505"/>
                  </a:cubicBezTo>
                  <a:cubicBezTo>
                    <a:pt x="10256" y="12758"/>
                    <a:pt x="10256" y="12761"/>
                    <a:pt x="10256" y="12761"/>
                  </a:cubicBezTo>
                  <a:cubicBezTo>
                    <a:pt x="11365" y="12761"/>
                    <a:pt x="11344" y="12761"/>
                    <a:pt x="11344" y="12761"/>
                  </a:cubicBezTo>
                  <a:cubicBezTo>
                    <a:pt x="11344" y="20507"/>
                    <a:pt x="11344" y="20505"/>
                    <a:pt x="11344" y="20505"/>
                  </a:cubicBezTo>
                  <a:cubicBezTo>
                    <a:pt x="11344" y="21159"/>
                    <a:pt x="12454" y="21600"/>
                    <a:pt x="13840" y="21600"/>
                  </a:cubicBezTo>
                  <a:cubicBezTo>
                    <a:pt x="15226" y="21600"/>
                    <a:pt x="16336" y="21159"/>
                    <a:pt x="16336" y="20505"/>
                  </a:cubicBezTo>
                  <a:cubicBezTo>
                    <a:pt x="16336" y="6539"/>
                    <a:pt x="16336" y="6542"/>
                    <a:pt x="16336" y="6542"/>
                  </a:cubicBezTo>
                  <a:cubicBezTo>
                    <a:pt x="17722" y="6542"/>
                    <a:pt x="17720" y="6542"/>
                    <a:pt x="17720" y="6542"/>
                  </a:cubicBezTo>
                  <a:cubicBezTo>
                    <a:pt x="17720" y="11779"/>
                    <a:pt x="17720" y="11773"/>
                    <a:pt x="17720" y="11773"/>
                  </a:cubicBezTo>
                  <a:cubicBezTo>
                    <a:pt x="17720" y="12100"/>
                    <a:pt x="18564" y="12428"/>
                    <a:pt x="19672" y="12428"/>
                  </a:cubicBezTo>
                  <a:cubicBezTo>
                    <a:pt x="20781" y="12428"/>
                    <a:pt x="21600" y="12100"/>
                    <a:pt x="21600" y="11773"/>
                  </a:cubicBezTo>
                  <a:cubicBezTo>
                    <a:pt x="21600" y="5336"/>
                    <a:pt x="21600" y="5339"/>
                    <a:pt x="21600" y="5339"/>
                  </a:cubicBezTo>
                  <a:cubicBezTo>
                    <a:pt x="21600" y="4793"/>
                    <a:pt x="19939" y="3706"/>
                    <a:pt x="16336" y="3706"/>
                  </a:cubicBezTo>
                  <a:cubicBezTo>
                    <a:pt x="5526" y="3706"/>
                    <a:pt x="5536" y="3706"/>
                    <a:pt x="5536" y="3706"/>
                  </a:cubicBezTo>
                  <a:close/>
                </a:path>
              </a:pathLst>
            </a:custGeom>
            <a:solidFill>
              <a:srgbClr val="A70C35"/>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26" name="Shape 5800"/>
            <p:cNvSpPr/>
            <p:nvPr userDrawn="1"/>
          </p:nvSpPr>
          <p:spPr>
            <a:xfrm>
              <a:off x="7175323" y="7367878"/>
              <a:ext cx="351355" cy="887022"/>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5"/>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2"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rgbClr val="A70C35"/>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27" name="Shape 5801"/>
            <p:cNvSpPr/>
            <p:nvPr userDrawn="1"/>
          </p:nvSpPr>
          <p:spPr>
            <a:xfrm>
              <a:off x="7736285" y="7367878"/>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7" y="1158"/>
                    <a:pt x="6237" y="2226"/>
                    <a:pt x="7924" y="2885"/>
                  </a:cubicBezTo>
                  <a:cubicBezTo>
                    <a:pt x="9611" y="3544"/>
                    <a:pt x="12335" y="3544"/>
                    <a:pt x="14021" y="2885"/>
                  </a:cubicBezTo>
                  <a:cubicBezTo>
                    <a:pt x="15708" y="2225"/>
                    <a:pt x="15708" y="1158"/>
                    <a:pt x="14021" y="499"/>
                  </a:cubicBezTo>
                  <a:cubicBezTo>
                    <a:pt x="13178" y="169"/>
                    <a:pt x="12090" y="0"/>
                    <a:pt x="10985" y="0"/>
                  </a:cubicBezTo>
                  <a:close/>
                  <a:moveTo>
                    <a:pt x="5530" y="3706"/>
                  </a:moveTo>
                  <a:cubicBezTo>
                    <a:pt x="1654"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41" y="3706"/>
                    <a:pt x="16342" y="3706"/>
                  </a:cubicBezTo>
                  <a:cubicBezTo>
                    <a:pt x="5545" y="3706"/>
                    <a:pt x="5530" y="3706"/>
                    <a:pt x="5530" y="3706"/>
                  </a:cubicBezTo>
                  <a:close/>
                </a:path>
              </a:pathLst>
            </a:custGeom>
            <a:solidFill>
              <a:schemeClr val="bg2">
                <a:lumMod val="40000"/>
                <a:lumOff val="60000"/>
              </a:schemeClr>
            </a:solidFill>
            <a:ln w="12700">
              <a:miter lim="400000"/>
            </a:ln>
          </p:spPr>
          <p:txBody>
            <a:bodyPr lIns="19050" tIns="19050" rIns="19050" bIns="19050" anchor="ctr"/>
            <a:lstStyle/>
            <a:p>
              <a:pPr algn="ctr">
                <a:lnSpc>
                  <a:spcPct val="100000"/>
                </a:lnSpc>
                <a:defRPr sz="8000" b="0" spc="0">
                  <a:solidFill>
                    <a:srgbClr val="53585F"/>
                  </a:solidFill>
                  <a:latin typeface="Aileron UltraLight"/>
                  <a:ea typeface="Aileron UltraLight"/>
                  <a:cs typeface="Aileron UltraLight"/>
                  <a:sym typeface="Aileron UltraLight"/>
                </a:defRPr>
              </a:pPr>
              <a:endParaRPr sz="4000">
                <a:latin typeface="Oswald Book" charset="0"/>
                <a:ea typeface="Oswald Book" charset="0"/>
                <a:cs typeface="Oswald Book" charset="0"/>
              </a:endParaRPr>
            </a:p>
          </p:txBody>
        </p:sp>
        <p:sp>
          <p:nvSpPr>
            <p:cNvPr id="128" name="Shape 5802"/>
            <p:cNvSpPr/>
            <p:nvPr userDrawn="1"/>
          </p:nvSpPr>
          <p:spPr>
            <a:xfrm>
              <a:off x="8297250" y="7367878"/>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8" y="1158"/>
                    <a:pt x="6237" y="2226"/>
                    <a:pt x="7924" y="2885"/>
                  </a:cubicBezTo>
                  <a:cubicBezTo>
                    <a:pt x="9611" y="3544"/>
                    <a:pt x="12360" y="3544"/>
                    <a:pt x="14046" y="2885"/>
                  </a:cubicBezTo>
                  <a:cubicBezTo>
                    <a:pt x="15733" y="2225"/>
                    <a:pt x="15733" y="1158"/>
                    <a:pt x="14046" y="499"/>
                  </a:cubicBezTo>
                  <a:cubicBezTo>
                    <a:pt x="13203" y="169"/>
                    <a:pt x="12090" y="0"/>
                    <a:pt x="10985" y="0"/>
                  </a:cubicBezTo>
                  <a:close/>
                  <a:moveTo>
                    <a:pt x="5554" y="3706"/>
                  </a:moveTo>
                  <a:cubicBezTo>
                    <a:pt x="1678"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67" y="12428"/>
                    <a:pt x="19675" y="12428"/>
                  </a:cubicBezTo>
                  <a:cubicBezTo>
                    <a:pt x="20782" y="12428"/>
                    <a:pt x="21600" y="12100"/>
                    <a:pt x="21600" y="11773"/>
                  </a:cubicBezTo>
                  <a:cubicBezTo>
                    <a:pt x="21600" y="5336"/>
                    <a:pt x="21600" y="5339"/>
                    <a:pt x="21600" y="5339"/>
                  </a:cubicBezTo>
                  <a:cubicBezTo>
                    <a:pt x="21600" y="4793"/>
                    <a:pt x="19941" y="3706"/>
                    <a:pt x="16342" y="3706"/>
                  </a:cubicBezTo>
                  <a:cubicBezTo>
                    <a:pt x="5545" y="3706"/>
                    <a:pt x="5554" y="3706"/>
                    <a:pt x="5554" y="3706"/>
                  </a:cubicBezTo>
                  <a:close/>
                </a:path>
              </a:pathLst>
            </a:custGeom>
            <a:solidFill>
              <a:schemeClr val="bg2">
                <a:lumMod val="40000"/>
                <a:lumOff val="60000"/>
              </a:schemeClr>
            </a:solidFill>
            <a:ln w="12700">
              <a:miter lim="400000"/>
            </a:ln>
          </p:spPr>
          <p:txBody>
            <a:bodyPr lIns="19050" tIns="19050" rIns="19050" bIns="19050" anchor="ctr"/>
            <a:lstStyle/>
            <a:p>
              <a:pPr algn="ctr">
                <a:lnSpc>
                  <a:spcPct val="100000"/>
                </a:lnSpc>
                <a:defRPr sz="8000" b="0" spc="0">
                  <a:solidFill>
                    <a:srgbClr val="53585F"/>
                  </a:solidFill>
                  <a:latin typeface="Aileron UltraLight"/>
                  <a:ea typeface="Aileron UltraLight"/>
                  <a:cs typeface="Aileron UltraLight"/>
                  <a:sym typeface="Aileron UltraLight"/>
                </a:defRPr>
              </a:pPr>
              <a:endParaRPr sz="4000">
                <a:latin typeface="Oswald Book" charset="0"/>
                <a:ea typeface="Oswald Book" charset="0"/>
                <a:cs typeface="Oswald Book" charset="0"/>
              </a:endParaRPr>
            </a:p>
          </p:txBody>
        </p:sp>
        <p:sp>
          <p:nvSpPr>
            <p:cNvPr id="129" name="Shape 5803"/>
            <p:cNvSpPr/>
            <p:nvPr userDrawn="1"/>
          </p:nvSpPr>
          <p:spPr>
            <a:xfrm>
              <a:off x="8858616" y="7367878"/>
              <a:ext cx="350954" cy="887022"/>
            </a:xfrm>
            <a:custGeom>
              <a:avLst/>
              <a:gdLst/>
              <a:ahLst/>
              <a:cxnLst>
                <a:cxn ang="0">
                  <a:pos x="wd2" y="hd2"/>
                </a:cxn>
                <a:cxn ang="5400000">
                  <a:pos x="wd2" y="hd2"/>
                </a:cxn>
                <a:cxn ang="10800000">
                  <a:pos x="wd2" y="hd2"/>
                </a:cxn>
                <a:cxn ang="16200000">
                  <a:pos x="wd2" y="hd2"/>
                </a:cxn>
              </a:cxnLst>
              <a:rect l="0" t="0" r="r" b="b"/>
              <a:pathLst>
                <a:path w="21600" h="21600" extrusionOk="0">
                  <a:moveTo>
                    <a:pt x="10973" y="0"/>
                  </a:moveTo>
                  <a:cubicBezTo>
                    <a:pt x="9867" y="0"/>
                    <a:pt x="8753" y="169"/>
                    <a:pt x="7909" y="499"/>
                  </a:cubicBezTo>
                  <a:cubicBezTo>
                    <a:pt x="6220" y="1158"/>
                    <a:pt x="6220" y="2226"/>
                    <a:pt x="7909" y="2885"/>
                  </a:cubicBezTo>
                  <a:cubicBezTo>
                    <a:pt x="9597" y="3544"/>
                    <a:pt x="12349" y="3544"/>
                    <a:pt x="14038" y="2885"/>
                  </a:cubicBezTo>
                  <a:cubicBezTo>
                    <a:pt x="15726" y="2226"/>
                    <a:pt x="15726" y="1158"/>
                    <a:pt x="14038" y="499"/>
                  </a:cubicBezTo>
                  <a:cubicBezTo>
                    <a:pt x="13193" y="169"/>
                    <a:pt x="12080" y="0"/>
                    <a:pt x="10973" y="0"/>
                  </a:cubicBezTo>
                  <a:close/>
                  <a:moveTo>
                    <a:pt x="5536" y="3706"/>
                  </a:moveTo>
                  <a:cubicBezTo>
                    <a:pt x="1656" y="3706"/>
                    <a:pt x="0" y="5010"/>
                    <a:pt x="0" y="5446"/>
                  </a:cubicBezTo>
                  <a:cubicBezTo>
                    <a:pt x="0" y="11775"/>
                    <a:pt x="0" y="11773"/>
                    <a:pt x="0" y="11773"/>
                  </a:cubicBezTo>
                  <a:cubicBezTo>
                    <a:pt x="0" y="12100"/>
                    <a:pt x="819" y="12428"/>
                    <a:pt x="1928" y="12428"/>
                  </a:cubicBezTo>
                  <a:cubicBezTo>
                    <a:pt x="3036" y="12428"/>
                    <a:pt x="3584" y="12100"/>
                    <a:pt x="3584" y="11773"/>
                  </a:cubicBezTo>
                  <a:cubicBezTo>
                    <a:pt x="3584" y="6536"/>
                    <a:pt x="3584" y="6542"/>
                    <a:pt x="3584" y="6542"/>
                  </a:cubicBezTo>
                  <a:cubicBezTo>
                    <a:pt x="5247" y="6542"/>
                    <a:pt x="5264" y="6542"/>
                    <a:pt x="5264" y="6542"/>
                  </a:cubicBezTo>
                  <a:cubicBezTo>
                    <a:pt x="5264" y="11560"/>
                    <a:pt x="5264" y="11558"/>
                    <a:pt x="5264" y="11558"/>
                  </a:cubicBezTo>
                  <a:cubicBezTo>
                    <a:pt x="5264" y="11558"/>
                    <a:pt x="5264" y="11664"/>
                    <a:pt x="5264" y="11773"/>
                  </a:cubicBezTo>
                  <a:cubicBezTo>
                    <a:pt x="5264" y="20501"/>
                    <a:pt x="5264" y="20505"/>
                    <a:pt x="5264" y="20505"/>
                  </a:cubicBezTo>
                  <a:cubicBezTo>
                    <a:pt x="5264" y="21159"/>
                    <a:pt x="6374" y="21600"/>
                    <a:pt x="7760" y="21600"/>
                  </a:cubicBezTo>
                  <a:cubicBezTo>
                    <a:pt x="9146" y="21600"/>
                    <a:pt x="10256" y="21159"/>
                    <a:pt x="10256" y="20505"/>
                  </a:cubicBezTo>
                  <a:cubicBezTo>
                    <a:pt x="10256" y="12758"/>
                    <a:pt x="10256" y="12761"/>
                    <a:pt x="10256" y="12761"/>
                  </a:cubicBezTo>
                  <a:cubicBezTo>
                    <a:pt x="11365" y="12761"/>
                    <a:pt x="11344" y="12761"/>
                    <a:pt x="11344" y="12761"/>
                  </a:cubicBezTo>
                  <a:cubicBezTo>
                    <a:pt x="11344" y="20507"/>
                    <a:pt x="11344" y="20505"/>
                    <a:pt x="11344" y="20505"/>
                  </a:cubicBezTo>
                  <a:cubicBezTo>
                    <a:pt x="11344" y="21159"/>
                    <a:pt x="12454" y="21600"/>
                    <a:pt x="13840" y="21600"/>
                  </a:cubicBezTo>
                  <a:cubicBezTo>
                    <a:pt x="15226" y="21600"/>
                    <a:pt x="16336" y="21159"/>
                    <a:pt x="16336" y="20505"/>
                  </a:cubicBezTo>
                  <a:cubicBezTo>
                    <a:pt x="16336" y="6539"/>
                    <a:pt x="16336" y="6542"/>
                    <a:pt x="16336" y="6542"/>
                  </a:cubicBezTo>
                  <a:cubicBezTo>
                    <a:pt x="17722" y="6542"/>
                    <a:pt x="17720" y="6542"/>
                    <a:pt x="17720" y="6542"/>
                  </a:cubicBezTo>
                  <a:cubicBezTo>
                    <a:pt x="17720" y="11779"/>
                    <a:pt x="17720" y="11773"/>
                    <a:pt x="17720" y="11773"/>
                  </a:cubicBezTo>
                  <a:cubicBezTo>
                    <a:pt x="17720" y="12100"/>
                    <a:pt x="18564" y="12428"/>
                    <a:pt x="19672" y="12428"/>
                  </a:cubicBezTo>
                  <a:cubicBezTo>
                    <a:pt x="20781" y="12428"/>
                    <a:pt x="21600" y="12100"/>
                    <a:pt x="21600" y="11773"/>
                  </a:cubicBezTo>
                  <a:cubicBezTo>
                    <a:pt x="21600" y="5336"/>
                    <a:pt x="21600" y="5339"/>
                    <a:pt x="21600" y="5339"/>
                  </a:cubicBezTo>
                  <a:cubicBezTo>
                    <a:pt x="21600" y="4793"/>
                    <a:pt x="19939" y="3706"/>
                    <a:pt x="16336" y="3706"/>
                  </a:cubicBezTo>
                  <a:cubicBezTo>
                    <a:pt x="5527" y="3706"/>
                    <a:pt x="5536" y="3706"/>
                    <a:pt x="5536" y="3706"/>
                  </a:cubicBezTo>
                  <a:close/>
                </a:path>
              </a:pathLst>
            </a:custGeom>
            <a:solidFill>
              <a:schemeClr val="bg2">
                <a:lumMod val="40000"/>
                <a:lumOff val="60000"/>
              </a:schemeClr>
            </a:solidFill>
            <a:ln w="12700">
              <a:miter lim="400000"/>
            </a:ln>
          </p:spPr>
          <p:txBody>
            <a:bodyPr lIns="19050" tIns="19050" rIns="19050" bIns="19050" anchor="ctr"/>
            <a:lstStyle/>
            <a:p>
              <a:pPr algn="ctr">
                <a:lnSpc>
                  <a:spcPct val="100000"/>
                </a:lnSpc>
                <a:defRPr sz="8000" b="0" spc="0">
                  <a:solidFill>
                    <a:srgbClr val="53585F"/>
                  </a:solidFill>
                  <a:latin typeface="Aileron UltraLight"/>
                  <a:ea typeface="Aileron UltraLight"/>
                  <a:cs typeface="Aileron UltraLight"/>
                  <a:sym typeface="Aileron UltraLight"/>
                </a:defRPr>
              </a:pPr>
              <a:endParaRPr sz="4000">
                <a:latin typeface="Oswald Book" charset="0"/>
                <a:ea typeface="Oswald Book" charset="0"/>
                <a:cs typeface="Oswald Book" charset="0"/>
              </a:endParaRPr>
            </a:p>
          </p:txBody>
        </p:sp>
        <p:sp>
          <p:nvSpPr>
            <p:cNvPr id="130" name="Shape 5804"/>
            <p:cNvSpPr/>
            <p:nvPr userDrawn="1"/>
          </p:nvSpPr>
          <p:spPr>
            <a:xfrm>
              <a:off x="9419578" y="7367878"/>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61" y="0"/>
                  </a:moveTo>
                  <a:cubicBezTo>
                    <a:pt x="9855" y="0"/>
                    <a:pt x="8768" y="169"/>
                    <a:pt x="7924" y="499"/>
                  </a:cubicBezTo>
                  <a:cubicBezTo>
                    <a:pt x="6238" y="1158"/>
                    <a:pt x="6238" y="2226"/>
                    <a:pt x="7924" y="2885"/>
                  </a:cubicBezTo>
                  <a:cubicBezTo>
                    <a:pt x="9611" y="3544"/>
                    <a:pt x="12335" y="3544"/>
                    <a:pt x="14022" y="2885"/>
                  </a:cubicBezTo>
                  <a:cubicBezTo>
                    <a:pt x="15708" y="2226"/>
                    <a:pt x="15708" y="1158"/>
                    <a:pt x="14022" y="499"/>
                  </a:cubicBezTo>
                  <a:cubicBezTo>
                    <a:pt x="13178" y="169"/>
                    <a:pt x="12066" y="0"/>
                    <a:pt x="10961" y="0"/>
                  </a:cubicBezTo>
                  <a:close/>
                  <a:moveTo>
                    <a:pt x="5530" y="3706"/>
                  </a:moveTo>
                  <a:cubicBezTo>
                    <a:pt x="1654" y="3706"/>
                    <a:pt x="0" y="5010"/>
                    <a:pt x="0" y="5446"/>
                  </a:cubicBezTo>
                  <a:cubicBezTo>
                    <a:pt x="0" y="11775"/>
                    <a:pt x="0" y="11773"/>
                    <a:pt x="0" y="11773"/>
                  </a:cubicBezTo>
                  <a:cubicBezTo>
                    <a:pt x="0" y="12100"/>
                    <a:pt x="818" y="12428"/>
                    <a:pt x="1926"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5"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41" y="3706"/>
                    <a:pt x="16342" y="3706"/>
                  </a:cubicBezTo>
                  <a:cubicBezTo>
                    <a:pt x="5545" y="3706"/>
                    <a:pt x="5530" y="3706"/>
                    <a:pt x="5530" y="3706"/>
                  </a:cubicBezTo>
                  <a:close/>
                </a:path>
              </a:pathLst>
            </a:custGeom>
            <a:solidFill>
              <a:schemeClr val="bg2">
                <a:lumMod val="40000"/>
                <a:lumOff val="60000"/>
              </a:schemeClr>
            </a:solidFill>
            <a:ln w="12700">
              <a:miter lim="400000"/>
            </a:ln>
          </p:spPr>
          <p:txBody>
            <a:bodyPr lIns="19050" tIns="19050" rIns="19050" bIns="19050" anchor="ctr"/>
            <a:lstStyle/>
            <a:p>
              <a:pPr algn="ctr">
                <a:lnSpc>
                  <a:spcPct val="100000"/>
                </a:lnSpc>
                <a:defRPr sz="8000" b="0" spc="0">
                  <a:solidFill>
                    <a:srgbClr val="53585F"/>
                  </a:solidFill>
                  <a:latin typeface="Aileron UltraLight"/>
                  <a:ea typeface="Aileron UltraLight"/>
                  <a:cs typeface="Aileron UltraLight"/>
                  <a:sym typeface="Aileron UltraLight"/>
                </a:defRPr>
              </a:pPr>
              <a:endParaRPr sz="4000">
                <a:latin typeface="Oswald Book" charset="0"/>
                <a:ea typeface="Oswald Book" charset="0"/>
                <a:cs typeface="Oswald Book" charset="0"/>
              </a:endParaRPr>
            </a:p>
          </p:txBody>
        </p:sp>
        <p:sp>
          <p:nvSpPr>
            <p:cNvPr id="131" name="Shape 5805"/>
            <p:cNvSpPr/>
            <p:nvPr userDrawn="1"/>
          </p:nvSpPr>
          <p:spPr>
            <a:xfrm>
              <a:off x="9980543" y="7367878"/>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8" y="1158"/>
                    <a:pt x="6237" y="2226"/>
                    <a:pt x="7924" y="2885"/>
                  </a:cubicBezTo>
                  <a:cubicBezTo>
                    <a:pt x="9611" y="3544"/>
                    <a:pt x="12335" y="3544"/>
                    <a:pt x="14021" y="2885"/>
                  </a:cubicBezTo>
                  <a:cubicBezTo>
                    <a:pt x="15708" y="2226"/>
                    <a:pt x="15708" y="1158"/>
                    <a:pt x="14021" y="499"/>
                  </a:cubicBezTo>
                  <a:cubicBezTo>
                    <a:pt x="13178" y="169"/>
                    <a:pt x="12090" y="0"/>
                    <a:pt x="10985" y="0"/>
                  </a:cubicBezTo>
                  <a:close/>
                  <a:moveTo>
                    <a:pt x="5530" y="3706"/>
                  </a:moveTo>
                  <a:cubicBezTo>
                    <a:pt x="1654"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41" y="3706"/>
                    <a:pt x="16342" y="3706"/>
                  </a:cubicBezTo>
                  <a:cubicBezTo>
                    <a:pt x="5545" y="3706"/>
                    <a:pt x="5530" y="3706"/>
                    <a:pt x="5530" y="3706"/>
                  </a:cubicBezTo>
                  <a:close/>
                </a:path>
              </a:pathLst>
            </a:custGeom>
            <a:solidFill>
              <a:schemeClr val="bg2">
                <a:lumMod val="40000"/>
                <a:lumOff val="60000"/>
              </a:schemeClr>
            </a:solidFill>
            <a:ln w="12700">
              <a:miter lim="400000"/>
            </a:ln>
          </p:spPr>
          <p:txBody>
            <a:bodyPr lIns="19050" tIns="19050" rIns="19050" bIns="19050" anchor="ctr"/>
            <a:lstStyle/>
            <a:p>
              <a:pPr algn="ctr">
                <a:lnSpc>
                  <a:spcPct val="100000"/>
                </a:lnSpc>
                <a:defRPr sz="8000" b="0" spc="0">
                  <a:solidFill>
                    <a:srgbClr val="53585F"/>
                  </a:solidFill>
                  <a:latin typeface="Aileron UltraLight"/>
                  <a:ea typeface="Aileron UltraLight"/>
                  <a:cs typeface="Aileron UltraLight"/>
                  <a:sym typeface="Aileron UltraLight"/>
                </a:defRPr>
              </a:pPr>
              <a:endParaRPr sz="4000">
                <a:latin typeface="Oswald Book" charset="0"/>
                <a:ea typeface="Oswald Book" charset="0"/>
                <a:cs typeface="Oswald Book" charset="0"/>
              </a:endParaRPr>
            </a:p>
          </p:txBody>
        </p:sp>
        <p:sp>
          <p:nvSpPr>
            <p:cNvPr id="132" name="Shape 5806"/>
            <p:cNvSpPr/>
            <p:nvPr userDrawn="1"/>
          </p:nvSpPr>
          <p:spPr>
            <a:xfrm>
              <a:off x="4931067" y="8646936"/>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6"/>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1"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bg2">
                <a:lumMod val="75000"/>
              </a:schemeClr>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33" name="Shape 5807"/>
            <p:cNvSpPr/>
            <p:nvPr userDrawn="1"/>
          </p:nvSpPr>
          <p:spPr>
            <a:xfrm>
              <a:off x="5492030" y="8646936"/>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7" y="1158"/>
                    <a:pt x="6237" y="2226"/>
                    <a:pt x="7924" y="2885"/>
                  </a:cubicBezTo>
                  <a:cubicBezTo>
                    <a:pt x="9611" y="3544"/>
                    <a:pt x="12335" y="3544"/>
                    <a:pt x="14021" y="2885"/>
                  </a:cubicBezTo>
                  <a:cubicBezTo>
                    <a:pt x="15708" y="2225"/>
                    <a:pt x="15708" y="1158"/>
                    <a:pt x="14021" y="499"/>
                  </a:cubicBezTo>
                  <a:cubicBezTo>
                    <a:pt x="13178" y="169"/>
                    <a:pt x="12090" y="0"/>
                    <a:pt x="10985" y="0"/>
                  </a:cubicBezTo>
                  <a:close/>
                  <a:moveTo>
                    <a:pt x="5530" y="3706"/>
                  </a:moveTo>
                  <a:cubicBezTo>
                    <a:pt x="1654"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41" y="3706"/>
                    <a:pt x="16342" y="3706"/>
                  </a:cubicBezTo>
                  <a:cubicBezTo>
                    <a:pt x="5545" y="3706"/>
                    <a:pt x="5530" y="3706"/>
                    <a:pt x="5530" y="3706"/>
                  </a:cubicBezTo>
                  <a:close/>
                </a:path>
              </a:pathLst>
            </a:custGeom>
            <a:solidFill>
              <a:schemeClr val="bg2">
                <a:lumMod val="75000"/>
              </a:schemeClr>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34" name="Shape 5808"/>
            <p:cNvSpPr/>
            <p:nvPr userDrawn="1"/>
          </p:nvSpPr>
          <p:spPr>
            <a:xfrm>
              <a:off x="6052994" y="8646936"/>
              <a:ext cx="351355"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7" y="1158"/>
                    <a:pt x="6237" y="2226"/>
                    <a:pt x="7924" y="2885"/>
                  </a:cubicBezTo>
                  <a:cubicBezTo>
                    <a:pt x="9611" y="3544"/>
                    <a:pt x="12335" y="3544"/>
                    <a:pt x="14021" y="2885"/>
                  </a:cubicBezTo>
                  <a:cubicBezTo>
                    <a:pt x="15708" y="2225"/>
                    <a:pt x="15708" y="1158"/>
                    <a:pt x="14021" y="499"/>
                  </a:cubicBezTo>
                  <a:cubicBezTo>
                    <a:pt x="13178" y="169"/>
                    <a:pt x="12090" y="0"/>
                    <a:pt x="10985" y="0"/>
                  </a:cubicBezTo>
                  <a:close/>
                  <a:moveTo>
                    <a:pt x="5554" y="3706"/>
                  </a:moveTo>
                  <a:cubicBezTo>
                    <a:pt x="1678"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67" y="12428"/>
                    <a:pt x="19674" y="12428"/>
                  </a:cubicBezTo>
                  <a:cubicBezTo>
                    <a:pt x="20782" y="12428"/>
                    <a:pt x="21600" y="12100"/>
                    <a:pt x="21600" y="11773"/>
                  </a:cubicBezTo>
                  <a:cubicBezTo>
                    <a:pt x="21600" y="5336"/>
                    <a:pt x="21600" y="5339"/>
                    <a:pt x="21600" y="5339"/>
                  </a:cubicBezTo>
                  <a:cubicBezTo>
                    <a:pt x="21600" y="4793"/>
                    <a:pt x="19941" y="3706"/>
                    <a:pt x="16342" y="3706"/>
                  </a:cubicBezTo>
                  <a:cubicBezTo>
                    <a:pt x="5545" y="3706"/>
                    <a:pt x="5554" y="3706"/>
                    <a:pt x="5554" y="3706"/>
                  </a:cubicBezTo>
                  <a:close/>
                </a:path>
              </a:pathLst>
            </a:custGeom>
            <a:solidFill>
              <a:schemeClr val="bg2">
                <a:lumMod val="75000"/>
              </a:schemeClr>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35" name="Shape 5809"/>
            <p:cNvSpPr/>
            <p:nvPr userDrawn="1"/>
          </p:nvSpPr>
          <p:spPr>
            <a:xfrm>
              <a:off x="6614360" y="8646936"/>
              <a:ext cx="350956" cy="887022"/>
            </a:xfrm>
            <a:custGeom>
              <a:avLst/>
              <a:gdLst/>
              <a:ahLst/>
              <a:cxnLst>
                <a:cxn ang="0">
                  <a:pos x="wd2" y="hd2"/>
                </a:cxn>
                <a:cxn ang="5400000">
                  <a:pos x="wd2" y="hd2"/>
                </a:cxn>
                <a:cxn ang="10800000">
                  <a:pos x="wd2" y="hd2"/>
                </a:cxn>
                <a:cxn ang="16200000">
                  <a:pos x="wd2" y="hd2"/>
                </a:cxn>
              </a:cxnLst>
              <a:rect l="0" t="0" r="r" b="b"/>
              <a:pathLst>
                <a:path w="21600" h="21600" extrusionOk="0">
                  <a:moveTo>
                    <a:pt x="10973" y="0"/>
                  </a:moveTo>
                  <a:cubicBezTo>
                    <a:pt x="9866" y="0"/>
                    <a:pt x="8753" y="169"/>
                    <a:pt x="7908" y="499"/>
                  </a:cubicBezTo>
                  <a:cubicBezTo>
                    <a:pt x="6220" y="1158"/>
                    <a:pt x="6220" y="2226"/>
                    <a:pt x="7908" y="2885"/>
                  </a:cubicBezTo>
                  <a:cubicBezTo>
                    <a:pt x="9597" y="3544"/>
                    <a:pt x="12349" y="3544"/>
                    <a:pt x="14038" y="2885"/>
                  </a:cubicBezTo>
                  <a:cubicBezTo>
                    <a:pt x="15726" y="2225"/>
                    <a:pt x="15726" y="1158"/>
                    <a:pt x="14038" y="499"/>
                  </a:cubicBezTo>
                  <a:cubicBezTo>
                    <a:pt x="13193" y="169"/>
                    <a:pt x="12080" y="0"/>
                    <a:pt x="10973" y="0"/>
                  </a:cubicBezTo>
                  <a:close/>
                  <a:moveTo>
                    <a:pt x="5536" y="3706"/>
                  </a:moveTo>
                  <a:cubicBezTo>
                    <a:pt x="1656" y="3706"/>
                    <a:pt x="0" y="5010"/>
                    <a:pt x="0" y="5446"/>
                  </a:cubicBezTo>
                  <a:cubicBezTo>
                    <a:pt x="0" y="11775"/>
                    <a:pt x="0" y="11773"/>
                    <a:pt x="0" y="11773"/>
                  </a:cubicBezTo>
                  <a:cubicBezTo>
                    <a:pt x="0" y="12100"/>
                    <a:pt x="819" y="12428"/>
                    <a:pt x="1928" y="12428"/>
                  </a:cubicBezTo>
                  <a:cubicBezTo>
                    <a:pt x="3036" y="12428"/>
                    <a:pt x="3584" y="12100"/>
                    <a:pt x="3584" y="11773"/>
                  </a:cubicBezTo>
                  <a:cubicBezTo>
                    <a:pt x="3584" y="6536"/>
                    <a:pt x="3584" y="6542"/>
                    <a:pt x="3584" y="6542"/>
                  </a:cubicBezTo>
                  <a:cubicBezTo>
                    <a:pt x="5247" y="6542"/>
                    <a:pt x="5264" y="6542"/>
                    <a:pt x="5264" y="6542"/>
                  </a:cubicBezTo>
                  <a:cubicBezTo>
                    <a:pt x="5264" y="11560"/>
                    <a:pt x="5264" y="11558"/>
                    <a:pt x="5264" y="11558"/>
                  </a:cubicBezTo>
                  <a:cubicBezTo>
                    <a:pt x="5264" y="11558"/>
                    <a:pt x="5264" y="11664"/>
                    <a:pt x="5264" y="11773"/>
                  </a:cubicBezTo>
                  <a:cubicBezTo>
                    <a:pt x="5264" y="20501"/>
                    <a:pt x="5264" y="20505"/>
                    <a:pt x="5264" y="20505"/>
                  </a:cubicBezTo>
                  <a:cubicBezTo>
                    <a:pt x="5264" y="21159"/>
                    <a:pt x="6374" y="21600"/>
                    <a:pt x="7760" y="21600"/>
                  </a:cubicBezTo>
                  <a:cubicBezTo>
                    <a:pt x="9146" y="21600"/>
                    <a:pt x="10256" y="21159"/>
                    <a:pt x="10256" y="20505"/>
                  </a:cubicBezTo>
                  <a:cubicBezTo>
                    <a:pt x="10256" y="12758"/>
                    <a:pt x="10256" y="12761"/>
                    <a:pt x="10256" y="12761"/>
                  </a:cubicBezTo>
                  <a:cubicBezTo>
                    <a:pt x="11365" y="12761"/>
                    <a:pt x="11344" y="12761"/>
                    <a:pt x="11344" y="12761"/>
                  </a:cubicBezTo>
                  <a:cubicBezTo>
                    <a:pt x="11344" y="20507"/>
                    <a:pt x="11344" y="20505"/>
                    <a:pt x="11344" y="20505"/>
                  </a:cubicBezTo>
                  <a:cubicBezTo>
                    <a:pt x="11344" y="21159"/>
                    <a:pt x="12454" y="21600"/>
                    <a:pt x="13840" y="21600"/>
                  </a:cubicBezTo>
                  <a:cubicBezTo>
                    <a:pt x="15226" y="21600"/>
                    <a:pt x="16336" y="21159"/>
                    <a:pt x="16336" y="20505"/>
                  </a:cubicBezTo>
                  <a:cubicBezTo>
                    <a:pt x="16336" y="6539"/>
                    <a:pt x="16336" y="6542"/>
                    <a:pt x="16336" y="6542"/>
                  </a:cubicBezTo>
                  <a:cubicBezTo>
                    <a:pt x="17722" y="6542"/>
                    <a:pt x="17720" y="6542"/>
                    <a:pt x="17720" y="6542"/>
                  </a:cubicBezTo>
                  <a:cubicBezTo>
                    <a:pt x="17720" y="11779"/>
                    <a:pt x="17720" y="11773"/>
                    <a:pt x="17720" y="11773"/>
                  </a:cubicBezTo>
                  <a:cubicBezTo>
                    <a:pt x="17720" y="12100"/>
                    <a:pt x="18564" y="12428"/>
                    <a:pt x="19672" y="12428"/>
                  </a:cubicBezTo>
                  <a:cubicBezTo>
                    <a:pt x="20781" y="12428"/>
                    <a:pt x="21600" y="12100"/>
                    <a:pt x="21600" y="11773"/>
                  </a:cubicBezTo>
                  <a:cubicBezTo>
                    <a:pt x="21600" y="5336"/>
                    <a:pt x="21600" y="5339"/>
                    <a:pt x="21600" y="5339"/>
                  </a:cubicBezTo>
                  <a:cubicBezTo>
                    <a:pt x="21600" y="4793"/>
                    <a:pt x="19939" y="3706"/>
                    <a:pt x="16336" y="3706"/>
                  </a:cubicBezTo>
                  <a:cubicBezTo>
                    <a:pt x="5526" y="3706"/>
                    <a:pt x="5536" y="3706"/>
                    <a:pt x="5536" y="3706"/>
                  </a:cubicBezTo>
                  <a:close/>
                </a:path>
              </a:pathLst>
            </a:custGeom>
            <a:solidFill>
              <a:schemeClr val="bg2">
                <a:lumMod val="75000"/>
              </a:schemeClr>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36" name="Shape 5810"/>
            <p:cNvSpPr/>
            <p:nvPr userDrawn="1"/>
          </p:nvSpPr>
          <p:spPr>
            <a:xfrm>
              <a:off x="7175323" y="8646936"/>
              <a:ext cx="351355" cy="887022"/>
            </a:xfrm>
            <a:custGeom>
              <a:avLst/>
              <a:gdLst/>
              <a:ahLst/>
              <a:cxnLst>
                <a:cxn ang="0">
                  <a:pos x="wd2" y="hd2"/>
                </a:cxn>
                <a:cxn ang="5400000">
                  <a:pos x="wd2" y="hd2"/>
                </a:cxn>
                <a:cxn ang="10800000">
                  <a:pos x="wd2" y="hd2"/>
                </a:cxn>
                <a:cxn ang="16200000">
                  <a:pos x="wd2" y="hd2"/>
                </a:cxn>
              </a:cxnLst>
              <a:rect l="0" t="0" r="r" b="b"/>
              <a:pathLst>
                <a:path w="21600" h="21600" extrusionOk="0">
                  <a:moveTo>
                    <a:pt x="10960" y="0"/>
                  </a:moveTo>
                  <a:cubicBezTo>
                    <a:pt x="9855" y="0"/>
                    <a:pt x="8767" y="169"/>
                    <a:pt x="7924" y="499"/>
                  </a:cubicBezTo>
                  <a:cubicBezTo>
                    <a:pt x="6237" y="1158"/>
                    <a:pt x="6237" y="2226"/>
                    <a:pt x="7924" y="2885"/>
                  </a:cubicBezTo>
                  <a:cubicBezTo>
                    <a:pt x="9611" y="3544"/>
                    <a:pt x="12335" y="3544"/>
                    <a:pt x="14021" y="2885"/>
                  </a:cubicBezTo>
                  <a:cubicBezTo>
                    <a:pt x="15708" y="2225"/>
                    <a:pt x="15708" y="1158"/>
                    <a:pt x="14021" y="499"/>
                  </a:cubicBezTo>
                  <a:cubicBezTo>
                    <a:pt x="13178" y="169"/>
                    <a:pt x="12066" y="0"/>
                    <a:pt x="10960" y="0"/>
                  </a:cubicBezTo>
                  <a:close/>
                  <a:moveTo>
                    <a:pt x="5530" y="3706"/>
                  </a:moveTo>
                  <a:cubicBezTo>
                    <a:pt x="1654" y="3706"/>
                    <a:pt x="0" y="5010"/>
                    <a:pt x="0" y="5446"/>
                  </a:cubicBezTo>
                  <a:cubicBezTo>
                    <a:pt x="0" y="11775"/>
                    <a:pt x="0" y="11773"/>
                    <a:pt x="0" y="11773"/>
                  </a:cubicBezTo>
                  <a:cubicBezTo>
                    <a:pt x="0" y="12100"/>
                    <a:pt x="818" y="12428"/>
                    <a:pt x="1925"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17" y="21159"/>
                    <a:pt x="16317" y="20505"/>
                  </a:cubicBezTo>
                  <a:cubicBezTo>
                    <a:pt x="16317" y="6539"/>
                    <a:pt x="16317" y="6542"/>
                    <a:pt x="16317" y="6542"/>
                  </a:cubicBezTo>
                  <a:cubicBezTo>
                    <a:pt x="17702"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16" y="3706"/>
                    <a:pt x="16317" y="3706"/>
                  </a:cubicBezTo>
                  <a:cubicBezTo>
                    <a:pt x="5520" y="3706"/>
                    <a:pt x="5530" y="3706"/>
                    <a:pt x="5530" y="3706"/>
                  </a:cubicBezTo>
                  <a:close/>
                </a:path>
              </a:pathLst>
            </a:custGeom>
            <a:solidFill>
              <a:schemeClr val="bg2">
                <a:lumMod val="75000"/>
              </a:schemeClr>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37" name="Shape 5811"/>
            <p:cNvSpPr/>
            <p:nvPr userDrawn="1"/>
          </p:nvSpPr>
          <p:spPr>
            <a:xfrm>
              <a:off x="7736285" y="8646936"/>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7" y="1158"/>
                    <a:pt x="6237" y="2226"/>
                    <a:pt x="7924" y="2885"/>
                  </a:cubicBezTo>
                  <a:cubicBezTo>
                    <a:pt x="9611" y="3544"/>
                    <a:pt x="12335" y="3544"/>
                    <a:pt x="14021" y="2885"/>
                  </a:cubicBezTo>
                  <a:cubicBezTo>
                    <a:pt x="15708" y="2225"/>
                    <a:pt x="15708" y="1158"/>
                    <a:pt x="14021" y="499"/>
                  </a:cubicBezTo>
                  <a:cubicBezTo>
                    <a:pt x="13178" y="169"/>
                    <a:pt x="12090" y="0"/>
                    <a:pt x="10985" y="0"/>
                  </a:cubicBezTo>
                  <a:close/>
                  <a:moveTo>
                    <a:pt x="5530" y="3706"/>
                  </a:moveTo>
                  <a:cubicBezTo>
                    <a:pt x="1654"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41" y="3706"/>
                    <a:pt x="16342" y="3706"/>
                  </a:cubicBezTo>
                  <a:cubicBezTo>
                    <a:pt x="5545" y="3706"/>
                    <a:pt x="5530" y="3706"/>
                    <a:pt x="5530" y="3706"/>
                  </a:cubicBezTo>
                  <a:close/>
                </a:path>
              </a:pathLst>
            </a:custGeom>
            <a:solidFill>
              <a:schemeClr val="bg2">
                <a:lumMod val="75000"/>
              </a:schemeClr>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38" name="Shape 5812"/>
            <p:cNvSpPr/>
            <p:nvPr userDrawn="1"/>
          </p:nvSpPr>
          <p:spPr>
            <a:xfrm>
              <a:off x="8297250" y="8646936"/>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8" y="1158"/>
                    <a:pt x="6237" y="2226"/>
                    <a:pt x="7924" y="2885"/>
                  </a:cubicBezTo>
                  <a:cubicBezTo>
                    <a:pt x="9611" y="3544"/>
                    <a:pt x="12360" y="3544"/>
                    <a:pt x="14046" y="2885"/>
                  </a:cubicBezTo>
                  <a:cubicBezTo>
                    <a:pt x="15733" y="2225"/>
                    <a:pt x="15733" y="1158"/>
                    <a:pt x="14046" y="499"/>
                  </a:cubicBezTo>
                  <a:cubicBezTo>
                    <a:pt x="13203" y="169"/>
                    <a:pt x="12090" y="0"/>
                    <a:pt x="10985" y="0"/>
                  </a:cubicBezTo>
                  <a:close/>
                  <a:moveTo>
                    <a:pt x="5554" y="3706"/>
                  </a:moveTo>
                  <a:cubicBezTo>
                    <a:pt x="1678"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67" y="12428"/>
                    <a:pt x="19675" y="12428"/>
                  </a:cubicBezTo>
                  <a:cubicBezTo>
                    <a:pt x="20782" y="12428"/>
                    <a:pt x="21600" y="12100"/>
                    <a:pt x="21600" y="11773"/>
                  </a:cubicBezTo>
                  <a:cubicBezTo>
                    <a:pt x="21600" y="5336"/>
                    <a:pt x="21600" y="5339"/>
                    <a:pt x="21600" y="5339"/>
                  </a:cubicBezTo>
                  <a:cubicBezTo>
                    <a:pt x="21600" y="4793"/>
                    <a:pt x="19941" y="3706"/>
                    <a:pt x="16342" y="3706"/>
                  </a:cubicBezTo>
                  <a:cubicBezTo>
                    <a:pt x="5545" y="3706"/>
                    <a:pt x="5554" y="3706"/>
                    <a:pt x="5554" y="3706"/>
                  </a:cubicBezTo>
                  <a:close/>
                </a:path>
              </a:pathLst>
            </a:custGeom>
            <a:solidFill>
              <a:schemeClr val="bg2">
                <a:lumMod val="75000"/>
              </a:schemeClr>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39" name="Shape 5813"/>
            <p:cNvSpPr/>
            <p:nvPr userDrawn="1"/>
          </p:nvSpPr>
          <p:spPr>
            <a:xfrm>
              <a:off x="8858616" y="8646936"/>
              <a:ext cx="350954" cy="887022"/>
            </a:xfrm>
            <a:custGeom>
              <a:avLst/>
              <a:gdLst/>
              <a:ahLst/>
              <a:cxnLst>
                <a:cxn ang="0">
                  <a:pos x="wd2" y="hd2"/>
                </a:cxn>
                <a:cxn ang="5400000">
                  <a:pos x="wd2" y="hd2"/>
                </a:cxn>
                <a:cxn ang="10800000">
                  <a:pos x="wd2" y="hd2"/>
                </a:cxn>
                <a:cxn ang="16200000">
                  <a:pos x="wd2" y="hd2"/>
                </a:cxn>
              </a:cxnLst>
              <a:rect l="0" t="0" r="r" b="b"/>
              <a:pathLst>
                <a:path w="21600" h="21600" extrusionOk="0">
                  <a:moveTo>
                    <a:pt x="10973" y="0"/>
                  </a:moveTo>
                  <a:cubicBezTo>
                    <a:pt x="9867" y="0"/>
                    <a:pt x="8753" y="169"/>
                    <a:pt x="7909" y="499"/>
                  </a:cubicBezTo>
                  <a:cubicBezTo>
                    <a:pt x="6220" y="1158"/>
                    <a:pt x="6220" y="2226"/>
                    <a:pt x="7909" y="2885"/>
                  </a:cubicBezTo>
                  <a:cubicBezTo>
                    <a:pt x="9597" y="3544"/>
                    <a:pt x="12349" y="3544"/>
                    <a:pt x="14038" y="2885"/>
                  </a:cubicBezTo>
                  <a:cubicBezTo>
                    <a:pt x="15726" y="2226"/>
                    <a:pt x="15726" y="1158"/>
                    <a:pt x="14038" y="499"/>
                  </a:cubicBezTo>
                  <a:cubicBezTo>
                    <a:pt x="13193" y="169"/>
                    <a:pt x="12080" y="0"/>
                    <a:pt x="10973" y="0"/>
                  </a:cubicBezTo>
                  <a:close/>
                  <a:moveTo>
                    <a:pt x="5536" y="3706"/>
                  </a:moveTo>
                  <a:cubicBezTo>
                    <a:pt x="1656" y="3706"/>
                    <a:pt x="0" y="5010"/>
                    <a:pt x="0" y="5446"/>
                  </a:cubicBezTo>
                  <a:cubicBezTo>
                    <a:pt x="0" y="11775"/>
                    <a:pt x="0" y="11773"/>
                    <a:pt x="0" y="11773"/>
                  </a:cubicBezTo>
                  <a:cubicBezTo>
                    <a:pt x="0" y="12100"/>
                    <a:pt x="819" y="12428"/>
                    <a:pt x="1928" y="12428"/>
                  </a:cubicBezTo>
                  <a:cubicBezTo>
                    <a:pt x="3036" y="12428"/>
                    <a:pt x="3584" y="12100"/>
                    <a:pt x="3584" y="11773"/>
                  </a:cubicBezTo>
                  <a:cubicBezTo>
                    <a:pt x="3584" y="6536"/>
                    <a:pt x="3584" y="6542"/>
                    <a:pt x="3584" y="6542"/>
                  </a:cubicBezTo>
                  <a:cubicBezTo>
                    <a:pt x="5247" y="6542"/>
                    <a:pt x="5264" y="6542"/>
                    <a:pt x="5264" y="6542"/>
                  </a:cubicBezTo>
                  <a:cubicBezTo>
                    <a:pt x="5264" y="11560"/>
                    <a:pt x="5264" y="11558"/>
                    <a:pt x="5264" y="11558"/>
                  </a:cubicBezTo>
                  <a:cubicBezTo>
                    <a:pt x="5264" y="11558"/>
                    <a:pt x="5264" y="11664"/>
                    <a:pt x="5264" y="11773"/>
                  </a:cubicBezTo>
                  <a:cubicBezTo>
                    <a:pt x="5264" y="20501"/>
                    <a:pt x="5264" y="20505"/>
                    <a:pt x="5264" y="20505"/>
                  </a:cubicBezTo>
                  <a:cubicBezTo>
                    <a:pt x="5264" y="21159"/>
                    <a:pt x="6374" y="21600"/>
                    <a:pt x="7760" y="21600"/>
                  </a:cubicBezTo>
                  <a:cubicBezTo>
                    <a:pt x="9146" y="21600"/>
                    <a:pt x="10256" y="21159"/>
                    <a:pt x="10256" y="20505"/>
                  </a:cubicBezTo>
                  <a:cubicBezTo>
                    <a:pt x="10256" y="12758"/>
                    <a:pt x="10256" y="12761"/>
                    <a:pt x="10256" y="12761"/>
                  </a:cubicBezTo>
                  <a:cubicBezTo>
                    <a:pt x="11365" y="12761"/>
                    <a:pt x="11344" y="12761"/>
                    <a:pt x="11344" y="12761"/>
                  </a:cubicBezTo>
                  <a:cubicBezTo>
                    <a:pt x="11344" y="20507"/>
                    <a:pt x="11344" y="20505"/>
                    <a:pt x="11344" y="20505"/>
                  </a:cubicBezTo>
                  <a:cubicBezTo>
                    <a:pt x="11344" y="21159"/>
                    <a:pt x="12454" y="21600"/>
                    <a:pt x="13840" y="21600"/>
                  </a:cubicBezTo>
                  <a:cubicBezTo>
                    <a:pt x="15226" y="21600"/>
                    <a:pt x="16336" y="21159"/>
                    <a:pt x="16336" y="20505"/>
                  </a:cubicBezTo>
                  <a:cubicBezTo>
                    <a:pt x="16336" y="6539"/>
                    <a:pt x="16336" y="6542"/>
                    <a:pt x="16336" y="6542"/>
                  </a:cubicBezTo>
                  <a:cubicBezTo>
                    <a:pt x="17722" y="6542"/>
                    <a:pt x="17720" y="6542"/>
                    <a:pt x="17720" y="6542"/>
                  </a:cubicBezTo>
                  <a:cubicBezTo>
                    <a:pt x="17720" y="11779"/>
                    <a:pt x="17720" y="11773"/>
                    <a:pt x="17720" y="11773"/>
                  </a:cubicBezTo>
                  <a:cubicBezTo>
                    <a:pt x="17720" y="12100"/>
                    <a:pt x="18564" y="12428"/>
                    <a:pt x="19672" y="12428"/>
                  </a:cubicBezTo>
                  <a:cubicBezTo>
                    <a:pt x="20781" y="12428"/>
                    <a:pt x="21600" y="12100"/>
                    <a:pt x="21600" y="11773"/>
                  </a:cubicBezTo>
                  <a:cubicBezTo>
                    <a:pt x="21600" y="5336"/>
                    <a:pt x="21600" y="5339"/>
                    <a:pt x="21600" y="5339"/>
                  </a:cubicBezTo>
                  <a:cubicBezTo>
                    <a:pt x="21600" y="4793"/>
                    <a:pt x="19939" y="3706"/>
                    <a:pt x="16336" y="3706"/>
                  </a:cubicBezTo>
                  <a:cubicBezTo>
                    <a:pt x="5527" y="3706"/>
                    <a:pt x="5536" y="3706"/>
                    <a:pt x="5536" y="3706"/>
                  </a:cubicBezTo>
                  <a:close/>
                </a:path>
              </a:pathLst>
            </a:custGeom>
            <a:solidFill>
              <a:schemeClr val="bg2">
                <a:lumMod val="75000"/>
              </a:schemeClr>
            </a:solidFill>
            <a:ln w="12700">
              <a:miter lim="400000"/>
            </a:ln>
          </p:spPr>
          <p:txBody>
            <a:bodyPr lIns="0" tIns="0" rIns="0" bIns="0"/>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40" name="Shape 5814"/>
            <p:cNvSpPr/>
            <p:nvPr userDrawn="1"/>
          </p:nvSpPr>
          <p:spPr>
            <a:xfrm>
              <a:off x="9419578" y="8646936"/>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61" y="0"/>
                  </a:moveTo>
                  <a:cubicBezTo>
                    <a:pt x="9855" y="0"/>
                    <a:pt x="8768" y="169"/>
                    <a:pt x="7924" y="499"/>
                  </a:cubicBezTo>
                  <a:cubicBezTo>
                    <a:pt x="6238" y="1158"/>
                    <a:pt x="6238" y="2226"/>
                    <a:pt x="7924" y="2885"/>
                  </a:cubicBezTo>
                  <a:cubicBezTo>
                    <a:pt x="9611" y="3544"/>
                    <a:pt x="12335" y="3544"/>
                    <a:pt x="14022" y="2885"/>
                  </a:cubicBezTo>
                  <a:cubicBezTo>
                    <a:pt x="15708" y="2226"/>
                    <a:pt x="15708" y="1158"/>
                    <a:pt x="14022" y="499"/>
                  </a:cubicBezTo>
                  <a:cubicBezTo>
                    <a:pt x="13178" y="169"/>
                    <a:pt x="12066" y="0"/>
                    <a:pt x="10961" y="0"/>
                  </a:cubicBezTo>
                  <a:close/>
                  <a:moveTo>
                    <a:pt x="5530" y="3706"/>
                  </a:moveTo>
                  <a:cubicBezTo>
                    <a:pt x="1654" y="3706"/>
                    <a:pt x="0" y="5010"/>
                    <a:pt x="0" y="5446"/>
                  </a:cubicBezTo>
                  <a:cubicBezTo>
                    <a:pt x="0" y="11775"/>
                    <a:pt x="0" y="11773"/>
                    <a:pt x="0" y="11773"/>
                  </a:cubicBezTo>
                  <a:cubicBezTo>
                    <a:pt x="0" y="12100"/>
                    <a:pt x="818" y="12428"/>
                    <a:pt x="1926" y="12428"/>
                  </a:cubicBezTo>
                  <a:cubicBezTo>
                    <a:pt x="3033"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5"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41" y="3706"/>
                    <a:pt x="16342" y="3706"/>
                  </a:cubicBezTo>
                  <a:cubicBezTo>
                    <a:pt x="5545" y="3706"/>
                    <a:pt x="5530" y="3706"/>
                    <a:pt x="5530" y="3706"/>
                  </a:cubicBezTo>
                  <a:close/>
                </a:path>
              </a:pathLst>
            </a:custGeom>
            <a:solidFill>
              <a:schemeClr val="bg2">
                <a:lumMod val="40000"/>
                <a:lumOff val="60000"/>
              </a:schemeClr>
            </a:solidFill>
            <a:ln w="12700">
              <a:miter lim="400000"/>
            </a:ln>
          </p:spPr>
          <p:txBody>
            <a:bodyPr lIns="19050" tIns="19050" rIns="19050" bIns="19050" anchor="ctr"/>
            <a:lstStyle/>
            <a:p>
              <a:pPr algn="ctr">
                <a:lnSpc>
                  <a:spcPct val="100000"/>
                </a:lnSpc>
                <a:defRPr sz="8000" b="0" spc="0">
                  <a:solidFill>
                    <a:srgbClr val="53585F"/>
                  </a:solidFill>
                  <a:latin typeface="Aileron UltraLight"/>
                  <a:ea typeface="Aileron UltraLight"/>
                  <a:cs typeface="Aileron UltraLight"/>
                  <a:sym typeface="Aileron UltraLight"/>
                </a:defRPr>
              </a:pPr>
              <a:endParaRPr sz="4000">
                <a:latin typeface="Oswald Book" charset="0"/>
                <a:ea typeface="Oswald Book" charset="0"/>
                <a:cs typeface="Oswald Book" charset="0"/>
              </a:endParaRPr>
            </a:p>
          </p:txBody>
        </p:sp>
        <p:sp>
          <p:nvSpPr>
            <p:cNvPr id="141" name="Shape 5815"/>
            <p:cNvSpPr/>
            <p:nvPr userDrawn="1"/>
          </p:nvSpPr>
          <p:spPr>
            <a:xfrm>
              <a:off x="9980543" y="8646936"/>
              <a:ext cx="351358" cy="887022"/>
            </a:xfrm>
            <a:custGeom>
              <a:avLst/>
              <a:gdLst/>
              <a:ahLst/>
              <a:cxnLst>
                <a:cxn ang="0">
                  <a:pos x="wd2" y="hd2"/>
                </a:cxn>
                <a:cxn ang="5400000">
                  <a:pos x="wd2" y="hd2"/>
                </a:cxn>
                <a:cxn ang="10800000">
                  <a:pos x="wd2" y="hd2"/>
                </a:cxn>
                <a:cxn ang="16200000">
                  <a:pos x="wd2" y="hd2"/>
                </a:cxn>
              </a:cxnLst>
              <a:rect l="0" t="0" r="r" b="b"/>
              <a:pathLst>
                <a:path w="21600" h="21600" extrusionOk="0">
                  <a:moveTo>
                    <a:pt x="10985" y="0"/>
                  </a:moveTo>
                  <a:cubicBezTo>
                    <a:pt x="9880" y="0"/>
                    <a:pt x="8767" y="169"/>
                    <a:pt x="7924" y="499"/>
                  </a:cubicBezTo>
                  <a:cubicBezTo>
                    <a:pt x="6238" y="1158"/>
                    <a:pt x="6237" y="2226"/>
                    <a:pt x="7924" y="2885"/>
                  </a:cubicBezTo>
                  <a:cubicBezTo>
                    <a:pt x="9611" y="3544"/>
                    <a:pt x="12335" y="3544"/>
                    <a:pt x="14021" y="2885"/>
                  </a:cubicBezTo>
                  <a:cubicBezTo>
                    <a:pt x="15708" y="2226"/>
                    <a:pt x="15708" y="1158"/>
                    <a:pt x="14021" y="499"/>
                  </a:cubicBezTo>
                  <a:cubicBezTo>
                    <a:pt x="13178" y="169"/>
                    <a:pt x="12090" y="0"/>
                    <a:pt x="10985" y="0"/>
                  </a:cubicBezTo>
                  <a:close/>
                  <a:moveTo>
                    <a:pt x="5530" y="3706"/>
                  </a:moveTo>
                  <a:cubicBezTo>
                    <a:pt x="1654" y="3706"/>
                    <a:pt x="0" y="5010"/>
                    <a:pt x="0" y="5446"/>
                  </a:cubicBezTo>
                  <a:cubicBezTo>
                    <a:pt x="0" y="11775"/>
                    <a:pt x="0" y="11773"/>
                    <a:pt x="0" y="11773"/>
                  </a:cubicBezTo>
                  <a:cubicBezTo>
                    <a:pt x="0" y="12100"/>
                    <a:pt x="843" y="12428"/>
                    <a:pt x="1950" y="12428"/>
                  </a:cubicBezTo>
                  <a:cubicBezTo>
                    <a:pt x="3058" y="12428"/>
                    <a:pt x="3604" y="12100"/>
                    <a:pt x="3604" y="11773"/>
                  </a:cubicBezTo>
                  <a:cubicBezTo>
                    <a:pt x="3604" y="6536"/>
                    <a:pt x="3604" y="6542"/>
                    <a:pt x="3604" y="6542"/>
                  </a:cubicBezTo>
                  <a:cubicBezTo>
                    <a:pt x="5265" y="6542"/>
                    <a:pt x="5258" y="6542"/>
                    <a:pt x="5258" y="6542"/>
                  </a:cubicBezTo>
                  <a:cubicBezTo>
                    <a:pt x="5258" y="11560"/>
                    <a:pt x="5258" y="11558"/>
                    <a:pt x="5258" y="11558"/>
                  </a:cubicBezTo>
                  <a:cubicBezTo>
                    <a:pt x="5258" y="11558"/>
                    <a:pt x="5258" y="11664"/>
                    <a:pt x="5258" y="11773"/>
                  </a:cubicBezTo>
                  <a:cubicBezTo>
                    <a:pt x="5258" y="20501"/>
                    <a:pt x="5258" y="20505"/>
                    <a:pt x="5258" y="20505"/>
                  </a:cubicBezTo>
                  <a:cubicBezTo>
                    <a:pt x="5258" y="21159"/>
                    <a:pt x="6367" y="21600"/>
                    <a:pt x="7751" y="21600"/>
                  </a:cubicBezTo>
                  <a:cubicBezTo>
                    <a:pt x="9136" y="21600"/>
                    <a:pt x="10245" y="21159"/>
                    <a:pt x="10245" y="20505"/>
                  </a:cubicBezTo>
                  <a:cubicBezTo>
                    <a:pt x="10245" y="12758"/>
                    <a:pt x="10245" y="12761"/>
                    <a:pt x="10245" y="12761"/>
                  </a:cubicBezTo>
                  <a:cubicBezTo>
                    <a:pt x="11352" y="12761"/>
                    <a:pt x="11355" y="12761"/>
                    <a:pt x="11355" y="12761"/>
                  </a:cubicBezTo>
                  <a:cubicBezTo>
                    <a:pt x="11355" y="20507"/>
                    <a:pt x="11355" y="20505"/>
                    <a:pt x="11355" y="20505"/>
                  </a:cubicBezTo>
                  <a:cubicBezTo>
                    <a:pt x="11355" y="21159"/>
                    <a:pt x="12464" y="21600"/>
                    <a:pt x="13849" y="21600"/>
                  </a:cubicBezTo>
                  <a:cubicBezTo>
                    <a:pt x="15233" y="21600"/>
                    <a:pt x="16342" y="21159"/>
                    <a:pt x="16342" y="20505"/>
                  </a:cubicBezTo>
                  <a:cubicBezTo>
                    <a:pt x="16342" y="6539"/>
                    <a:pt x="16342" y="6542"/>
                    <a:pt x="16342" y="6542"/>
                  </a:cubicBezTo>
                  <a:cubicBezTo>
                    <a:pt x="17726" y="6542"/>
                    <a:pt x="17724" y="6542"/>
                    <a:pt x="17724" y="6542"/>
                  </a:cubicBezTo>
                  <a:cubicBezTo>
                    <a:pt x="17724" y="11779"/>
                    <a:pt x="17724" y="11773"/>
                    <a:pt x="17724" y="11773"/>
                  </a:cubicBezTo>
                  <a:cubicBezTo>
                    <a:pt x="17724" y="12100"/>
                    <a:pt x="18542" y="12428"/>
                    <a:pt x="19650" y="12428"/>
                  </a:cubicBezTo>
                  <a:cubicBezTo>
                    <a:pt x="20757" y="12428"/>
                    <a:pt x="21600" y="12100"/>
                    <a:pt x="21600" y="11773"/>
                  </a:cubicBezTo>
                  <a:cubicBezTo>
                    <a:pt x="21600" y="5336"/>
                    <a:pt x="21600" y="5339"/>
                    <a:pt x="21600" y="5339"/>
                  </a:cubicBezTo>
                  <a:cubicBezTo>
                    <a:pt x="21600" y="4793"/>
                    <a:pt x="19941" y="3706"/>
                    <a:pt x="16342" y="3706"/>
                  </a:cubicBezTo>
                  <a:cubicBezTo>
                    <a:pt x="5545" y="3706"/>
                    <a:pt x="5530" y="3706"/>
                    <a:pt x="5530" y="3706"/>
                  </a:cubicBezTo>
                  <a:close/>
                </a:path>
              </a:pathLst>
            </a:custGeom>
            <a:solidFill>
              <a:schemeClr val="bg2">
                <a:lumMod val="40000"/>
                <a:lumOff val="60000"/>
              </a:schemeClr>
            </a:solidFill>
            <a:ln w="12700">
              <a:miter lim="400000"/>
            </a:ln>
          </p:spPr>
          <p:txBody>
            <a:bodyPr lIns="19050" tIns="19050" rIns="19050" bIns="19050" anchor="ctr"/>
            <a:lstStyle/>
            <a:p>
              <a:pPr algn="ctr">
                <a:lnSpc>
                  <a:spcPct val="100000"/>
                </a:lnSpc>
                <a:defRPr sz="8000" b="0" spc="0">
                  <a:solidFill>
                    <a:srgbClr val="53585F"/>
                  </a:solidFill>
                  <a:latin typeface="Aileron UltraLight"/>
                  <a:ea typeface="Aileron UltraLight"/>
                  <a:cs typeface="Aileron UltraLight"/>
                  <a:sym typeface="Aileron UltraLight"/>
                </a:defRPr>
              </a:pPr>
              <a:endParaRPr sz="4000">
                <a:latin typeface="Oswald Book" charset="0"/>
                <a:ea typeface="Oswald Book" charset="0"/>
                <a:cs typeface="Oswald Book" charset="0"/>
              </a:endParaRPr>
            </a:p>
          </p:txBody>
        </p:sp>
      </p:grpSp>
      <p:sp>
        <p:nvSpPr>
          <p:cNvPr id="142" name="Shape 5816"/>
          <p:cNvSpPr/>
          <p:nvPr userDrawn="1"/>
        </p:nvSpPr>
        <p:spPr>
          <a:xfrm>
            <a:off x="11942087" y="4877342"/>
            <a:ext cx="983837" cy="46679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150000"/>
              </a:lnSpc>
              <a:defRPr sz="1600" b="0" spc="48">
                <a:solidFill>
                  <a:srgbClr val="5E5E5E"/>
                </a:solidFill>
              </a:defRPr>
            </a:lvl1pPr>
          </a:lstStyle>
          <a:p>
            <a:r>
              <a:rPr sz="1800" dirty="0">
                <a:solidFill>
                  <a:schemeClr val="bg2">
                    <a:lumMod val="75000"/>
                  </a:schemeClr>
                </a:solidFill>
                <a:latin typeface="+mj-lt"/>
                <a:ea typeface="Oswald Book" charset="0"/>
                <a:cs typeface="Oswald Book" charset="0"/>
              </a:rPr>
              <a:t>=70k</a:t>
            </a:r>
          </a:p>
        </p:txBody>
      </p:sp>
      <p:sp>
        <p:nvSpPr>
          <p:cNvPr id="143" name="Shape 5817"/>
          <p:cNvSpPr/>
          <p:nvPr userDrawn="1"/>
        </p:nvSpPr>
        <p:spPr>
          <a:xfrm>
            <a:off x="11942087" y="8509562"/>
            <a:ext cx="983837" cy="46679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150000"/>
              </a:lnSpc>
              <a:defRPr sz="1600" b="0" spc="48">
                <a:solidFill>
                  <a:srgbClr val="5E5E5E"/>
                </a:solidFill>
              </a:defRPr>
            </a:lvl1pPr>
          </a:lstStyle>
          <a:p>
            <a:r>
              <a:rPr sz="1800" dirty="0">
                <a:solidFill>
                  <a:schemeClr val="bg2">
                    <a:lumMod val="75000"/>
                  </a:schemeClr>
                </a:solidFill>
                <a:latin typeface="+mj-lt"/>
                <a:ea typeface="Oswald Book" charset="0"/>
                <a:cs typeface="Oswald Book" charset="0"/>
              </a:rPr>
              <a:t>=50k</a:t>
            </a:r>
          </a:p>
        </p:txBody>
      </p:sp>
      <p:sp>
        <p:nvSpPr>
          <p:cNvPr id="144" name="Shape 5818"/>
          <p:cNvSpPr/>
          <p:nvPr userDrawn="1"/>
        </p:nvSpPr>
        <p:spPr>
          <a:xfrm>
            <a:off x="2736790" y="5345172"/>
            <a:ext cx="1341271" cy="612201"/>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normAutofit/>
          </a:bodyPr>
          <a:lstStyle>
            <a:lvl1pPr algn="ctr">
              <a:lnSpc>
                <a:spcPct val="100000"/>
              </a:lnSpc>
              <a:defRPr sz="2000" b="0" spc="0">
                <a:solidFill>
                  <a:srgbClr val="FFFFFF"/>
                </a:solidFill>
              </a:defRPr>
            </a:lvl1pPr>
          </a:lstStyle>
          <a:p>
            <a:r>
              <a:rPr lang="it-IT" sz="2000" dirty="0">
                <a:latin typeface="+mj-lt"/>
                <a:ea typeface="Oswald Book" charset="0"/>
                <a:cs typeface="Oswald Book" charset="0"/>
              </a:rPr>
              <a:t>Label</a:t>
            </a:r>
            <a:endParaRPr sz="2000" dirty="0">
              <a:latin typeface="+mj-lt"/>
              <a:ea typeface="Oswald Book" charset="0"/>
              <a:cs typeface="Oswald Book" charset="0"/>
            </a:endParaRPr>
          </a:p>
        </p:txBody>
      </p:sp>
      <p:sp>
        <p:nvSpPr>
          <p:cNvPr id="145" name="Shape 5819"/>
          <p:cNvSpPr/>
          <p:nvPr userDrawn="1"/>
        </p:nvSpPr>
        <p:spPr>
          <a:xfrm>
            <a:off x="2701919" y="9247827"/>
            <a:ext cx="1341271" cy="612201"/>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normAutofit/>
          </a:bodyPr>
          <a:lstStyle>
            <a:lvl1pPr algn="ctr">
              <a:lnSpc>
                <a:spcPct val="100000"/>
              </a:lnSpc>
              <a:defRPr sz="2000" b="0" spc="0">
                <a:solidFill>
                  <a:srgbClr val="FFFFFF"/>
                </a:solidFill>
              </a:defRPr>
            </a:lvl1pPr>
          </a:lstStyle>
          <a:p>
            <a:r>
              <a:rPr lang="it-IT" sz="2000" dirty="0">
                <a:latin typeface="+mj-lt"/>
                <a:ea typeface="Oswald Book" charset="0"/>
                <a:cs typeface="Oswald Book" charset="0"/>
              </a:rPr>
              <a:t>Label</a:t>
            </a:r>
            <a:endParaRPr sz="2000" dirty="0">
              <a:latin typeface="+mj-lt"/>
              <a:ea typeface="Oswald Book" charset="0"/>
              <a:cs typeface="Oswald Book" charset="0"/>
            </a:endParaRPr>
          </a:p>
        </p:txBody>
      </p:sp>
      <p:sp>
        <p:nvSpPr>
          <p:cNvPr id="146" name="Shape 5820"/>
          <p:cNvSpPr/>
          <p:nvPr userDrawn="1"/>
        </p:nvSpPr>
        <p:spPr>
          <a:xfrm>
            <a:off x="11942087" y="6243680"/>
            <a:ext cx="983837" cy="46679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150000"/>
              </a:lnSpc>
              <a:defRPr sz="1600" b="0" spc="48">
                <a:solidFill>
                  <a:srgbClr val="5E5E5E"/>
                </a:solidFill>
              </a:defRPr>
            </a:lvl1pPr>
          </a:lstStyle>
          <a:p>
            <a:r>
              <a:rPr sz="1800" dirty="0">
                <a:solidFill>
                  <a:schemeClr val="bg2">
                    <a:lumMod val="75000"/>
                  </a:schemeClr>
                </a:solidFill>
                <a:latin typeface="+mj-lt"/>
                <a:ea typeface="Oswald Book" charset="0"/>
                <a:cs typeface="Oswald Book" charset="0"/>
              </a:rPr>
              <a:t>=40k</a:t>
            </a:r>
          </a:p>
        </p:txBody>
      </p:sp>
      <p:sp>
        <p:nvSpPr>
          <p:cNvPr id="147" name="Shape 5821"/>
          <p:cNvSpPr/>
          <p:nvPr userDrawn="1"/>
        </p:nvSpPr>
        <p:spPr>
          <a:xfrm>
            <a:off x="11942087" y="10055644"/>
            <a:ext cx="983837" cy="46679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150000"/>
              </a:lnSpc>
              <a:defRPr sz="1600" b="0" spc="48">
                <a:solidFill>
                  <a:srgbClr val="5E5E5E"/>
                </a:solidFill>
              </a:defRPr>
            </a:lvl1pPr>
          </a:lstStyle>
          <a:p>
            <a:r>
              <a:rPr sz="1800" dirty="0">
                <a:solidFill>
                  <a:schemeClr val="bg2">
                    <a:lumMod val="75000"/>
                  </a:schemeClr>
                </a:solidFill>
                <a:latin typeface="+mj-lt"/>
                <a:ea typeface="Oswald Book" charset="0"/>
                <a:cs typeface="Oswald Book" charset="0"/>
              </a:rPr>
              <a:t>=80k</a:t>
            </a:r>
          </a:p>
        </p:txBody>
      </p:sp>
      <p:sp>
        <p:nvSpPr>
          <p:cNvPr id="148" name="Shape 5822"/>
          <p:cNvSpPr/>
          <p:nvPr userDrawn="1"/>
        </p:nvSpPr>
        <p:spPr>
          <a:xfrm>
            <a:off x="5705294" y="12739029"/>
            <a:ext cx="1343367" cy="24365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150000"/>
              </a:lnSpc>
              <a:defRPr sz="1600" b="0" spc="48">
                <a:solidFill>
                  <a:srgbClr val="5E5E5E"/>
                </a:solidFill>
              </a:defRPr>
            </a:lvl1pPr>
          </a:lstStyle>
          <a:p>
            <a:pPr>
              <a:lnSpc>
                <a:spcPts val="1500"/>
              </a:lnSpc>
            </a:pPr>
            <a:r>
              <a:rPr sz="1800" dirty="0">
                <a:solidFill>
                  <a:schemeClr val="bg2">
                    <a:lumMod val="75000"/>
                  </a:schemeClr>
                </a:solidFill>
                <a:latin typeface="+mn-lt"/>
                <a:ea typeface="Oswald Book" charset="0"/>
                <a:cs typeface="Oswald Book" charset="0"/>
              </a:rPr>
              <a:t>a following</a:t>
            </a:r>
          </a:p>
        </p:txBody>
      </p:sp>
      <p:sp>
        <p:nvSpPr>
          <p:cNvPr id="149" name="Shape 5823"/>
          <p:cNvSpPr/>
          <p:nvPr userDrawn="1"/>
        </p:nvSpPr>
        <p:spPr>
          <a:xfrm>
            <a:off x="7824853" y="12739029"/>
            <a:ext cx="1343367" cy="243656"/>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150000"/>
              </a:lnSpc>
              <a:defRPr sz="1600" b="0" spc="48">
                <a:solidFill>
                  <a:srgbClr val="5E5E5E"/>
                </a:solidFill>
              </a:defRPr>
            </a:lvl1pPr>
          </a:lstStyle>
          <a:p>
            <a:pPr>
              <a:lnSpc>
                <a:spcPts val="1500"/>
              </a:lnSpc>
            </a:pPr>
            <a:r>
              <a:rPr sz="1800" dirty="0">
                <a:solidFill>
                  <a:schemeClr val="bg2">
                    <a:lumMod val="75000"/>
                  </a:schemeClr>
                </a:solidFill>
                <a:latin typeface="+mn-lt"/>
                <a:ea typeface="Oswald Book" charset="0"/>
                <a:cs typeface="Oswald Book" charset="0"/>
              </a:rPr>
              <a:t>of followers</a:t>
            </a:r>
          </a:p>
        </p:txBody>
      </p:sp>
      <p:pic>
        <p:nvPicPr>
          <p:cNvPr id="64" name="Picture 18">
            <a:extLst>
              <a:ext uri="{FF2B5EF4-FFF2-40B4-BE49-F238E27FC236}">
                <a16:creationId xmlns:a16="http://schemas.microsoft.com/office/drawing/2014/main" id="{E6002802-3E7A-4B71-8CC7-3C9B6BC4D86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65" name="Segnaposto testo 5">
            <a:extLst>
              <a:ext uri="{FF2B5EF4-FFF2-40B4-BE49-F238E27FC236}">
                <a16:creationId xmlns:a16="http://schemas.microsoft.com/office/drawing/2014/main" id="{C7B6823F-872E-4E36-A3D1-88696D11F231}"/>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66" name="Segnaposto testo 7">
            <a:extLst>
              <a:ext uri="{FF2B5EF4-FFF2-40B4-BE49-F238E27FC236}">
                <a16:creationId xmlns:a16="http://schemas.microsoft.com/office/drawing/2014/main" id="{67B15DEA-B706-44D9-97C0-2D4CEA95F13D}"/>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1203524352"/>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ati 4">
    <p:spTree>
      <p:nvGrpSpPr>
        <p:cNvPr id="1" name=""/>
        <p:cNvGrpSpPr/>
        <p:nvPr/>
      </p:nvGrpSpPr>
      <p:grpSpPr>
        <a:xfrm>
          <a:off x="0" y="0"/>
          <a:ext cx="0" cy="0"/>
          <a:chOff x="0" y="0"/>
          <a:chExt cx="0" cy="0"/>
        </a:xfrm>
      </p:grpSpPr>
      <p:sp>
        <p:nvSpPr>
          <p:cNvPr id="26" name="Segnaposto testo 25"/>
          <p:cNvSpPr>
            <a:spLocks noGrp="1"/>
          </p:cNvSpPr>
          <p:nvPr>
            <p:ph type="body" sz="quarter" idx="18" hasCustomPrompt="1"/>
          </p:nvPr>
        </p:nvSpPr>
        <p:spPr>
          <a:xfrm>
            <a:off x="2254250" y="12574952"/>
            <a:ext cx="21397913" cy="383673"/>
          </a:xfrm>
          <a:prstGeom prst="rect">
            <a:avLst/>
          </a:prstGeom>
        </p:spPr>
        <p:txBody>
          <a:bodyPr/>
          <a:lstStyle>
            <a:lvl1pPr marL="39688" indent="0" algn="ctr">
              <a:buNone/>
              <a:defRPr sz="2400">
                <a:latin typeface="Arial" panose="020B0604020202020204" pitchFamily="34" charset="0"/>
                <a:cs typeface="Arial" panose="020B0604020202020204" pitchFamily="34" charset="0"/>
              </a:defRPr>
            </a:lvl1pPr>
            <a:lvl2pPr marL="446087" indent="0" algn="ctr">
              <a:buNone/>
              <a:defRPr sz="2400">
                <a:latin typeface="Arial" panose="020B0604020202020204" pitchFamily="34" charset="0"/>
                <a:cs typeface="Arial" panose="020B0604020202020204" pitchFamily="34" charset="0"/>
              </a:defRPr>
            </a:lvl2pPr>
            <a:lvl3pPr marL="903287" indent="0" algn="ctr">
              <a:buNone/>
              <a:defRPr sz="2400">
                <a:latin typeface="Arial" panose="020B0604020202020204" pitchFamily="34" charset="0"/>
                <a:cs typeface="Arial" panose="020B0604020202020204" pitchFamily="34" charset="0"/>
              </a:defRPr>
            </a:lvl3pPr>
            <a:lvl4pPr marL="1360487" indent="0" algn="ctr">
              <a:buNone/>
              <a:defRPr sz="2400">
                <a:latin typeface="Arial" panose="020B0604020202020204" pitchFamily="34" charset="0"/>
                <a:cs typeface="Arial" panose="020B0604020202020204" pitchFamily="34" charset="0"/>
              </a:defRPr>
            </a:lvl4pPr>
            <a:lvl5pPr marL="1817687" indent="0" algn="ctr">
              <a:buNone/>
              <a:defRPr sz="2400">
                <a:latin typeface="Arial" panose="020B0604020202020204" pitchFamily="34" charset="0"/>
                <a:cs typeface="Arial" panose="020B0604020202020204" pitchFamily="34" charset="0"/>
              </a:defRPr>
            </a:lvl5pPr>
          </a:lstStyle>
          <a:p>
            <a:pPr lvl="0"/>
            <a:r>
              <a:rPr lang="it-IT" dirty="0"/>
              <a:t>* Modifica gli stili del testo dello schema</a:t>
            </a:r>
          </a:p>
        </p:txBody>
      </p:sp>
      <p:graphicFrame>
        <p:nvGraphicFramePr>
          <p:cNvPr id="22" name="Chart 3"/>
          <p:cNvGraphicFramePr/>
          <p:nvPr userDrawn="1">
            <p:extLst>
              <p:ext uri="{D42A27DB-BD31-4B8C-83A1-F6EECF244321}">
                <p14:modId xmlns:p14="http://schemas.microsoft.com/office/powerpoint/2010/main" val="2240715070"/>
              </p:ext>
            </p:extLst>
          </p:nvPr>
        </p:nvGraphicFramePr>
        <p:xfrm>
          <a:off x="-496504" y="3304211"/>
          <a:ext cx="13563913" cy="9042608"/>
        </p:xfrm>
        <a:graphic>
          <a:graphicData uri="http://schemas.openxmlformats.org/drawingml/2006/chart">
            <c:chart xmlns:c="http://schemas.openxmlformats.org/drawingml/2006/chart" xmlns:r="http://schemas.openxmlformats.org/officeDocument/2006/relationships" r:id="rId2"/>
          </a:graphicData>
        </a:graphic>
      </p:graphicFrame>
      <p:sp>
        <p:nvSpPr>
          <p:cNvPr id="27" name="Rounded Rectangle 6"/>
          <p:cNvSpPr/>
          <p:nvPr userDrawn="1"/>
        </p:nvSpPr>
        <p:spPr>
          <a:xfrm>
            <a:off x="2254251" y="11017752"/>
            <a:ext cx="214008" cy="21400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7"/>
          <p:cNvSpPr/>
          <p:nvPr userDrawn="1"/>
        </p:nvSpPr>
        <p:spPr>
          <a:xfrm>
            <a:off x="2254251" y="11812751"/>
            <a:ext cx="214008" cy="21400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8"/>
          <p:cNvSpPr txBox="1"/>
          <p:nvPr userDrawn="1"/>
        </p:nvSpPr>
        <p:spPr>
          <a:xfrm>
            <a:off x="2633630" y="10940090"/>
            <a:ext cx="1890261" cy="369332"/>
          </a:xfrm>
          <a:prstGeom prst="rect">
            <a:avLst/>
          </a:prstGeom>
          <a:noFill/>
        </p:spPr>
        <p:txBody>
          <a:bodyPr wrap="none" rtlCol="0">
            <a:spAutoFit/>
          </a:bodyPr>
          <a:lstStyle/>
          <a:p>
            <a:r>
              <a:rPr lang="en-US" sz="180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rPr>
              <a:t>The Chart Name</a:t>
            </a:r>
          </a:p>
        </p:txBody>
      </p:sp>
      <p:sp>
        <p:nvSpPr>
          <p:cNvPr id="30" name="TextBox 9"/>
          <p:cNvSpPr txBox="1"/>
          <p:nvPr userDrawn="1"/>
        </p:nvSpPr>
        <p:spPr>
          <a:xfrm>
            <a:off x="2633630" y="11735089"/>
            <a:ext cx="1890261" cy="369332"/>
          </a:xfrm>
          <a:prstGeom prst="rect">
            <a:avLst/>
          </a:prstGeom>
          <a:noFill/>
        </p:spPr>
        <p:txBody>
          <a:bodyPr wrap="none" rtlCol="0">
            <a:spAutoFit/>
          </a:bodyPr>
          <a:lstStyle/>
          <a:p>
            <a:r>
              <a:rPr lang="en-US" sz="180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rPr>
              <a:t>The Chart Name</a:t>
            </a:r>
          </a:p>
        </p:txBody>
      </p:sp>
      <p:sp>
        <p:nvSpPr>
          <p:cNvPr id="31" name="Rounded Rectangle 10"/>
          <p:cNvSpPr/>
          <p:nvPr userDrawn="1"/>
        </p:nvSpPr>
        <p:spPr>
          <a:xfrm>
            <a:off x="5422638" y="11017752"/>
            <a:ext cx="214008" cy="21400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11"/>
          <p:cNvSpPr/>
          <p:nvPr userDrawn="1"/>
        </p:nvSpPr>
        <p:spPr>
          <a:xfrm>
            <a:off x="5422638" y="11812751"/>
            <a:ext cx="214008" cy="21400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12"/>
          <p:cNvSpPr txBox="1"/>
          <p:nvPr userDrawn="1"/>
        </p:nvSpPr>
        <p:spPr>
          <a:xfrm>
            <a:off x="5802017" y="10940090"/>
            <a:ext cx="1890261" cy="369332"/>
          </a:xfrm>
          <a:prstGeom prst="rect">
            <a:avLst/>
          </a:prstGeom>
          <a:noFill/>
        </p:spPr>
        <p:txBody>
          <a:bodyPr wrap="none" rtlCol="0">
            <a:spAutoFit/>
          </a:bodyPr>
          <a:lstStyle/>
          <a:p>
            <a:r>
              <a:rPr lang="en-US" sz="180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rPr>
              <a:t>The Chart Name</a:t>
            </a:r>
          </a:p>
        </p:txBody>
      </p:sp>
      <p:sp>
        <p:nvSpPr>
          <p:cNvPr id="34" name="TextBox 13"/>
          <p:cNvSpPr txBox="1"/>
          <p:nvPr userDrawn="1"/>
        </p:nvSpPr>
        <p:spPr>
          <a:xfrm>
            <a:off x="5802017" y="11735089"/>
            <a:ext cx="1890261" cy="369332"/>
          </a:xfrm>
          <a:prstGeom prst="rect">
            <a:avLst/>
          </a:prstGeom>
          <a:noFill/>
        </p:spPr>
        <p:txBody>
          <a:bodyPr wrap="none" rtlCol="0">
            <a:spAutoFit/>
          </a:bodyPr>
          <a:lstStyle/>
          <a:p>
            <a:r>
              <a:rPr lang="en-US" sz="180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rPr>
              <a:t>The Chart Name</a:t>
            </a:r>
          </a:p>
        </p:txBody>
      </p:sp>
      <p:sp>
        <p:nvSpPr>
          <p:cNvPr id="35" name="Rounded Rectangle 17"/>
          <p:cNvSpPr/>
          <p:nvPr userDrawn="1"/>
        </p:nvSpPr>
        <p:spPr>
          <a:xfrm>
            <a:off x="13456757" y="5564389"/>
            <a:ext cx="2733472" cy="592711"/>
          </a:xfrm>
          <a:prstGeom prst="roundRect">
            <a:avLst>
              <a:gd name="adj" fmla="val 0"/>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Arial" panose="020B0604020202020204" pitchFamily="34" charset="0"/>
                <a:ea typeface="Roboto Light" panose="02000000000000000000" pitchFamily="2" charset="0"/>
                <a:cs typeface="Arial" panose="020B0604020202020204" pitchFamily="34" charset="0"/>
              </a:rPr>
              <a:t>Chart</a:t>
            </a:r>
            <a:r>
              <a:rPr lang="en-US" sz="1800" dirty="0">
                <a:solidFill>
                  <a:schemeClr val="bg1"/>
                </a:solidFill>
                <a:latin typeface="Arial" panose="020B0604020202020204" pitchFamily="34" charset="0"/>
                <a:ea typeface="Roboto Light" panose="02000000000000000000" pitchFamily="2" charset="0"/>
                <a:cs typeface="Arial" panose="020B0604020202020204" pitchFamily="34" charset="0"/>
              </a:rPr>
              <a:t> Name</a:t>
            </a:r>
          </a:p>
        </p:txBody>
      </p:sp>
      <p:cxnSp>
        <p:nvCxnSpPr>
          <p:cNvPr id="36" name="Straight Connector 18"/>
          <p:cNvCxnSpPr/>
          <p:nvPr userDrawn="1"/>
        </p:nvCxnSpPr>
        <p:spPr>
          <a:xfrm>
            <a:off x="11396870" y="5860745"/>
            <a:ext cx="2451652" cy="0"/>
          </a:xfrm>
          <a:prstGeom prst="line">
            <a:avLst/>
          </a:prstGeom>
          <a:ln>
            <a:solidFill>
              <a:schemeClr val="bg2">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0" name="Segnaposto testo 3"/>
          <p:cNvSpPr>
            <a:spLocks noGrp="1"/>
          </p:cNvSpPr>
          <p:nvPr>
            <p:ph type="body" sz="quarter" idx="19" hasCustomPrompt="1"/>
          </p:nvPr>
        </p:nvSpPr>
        <p:spPr>
          <a:xfrm>
            <a:off x="13353199" y="8299404"/>
            <a:ext cx="10298964" cy="3805018"/>
          </a:xfrm>
          <a:prstGeom prst="rect">
            <a:avLst/>
          </a:prstGeom>
        </p:spPr>
        <p:txBody>
          <a:bodyPr/>
          <a:lstStyle>
            <a:lvl1pPr marL="39688" marR="0" indent="0" algn="l" defTabSz="2438400" rtl="0" eaLnBrk="1" fontAlgn="auto" latinLnBrk="0" hangingPunct="1">
              <a:lnSpc>
                <a:spcPct val="100000"/>
              </a:lnSpc>
              <a:spcBef>
                <a:spcPts val="2100"/>
              </a:spcBef>
              <a:spcAft>
                <a:spcPts val="0"/>
              </a:spcAft>
              <a:buClr>
                <a:srgbClr val="000000"/>
              </a:buClr>
              <a:buSzPct val="100000"/>
              <a:buFont typeface="Wingdings" panose="05000000000000000000" pitchFamily="2" charset="2"/>
              <a:buNone/>
              <a:tabLst/>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p>
          <a:p>
            <a:pPr marL="39688" marR="0" lvl="0" indent="0" algn="l" defTabSz="2438400" rtl="0" eaLnBrk="1" fontAlgn="auto" latinLnBrk="0" hangingPunct="1">
              <a:lnSpc>
                <a:spcPct val="100000"/>
              </a:lnSpc>
              <a:spcBef>
                <a:spcPts val="2100"/>
              </a:spcBef>
              <a:spcAft>
                <a:spcPts val="0"/>
              </a:spcAft>
              <a:buClr>
                <a:srgbClr val="000000"/>
              </a:buClr>
              <a:buSzPct val="100000"/>
              <a:buFont typeface="Wingdings" panose="05000000000000000000" pitchFamily="2" charset="2"/>
              <a:buNone/>
              <a:tabLst/>
              <a:defRPr/>
            </a:pPr>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endParaRPr lang="it-IT" dirty="0"/>
          </a:p>
          <a:p>
            <a:pPr lvl="0"/>
            <a:endParaRPr lang="it-IT" b="0" i="0" dirty="0">
              <a:solidFill>
                <a:srgbClr val="000000"/>
              </a:solidFill>
              <a:effectLst/>
              <a:latin typeface="Open Sans"/>
            </a:endParaRPr>
          </a:p>
        </p:txBody>
      </p:sp>
      <p:pic>
        <p:nvPicPr>
          <p:cNvPr id="42" name="Immagine 4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20570" y="2964825"/>
            <a:ext cx="824675" cy="824675"/>
          </a:xfrm>
          <a:prstGeom prst="rect">
            <a:avLst/>
          </a:prstGeom>
        </p:spPr>
      </p:pic>
      <p:pic>
        <p:nvPicPr>
          <p:cNvPr id="43" name="Immagine 4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19979" y="2964825"/>
            <a:ext cx="824675" cy="824675"/>
          </a:xfrm>
          <a:prstGeom prst="rect">
            <a:avLst/>
          </a:prstGeom>
        </p:spPr>
      </p:pic>
      <p:pic>
        <p:nvPicPr>
          <p:cNvPr id="44" name="Immagine 4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846983" y="2964825"/>
            <a:ext cx="824675" cy="824675"/>
          </a:xfrm>
          <a:prstGeom prst="rect">
            <a:avLst/>
          </a:prstGeom>
        </p:spPr>
      </p:pic>
      <p:pic>
        <p:nvPicPr>
          <p:cNvPr id="45" name="Immagine 4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446312" y="2964825"/>
            <a:ext cx="824675" cy="824675"/>
          </a:xfrm>
          <a:prstGeom prst="rect">
            <a:avLst/>
          </a:prstGeom>
        </p:spPr>
      </p:pic>
      <p:pic>
        <p:nvPicPr>
          <p:cNvPr id="46" name="Immagine 4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03955" y="2964825"/>
            <a:ext cx="824675" cy="824675"/>
          </a:xfrm>
          <a:prstGeom prst="rect">
            <a:avLst/>
          </a:prstGeom>
        </p:spPr>
      </p:pic>
      <p:sp>
        <p:nvSpPr>
          <p:cNvPr id="48" name="TextBox 8"/>
          <p:cNvSpPr txBox="1"/>
          <p:nvPr userDrawn="1"/>
        </p:nvSpPr>
        <p:spPr>
          <a:xfrm>
            <a:off x="2222410" y="3174269"/>
            <a:ext cx="3414236" cy="461665"/>
          </a:xfrm>
          <a:prstGeom prst="rect">
            <a:avLst/>
          </a:prstGeom>
          <a:noFill/>
        </p:spPr>
        <p:txBody>
          <a:bodyPr wrap="square" rtlCol="0">
            <a:spAutoFit/>
          </a:bodyPr>
          <a:lstStyle/>
          <a:p>
            <a:r>
              <a:rPr lang="en-US" sz="240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rPr>
              <a:t>Title</a:t>
            </a:r>
            <a:r>
              <a:rPr lang="en-US" sz="2400" baseline="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rPr>
              <a:t> of breadcrumbs</a:t>
            </a:r>
            <a:endParaRPr lang="en-US" sz="240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endParaRPr>
          </a:p>
        </p:txBody>
      </p:sp>
      <p:sp>
        <p:nvSpPr>
          <p:cNvPr id="49" name="TextBox 8"/>
          <p:cNvSpPr txBox="1"/>
          <p:nvPr userDrawn="1"/>
        </p:nvSpPr>
        <p:spPr>
          <a:xfrm>
            <a:off x="6195259" y="3158880"/>
            <a:ext cx="3119562" cy="461665"/>
          </a:xfrm>
          <a:prstGeom prst="rect">
            <a:avLst/>
          </a:prstGeom>
          <a:noFill/>
        </p:spPr>
        <p:txBody>
          <a:bodyPr wrap="square" rtlCol="0">
            <a:spAutoFit/>
          </a:bodyPr>
          <a:lstStyle/>
          <a:p>
            <a:r>
              <a:rPr lang="en-US" sz="240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rPr>
              <a:t>Title</a:t>
            </a:r>
            <a:r>
              <a:rPr lang="en-US" sz="2400" baseline="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rPr>
              <a:t> of breadcrumbs</a:t>
            </a:r>
            <a:endParaRPr lang="en-US" sz="240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endParaRPr>
          </a:p>
        </p:txBody>
      </p:sp>
      <p:sp>
        <p:nvSpPr>
          <p:cNvPr id="50" name="TextBox 8"/>
          <p:cNvSpPr txBox="1"/>
          <p:nvPr userDrawn="1"/>
        </p:nvSpPr>
        <p:spPr>
          <a:xfrm>
            <a:off x="17346308" y="3155161"/>
            <a:ext cx="3119562" cy="461665"/>
          </a:xfrm>
          <a:prstGeom prst="rect">
            <a:avLst/>
          </a:prstGeom>
          <a:noFill/>
        </p:spPr>
        <p:txBody>
          <a:bodyPr wrap="square" rtlCol="0">
            <a:spAutoFit/>
          </a:bodyPr>
          <a:lstStyle/>
          <a:p>
            <a:r>
              <a:rPr lang="en-US" sz="240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rPr>
              <a:t>Title</a:t>
            </a:r>
            <a:r>
              <a:rPr lang="en-US" sz="2400" baseline="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rPr>
              <a:t> of breadcrumbs</a:t>
            </a:r>
            <a:endParaRPr lang="en-US" sz="240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endParaRPr>
          </a:p>
        </p:txBody>
      </p:sp>
      <p:sp>
        <p:nvSpPr>
          <p:cNvPr id="51" name="TextBox 8"/>
          <p:cNvSpPr txBox="1"/>
          <p:nvPr userDrawn="1"/>
        </p:nvSpPr>
        <p:spPr>
          <a:xfrm>
            <a:off x="13628088" y="3141142"/>
            <a:ext cx="3119562" cy="461665"/>
          </a:xfrm>
          <a:prstGeom prst="rect">
            <a:avLst/>
          </a:prstGeom>
          <a:noFill/>
        </p:spPr>
        <p:txBody>
          <a:bodyPr wrap="square" rtlCol="0">
            <a:spAutoFit/>
          </a:bodyPr>
          <a:lstStyle/>
          <a:p>
            <a:r>
              <a:rPr lang="en-US" sz="240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rPr>
              <a:t>Title</a:t>
            </a:r>
            <a:r>
              <a:rPr lang="en-US" sz="2400" baseline="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rPr>
              <a:t> of breadcrumbs</a:t>
            </a:r>
            <a:endParaRPr lang="en-US" sz="240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endParaRPr>
          </a:p>
        </p:txBody>
      </p:sp>
      <p:sp>
        <p:nvSpPr>
          <p:cNvPr id="52" name="TextBox 8"/>
          <p:cNvSpPr txBox="1"/>
          <p:nvPr userDrawn="1"/>
        </p:nvSpPr>
        <p:spPr>
          <a:xfrm>
            <a:off x="20839169" y="3169907"/>
            <a:ext cx="3119562" cy="461665"/>
          </a:xfrm>
          <a:prstGeom prst="rect">
            <a:avLst/>
          </a:prstGeom>
          <a:noFill/>
        </p:spPr>
        <p:txBody>
          <a:bodyPr wrap="square" rtlCol="0">
            <a:spAutoFit/>
          </a:bodyPr>
          <a:lstStyle/>
          <a:p>
            <a:r>
              <a:rPr lang="en-US" sz="240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rPr>
              <a:t>Title</a:t>
            </a:r>
            <a:r>
              <a:rPr lang="en-US" sz="2400" baseline="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rPr>
              <a:t> of breadcrumbs</a:t>
            </a:r>
            <a:endParaRPr lang="en-US" sz="240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endParaRPr>
          </a:p>
        </p:txBody>
      </p:sp>
      <p:sp>
        <p:nvSpPr>
          <p:cNvPr id="53" name="TextBox 8"/>
          <p:cNvSpPr txBox="1"/>
          <p:nvPr userDrawn="1"/>
        </p:nvSpPr>
        <p:spPr>
          <a:xfrm>
            <a:off x="9985519" y="3141142"/>
            <a:ext cx="3119562" cy="461665"/>
          </a:xfrm>
          <a:prstGeom prst="rect">
            <a:avLst/>
          </a:prstGeom>
          <a:noFill/>
        </p:spPr>
        <p:txBody>
          <a:bodyPr wrap="square" rtlCol="0">
            <a:spAutoFit/>
          </a:bodyPr>
          <a:lstStyle/>
          <a:p>
            <a:r>
              <a:rPr lang="en-US" sz="240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rPr>
              <a:t>Title</a:t>
            </a:r>
            <a:r>
              <a:rPr lang="en-US" sz="2400" baseline="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rPr>
              <a:t> of breadcrumbs</a:t>
            </a:r>
            <a:endParaRPr lang="en-US" sz="2400" dirty="0">
              <a:solidFill>
                <a:schemeClr val="bg2">
                  <a:lumMod val="50000"/>
                </a:schemeClr>
              </a:solidFill>
              <a:latin typeface="Arial" panose="020B0604020202020204" pitchFamily="34" charset="0"/>
              <a:ea typeface="Roboto Light" panose="02000000000000000000" pitchFamily="2" charset="0"/>
              <a:cs typeface="Arial" panose="020B0604020202020204" pitchFamily="34" charset="0"/>
            </a:endParaRPr>
          </a:p>
        </p:txBody>
      </p:sp>
      <p:cxnSp>
        <p:nvCxnSpPr>
          <p:cNvPr id="54" name="Straight Connector 29"/>
          <p:cNvCxnSpPr/>
          <p:nvPr userDrawn="1"/>
        </p:nvCxnSpPr>
        <p:spPr>
          <a:xfrm>
            <a:off x="13456757" y="7905418"/>
            <a:ext cx="9144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37" name="Picture 18">
            <a:extLst>
              <a:ext uri="{FF2B5EF4-FFF2-40B4-BE49-F238E27FC236}">
                <a16:creationId xmlns:a16="http://schemas.microsoft.com/office/drawing/2014/main" id="{4A907FC0-4FCB-401F-801E-95CFE9561FAA}"/>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38" name="Segnaposto testo 5">
            <a:extLst>
              <a:ext uri="{FF2B5EF4-FFF2-40B4-BE49-F238E27FC236}">
                <a16:creationId xmlns:a16="http://schemas.microsoft.com/office/drawing/2014/main" id="{34C6189B-5FAA-4B9D-862F-21BA051FEB3F}"/>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39" name="Segnaposto testo 7">
            <a:extLst>
              <a:ext uri="{FF2B5EF4-FFF2-40B4-BE49-F238E27FC236}">
                <a16:creationId xmlns:a16="http://schemas.microsoft.com/office/drawing/2014/main" id="{D6EEC83A-7936-43BD-828D-6E7DAD3B72B9}"/>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2412664619"/>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ati 5">
    <p:spTree>
      <p:nvGrpSpPr>
        <p:cNvPr id="1" name=""/>
        <p:cNvGrpSpPr/>
        <p:nvPr/>
      </p:nvGrpSpPr>
      <p:grpSpPr>
        <a:xfrm>
          <a:off x="0" y="0"/>
          <a:ext cx="0" cy="0"/>
          <a:chOff x="0" y="0"/>
          <a:chExt cx="0" cy="0"/>
        </a:xfrm>
      </p:grpSpPr>
      <p:sp>
        <p:nvSpPr>
          <p:cNvPr id="26" name="Segnaposto testo 25"/>
          <p:cNvSpPr>
            <a:spLocks noGrp="1"/>
          </p:cNvSpPr>
          <p:nvPr>
            <p:ph type="body" sz="quarter" idx="18" hasCustomPrompt="1"/>
          </p:nvPr>
        </p:nvSpPr>
        <p:spPr>
          <a:xfrm>
            <a:off x="2254250" y="12574952"/>
            <a:ext cx="21397913" cy="383673"/>
          </a:xfrm>
          <a:prstGeom prst="rect">
            <a:avLst/>
          </a:prstGeom>
        </p:spPr>
        <p:txBody>
          <a:bodyPr/>
          <a:lstStyle>
            <a:lvl1pPr marL="39688" indent="0" algn="ctr">
              <a:buNone/>
              <a:defRPr sz="2400">
                <a:latin typeface="Arial" panose="020B0604020202020204" pitchFamily="34" charset="0"/>
                <a:cs typeface="Arial" panose="020B0604020202020204" pitchFamily="34" charset="0"/>
              </a:defRPr>
            </a:lvl1pPr>
            <a:lvl2pPr marL="446087" indent="0" algn="ctr">
              <a:buNone/>
              <a:defRPr sz="2400">
                <a:latin typeface="Arial" panose="020B0604020202020204" pitchFamily="34" charset="0"/>
                <a:cs typeface="Arial" panose="020B0604020202020204" pitchFamily="34" charset="0"/>
              </a:defRPr>
            </a:lvl2pPr>
            <a:lvl3pPr marL="903287" indent="0" algn="ctr">
              <a:buNone/>
              <a:defRPr sz="2400">
                <a:latin typeface="Arial" panose="020B0604020202020204" pitchFamily="34" charset="0"/>
                <a:cs typeface="Arial" panose="020B0604020202020204" pitchFamily="34" charset="0"/>
              </a:defRPr>
            </a:lvl3pPr>
            <a:lvl4pPr marL="1360487" indent="0" algn="ctr">
              <a:buNone/>
              <a:defRPr sz="2400">
                <a:latin typeface="Arial" panose="020B0604020202020204" pitchFamily="34" charset="0"/>
                <a:cs typeface="Arial" panose="020B0604020202020204" pitchFamily="34" charset="0"/>
              </a:defRPr>
            </a:lvl4pPr>
            <a:lvl5pPr marL="1817687" indent="0" algn="ctr">
              <a:buNone/>
              <a:defRPr sz="2400">
                <a:latin typeface="Arial" panose="020B0604020202020204" pitchFamily="34" charset="0"/>
                <a:cs typeface="Arial" panose="020B0604020202020204" pitchFamily="34" charset="0"/>
              </a:defRPr>
            </a:lvl5pPr>
          </a:lstStyle>
          <a:p>
            <a:pPr lvl="0"/>
            <a:r>
              <a:rPr lang="it-IT" dirty="0"/>
              <a:t>* Modifica gli stili del testo dello schema</a:t>
            </a:r>
          </a:p>
        </p:txBody>
      </p:sp>
      <p:sp>
        <p:nvSpPr>
          <p:cNvPr id="39" name="Segnaposto testo 3"/>
          <p:cNvSpPr>
            <a:spLocks noGrp="1"/>
          </p:cNvSpPr>
          <p:nvPr>
            <p:ph type="body" sz="quarter" idx="12" hasCustomPrompt="1"/>
          </p:nvPr>
        </p:nvSpPr>
        <p:spPr>
          <a:xfrm>
            <a:off x="2254250" y="2992107"/>
            <a:ext cx="21397913" cy="1292758"/>
          </a:xfrm>
          <a:prstGeom prst="rect">
            <a:avLst/>
          </a:prstGeom>
        </p:spPr>
        <p:txBody>
          <a:bodyPr/>
          <a:lstStyle>
            <a:lvl1pPr marL="39688" indent="0">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endParaRPr lang="it-IT" dirty="0"/>
          </a:p>
        </p:txBody>
      </p:sp>
      <p:graphicFrame>
        <p:nvGraphicFramePr>
          <p:cNvPr id="37" name="Content Placeholder 5"/>
          <p:cNvGraphicFramePr>
            <a:graphicFrameLocks/>
          </p:cNvGraphicFramePr>
          <p:nvPr userDrawn="1">
            <p:extLst>
              <p:ext uri="{D42A27DB-BD31-4B8C-83A1-F6EECF244321}">
                <p14:modId xmlns:p14="http://schemas.microsoft.com/office/powerpoint/2010/main" val="3491222770"/>
              </p:ext>
            </p:extLst>
          </p:nvPr>
        </p:nvGraphicFramePr>
        <p:xfrm>
          <a:off x="1793106" y="5588889"/>
          <a:ext cx="21627425" cy="6400801"/>
        </p:xfrm>
        <a:graphic>
          <a:graphicData uri="http://schemas.openxmlformats.org/drawingml/2006/chart">
            <c:chart xmlns:c="http://schemas.openxmlformats.org/drawingml/2006/chart" xmlns:r="http://schemas.openxmlformats.org/officeDocument/2006/relationships" r:id="rId2"/>
          </a:graphicData>
        </a:graphic>
      </p:graphicFrame>
      <p:sp>
        <p:nvSpPr>
          <p:cNvPr id="38" name="Rounded Rectangle 7"/>
          <p:cNvSpPr/>
          <p:nvPr userDrawn="1"/>
        </p:nvSpPr>
        <p:spPr>
          <a:xfrm>
            <a:off x="9336158" y="6095962"/>
            <a:ext cx="2733472" cy="592711"/>
          </a:xfrm>
          <a:prstGeom prst="roundRect">
            <a:avLst>
              <a:gd name="adj" fmla="val 0"/>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Arial" panose="020B0604020202020204" pitchFamily="34" charset="0"/>
                <a:ea typeface="Roboto Light" panose="02000000000000000000" pitchFamily="2" charset="0"/>
                <a:cs typeface="Arial" panose="020B0604020202020204" pitchFamily="34" charset="0"/>
              </a:rPr>
              <a:t>Chart</a:t>
            </a:r>
            <a:r>
              <a:rPr lang="en-US" sz="1800" dirty="0">
                <a:solidFill>
                  <a:schemeClr val="bg1"/>
                </a:solidFill>
                <a:latin typeface="Arial" panose="020B0604020202020204" pitchFamily="34" charset="0"/>
                <a:ea typeface="Roboto Light" panose="02000000000000000000" pitchFamily="2" charset="0"/>
                <a:cs typeface="Arial" panose="020B0604020202020204" pitchFamily="34" charset="0"/>
              </a:rPr>
              <a:t> Name</a:t>
            </a:r>
          </a:p>
        </p:txBody>
      </p:sp>
      <p:sp>
        <p:nvSpPr>
          <p:cNvPr id="41" name="Rounded Rectangle 8"/>
          <p:cNvSpPr/>
          <p:nvPr userDrawn="1"/>
        </p:nvSpPr>
        <p:spPr>
          <a:xfrm>
            <a:off x="14312207" y="5493698"/>
            <a:ext cx="2733472" cy="592711"/>
          </a:xfrm>
          <a:prstGeom prst="roundRect">
            <a:avLst>
              <a:gd name="adj" fmla="val 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latin typeface="Arial" panose="020B0604020202020204" pitchFamily="34" charset="0"/>
                <a:ea typeface="Roboto Light" panose="02000000000000000000" pitchFamily="2" charset="0"/>
                <a:cs typeface="Arial" panose="020B0604020202020204" pitchFamily="34" charset="0"/>
              </a:rPr>
              <a:t>Chart</a:t>
            </a:r>
            <a:r>
              <a:rPr lang="en-US" sz="1800">
                <a:solidFill>
                  <a:schemeClr val="bg1"/>
                </a:solidFill>
                <a:latin typeface="Arial" panose="020B0604020202020204" pitchFamily="34" charset="0"/>
                <a:ea typeface="Roboto Light" panose="02000000000000000000" pitchFamily="2" charset="0"/>
                <a:cs typeface="Arial" panose="020B0604020202020204" pitchFamily="34" charset="0"/>
              </a:rPr>
              <a:t> Name</a:t>
            </a:r>
          </a:p>
        </p:txBody>
      </p:sp>
      <p:cxnSp>
        <p:nvCxnSpPr>
          <p:cNvPr id="42" name="Straight Connector 9"/>
          <p:cNvCxnSpPr/>
          <p:nvPr userDrawn="1"/>
        </p:nvCxnSpPr>
        <p:spPr>
          <a:xfrm>
            <a:off x="10689642" y="6824870"/>
            <a:ext cx="0" cy="3008243"/>
          </a:xfrm>
          <a:prstGeom prst="line">
            <a:avLst/>
          </a:prstGeom>
          <a:ln>
            <a:solidFill>
              <a:schemeClr val="bg2">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Straight Connector 10"/>
          <p:cNvCxnSpPr/>
          <p:nvPr userDrawn="1"/>
        </p:nvCxnSpPr>
        <p:spPr>
          <a:xfrm>
            <a:off x="15692197" y="6214187"/>
            <a:ext cx="0" cy="3499656"/>
          </a:xfrm>
          <a:prstGeom prst="line">
            <a:avLst/>
          </a:prstGeom>
          <a:ln>
            <a:solidFill>
              <a:schemeClr val="bg2">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2" name="Picture 18">
            <a:extLst>
              <a:ext uri="{FF2B5EF4-FFF2-40B4-BE49-F238E27FC236}">
                <a16:creationId xmlns:a16="http://schemas.microsoft.com/office/drawing/2014/main" id="{31278034-B5A6-4F5C-93F0-128D74F3B34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13" name="Segnaposto testo 5">
            <a:extLst>
              <a:ext uri="{FF2B5EF4-FFF2-40B4-BE49-F238E27FC236}">
                <a16:creationId xmlns:a16="http://schemas.microsoft.com/office/drawing/2014/main" id="{24CFAE95-9D0D-42D7-9C35-486716F35774}"/>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14" name="Segnaposto testo 7">
            <a:extLst>
              <a:ext uri="{FF2B5EF4-FFF2-40B4-BE49-F238E27FC236}">
                <a16:creationId xmlns:a16="http://schemas.microsoft.com/office/drawing/2014/main" id="{DB97505B-29C0-4499-82E6-C3BA7AFAF18B}"/>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403672305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sto 1">
    <p:spTree>
      <p:nvGrpSpPr>
        <p:cNvPr id="1" name=""/>
        <p:cNvGrpSpPr/>
        <p:nvPr/>
      </p:nvGrpSpPr>
      <p:grpSpPr>
        <a:xfrm>
          <a:off x="0" y="0"/>
          <a:ext cx="0" cy="0"/>
          <a:chOff x="0" y="0"/>
          <a:chExt cx="0" cy="0"/>
        </a:xfrm>
      </p:grpSpPr>
      <p:sp>
        <p:nvSpPr>
          <p:cNvPr id="4" name="Segnaposto testo 3"/>
          <p:cNvSpPr>
            <a:spLocks noGrp="1"/>
          </p:cNvSpPr>
          <p:nvPr>
            <p:ph type="body" sz="quarter" idx="12" hasCustomPrompt="1"/>
          </p:nvPr>
        </p:nvSpPr>
        <p:spPr>
          <a:xfrm>
            <a:off x="2254250" y="2347936"/>
            <a:ext cx="21520149" cy="1743352"/>
          </a:xfrm>
          <a:prstGeom prst="rect">
            <a:avLst/>
          </a:prstGeom>
        </p:spPr>
        <p:txBody>
          <a:bodyPr/>
          <a:lstStyle>
            <a:lvl1pPr marL="39688" indent="0">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r>
              <a:rPr lang="it-IT" b="0" i="0" dirty="0" err="1">
                <a:solidFill>
                  <a:srgbClr val="000000"/>
                </a:solidFill>
                <a:effectLst/>
                <a:latin typeface="Open Sans"/>
              </a:rPr>
              <a:t>Duis</a:t>
            </a:r>
            <a:r>
              <a:rPr lang="it-IT" b="0" i="0" dirty="0">
                <a:solidFill>
                  <a:srgbClr val="000000"/>
                </a:solidFill>
                <a:effectLst/>
                <a:latin typeface="Open Sans"/>
              </a:rPr>
              <a:t> </a:t>
            </a:r>
            <a:r>
              <a:rPr lang="it-IT" b="0" i="0" dirty="0" err="1">
                <a:solidFill>
                  <a:srgbClr val="000000"/>
                </a:solidFill>
                <a:effectLst/>
                <a:latin typeface="Open Sans"/>
              </a:rPr>
              <a:t>aute</a:t>
            </a:r>
            <a:r>
              <a:rPr lang="it-IT" b="0" i="0" dirty="0">
                <a:solidFill>
                  <a:srgbClr val="000000"/>
                </a:solidFill>
                <a:effectLst/>
                <a:latin typeface="Open Sans"/>
              </a:rPr>
              <a:t> </a:t>
            </a:r>
            <a:r>
              <a:rPr lang="it-IT" b="0" i="0" dirty="0" err="1">
                <a:solidFill>
                  <a:srgbClr val="000000"/>
                </a:solidFill>
                <a:effectLst/>
                <a:latin typeface="Open Sans"/>
              </a:rPr>
              <a:t>irure</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in </a:t>
            </a:r>
            <a:r>
              <a:rPr lang="it-IT" b="0" i="0" dirty="0" err="1">
                <a:solidFill>
                  <a:srgbClr val="000000"/>
                </a:solidFill>
                <a:effectLst/>
                <a:latin typeface="Open Sans"/>
              </a:rPr>
              <a:t>reprehenderit</a:t>
            </a:r>
            <a:r>
              <a:rPr lang="it-IT" b="0" i="0" dirty="0">
                <a:solidFill>
                  <a:srgbClr val="000000"/>
                </a:solidFill>
                <a:effectLst/>
                <a:latin typeface="Open Sans"/>
              </a:rPr>
              <a:t> in </a:t>
            </a:r>
            <a:r>
              <a:rPr lang="it-IT" b="0" i="0" dirty="0" err="1">
                <a:solidFill>
                  <a:srgbClr val="000000"/>
                </a:solidFill>
                <a:effectLst/>
                <a:latin typeface="Open Sans"/>
              </a:rPr>
              <a:t>voluptate</a:t>
            </a:r>
            <a:r>
              <a:rPr lang="it-IT" b="0" i="0" dirty="0">
                <a:solidFill>
                  <a:srgbClr val="000000"/>
                </a:solidFill>
                <a:effectLst/>
                <a:latin typeface="Open Sans"/>
              </a:rPr>
              <a:t> </a:t>
            </a:r>
            <a:r>
              <a:rPr lang="it-IT" b="0" i="0" dirty="0" err="1">
                <a:solidFill>
                  <a:srgbClr val="000000"/>
                </a:solidFill>
                <a:effectLst/>
                <a:latin typeface="Open Sans"/>
              </a:rPr>
              <a:t>velit</a:t>
            </a:r>
            <a:r>
              <a:rPr lang="it-IT" b="0" i="0" dirty="0">
                <a:solidFill>
                  <a:srgbClr val="000000"/>
                </a:solidFill>
                <a:effectLst/>
                <a:latin typeface="Open Sans"/>
              </a:rPr>
              <a:t> esse </a:t>
            </a:r>
            <a:r>
              <a:rPr lang="it-IT" b="0" i="0" dirty="0" err="1">
                <a:solidFill>
                  <a:srgbClr val="000000"/>
                </a:solidFill>
                <a:effectLst/>
                <a:latin typeface="Open Sans"/>
              </a:rPr>
              <a:t>cillum</a:t>
            </a:r>
            <a:r>
              <a:rPr lang="it-IT" b="0" i="0" dirty="0">
                <a:solidFill>
                  <a:srgbClr val="000000"/>
                </a:solidFill>
                <a:effectLst/>
                <a:latin typeface="Open Sans"/>
              </a:rPr>
              <a:t> dolore </a:t>
            </a:r>
            <a:r>
              <a:rPr lang="it-IT" b="0" i="0" dirty="0" err="1">
                <a:solidFill>
                  <a:srgbClr val="000000"/>
                </a:solidFill>
                <a:effectLst/>
                <a:latin typeface="Open Sans"/>
              </a:rPr>
              <a:t>eu</a:t>
            </a:r>
            <a:r>
              <a:rPr lang="it-IT" b="0" i="0" dirty="0">
                <a:solidFill>
                  <a:srgbClr val="000000"/>
                </a:solidFill>
                <a:effectLst/>
                <a:latin typeface="Open Sans"/>
              </a:rPr>
              <a:t> </a:t>
            </a:r>
            <a:r>
              <a:rPr lang="it-IT" b="0" i="0" dirty="0" err="1">
                <a:solidFill>
                  <a:srgbClr val="000000"/>
                </a:solidFill>
                <a:effectLst/>
                <a:latin typeface="Open Sans"/>
              </a:rPr>
              <a:t>fugiat</a:t>
            </a:r>
            <a:r>
              <a:rPr lang="it-IT" b="0" i="0" dirty="0">
                <a:solidFill>
                  <a:srgbClr val="000000"/>
                </a:solidFill>
                <a:effectLst/>
                <a:latin typeface="Open Sans"/>
              </a:rPr>
              <a:t> nulla </a:t>
            </a:r>
            <a:r>
              <a:rPr lang="it-IT" b="0" i="0" dirty="0" err="1">
                <a:solidFill>
                  <a:srgbClr val="000000"/>
                </a:solidFill>
                <a:effectLst/>
                <a:latin typeface="Open Sans"/>
              </a:rPr>
              <a:t>pariatur</a:t>
            </a:r>
            <a:r>
              <a:rPr lang="it-IT" b="0" i="0" dirty="0">
                <a:solidFill>
                  <a:srgbClr val="000000"/>
                </a:solidFill>
                <a:effectLst/>
                <a:latin typeface="Open Sans"/>
              </a:rPr>
              <a:t>. </a:t>
            </a:r>
            <a:r>
              <a:rPr lang="it-IT" b="0" i="0" dirty="0" err="1">
                <a:solidFill>
                  <a:srgbClr val="000000"/>
                </a:solidFill>
                <a:effectLst/>
                <a:latin typeface="Open Sans"/>
              </a:rPr>
              <a:t>Excepteur</a:t>
            </a:r>
            <a:r>
              <a:rPr lang="it-IT" b="0" i="0" dirty="0">
                <a:solidFill>
                  <a:srgbClr val="000000"/>
                </a:solidFill>
                <a:effectLst/>
                <a:latin typeface="Open Sans"/>
              </a:rPr>
              <a:t> </a:t>
            </a:r>
            <a:r>
              <a:rPr lang="it-IT" b="0" i="0" dirty="0" err="1">
                <a:solidFill>
                  <a:srgbClr val="000000"/>
                </a:solidFill>
                <a:effectLst/>
                <a:latin typeface="Open Sans"/>
              </a:rPr>
              <a:t>sint</a:t>
            </a:r>
            <a:r>
              <a:rPr lang="it-IT" b="0" i="0" dirty="0">
                <a:solidFill>
                  <a:srgbClr val="000000"/>
                </a:solidFill>
                <a:effectLst/>
                <a:latin typeface="Open Sans"/>
              </a:rPr>
              <a:t> </a:t>
            </a:r>
            <a:r>
              <a:rPr lang="it-IT" b="0" i="0" dirty="0" err="1">
                <a:solidFill>
                  <a:srgbClr val="000000"/>
                </a:solidFill>
                <a:effectLst/>
                <a:latin typeface="Open Sans"/>
              </a:rPr>
              <a:t>occaecat</a:t>
            </a:r>
            <a:r>
              <a:rPr lang="it-IT" b="0" i="0" dirty="0">
                <a:solidFill>
                  <a:srgbClr val="000000"/>
                </a:solidFill>
                <a:effectLst/>
                <a:latin typeface="Open Sans"/>
              </a:rPr>
              <a:t> </a:t>
            </a:r>
            <a:r>
              <a:rPr lang="it-IT" b="0" i="0" dirty="0" err="1">
                <a:solidFill>
                  <a:srgbClr val="000000"/>
                </a:solidFill>
                <a:effectLst/>
                <a:latin typeface="Open Sans"/>
              </a:rPr>
              <a:t>cupidatat</a:t>
            </a:r>
            <a:r>
              <a:rPr lang="it-IT" b="0" i="0" dirty="0">
                <a:solidFill>
                  <a:srgbClr val="000000"/>
                </a:solidFill>
                <a:effectLst/>
                <a:latin typeface="Open Sans"/>
              </a:rPr>
              <a:t> non </a:t>
            </a:r>
            <a:r>
              <a:rPr lang="it-IT" b="0" i="0" dirty="0" err="1">
                <a:solidFill>
                  <a:srgbClr val="000000"/>
                </a:solidFill>
                <a:effectLst/>
                <a:latin typeface="Open Sans"/>
              </a:rPr>
              <a:t>proident</a:t>
            </a:r>
            <a:r>
              <a:rPr lang="it-IT" b="0" i="0" dirty="0">
                <a:solidFill>
                  <a:srgbClr val="000000"/>
                </a:solidFill>
                <a:effectLst/>
                <a:latin typeface="Open Sans"/>
              </a:rPr>
              <a:t>, </a:t>
            </a:r>
            <a:r>
              <a:rPr lang="it-IT" b="0" i="0" dirty="0" err="1">
                <a:solidFill>
                  <a:srgbClr val="000000"/>
                </a:solidFill>
                <a:effectLst/>
                <a:latin typeface="Open Sans"/>
              </a:rPr>
              <a:t>sunt</a:t>
            </a:r>
            <a:r>
              <a:rPr lang="it-IT" b="0" i="0" dirty="0">
                <a:solidFill>
                  <a:srgbClr val="000000"/>
                </a:solidFill>
                <a:effectLst/>
                <a:latin typeface="Open Sans"/>
              </a:rPr>
              <a:t> in culpa qui officia </a:t>
            </a:r>
            <a:r>
              <a:rPr lang="it-IT" b="0" i="0" dirty="0" err="1">
                <a:solidFill>
                  <a:srgbClr val="000000"/>
                </a:solidFill>
                <a:effectLst/>
                <a:latin typeface="Open Sans"/>
              </a:rPr>
              <a:t>deserunt</a:t>
            </a:r>
            <a:r>
              <a:rPr lang="it-IT" b="0" i="0" dirty="0">
                <a:solidFill>
                  <a:srgbClr val="000000"/>
                </a:solidFill>
                <a:effectLst/>
                <a:latin typeface="Open Sans"/>
              </a:rPr>
              <a:t> </a:t>
            </a:r>
            <a:r>
              <a:rPr lang="it-IT" b="0" i="0" dirty="0" err="1">
                <a:solidFill>
                  <a:srgbClr val="000000"/>
                </a:solidFill>
                <a:effectLst/>
                <a:latin typeface="Open Sans"/>
              </a:rPr>
              <a:t>mollit</a:t>
            </a:r>
            <a:r>
              <a:rPr lang="it-IT" b="0" i="0" dirty="0">
                <a:solidFill>
                  <a:srgbClr val="000000"/>
                </a:solidFill>
                <a:effectLst/>
                <a:latin typeface="Open Sans"/>
              </a:rPr>
              <a:t> </a:t>
            </a:r>
            <a:r>
              <a:rPr lang="it-IT" b="0" i="0" dirty="0" err="1">
                <a:solidFill>
                  <a:srgbClr val="000000"/>
                </a:solidFill>
                <a:effectLst/>
                <a:latin typeface="Open Sans"/>
              </a:rPr>
              <a:t>anim</a:t>
            </a:r>
            <a:r>
              <a:rPr lang="it-IT" b="0" i="0" dirty="0">
                <a:solidFill>
                  <a:srgbClr val="000000"/>
                </a:solidFill>
                <a:effectLst/>
                <a:latin typeface="Open Sans"/>
              </a:rPr>
              <a:t> id est </a:t>
            </a:r>
            <a:r>
              <a:rPr lang="it-IT" b="0" i="0" dirty="0" err="1">
                <a:solidFill>
                  <a:srgbClr val="000000"/>
                </a:solidFill>
                <a:effectLst/>
                <a:latin typeface="Open Sans"/>
              </a:rPr>
              <a:t>laborum</a:t>
            </a:r>
            <a:r>
              <a:rPr lang="it-IT" b="0" i="0" dirty="0">
                <a:solidFill>
                  <a:srgbClr val="000000"/>
                </a:solidFill>
                <a:effectLst/>
                <a:latin typeface="Open Sans"/>
              </a:rPr>
              <a:t>:</a:t>
            </a:r>
            <a:endParaRPr lang="it-IT" dirty="0"/>
          </a:p>
        </p:txBody>
      </p:sp>
      <p:sp>
        <p:nvSpPr>
          <p:cNvPr id="19" name="Segnaposto testo 3"/>
          <p:cNvSpPr>
            <a:spLocks noGrp="1"/>
          </p:cNvSpPr>
          <p:nvPr>
            <p:ph type="body" sz="quarter" idx="13" hasCustomPrompt="1"/>
          </p:nvPr>
        </p:nvSpPr>
        <p:spPr>
          <a:xfrm>
            <a:off x="2254251" y="4302524"/>
            <a:ext cx="21423312" cy="4061007"/>
          </a:xfrm>
          <a:prstGeom prst="rect">
            <a:avLst/>
          </a:prstGeom>
        </p:spPr>
        <p:txBody>
          <a:bodyPr/>
          <a:lstStyle>
            <a:lvl1pPr marL="496888" indent="-457200">
              <a:buClr>
                <a:srgbClr val="A70C35"/>
              </a:buClr>
              <a:buFont typeface="Wingdings" panose="05000000000000000000" pitchFamily="2" charset="2"/>
              <a:buChar char="v"/>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817687" indent="-457200">
              <a:buClr>
                <a:srgbClr val="A70C35"/>
              </a:buClr>
              <a:buFont typeface="Wingdings" panose="05000000000000000000" pitchFamily="2" charset="2"/>
              <a:buChar char="ü"/>
              <a:defRPr sz="2800" baseline="0">
                <a:latin typeface="Arial" panose="020B0604020202020204" pitchFamily="34" charset="0"/>
                <a:cs typeface="Arial" panose="020B0604020202020204" pitchFamily="34" charset="0"/>
              </a:defRPr>
            </a:lvl4pPr>
            <a:lvl5pPr marL="2274887" indent="-457200">
              <a:buClr>
                <a:srgbClr val="A70C35"/>
              </a:buClr>
              <a:buFont typeface="Arial" panose="020B0604020202020204" pitchFamily="34" charset="0"/>
              <a:buChar char="−"/>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r>
              <a:rPr lang="it-IT" b="0" i="0" dirty="0" err="1">
                <a:solidFill>
                  <a:srgbClr val="000000"/>
                </a:solidFill>
                <a:effectLst/>
                <a:latin typeface="Open Sans"/>
              </a:rPr>
              <a:t>Duis</a:t>
            </a:r>
            <a:r>
              <a:rPr lang="it-IT" b="0" i="0" dirty="0">
                <a:solidFill>
                  <a:srgbClr val="000000"/>
                </a:solidFill>
                <a:effectLst/>
                <a:latin typeface="Open Sans"/>
              </a:rPr>
              <a:t> </a:t>
            </a:r>
            <a:r>
              <a:rPr lang="it-IT" b="0" i="0" dirty="0" err="1">
                <a:solidFill>
                  <a:srgbClr val="000000"/>
                </a:solidFill>
                <a:effectLst/>
                <a:latin typeface="Open Sans"/>
              </a:rPr>
              <a:t>aute</a:t>
            </a:r>
            <a:r>
              <a:rPr lang="it-IT" b="0" i="0" dirty="0">
                <a:solidFill>
                  <a:srgbClr val="000000"/>
                </a:solidFill>
                <a:effectLst/>
                <a:latin typeface="Open Sans"/>
              </a:rPr>
              <a:t> </a:t>
            </a:r>
            <a:r>
              <a:rPr lang="it-IT" b="0" i="0" dirty="0" err="1">
                <a:solidFill>
                  <a:srgbClr val="000000"/>
                </a:solidFill>
                <a:effectLst/>
                <a:latin typeface="Open Sans"/>
              </a:rPr>
              <a:t>irure</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in </a:t>
            </a:r>
            <a:r>
              <a:rPr lang="it-IT" b="0" i="0" dirty="0" err="1">
                <a:solidFill>
                  <a:srgbClr val="000000"/>
                </a:solidFill>
                <a:effectLst/>
                <a:latin typeface="Open Sans"/>
              </a:rPr>
              <a:t>reprehenderit</a:t>
            </a:r>
            <a:r>
              <a:rPr lang="it-IT" b="0" i="0" dirty="0">
                <a:solidFill>
                  <a:srgbClr val="000000"/>
                </a:solidFill>
                <a:effectLst/>
                <a:latin typeface="Open Sans"/>
              </a:rPr>
              <a:t> in </a:t>
            </a:r>
            <a:r>
              <a:rPr lang="it-IT" b="0" i="0" dirty="0" err="1">
                <a:solidFill>
                  <a:srgbClr val="000000"/>
                </a:solidFill>
                <a:effectLst/>
                <a:latin typeface="Open Sans"/>
              </a:rPr>
              <a:t>voluptate</a:t>
            </a:r>
            <a:r>
              <a:rPr lang="it-IT" b="0" i="0" dirty="0">
                <a:solidFill>
                  <a:srgbClr val="000000"/>
                </a:solidFill>
                <a:effectLst/>
                <a:latin typeface="Open Sans"/>
              </a:rPr>
              <a:t> </a:t>
            </a:r>
            <a:r>
              <a:rPr lang="it-IT" b="0" i="0" dirty="0" err="1">
                <a:solidFill>
                  <a:srgbClr val="000000"/>
                </a:solidFill>
                <a:effectLst/>
                <a:latin typeface="Open Sans"/>
              </a:rPr>
              <a:t>velit</a:t>
            </a:r>
            <a:r>
              <a:rPr lang="it-IT" b="0" i="0" dirty="0">
                <a:solidFill>
                  <a:srgbClr val="000000"/>
                </a:solidFill>
                <a:effectLst/>
                <a:latin typeface="Open Sans"/>
              </a:rPr>
              <a:t> esse </a:t>
            </a:r>
            <a:r>
              <a:rPr lang="it-IT" b="0" i="0" dirty="0" err="1">
                <a:solidFill>
                  <a:srgbClr val="000000"/>
                </a:solidFill>
                <a:effectLst/>
                <a:latin typeface="Open Sans"/>
              </a:rPr>
              <a:t>cillum</a:t>
            </a:r>
            <a:r>
              <a:rPr lang="it-IT" b="0" i="0" dirty="0">
                <a:solidFill>
                  <a:srgbClr val="000000"/>
                </a:solidFill>
                <a:effectLst/>
                <a:latin typeface="Open Sans"/>
              </a:rPr>
              <a:t> dolore </a:t>
            </a:r>
            <a:r>
              <a:rPr lang="it-IT" b="0" i="0" dirty="0" err="1">
                <a:solidFill>
                  <a:srgbClr val="000000"/>
                </a:solidFill>
                <a:effectLst/>
                <a:latin typeface="Open Sans"/>
              </a:rPr>
              <a:t>eu</a:t>
            </a:r>
            <a:r>
              <a:rPr lang="it-IT" b="0" i="0" dirty="0">
                <a:solidFill>
                  <a:srgbClr val="000000"/>
                </a:solidFill>
                <a:effectLst/>
                <a:latin typeface="Open Sans"/>
              </a:rPr>
              <a:t> </a:t>
            </a:r>
            <a:r>
              <a:rPr lang="it-IT" b="0" i="0" dirty="0" err="1">
                <a:solidFill>
                  <a:srgbClr val="000000"/>
                </a:solidFill>
                <a:effectLst/>
                <a:latin typeface="Open Sans"/>
              </a:rPr>
              <a:t>fugiat</a:t>
            </a:r>
            <a:r>
              <a:rPr lang="it-IT" b="0" i="0" dirty="0">
                <a:solidFill>
                  <a:srgbClr val="000000"/>
                </a:solidFill>
                <a:effectLst/>
                <a:latin typeface="Open Sans"/>
              </a:rPr>
              <a:t> nulla </a:t>
            </a:r>
            <a:r>
              <a:rPr lang="it-IT" b="0" i="0" dirty="0" err="1">
                <a:solidFill>
                  <a:srgbClr val="000000"/>
                </a:solidFill>
                <a:effectLst/>
                <a:latin typeface="Open Sans"/>
              </a:rPr>
              <a:t>pariatur</a:t>
            </a:r>
            <a:r>
              <a:rPr lang="it-IT" b="0" i="0" dirty="0">
                <a:solidFill>
                  <a:srgbClr val="000000"/>
                </a:solidFill>
                <a:effectLst/>
                <a:latin typeface="Open Sans"/>
              </a:rPr>
              <a:t>. </a:t>
            </a:r>
            <a:r>
              <a:rPr lang="it-IT" b="0" i="0" dirty="0" err="1">
                <a:solidFill>
                  <a:srgbClr val="000000"/>
                </a:solidFill>
                <a:effectLst/>
                <a:latin typeface="Open Sans"/>
              </a:rPr>
              <a:t>Excepteur</a:t>
            </a:r>
            <a:r>
              <a:rPr lang="it-IT" b="0" i="0" dirty="0">
                <a:solidFill>
                  <a:srgbClr val="000000"/>
                </a:solidFill>
                <a:effectLst/>
                <a:latin typeface="Open Sans"/>
              </a:rPr>
              <a:t> </a:t>
            </a:r>
            <a:r>
              <a:rPr lang="it-IT" b="0" i="0" dirty="0" err="1">
                <a:solidFill>
                  <a:srgbClr val="000000"/>
                </a:solidFill>
                <a:effectLst/>
                <a:latin typeface="Open Sans"/>
              </a:rPr>
              <a:t>sint</a:t>
            </a:r>
            <a:r>
              <a:rPr lang="it-IT" b="0" i="0" dirty="0">
                <a:solidFill>
                  <a:srgbClr val="000000"/>
                </a:solidFill>
                <a:effectLst/>
                <a:latin typeface="Open Sans"/>
              </a:rPr>
              <a:t> </a:t>
            </a:r>
            <a:r>
              <a:rPr lang="it-IT" b="0" i="0" dirty="0" err="1">
                <a:solidFill>
                  <a:srgbClr val="000000"/>
                </a:solidFill>
                <a:effectLst/>
                <a:latin typeface="Open Sans"/>
              </a:rPr>
              <a:t>occaecat</a:t>
            </a:r>
            <a:r>
              <a:rPr lang="it-IT" b="0" i="0" dirty="0">
                <a:solidFill>
                  <a:srgbClr val="000000"/>
                </a:solidFill>
                <a:effectLst/>
                <a:latin typeface="Open Sans"/>
              </a:rPr>
              <a:t> </a:t>
            </a:r>
            <a:r>
              <a:rPr lang="it-IT" b="0" i="0" dirty="0" err="1">
                <a:solidFill>
                  <a:srgbClr val="000000"/>
                </a:solidFill>
                <a:effectLst/>
                <a:latin typeface="Open Sans"/>
              </a:rPr>
              <a:t>cupidatat</a:t>
            </a:r>
            <a:r>
              <a:rPr lang="it-IT" b="0" i="0" dirty="0">
                <a:solidFill>
                  <a:srgbClr val="000000"/>
                </a:solidFill>
                <a:effectLst/>
                <a:latin typeface="Open Sans"/>
              </a:rPr>
              <a:t> non </a:t>
            </a:r>
            <a:r>
              <a:rPr lang="it-IT" b="0" i="0" dirty="0" err="1">
                <a:solidFill>
                  <a:srgbClr val="000000"/>
                </a:solidFill>
                <a:effectLst/>
                <a:latin typeface="Open Sans"/>
              </a:rPr>
              <a:t>proident</a:t>
            </a:r>
            <a:r>
              <a:rPr lang="it-IT" b="0" i="0" dirty="0">
                <a:solidFill>
                  <a:srgbClr val="000000"/>
                </a:solidFill>
                <a:effectLst/>
                <a:latin typeface="Open Sans"/>
              </a:rPr>
              <a:t>, </a:t>
            </a:r>
            <a:r>
              <a:rPr lang="it-IT" b="0" i="0" dirty="0" err="1">
                <a:solidFill>
                  <a:srgbClr val="000000"/>
                </a:solidFill>
                <a:effectLst/>
                <a:latin typeface="Open Sans"/>
              </a:rPr>
              <a:t>sunt</a:t>
            </a:r>
            <a:r>
              <a:rPr lang="it-IT" b="0" i="0" dirty="0">
                <a:solidFill>
                  <a:srgbClr val="000000"/>
                </a:solidFill>
                <a:effectLst/>
                <a:latin typeface="Open Sans"/>
              </a:rPr>
              <a:t> in culpa qui officia </a:t>
            </a:r>
            <a:r>
              <a:rPr lang="it-IT" b="0" i="0" dirty="0" err="1">
                <a:solidFill>
                  <a:srgbClr val="000000"/>
                </a:solidFill>
                <a:effectLst/>
                <a:latin typeface="Open Sans"/>
              </a:rPr>
              <a:t>deserunt</a:t>
            </a:r>
            <a:r>
              <a:rPr lang="it-IT" b="0" i="0" dirty="0">
                <a:solidFill>
                  <a:srgbClr val="000000"/>
                </a:solidFill>
                <a:effectLst/>
                <a:latin typeface="Open Sans"/>
              </a:rPr>
              <a:t> </a:t>
            </a:r>
            <a:r>
              <a:rPr lang="it-IT" b="0" i="0" dirty="0" err="1">
                <a:solidFill>
                  <a:srgbClr val="000000"/>
                </a:solidFill>
                <a:effectLst/>
                <a:latin typeface="Open Sans"/>
              </a:rPr>
              <a:t>mollit</a:t>
            </a:r>
            <a:r>
              <a:rPr lang="it-IT" b="0" i="0" dirty="0">
                <a:solidFill>
                  <a:srgbClr val="000000"/>
                </a:solidFill>
                <a:effectLst/>
                <a:latin typeface="Open Sans"/>
              </a:rPr>
              <a:t> </a:t>
            </a:r>
            <a:r>
              <a:rPr lang="it-IT" b="0" i="0" dirty="0" err="1">
                <a:solidFill>
                  <a:srgbClr val="000000"/>
                </a:solidFill>
                <a:effectLst/>
                <a:latin typeface="Open Sans"/>
              </a:rPr>
              <a:t>anim</a:t>
            </a:r>
            <a:r>
              <a:rPr lang="it-IT" b="0" i="0" dirty="0">
                <a:solidFill>
                  <a:srgbClr val="000000"/>
                </a:solidFill>
                <a:effectLst/>
                <a:latin typeface="Open Sans"/>
              </a:rPr>
              <a:t> id est </a:t>
            </a:r>
            <a:r>
              <a:rPr lang="it-IT" b="0" i="0" dirty="0" err="1">
                <a:solidFill>
                  <a:srgbClr val="000000"/>
                </a:solidFill>
                <a:effectLst/>
                <a:latin typeface="Open Sans"/>
              </a:rPr>
              <a:t>laborum</a:t>
            </a:r>
            <a:r>
              <a:rPr lang="it-IT" b="0" i="0" dirty="0">
                <a:solidFill>
                  <a:srgbClr val="000000"/>
                </a:solidFill>
                <a:effectLst/>
                <a:latin typeface="Open Sans"/>
              </a:rPr>
              <a:t>.</a:t>
            </a:r>
          </a:p>
          <a:p>
            <a:pPr lvl="3"/>
            <a:r>
              <a:rPr lang="it-IT" dirty="0"/>
              <a:t>Secondo livello</a:t>
            </a:r>
          </a:p>
          <a:p>
            <a:pPr lvl="3"/>
            <a:r>
              <a:rPr lang="it-IT" dirty="0"/>
              <a:t>Secondo livello</a:t>
            </a:r>
          </a:p>
          <a:p>
            <a:pPr lvl="4"/>
            <a:r>
              <a:rPr lang="it-IT" dirty="0"/>
              <a:t>Terzo livello</a:t>
            </a:r>
          </a:p>
        </p:txBody>
      </p:sp>
      <p:pic>
        <p:nvPicPr>
          <p:cNvPr id="7" name="Picture 18">
            <a:extLst>
              <a:ext uri="{FF2B5EF4-FFF2-40B4-BE49-F238E27FC236}">
                <a16:creationId xmlns:a16="http://schemas.microsoft.com/office/drawing/2014/main" id="{E22619B3-5859-4225-B108-315CCD03EBE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9" name="Segnaposto testo 5">
            <a:extLst>
              <a:ext uri="{FF2B5EF4-FFF2-40B4-BE49-F238E27FC236}">
                <a16:creationId xmlns:a16="http://schemas.microsoft.com/office/drawing/2014/main" id="{E73727AC-A7F4-4CDA-BCAB-D9326702F91D}"/>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10" name="Segnaposto testo 7">
            <a:extLst>
              <a:ext uri="{FF2B5EF4-FFF2-40B4-BE49-F238E27FC236}">
                <a16:creationId xmlns:a16="http://schemas.microsoft.com/office/drawing/2014/main" id="{60C0A3F9-BD33-4CCD-9F68-CBB1EF470780}"/>
              </a:ext>
            </a:extLst>
          </p:cNvPr>
          <p:cNvSpPr>
            <a:spLocks noGrp="1"/>
          </p:cNvSpPr>
          <p:nvPr>
            <p:ph type="body" sz="quarter" idx="14"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1985779209"/>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ati 6">
    <p:spTree>
      <p:nvGrpSpPr>
        <p:cNvPr id="1" name=""/>
        <p:cNvGrpSpPr/>
        <p:nvPr/>
      </p:nvGrpSpPr>
      <p:grpSpPr>
        <a:xfrm>
          <a:off x="0" y="0"/>
          <a:ext cx="0" cy="0"/>
          <a:chOff x="0" y="0"/>
          <a:chExt cx="0" cy="0"/>
        </a:xfrm>
      </p:grpSpPr>
      <p:sp>
        <p:nvSpPr>
          <p:cNvPr id="26" name="Segnaposto testo 25"/>
          <p:cNvSpPr>
            <a:spLocks noGrp="1"/>
          </p:cNvSpPr>
          <p:nvPr>
            <p:ph type="body" sz="quarter" idx="18" hasCustomPrompt="1"/>
          </p:nvPr>
        </p:nvSpPr>
        <p:spPr>
          <a:xfrm>
            <a:off x="2254250" y="12574952"/>
            <a:ext cx="21397913" cy="383673"/>
          </a:xfrm>
          <a:prstGeom prst="rect">
            <a:avLst/>
          </a:prstGeom>
        </p:spPr>
        <p:txBody>
          <a:bodyPr/>
          <a:lstStyle>
            <a:lvl1pPr marL="39688" indent="0" algn="ctr">
              <a:buNone/>
              <a:defRPr sz="2400">
                <a:latin typeface="Arial" panose="020B0604020202020204" pitchFamily="34" charset="0"/>
                <a:cs typeface="Arial" panose="020B0604020202020204" pitchFamily="34" charset="0"/>
              </a:defRPr>
            </a:lvl1pPr>
            <a:lvl2pPr marL="446087" indent="0" algn="ctr">
              <a:buNone/>
              <a:defRPr sz="2400">
                <a:latin typeface="Arial" panose="020B0604020202020204" pitchFamily="34" charset="0"/>
                <a:cs typeface="Arial" panose="020B0604020202020204" pitchFamily="34" charset="0"/>
              </a:defRPr>
            </a:lvl2pPr>
            <a:lvl3pPr marL="903287" indent="0" algn="ctr">
              <a:buNone/>
              <a:defRPr sz="2400">
                <a:latin typeface="Arial" panose="020B0604020202020204" pitchFamily="34" charset="0"/>
                <a:cs typeface="Arial" panose="020B0604020202020204" pitchFamily="34" charset="0"/>
              </a:defRPr>
            </a:lvl3pPr>
            <a:lvl4pPr marL="1360487" indent="0" algn="ctr">
              <a:buNone/>
              <a:defRPr sz="2400">
                <a:latin typeface="Arial" panose="020B0604020202020204" pitchFamily="34" charset="0"/>
                <a:cs typeface="Arial" panose="020B0604020202020204" pitchFamily="34" charset="0"/>
              </a:defRPr>
            </a:lvl4pPr>
            <a:lvl5pPr marL="1817687" indent="0" algn="ctr">
              <a:buNone/>
              <a:defRPr sz="2400">
                <a:latin typeface="Arial" panose="020B0604020202020204" pitchFamily="34" charset="0"/>
                <a:cs typeface="Arial" panose="020B0604020202020204" pitchFamily="34" charset="0"/>
              </a:defRPr>
            </a:lvl5pPr>
          </a:lstStyle>
          <a:p>
            <a:pPr lvl="0"/>
            <a:r>
              <a:rPr lang="it-IT" dirty="0"/>
              <a:t>* Modifica gli stili del testo dello schema</a:t>
            </a:r>
          </a:p>
        </p:txBody>
      </p:sp>
      <p:sp>
        <p:nvSpPr>
          <p:cNvPr id="39" name="Segnaposto testo 3"/>
          <p:cNvSpPr>
            <a:spLocks noGrp="1"/>
          </p:cNvSpPr>
          <p:nvPr>
            <p:ph type="body" sz="quarter" idx="12" hasCustomPrompt="1"/>
          </p:nvPr>
        </p:nvSpPr>
        <p:spPr>
          <a:xfrm>
            <a:off x="2254250" y="2992107"/>
            <a:ext cx="21397913" cy="1009508"/>
          </a:xfrm>
          <a:prstGeom prst="rect">
            <a:avLst/>
          </a:prstGeom>
        </p:spPr>
        <p:txBody>
          <a:bodyPr/>
          <a:lstStyle>
            <a:lvl1pPr marL="39688" indent="0">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endParaRPr lang="it-IT" dirty="0"/>
          </a:p>
        </p:txBody>
      </p:sp>
      <p:graphicFrame>
        <p:nvGraphicFramePr>
          <p:cNvPr id="23" name="Content Placeholder 5"/>
          <p:cNvGraphicFramePr>
            <a:graphicFrameLocks/>
          </p:cNvGraphicFramePr>
          <p:nvPr userDrawn="1">
            <p:extLst>
              <p:ext uri="{D42A27DB-BD31-4B8C-83A1-F6EECF244321}">
                <p14:modId xmlns:p14="http://schemas.microsoft.com/office/powerpoint/2010/main" val="694730779"/>
              </p:ext>
            </p:extLst>
          </p:nvPr>
        </p:nvGraphicFramePr>
        <p:xfrm>
          <a:off x="1770434" y="3193144"/>
          <a:ext cx="21881729" cy="10252954"/>
        </p:xfrm>
        <a:graphic>
          <a:graphicData uri="http://schemas.openxmlformats.org/drawingml/2006/chart">
            <c:chart xmlns:c="http://schemas.openxmlformats.org/drawingml/2006/chart" xmlns:r="http://schemas.openxmlformats.org/officeDocument/2006/relationships" r:id="rId2"/>
          </a:graphicData>
        </a:graphic>
      </p:graphicFrame>
      <p:sp>
        <p:nvSpPr>
          <p:cNvPr id="24" name="Rounded Rectangle 7"/>
          <p:cNvSpPr/>
          <p:nvPr userDrawn="1"/>
        </p:nvSpPr>
        <p:spPr>
          <a:xfrm>
            <a:off x="3767256" y="5119945"/>
            <a:ext cx="214008" cy="214008"/>
          </a:xfrm>
          <a:prstGeom prst="roundRect">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8"/>
          <p:cNvSpPr/>
          <p:nvPr userDrawn="1"/>
        </p:nvSpPr>
        <p:spPr>
          <a:xfrm>
            <a:off x="3767256" y="5914944"/>
            <a:ext cx="214008" cy="214008"/>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9"/>
          <p:cNvSpPr txBox="1"/>
          <p:nvPr userDrawn="1"/>
        </p:nvSpPr>
        <p:spPr>
          <a:xfrm>
            <a:off x="4146635" y="5042283"/>
            <a:ext cx="1890261" cy="369332"/>
          </a:xfrm>
          <a:prstGeom prst="rect">
            <a:avLst/>
          </a:prstGeom>
          <a:noFill/>
        </p:spPr>
        <p:txBody>
          <a:bodyPr wrap="none" rtlCol="0">
            <a:spAutoFit/>
          </a:bodyPr>
          <a:lstStyle/>
          <a:p>
            <a:r>
              <a:rPr lang="en-US" sz="1800">
                <a:solidFill>
                  <a:schemeClr val="bg2">
                    <a:lumMod val="50000"/>
                  </a:schemeClr>
                </a:solidFill>
                <a:latin typeface="+mj-lt"/>
                <a:ea typeface="Roboto Light" panose="02000000000000000000" pitchFamily="2" charset="0"/>
              </a:rPr>
              <a:t>The Chart Name</a:t>
            </a:r>
          </a:p>
        </p:txBody>
      </p:sp>
      <p:sp>
        <p:nvSpPr>
          <p:cNvPr id="28" name="TextBox 10"/>
          <p:cNvSpPr txBox="1"/>
          <p:nvPr userDrawn="1"/>
        </p:nvSpPr>
        <p:spPr>
          <a:xfrm>
            <a:off x="4146635" y="5837282"/>
            <a:ext cx="1890261" cy="369332"/>
          </a:xfrm>
          <a:prstGeom prst="rect">
            <a:avLst/>
          </a:prstGeom>
          <a:noFill/>
        </p:spPr>
        <p:txBody>
          <a:bodyPr wrap="none" rtlCol="0">
            <a:spAutoFit/>
          </a:bodyPr>
          <a:lstStyle/>
          <a:p>
            <a:r>
              <a:rPr lang="en-US" sz="1800" dirty="0">
                <a:solidFill>
                  <a:schemeClr val="bg2">
                    <a:lumMod val="50000"/>
                  </a:schemeClr>
                </a:solidFill>
                <a:latin typeface="+mj-lt"/>
                <a:ea typeface="Roboto Light" panose="02000000000000000000" pitchFamily="2" charset="0"/>
              </a:rPr>
              <a:t>The Chart Name</a:t>
            </a:r>
          </a:p>
        </p:txBody>
      </p:sp>
      <p:pic>
        <p:nvPicPr>
          <p:cNvPr id="12" name="Picture 18">
            <a:extLst>
              <a:ext uri="{FF2B5EF4-FFF2-40B4-BE49-F238E27FC236}">
                <a16:creationId xmlns:a16="http://schemas.microsoft.com/office/drawing/2014/main" id="{A8F9E2FD-CF7E-48C2-8E98-7EADC6F94E8F}"/>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13" name="Segnaposto testo 5">
            <a:extLst>
              <a:ext uri="{FF2B5EF4-FFF2-40B4-BE49-F238E27FC236}">
                <a16:creationId xmlns:a16="http://schemas.microsoft.com/office/drawing/2014/main" id="{CC9C993C-9A17-45EE-BE60-34D92A2D3DAF}"/>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14" name="Segnaposto testo 7">
            <a:extLst>
              <a:ext uri="{FF2B5EF4-FFF2-40B4-BE49-F238E27FC236}">
                <a16:creationId xmlns:a16="http://schemas.microsoft.com/office/drawing/2014/main" id="{25DD754C-E6D0-44AA-BF28-71BB05C2FC6C}"/>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2093769923"/>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ati 7">
    <p:spTree>
      <p:nvGrpSpPr>
        <p:cNvPr id="1" name=""/>
        <p:cNvGrpSpPr/>
        <p:nvPr/>
      </p:nvGrpSpPr>
      <p:grpSpPr>
        <a:xfrm>
          <a:off x="0" y="0"/>
          <a:ext cx="0" cy="0"/>
          <a:chOff x="0" y="0"/>
          <a:chExt cx="0" cy="0"/>
        </a:xfrm>
      </p:grpSpPr>
      <p:sp>
        <p:nvSpPr>
          <p:cNvPr id="26" name="Segnaposto testo 25"/>
          <p:cNvSpPr>
            <a:spLocks noGrp="1"/>
          </p:cNvSpPr>
          <p:nvPr>
            <p:ph type="body" sz="quarter" idx="18" hasCustomPrompt="1"/>
          </p:nvPr>
        </p:nvSpPr>
        <p:spPr>
          <a:xfrm>
            <a:off x="2254250" y="12574952"/>
            <a:ext cx="21397913" cy="383673"/>
          </a:xfrm>
          <a:prstGeom prst="rect">
            <a:avLst/>
          </a:prstGeom>
        </p:spPr>
        <p:txBody>
          <a:bodyPr/>
          <a:lstStyle>
            <a:lvl1pPr marL="39688" indent="0" algn="ctr">
              <a:buNone/>
              <a:defRPr sz="2400">
                <a:latin typeface="Arial" panose="020B0604020202020204" pitchFamily="34" charset="0"/>
                <a:cs typeface="Arial" panose="020B0604020202020204" pitchFamily="34" charset="0"/>
              </a:defRPr>
            </a:lvl1pPr>
            <a:lvl2pPr marL="446087" indent="0" algn="ctr">
              <a:buNone/>
              <a:defRPr sz="2400">
                <a:latin typeface="Arial" panose="020B0604020202020204" pitchFamily="34" charset="0"/>
                <a:cs typeface="Arial" panose="020B0604020202020204" pitchFamily="34" charset="0"/>
              </a:defRPr>
            </a:lvl2pPr>
            <a:lvl3pPr marL="903287" indent="0" algn="ctr">
              <a:buNone/>
              <a:defRPr sz="2400">
                <a:latin typeface="Arial" panose="020B0604020202020204" pitchFamily="34" charset="0"/>
                <a:cs typeface="Arial" panose="020B0604020202020204" pitchFamily="34" charset="0"/>
              </a:defRPr>
            </a:lvl3pPr>
            <a:lvl4pPr marL="1360487" indent="0" algn="ctr">
              <a:buNone/>
              <a:defRPr sz="2400">
                <a:latin typeface="Arial" panose="020B0604020202020204" pitchFamily="34" charset="0"/>
                <a:cs typeface="Arial" panose="020B0604020202020204" pitchFamily="34" charset="0"/>
              </a:defRPr>
            </a:lvl4pPr>
            <a:lvl5pPr marL="1817687" indent="0" algn="ctr">
              <a:buNone/>
              <a:defRPr sz="2400">
                <a:latin typeface="Arial" panose="020B0604020202020204" pitchFamily="34" charset="0"/>
                <a:cs typeface="Arial" panose="020B0604020202020204" pitchFamily="34" charset="0"/>
              </a:defRPr>
            </a:lvl5pPr>
          </a:lstStyle>
          <a:p>
            <a:pPr lvl="0"/>
            <a:r>
              <a:rPr lang="it-IT" dirty="0"/>
              <a:t>* Modifica gli stili del testo dello schema</a:t>
            </a:r>
          </a:p>
        </p:txBody>
      </p:sp>
      <p:sp>
        <p:nvSpPr>
          <p:cNvPr id="39" name="Segnaposto testo 3"/>
          <p:cNvSpPr>
            <a:spLocks noGrp="1"/>
          </p:cNvSpPr>
          <p:nvPr>
            <p:ph type="body" sz="quarter" idx="12" hasCustomPrompt="1"/>
          </p:nvPr>
        </p:nvSpPr>
        <p:spPr>
          <a:xfrm>
            <a:off x="2254250" y="2992107"/>
            <a:ext cx="21397913" cy="1009508"/>
          </a:xfrm>
          <a:prstGeom prst="rect">
            <a:avLst/>
          </a:prstGeom>
        </p:spPr>
        <p:txBody>
          <a:bodyPr/>
          <a:lstStyle>
            <a:lvl1pPr marL="39688" indent="0">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endParaRPr lang="it-IT" dirty="0"/>
          </a:p>
        </p:txBody>
      </p:sp>
      <p:graphicFrame>
        <p:nvGraphicFramePr>
          <p:cNvPr id="41" name="Chart 3"/>
          <p:cNvGraphicFramePr/>
          <p:nvPr userDrawn="1">
            <p:extLst>
              <p:ext uri="{D42A27DB-BD31-4B8C-83A1-F6EECF244321}">
                <p14:modId xmlns:p14="http://schemas.microsoft.com/office/powerpoint/2010/main" val="3806919030"/>
              </p:ext>
            </p:extLst>
          </p:nvPr>
        </p:nvGraphicFramePr>
        <p:xfrm>
          <a:off x="6515071" y="1753076"/>
          <a:ext cx="13975060" cy="13211716"/>
        </p:xfrm>
        <a:graphic>
          <a:graphicData uri="http://schemas.openxmlformats.org/drawingml/2006/chart">
            <c:chart xmlns:c="http://schemas.openxmlformats.org/drawingml/2006/chart" xmlns:r="http://schemas.openxmlformats.org/officeDocument/2006/relationships" r:id="rId2"/>
          </a:graphicData>
        </a:graphic>
      </p:graphicFrame>
      <p:sp>
        <p:nvSpPr>
          <p:cNvPr id="42" name="Rounded Rectangle 17"/>
          <p:cNvSpPr/>
          <p:nvPr userDrawn="1"/>
        </p:nvSpPr>
        <p:spPr>
          <a:xfrm>
            <a:off x="17891423" y="6822959"/>
            <a:ext cx="214008" cy="214008"/>
          </a:xfrm>
          <a:prstGeom prst="roundRect">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18"/>
          <p:cNvSpPr/>
          <p:nvPr userDrawn="1"/>
        </p:nvSpPr>
        <p:spPr>
          <a:xfrm>
            <a:off x="17891423" y="7617958"/>
            <a:ext cx="214008" cy="214008"/>
          </a:xfrm>
          <a:prstGeom prst="round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19"/>
          <p:cNvSpPr txBox="1"/>
          <p:nvPr userDrawn="1"/>
        </p:nvSpPr>
        <p:spPr>
          <a:xfrm>
            <a:off x="18270802" y="6718793"/>
            <a:ext cx="1994457" cy="400110"/>
          </a:xfrm>
          <a:prstGeom prst="rect">
            <a:avLst/>
          </a:prstGeom>
          <a:noFill/>
        </p:spPr>
        <p:txBody>
          <a:bodyPr wrap="none" rtlCol="0">
            <a:spAutoFit/>
          </a:bodyPr>
          <a:lstStyle/>
          <a:p>
            <a:r>
              <a:rPr lang="en-US" sz="2000" dirty="0">
                <a:solidFill>
                  <a:schemeClr val="bg2">
                    <a:lumMod val="50000"/>
                  </a:schemeClr>
                </a:solidFill>
                <a:latin typeface="+mj-lt"/>
                <a:ea typeface="Roboto Light" panose="02000000000000000000" pitchFamily="2" charset="0"/>
              </a:rPr>
              <a:t>The Data Name</a:t>
            </a:r>
          </a:p>
        </p:txBody>
      </p:sp>
      <p:sp>
        <p:nvSpPr>
          <p:cNvPr id="45" name="TextBox 20"/>
          <p:cNvSpPr txBox="1"/>
          <p:nvPr userDrawn="1"/>
        </p:nvSpPr>
        <p:spPr>
          <a:xfrm>
            <a:off x="18270802" y="7513792"/>
            <a:ext cx="1994457" cy="400110"/>
          </a:xfrm>
          <a:prstGeom prst="rect">
            <a:avLst/>
          </a:prstGeom>
          <a:noFill/>
        </p:spPr>
        <p:txBody>
          <a:bodyPr wrap="none" rtlCol="0">
            <a:spAutoFit/>
          </a:bodyPr>
          <a:lstStyle/>
          <a:p>
            <a:r>
              <a:rPr lang="en-US" sz="2000" dirty="0">
                <a:solidFill>
                  <a:schemeClr val="bg2">
                    <a:lumMod val="50000"/>
                  </a:schemeClr>
                </a:solidFill>
                <a:latin typeface="+mj-lt"/>
                <a:ea typeface="Roboto Light" panose="02000000000000000000" pitchFamily="2" charset="0"/>
              </a:rPr>
              <a:t>The Data Name</a:t>
            </a:r>
          </a:p>
        </p:txBody>
      </p:sp>
      <p:sp>
        <p:nvSpPr>
          <p:cNvPr id="46" name="Rounded Rectangle 21"/>
          <p:cNvSpPr/>
          <p:nvPr userDrawn="1"/>
        </p:nvSpPr>
        <p:spPr>
          <a:xfrm>
            <a:off x="17891423" y="8412957"/>
            <a:ext cx="214008" cy="214008"/>
          </a:xfrm>
          <a:prstGeom prst="roundRect">
            <a:avLst/>
          </a:pr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22"/>
          <p:cNvSpPr/>
          <p:nvPr userDrawn="1"/>
        </p:nvSpPr>
        <p:spPr>
          <a:xfrm>
            <a:off x="17891423" y="9207956"/>
            <a:ext cx="214008" cy="214008"/>
          </a:xfrm>
          <a:prstGeom prst="round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23"/>
          <p:cNvSpPr txBox="1"/>
          <p:nvPr userDrawn="1"/>
        </p:nvSpPr>
        <p:spPr>
          <a:xfrm>
            <a:off x="18270802" y="8308791"/>
            <a:ext cx="1994457" cy="400110"/>
          </a:xfrm>
          <a:prstGeom prst="rect">
            <a:avLst/>
          </a:prstGeom>
          <a:noFill/>
        </p:spPr>
        <p:txBody>
          <a:bodyPr wrap="none" rtlCol="0">
            <a:spAutoFit/>
          </a:bodyPr>
          <a:lstStyle/>
          <a:p>
            <a:r>
              <a:rPr lang="en-US" sz="2000" dirty="0">
                <a:solidFill>
                  <a:schemeClr val="bg2">
                    <a:lumMod val="50000"/>
                  </a:schemeClr>
                </a:solidFill>
                <a:latin typeface="+mj-lt"/>
                <a:ea typeface="Roboto Light" panose="02000000000000000000" pitchFamily="2" charset="0"/>
              </a:rPr>
              <a:t>The Data Name</a:t>
            </a:r>
          </a:p>
        </p:txBody>
      </p:sp>
      <p:sp>
        <p:nvSpPr>
          <p:cNvPr id="49" name="Oval 31"/>
          <p:cNvSpPr/>
          <p:nvPr userDrawn="1"/>
        </p:nvSpPr>
        <p:spPr>
          <a:xfrm>
            <a:off x="9770709" y="5252716"/>
            <a:ext cx="6007618" cy="6007618"/>
          </a:xfrm>
          <a:prstGeom prst="ellipse">
            <a:avLst/>
          </a:prstGeom>
          <a:solidFill>
            <a:schemeClr val="bg2">
              <a:alpha val="2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24"/>
          <p:cNvSpPr txBox="1"/>
          <p:nvPr userDrawn="1"/>
        </p:nvSpPr>
        <p:spPr>
          <a:xfrm>
            <a:off x="18270802" y="9103790"/>
            <a:ext cx="1994457" cy="400110"/>
          </a:xfrm>
          <a:prstGeom prst="rect">
            <a:avLst/>
          </a:prstGeom>
          <a:noFill/>
        </p:spPr>
        <p:txBody>
          <a:bodyPr wrap="none" rtlCol="0">
            <a:spAutoFit/>
          </a:bodyPr>
          <a:lstStyle/>
          <a:p>
            <a:r>
              <a:rPr lang="en-US" sz="2000" dirty="0">
                <a:solidFill>
                  <a:schemeClr val="bg2">
                    <a:lumMod val="50000"/>
                  </a:schemeClr>
                </a:solidFill>
                <a:latin typeface="+mj-lt"/>
                <a:ea typeface="Roboto Light" panose="02000000000000000000" pitchFamily="2" charset="0"/>
              </a:rPr>
              <a:t>The Data Name</a:t>
            </a:r>
          </a:p>
        </p:txBody>
      </p:sp>
      <p:sp>
        <p:nvSpPr>
          <p:cNvPr id="51" name="Oval 28"/>
          <p:cNvSpPr/>
          <p:nvPr userDrawn="1"/>
        </p:nvSpPr>
        <p:spPr>
          <a:xfrm>
            <a:off x="11554278" y="7036285"/>
            <a:ext cx="2440480" cy="24404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hape 2430"/>
          <p:cNvSpPr/>
          <p:nvPr userDrawn="1"/>
        </p:nvSpPr>
        <p:spPr>
          <a:xfrm>
            <a:off x="12179194" y="7661249"/>
            <a:ext cx="1190648" cy="1190552"/>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A70C35"/>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pic>
        <p:nvPicPr>
          <p:cNvPr id="20" name="Picture 18">
            <a:extLst>
              <a:ext uri="{FF2B5EF4-FFF2-40B4-BE49-F238E27FC236}">
                <a16:creationId xmlns:a16="http://schemas.microsoft.com/office/drawing/2014/main" id="{2BB70728-915A-47B7-8967-00965449015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21" name="Segnaposto testo 5">
            <a:extLst>
              <a:ext uri="{FF2B5EF4-FFF2-40B4-BE49-F238E27FC236}">
                <a16:creationId xmlns:a16="http://schemas.microsoft.com/office/drawing/2014/main" id="{001F2A93-54D6-42DF-A1AB-A1DDDBB3E126}"/>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22" name="Segnaposto testo 7">
            <a:extLst>
              <a:ext uri="{FF2B5EF4-FFF2-40B4-BE49-F238E27FC236}">
                <a16:creationId xmlns:a16="http://schemas.microsoft.com/office/drawing/2014/main" id="{BB0B3E04-3227-4EAE-B164-C1C2BBD20E2B}"/>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1262226351"/>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ati 8">
    <p:spTree>
      <p:nvGrpSpPr>
        <p:cNvPr id="1" name=""/>
        <p:cNvGrpSpPr/>
        <p:nvPr/>
      </p:nvGrpSpPr>
      <p:grpSpPr>
        <a:xfrm>
          <a:off x="0" y="0"/>
          <a:ext cx="0" cy="0"/>
          <a:chOff x="0" y="0"/>
          <a:chExt cx="0" cy="0"/>
        </a:xfrm>
      </p:grpSpPr>
      <p:sp>
        <p:nvSpPr>
          <p:cNvPr id="26" name="Segnaposto testo 25"/>
          <p:cNvSpPr>
            <a:spLocks noGrp="1"/>
          </p:cNvSpPr>
          <p:nvPr>
            <p:ph type="body" sz="quarter" idx="18" hasCustomPrompt="1"/>
          </p:nvPr>
        </p:nvSpPr>
        <p:spPr>
          <a:xfrm>
            <a:off x="2254250" y="12574952"/>
            <a:ext cx="21397913" cy="383673"/>
          </a:xfrm>
          <a:prstGeom prst="rect">
            <a:avLst/>
          </a:prstGeom>
        </p:spPr>
        <p:txBody>
          <a:bodyPr/>
          <a:lstStyle>
            <a:lvl1pPr marL="39688" indent="0" algn="ctr">
              <a:buNone/>
              <a:defRPr sz="2400">
                <a:latin typeface="Arial" panose="020B0604020202020204" pitchFamily="34" charset="0"/>
                <a:cs typeface="Arial" panose="020B0604020202020204" pitchFamily="34" charset="0"/>
              </a:defRPr>
            </a:lvl1pPr>
            <a:lvl2pPr marL="446087" indent="0" algn="ctr">
              <a:buNone/>
              <a:defRPr sz="2400">
                <a:latin typeface="Arial" panose="020B0604020202020204" pitchFamily="34" charset="0"/>
                <a:cs typeface="Arial" panose="020B0604020202020204" pitchFamily="34" charset="0"/>
              </a:defRPr>
            </a:lvl2pPr>
            <a:lvl3pPr marL="903287" indent="0" algn="ctr">
              <a:buNone/>
              <a:defRPr sz="2400">
                <a:latin typeface="Arial" panose="020B0604020202020204" pitchFamily="34" charset="0"/>
                <a:cs typeface="Arial" panose="020B0604020202020204" pitchFamily="34" charset="0"/>
              </a:defRPr>
            </a:lvl3pPr>
            <a:lvl4pPr marL="1360487" indent="0" algn="ctr">
              <a:buNone/>
              <a:defRPr sz="2400">
                <a:latin typeface="Arial" panose="020B0604020202020204" pitchFamily="34" charset="0"/>
                <a:cs typeface="Arial" panose="020B0604020202020204" pitchFamily="34" charset="0"/>
              </a:defRPr>
            </a:lvl4pPr>
            <a:lvl5pPr marL="1817687" indent="0" algn="ctr">
              <a:buNone/>
              <a:defRPr sz="2400">
                <a:latin typeface="Arial" panose="020B0604020202020204" pitchFamily="34" charset="0"/>
                <a:cs typeface="Arial" panose="020B0604020202020204" pitchFamily="34" charset="0"/>
              </a:defRPr>
            </a:lvl5pPr>
          </a:lstStyle>
          <a:p>
            <a:pPr lvl="0"/>
            <a:r>
              <a:rPr lang="it-IT" dirty="0"/>
              <a:t>* Modifica gli stili del testo dello schema</a:t>
            </a:r>
          </a:p>
        </p:txBody>
      </p:sp>
      <p:sp>
        <p:nvSpPr>
          <p:cNvPr id="39" name="Segnaposto testo 3"/>
          <p:cNvSpPr>
            <a:spLocks noGrp="1"/>
          </p:cNvSpPr>
          <p:nvPr>
            <p:ph type="body" sz="quarter" idx="12" hasCustomPrompt="1"/>
          </p:nvPr>
        </p:nvSpPr>
        <p:spPr>
          <a:xfrm>
            <a:off x="2254250" y="2992107"/>
            <a:ext cx="21397913" cy="1009508"/>
          </a:xfrm>
          <a:prstGeom prst="rect">
            <a:avLst/>
          </a:prstGeom>
        </p:spPr>
        <p:txBody>
          <a:bodyPr/>
          <a:lstStyle>
            <a:lvl1pPr marL="39688" indent="0">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endParaRPr lang="it-IT" dirty="0"/>
          </a:p>
        </p:txBody>
      </p:sp>
      <p:graphicFrame>
        <p:nvGraphicFramePr>
          <p:cNvPr id="41" name="Chart 3"/>
          <p:cNvGraphicFramePr/>
          <p:nvPr userDrawn="1">
            <p:extLst>
              <p:ext uri="{D42A27DB-BD31-4B8C-83A1-F6EECF244321}">
                <p14:modId xmlns:p14="http://schemas.microsoft.com/office/powerpoint/2010/main" val="206215721"/>
              </p:ext>
            </p:extLst>
          </p:nvPr>
        </p:nvGraphicFramePr>
        <p:xfrm>
          <a:off x="9870572" y="1753076"/>
          <a:ext cx="13975060" cy="13211716"/>
        </p:xfrm>
        <a:graphic>
          <a:graphicData uri="http://schemas.openxmlformats.org/drawingml/2006/chart">
            <c:chart xmlns:c="http://schemas.openxmlformats.org/drawingml/2006/chart" xmlns:r="http://schemas.openxmlformats.org/officeDocument/2006/relationships" r:id="rId2"/>
          </a:graphicData>
        </a:graphic>
      </p:graphicFrame>
      <p:sp>
        <p:nvSpPr>
          <p:cNvPr id="49" name="Oval 31"/>
          <p:cNvSpPr/>
          <p:nvPr userDrawn="1"/>
        </p:nvSpPr>
        <p:spPr>
          <a:xfrm>
            <a:off x="13126210" y="5252716"/>
            <a:ext cx="6007618" cy="6007618"/>
          </a:xfrm>
          <a:prstGeom prst="ellipse">
            <a:avLst/>
          </a:prstGeom>
          <a:solidFill>
            <a:schemeClr val="bg2">
              <a:alpha val="2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28"/>
          <p:cNvSpPr/>
          <p:nvPr userDrawn="1"/>
        </p:nvSpPr>
        <p:spPr>
          <a:xfrm>
            <a:off x="14909779" y="7036285"/>
            <a:ext cx="2440480" cy="24404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hape 2430"/>
          <p:cNvSpPr/>
          <p:nvPr userDrawn="1"/>
        </p:nvSpPr>
        <p:spPr>
          <a:xfrm>
            <a:off x="15534695" y="7661249"/>
            <a:ext cx="1190648" cy="1190552"/>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A70C35"/>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graphicFrame>
        <p:nvGraphicFramePr>
          <p:cNvPr id="53" name="Chart 3"/>
          <p:cNvGraphicFramePr/>
          <p:nvPr userDrawn="1">
            <p:extLst>
              <p:ext uri="{D42A27DB-BD31-4B8C-83A1-F6EECF244321}">
                <p14:modId xmlns:p14="http://schemas.microsoft.com/office/powerpoint/2010/main" val="1287254034"/>
              </p:ext>
            </p:extLst>
          </p:nvPr>
        </p:nvGraphicFramePr>
        <p:xfrm>
          <a:off x="766650" y="1753076"/>
          <a:ext cx="13975060" cy="13211716"/>
        </p:xfrm>
        <a:graphic>
          <a:graphicData uri="http://schemas.openxmlformats.org/drawingml/2006/chart">
            <c:chart xmlns:c="http://schemas.openxmlformats.org/drawingml/2006/chart" xmlns:r="http://schemas.openxmlformats.org/officeDocument/2006/relationships" r:id="rId3"/>
          </a:graphicData>
        </a:graphic>
      </p:graphicFrame>
      <p:sp>
        <p:nvSpPr>
          <p:cNvPr id="54" name="Oval 31"/>
          <p:cNvSpPr/>
          <p:nvPr userDrawn="1"/>
        </p:nvSpPr>
        <p:spPr>
          <a:xfrm>
            <a:off x="4022288" y="5252716"/>
            <a:ext cx="6007618" cy="6007618"/>
          </a:xfrm>
          <a:prstGeom prst="ellipse">
            <a:avLst/>
          </a:prstGeom>
          <a:solidFill>
            <a:schemeClr val="bg2">
              <a:alpha val="2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28"/>
          <p:cNvSpPr/>
          <p:nvPr userDrawn="1"/>
        </p:nvSpPr>
        <p:spPr>
          <a:xfrm>
            <a:off x="5805857" y="7036285"/>
            <a:ext cx="2440480" cy="24404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hape 2632"/>
          <p:cNvSpPr/>
          <p:nvPr userDrawn="1"/>
        </p:nvSpPr>
        <p:spPr>
          <a:xfrm>
            <a:off x="6458891" y="7553728"/>
            <a:ext cx="1139602" cy="1392846"/>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rgbClr val="A70C35"/>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8" name="Rounded Rectangle 17"/>
          <p:cNvSpPr/>
          <p:nvPr userDrawn="1"/>
        </p:nvSpPr>
        <p:spPr>
          <a:xfrm>
            <a:off x="21471796" y="6822959"/>
            <a:ext cx="214008" cy="214008"/>
          </a:xfrm>
          <a:prstGeom prst="roundRect">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18"/>
          <p:cNvSpPr/>
          <p:nvPr userDrawn="1"/>
        </p:nvSpPr>
        <p:spPr>
          <a:xfrm>
            <a:off x="21471796" y="7617958"/>
            <a:ext cx="214008" cy="214008"/>
          </a:xfrm>
          <a:prstGeom prst="round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19"/>
          <p:cNvSpPr txBox="1"/>
          <p:nvPr userDrawn="1"/>
        </p:nvSpPr>
        <p:spPr>
          <a:xfrm>
            <a:off x="21851175" y="6718793"/>
            <a:ext cx="1994457" cy="400110"/>
          </a:xfrm>
          <a:prstGeom prst="rect">
            <a:avLst/>
          </a:prstGeom>
          <a:noFill/>
        </p:spPr>
        <p:txBody>
          <a:bodyPr wrap="none" rtlCol="0">
            <a:spAutoFit/>
          </a:bodyPr>
          <a:lstStyle/>
          <a:p>
            <a:r>
              <a:rPr lang="en-US" sz="2000" dirty="0">
                <a:solidFill>
                  <a:schemeClr val="bg2">
                    <a:lumMod val="50000"/>
                  </a:schemeClr>
                </a:solidFill>
                <a:latin typeface="+mj-lt"/>
                <a:ea typeface="Roboto Light" panose="02000000000000000000" pitchFamily="2" charset="0"/>
              </a:rPr>
              <a:t>The Data Name</a:t>
            </a:r>
          </a:p>
        </p:txBody>
      </p:sp>
      <p:sp>
        <p:nvSpPr>
          <p:cNvPr id="61" name="TextBox 20"/>
          <p:cNvSpPr txBox="1"/>
          <p:nvPr userDrawn="1"/>
        </p:nvSpPr>
        <p:spPr>
          <a:xfrm>
            <a:off x="21851175" y="7513792"/>
            <a:ext cx="1994457" cy="400110"/>
          </a:xfrm>
          <a:prstGeom prst="rect">
            <a:avLst/>
          </a:prstGeom>
          <a:noFill/>
        </p:spPr>
        <p:txBody>
          <a:bodyPr wrap="none" rtlCol="0">
            <a:spAutoFit/>
          </a:bodyPr>
          <a:lstStyle/>
          <a:p>
            <a:r>
              <a:rPr lang="en-US" sz="2000" dirty="0">
                <a:solidFill>
                  <a:schemeClr val="bg2">
                    <a:lumMod val="50000"/>
                  </a:schemeClr>
                </a:solidFill>
                <a:latin typeface="+mj-lt"/>
                <a:ea typeface="Roboto Light" panose="02000000000000000000" pitchFamily="2" charset="0"/>
              </a:rPr>
              <a:t>The Data Name</a:t>
            </a:r>
          </a:p>
        </p:txBody>
      </p:sp>
      <p:sp>
        <p:nvSpPr>
          <p:cNvPr id="62" name="Rounded Rectangle 21"/>
          <p:cNvSpPr/>
          <p:nvPr userDrawn="1"/>
        </p:nvSpPr>
        <p:spPr>
          <a:xfrm>
            <a:off x="21471796" y="8412957"/>
            <a:ext cx="214008" cy="214008"/>
          </a:xfrm>
          <a:prstGeom prst="roundRect">
            <a:avLst/>
          </a:pr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22"/>
          <p:cNvSpPr/>
          <p:nvPr userDrawn="1"/>
        </p:nvSpPr>
        <p:spPr>
          <a:xfrm>
            <a:off x="21471796" y="9207956"/>
            <a:ext cx="214008" cy="214008"/>
          </a:xfrm>
          <a:prstGeom prst="round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23"/>
          <p:cNvSpPr txBox="1"/>
          <p:nvPr userDrawn="1"/>
        </p:nvSpPr>
        <p:spPr>
          <a:xfrm>
            <a:off x="21851175" y="8308791"/>
            <a:ext cx="1994457" cy="400110"/>
          </a:xfrm>
          <a:prstGeom prst="rect">
            <a:avLst/>
          </a:prstGeom>
          <a:noFill/>
        </p:spPr>
        <p:txBody>
          <a:bodyPr wrap="none" rtlCol="0">
            <a:spAutoFit/>
          </a:bodyPr>
          <a:lstStyle/>
          <a:p>
            <a:r>
              <a:rPr lang="en-US" sz="2000" dirty="0">
                <a:solidFill>
                  <a:schemeClr val="bg2">
                    <a:lumMod val="50000"/>
                  </a:schemeClr>
                </a:solidFill>
                <a:latin typeface="+mj-lt"/>
                <a:ea typeface="Roboto Light" panose="02000000000000000000" pitchFamily="2" charset="0"/>
              </a:rPr>
              <a:t>The Data Name</a:t>
            </a:r>
          </a:p>
        </p:txBody>
      </p:sp>
      <p:sp>
        <p:nvSpPr>
          <p:cNvPr id="65" name="TextBox 24"/>
          <p:cNvSpPr txBox="1"/>
          <p:nvPr userDrawn="1"/>
        </p:nvSpPr>
        <p:spPr>
          <a:xfrm>
            <a:off x="21851175" y="9103790"/>
            <a:ext cx="1994457" cy="400110"/>
          </a:xfrm>
          <a:prstGeom prst="rect">
            <a:avLst/>
          </a:prstGeom>
          <a:noFill/>
        </p:spPr>
        <p:txBody>
          <a:bodyPr wrap="none" rtlCol="0">
            <a:spAutoFit/>
          </a:bodyPr>
          <a:lstStyle/>
          <a:p>
            <a:r>
              <a:rPr lang="en-US" sz="2000" dirty="0">
                <a:solidFill>
                  <a:schemeClr val="bg2">
                    <a:lumMod val="50000"/>
                  </a:schemeClr>
                </a:solidFill>
                <a:latin typeface="+mj-lt"/>
                <a:ea typeface="Roboto Light" panose="02000000000000000000" pitchFamily="2" charset="0"/>
              </a:rPr>
              <a:t>The Data Name</a:t>
            </a:r>
          </a:p>
        </p:txBody>
      </p:sp>
      <p:pic>
        <p:nvPicPr>
          <p:cNvPr id="23" name="Picture 18">
            <a:extLst>
              <a:ext uri="{FF2B5EF4-FFF2-40B4-BE49-F238E27FC236}">
                <a16:creationId xmlns:a16="http://schemas.microsoft.com/office/drawing/2014/main" id="{C33FDF6B-E140-4734-8B21-0051F57AC9C5}"/>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24" name="Segnaposto testo 5">
            <a:extLst>
              <a:ext uri="{FF2B5EF4-FFF2-40B4-BE49-F238E27FC236}">
                <a16:creationId xmlns:a16="http://schemas.microsoft.com/office/drawing/2014/main" id="{B881848A-5522-4121-9995-2CC458F7CA91}"/>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25" name="Segnaposto testo 7">
            <a:extLst>
              <a:ext uri="{FF2B5EF4-FFF2-40B4-BE49-F238E27FC236}">
                <a16:creationId xmlns:a16="http://schemas.microsoft.com/office/drawing/2014/main" id="{6188C698-C0D6-4ECF-93B8-3EF09F2992EF}"/>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2650410454"/>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ati 9">
    <p:spTree>
      <p:nvGrpSpPr>
        <p:cNvPr id="1" name=""/>
        <p:cNvGrpSpPr/>
        <p:nvPr/>
      </p:nvGrpSpPr>
      <p:grpSpPr>
        <a:xfrm>
          <a:off x="0" y="0"/>
          <a:ext cx="0" cy="0"/>
          <a:chOff x="0" y="0"/>
          <a:chExt cx="0" cy="0"/>
        </a:xfrm>
      </p:grpSpPr>
      <p:sp>
        <p:nvSpPr>
          <p:cNvPr id="26" name="Segnaposto testo 25"/>
          <p:cNvSpPr>
            <a:spLocks noGrp="1"/>
          </p:cNvSpPr>
          <p:nvPr>
            <p:ph type="body" sz="quarter" idx="18" hasCustomPrompt="1"/>
          </p:nvPr>
        </p:nvSpPr>
        <p:spPr>
          <a:xfrm>
            <a:off x="2254250" y="12574952"/>
            <a:ext cx="21397913" cy="383673"/>
          </a:xfrm>
          <a:prstGeom prst="rect">
            <a:avLst/>
          </a:prstGeom>
        </p:spPr>
        <p:txBody>
          <a:bodyPr/>
          <a:lstStyle>
            <a:lvl1pPr marL="39688" indent="0" algn="ctr">
              <a:buNone/>
              <a:defRPr sz="2400">
                <a:latin typeface="Arial" panose="020B0604020202020204" pitchFamily="34" charset="0"/>
                <a:cs typeface="Arial" panose="020B0604020202020204" pitchFamily="34" charset="0"/>
              </a:defRPr>
            </a:lvl1pPr>
            <a:lvl2pPr marL="446087" indent="0" algn="ctr">
              <a:buNone/>
              <a:defRPr sz="2400">
                <a:latin typeface="Arial" panose="020B0604020202020204" pitchFamily="34" charset="0"/>
                <a:cs typeface="Arial" panose="020B0604020202020204" pitchFamily="34" charset="0"/>
              </a:defRPr>
            </a:lvl2pPr>
            <a:lvl3pPr marL="903287" indent="0" algn="ctr">
              <a:buNone/>
              <a:defRPr sz="2400">
                <a:latin typeface="Arial" panose="020B0604020202020204" pitchFamily="34" charset="0"/>
                <a:cs typeface="Arial" panose="020B0604020202020204" pitchFamily="34" charset="0"/>
              </a:defRPr>
            </a:lvl3pPr>
            <a:lvl4pPr marL="1360487" indent="0" algn="ctr">
              <a:buNone/>
              <a:defRPr sz="2400">
                <a:latin typeface="Arial" panose="020B0604020202020204" pitchFamily="34" charset="0"/>
                <a:cs typeface="Arial" panose="020B0604020202020204" pitchFamily="34" charset="0"/>
              </a:defRPr>
            </a:lvl4pPr>
            <a:lvl5pPr marL="1817687" indent="0" algn="ctr">
              <a:buNone/>
              <a:defRPr sz="2400">
                <a:latin typeface="Arial" panose="020B0604020202020204" pitchFamily="34" charset="0"/>
                <a:cs typeface="Arial" panose="020B0604020202020204" pitchFamily="34" charset="0"/>
              </a:defRPr>
            </a:lvl5pPr>
          </a:lstStyle>
          <a:p>
            <a:pPr lvl="0"/>
            <a:r>
              <a:rPr lang="it-IT" dirty="0"/>
              <a:t>* Modifica gli stili del testo dello schema</a:t>
            </a:r>
          </a:p>
        </p:txBody>
      </p:sp>
      <p:sp>
        <p:nvSpPr>
          <p:cNvPr id="39" name="Segnaposto testo 3"/>
          <p:cNvSpPr>
            <a:spLocks noGrp="1"/>
          </p:cNvSpPr>
          <p:nvPr>
            <p:ph type="body" sz="quarter" idx="12" hasCustomPrompt="1"/>
          </p:nvPr>
        </p:nvSpPr>
        <p:spPr>
          <a:xfrm>
            <a:off x="2254250" y="2992107"/>
            <a:ext cx="21397913" cy="1009508"/>
          </a:xfrm>
          <a:prstGeom prst="rect">
            <a:avLst/>
          </a:prstGeom>
        </p:spPr>
        <p:txBody>
          <a:bodyPr/>
          <a:lstStyle>
            <a:lvl1pPr marL="39688" indent="0">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endParaRPr lang="it-IT" dirty="0"/>
          </a:p>
        </p:txBody>
      </p:sp>
      <p:graphicFrame>
        <p:nvGraphicFramePr>
          <p:cNvPr id="73" name="Chart 21"/>
          <p:cNvGraphicFramePr/>
          <p:nvPr userDrawn="1">
            <p:extLst>
              <p:ext uri="{D42A27DB-BD31-4B8C-83A1-F6EECF244321}">
                <p14:modId xmlns:p14="http://schemas.microsoft.com/office/powerpoint/2010/main" val="696198062"/>
              </p:ext>
            </p:extLst>
          </p:nvPr>
        </p:nvGraphicFramePr>
        <p:xfrm>
          <a:off x="9315607" y="3279384"/>
          <a:ext cx="6201006" cy="91439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4" name="Chart 22"/>
          <p:cNvGraphicFramePr/>
          <p:nvPr userDrawn="1">
            <p:extLst>
              <p:ext uri="{D42A27DB-BD31-4B8C-83A1-F6EECF244321}">
                <p14:modId xmlns:p14="http://schemas.microsoft.com/office/powerpoint/2010/main" val="4275797255"/>
              </p:ext>
            </p:extLst>
          </p:nvPr>
        </p:nvGraphicFramePr>
        <p:xfrm>
          <a:off x="16630807" y="3279384"/>
          <a:ext cx="6201006" cy="9143999"/>
        </p:xfrm>
        <a:graphic>
          <a:graphicData uri="http://schemas.openxmlformats.org/drawingml/2006/chart">
            <c:chart xmlns:c="http://schemas.openxmlformats.org/drawingml/2006/chart" xmlns:r="http://schemas.openxmlformats.org/officeDocument/2006/relationships" r:id="rId3"/>
          </a:graphicData>
        </a:graphic>
      </p:graphicFrame>
      <p:sp>
        <p:nvSpPr>
          <p:cNvPr id="75" name="Rounded Rectangle 23"/>
          <p:cNvSpPr/>
          <p:nvPr userDrawn="1"/>
        </p:nvSpPr>
        <p:spPr>
          <a:xfrm>
            <a:off x="5467941" y="7321957"/>
            <a:ext cx="2733472" cy="592711"/>
          </a:xfrm>
          <a:prstGeom prst="roundRect">
            <a:avLst>
              <a:gd name="adj" fmla="val 0"/>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latin typeface="+mj-lt"/>
                <a:ea typeface="Roboto Light" panose="02000000000000000000" pitchFamily="2" charset="0"/>
              </a:rPr>
              <a:t>Chart</a:t>
            </a:r>
            <a:r>
              <a:rPr lang="en-US" sz="1800">
                <a:solidFill>
                  <a:schemeClr val="bg1"/>
                </a:solidFill>
                <a:latin typeface="+mj-lt"/>
                <a:ea typeface="Roboto Light" panose="02000000000000000000" pitchFamily="2" charset="0"/>
              </a:rPr>
              <a:t> Name</a:t>
            </a:r>
          </a:p>
        </p:txBody>
      </p:sp>
      <p:sp>
        <p:nvSpPr>
          <p:cNvPr id="76" name="Rounded Rectangle 24"/>
          <p:cNvSpPr/>
          <p:nvPr userDrawn="1"/>
        </p:nvSpPr>
        <p:spPr>
          <a:xfrm>
            <a:off x="2235588" y="7321957"/>
            <a:ext cx="2733472" cy="592711"/>
          </a:xfrm>
          <a:prstGeom prst="roundRect">
            <a:avLst>
              <a:gd name="adj" fmla="val 0"/>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mj-lt"/>
                <a:ea typeface="Roboto Light" panose="02000000000000000000" pitchFamily="2" charset="0"/>
              </a:rPr>
              <a:t>Chart</a:t>
            </a:r>
            <a:r>
              <a:rPr lang="en-US" sz="1800" dirty="0">
                <a:solidFill>
                  <a:schemeClr val="bg1"/>
                </a:solidFill>
                <a:latin typeface="+mj-lt"/>
                <a:ea typeface="Roboto Light" panose="02000000000000000000" pitchFamily="2" charset="0"/>
              </a:rPr>
              <a:t> Name</a:t>
            </a:r>
          </a:p>
        </p:txBody>
      </p:sp>
      <p:sp>
        <p:nvSpPr>
          <p:cNvPr id="77" name="Rectangle 27"/>
          <p:cNvSpPr/>
          <p:nvPr userDrawn="1"/>
        </p:nvSpPr>
        <p:spPr>
          <a:xfrm>
            <a:off x="2257812" y="4501367"/>
            <a:ext cx="5943601" cy="1754326"/>
          </a:xfrm>
          <a:prstGeom prst="rect">
            <a:avLst/>
          </a:prstGeom>
        </p:spPr>
        <p:txBody>
          <a:bodyPr wrap="square">
            <a:spAutoFit/>
          </a:bodyPr>
          <a:lstStyle/>
          <a:p>
            <a:r>
              <a:rPr lang="en-US" sz="3600" dirty="0">
                <a:solidFill>
                  <a:schemeClr val="bg2">
                    <a:lumMod val="50000"/>
                  </a:schemeClr>
                </a:solidFill>
                <a:latin typeface="+mj-lt"/>
                <a:ea typeface="Roboto Light" panose="02000000000000000000" pitchFamily="2" charset="0"/>
                <a:cs typeface="Open Sans Light" panose="020B0306030504020204" pitchFamily="34" charset="0"/>
              </a:rPr>
              <a:t>Make a Positive Impression with this Clean and Strong Presentation Template</a:t>
            </a:r>
          </a:p>
        </p:txBody>
      </p:sp>
      <p:sp>
        <p:nvSpPr>
          <p:cNvPr id="78" name="Rectangle 28"/>
          <p:cNvSpPr/>
          <p:nvPr userDrawn="1"/>
        </p:nvSpPr>
        <p:spPr>
          <a:xfrm>
            <a:off x="2235588" y="9645973"/>
            <a:ext cx="5965825" cy="2585323"/>
          </a:xfrm>
          <a:prstGeom prst="rect">
            <a:avLst/>
          </a:prstGeom>
        </p:spPr>
        <p:txBody>
          <a:bodyPr wrap="square">
            <a:spAutoFit/>
          </a:bodyPr>
          <a:lstStyle/>
          <a:p>
            <a:pPr>
              <a:lnSpc>
                <a:spcPct val="150000"/>
              </a:lnSpc>
            </a:pPr>
            <a:r>
              <a:rPr lang="en-US" sz="1800">
                <a:solidFill>
                  <a:schemeClr val="bg2">
                    <a:lumMod val="50000"/>
                  </a:schemeClr>
                </a:solidFill>
                <a:latin typeface="+mj-lt"/>
                <a:ea typeface="Roboto Light" panose="02000000000000000000" pitchFamily="2" charset="0"/>
                <a:cs typeface="Open Sans Light" panose="020B0306030504020204" pitchFamily="34" charset="0"/>
              </a:rPr>
              <a:t>Make a Positive Impression with this Clean and Strong Powerpoint Template. With </a:t>
            </a:r>
            <a:r>
              <a:rPr lang="en-US" sz="1800">
                <a:solidFill>
                  <a:schemeClr val="bg2">
                    <a:lumMod val="50000"/>
                  </a:schemeClr>
                </a:solidFill>
                <a:latin typeface="+mj-lt"/>
                <a:ea typeface="Roboto Medium" panose="02000000000000000000" pitchFamily="2" charset="0"/>
                <a:cs typeface="Roboto Medium" panose="02000000000000000000" pitchFamily="2" charset="0"/>
              </a:rPr>
              <a:t>BARA</a:t>
            </a:r>
            <a:r>
              <a:rPr lang="en-US" sz="1800">
                <a:solidFill>
                  <a:schemeClr val="bg2">
                    <a:lumMod val="50000"/>
                  </a:schemeClr>
                </a:solidFill>
                <a:latin typeface="+mj-lt"/>
                <a:ea typeface="Roboto Light" panose="02000000000000000000" pitchFamily="2" charset="0"/>
                <a:cs typeface="Open Sans Light" panose="020B0306030504020204" pitchFamily="34" charset="0"/>
              </a:rPr>
              <a:t> you have everything you need for a powerfull and convincing presentation. This Powerpoint Template is charged with tons of elements, layouts, maps, infographics, charts editable in excel and vector icons.</a:t>
            </a:r>
          </a:p>
        </p:txBody>
      </p:sp>
      <p:cxnSp>
        <p:nvCxnSpPr>
          <p:cNvPr id="79" name="Straight Connector 29"/>
          <p:cNvCxnSpPr/>
          <p:nvPr userDrawn="1"/>
        </p:nvCxnSpPr>
        <p:spPr>
          <a:xfrm>
            <a:off x="2324072" y="9329986"/>
            <a:ext cx="9144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14" name="Picture 18">
            <a:extLst>
              <a:ext uri="{FF2B5EF4-FFF2-40B4-BE49-F238E27FC236}">
                <a16:creationId xmlns:a16="http://schemas.microsoft.com/office/drawing/2014/main" id="{147EBDBC-60BB-4354-B930-B63627A2374E}"/>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15" name="Segnaposto testo 5">
            <a:extLst>
              <a:ext uri="{FF2B5EF4-FFF2-40B4-BE49-F238E27FC236}">
                <a16:creationId xmlns:a16="http://schemas.microsoft.com/office/drawing/2014/main" id="{A5D9F2F5-66C1-47F0-A5A8-3FEB9316A93D}"/>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16" name="Segnaposto testo 7">
            <a:extLst>
              <a:ext uri="{FF2B5EF4-FFF2-40B4-BE49-F238E27FC236}">
                <a16:creationId xmlns:a16="http://schemas.microsoft.com/office/drawing/2014/main" id="{9857C8C4-AC27-4913-8465-C61D35B5A888}"/>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327529320"/>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ati 10">
    <p:spTree>
      <p:nvGrpSpPr>
        <p:cNvPr id="1" name=""/>
        <p:cNvGrpSpPr/>
        <p:nvPr/>
      </p:nvGrpSpPr>
      <p:grpSpPr>
        <a:xfrm>
          <a:off x="0" y="0"/>
          <a:ext cx="0" cy="0"/>
          <a:chOff x="0" y="0"/>
          <a:chExt cx="0" cy="0"/>
        </a:xfrm>
      </p:grpSpPr>
      <p:sp>
        <p:nvSpPr>
          <p:cNvPr id="26" name="Segnaposto testo 25"/>
          <p:cNvSpPr>
            <a:spLocks noGrp="1"/>
          </p:cNvSpPr>
          <p:nvPr>
            <p:ph type="body" sz="quarter" idx="18" hasCustomPrompt="1"/>
          </p:nvPr>
        </p:nvSpPr>
        <p:spPr>
          <a:xfrm>
            <a:off x="2254250" y="12574952"/>
            <a:ext cx="21397913" cy="383673"/>
          </a:xfrm>
          <a:prstGeom prst="rect">
            <a:avLst/>
          </a:prstGeom>
        </p:spPr>
        <p:txBody>
          <a:bodyPr/>
          <a:lstStyle>
            <a:lvl1pPr marL="39688" indent="0" algn="ctr">
              <a:buNone/>
              <a:defRPr sz="2400">
                <a:latin typeface="Arial" panose="020B0604020202020204" pitchFamily="34" charset="0"/>
                <a:cs typeface="Arial" panose="020B0604020202020204" pitchFamily="34" charset="0"/>
              </a:defRPr>
            </a:lvl1pPr>
            <a:lvl2pPr marL="446087" indent="0" algn="ctr">
              <a:buNone/>
              <a:defRPr sz="2400">
                <a:latin typeface="Arial" panose="020B0604020202020204" pitchFamily="34" charset="0"/>
                <a:cs typeface="Arial" panose="020B0604020202020204" pitchFamily="34" charset="0"/>
              </a:defRPr>
            </a:lvl2pPr>
            <a:lvl3pPr marL="903287" indent="0" algn="ctr">
              <a:buNone/>
              <a:defRPr sz="2400">
                <a:latin typeface="Arial" panose="020B0604020202020204" pitchFamily="34" charset="0"/>
                <a:cs typeface="Arial" panose="020B0604020202020204" pitchFamily="34" charset="0"/>
              </a:defRPr>
            </a:lvl3pPr>
            <a:lvl4pPr marL="1360487" indent="0" algn="ctr">
              <a:buNone/>
              <a:defRPr sz="2400">
                <a:latin typeface="Arial" panose="020B0604020202020204" pitchFamily="34" charset="0"/>
                <a:cs typeface="Arial" panose="020B0604020202020204" pitchFamily="34" charset="0"/>
              </a:defRPr>
            </a:lvl4pPr>
            <a:lvl5pPr marL="1817687" indent="0" algn="ctr">
              <a:buNone/>
              <a:defRPr sz="2400">
                <a:latin typeface="Arial" panose="020B0604020202020204" pitchFamily="34" charset="0"/>
                <a:cs typeface="Arial" panose="020B0604020202020204" pitchFamily="34" charset="0"/>
              </a:defRPr>
            </a:lvl5pPr>
          </a:lstStyle>
          <a:p>
            <a:pPr lvl="0"/>
            <a:r>
              <a:rPr lang="it-IT" dirty="0"/>
              <a:t>* Modifica gli stili del testo dello schema</a:t>
            </a:r>
          </a:p>
        </p:txBody>
      </p:sp>
      <p:sp>
        <p:nvSpPr>
          <p:cNvPr id="39" name="Segnaposto testo 3"/>
          <p:cNvSpPr>
            <a:spLocks noGrp="1"/>
          </p:cNvSpPr>
          <p:nvPr>
            <p:ph type="body" sz="quarter" idx="12" hasCustomPrompt="1"/>
          </p:nvPr>
        </p:nvSpPr>
        <p:spPr>
          <a:xfrm>
            <a:off x="2254250" y="2992107"/>
            <a:ext cx="21397913" cy="1009508"/>
          </a:xfrm>
          <a:prstGeom prst="rect">
            <a:avLst/>
          </a:prstGeom>
        </p:spPr>
        <p:txBody>
          <a:bodyPr/>
          <a:lstStyle>
            <a:lvl1pPr marL="39688" indent="0">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endParaRPr lang="it-IT" dirty="0"/>
          </a:p>
        </p:txBody>
      </p:sp>
      <p:sp>
        <p:nvSpPr>
          <p:cNvPr id="34" name="Rounded Rectangle 10"/>
          <p:cNvSpPr/>
          <p:nvPr userDrawn="1"/>
        </p:nvSpPr>
        <p:spPr>
          <a:xfrm>
            <a:off x="8905243" y="4380662"/>
            <a:ext cx="914400" cy="7823086"/>
          </a:xfrm>
          <a:prstGeom prst="roundRect">
            <a:avLst>
              <a:gd name="adj" fmla="val 10284"/>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a:solidFill>
                <a:schemeClr val="bg2"/>
              </a:solidFill>
              <a:latin typeface="Roboto Light" panose="02000000000000000000" pitchFamily="2" charset="0"/>
              <a:ea typeface="Roboto Light" panose="02000000000000000000" pitchFamily="2" charset="0"/>
            </a:endParaRPr>
          </a:p>
        </p:txBody>
      </p:sp>
      <p:sp>
        <p:nvSpPr>
          <p:cNvPr id="35" name="Rounded Rectangle 11"/>
          <p:cNvSpPr/>
          <p:nvPr userDrawn="1"/>
        </p:nvSpPr>
        <p:spPr>
          <a:xfrm>
            <a:off x="10130928" y="5945733"/>
            <a:ext cx="914400" cy="6258015"/>
          </a:xfrm>
          <a:prstGeom prst="roundRect">
            <a:avLst>
              <a:gd name="adj" fmla="val 10284"/>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a:solidFill>
                <a:schemeClr val="bg2"/>
              </a:solidFill>
              <a:latin typeface="Roboto Light" panose="02000000000000000000" pitchFamily="2" charset="0"/>
              <a:ea typeface="Roboto Light" panose="02000000000000000000" pitchFamily="2" charset="0"/>
            </a:endParaRPr>
          </a:p>
        </p:txBody>
      </p:sp>
      <p:sp>
        <p:nvSpPr>
          <p:cNvPr id="36" name="Rounded Rectangle 12"/>
          <p:cNvSpPr/>
          <p:nvPr userDrawn="1"/>
        </p:nvSpPr>
        <p:spPr>
          <a:xfrm>
            <a:off x="11356613" y="5448593"/>
            <a:ext cx="914400" cy="6755155"/>
          </a:xfrm>
          <a:prstGeom prst="roundRect">
            <a:avLst>
              <a:gd name="adj" fmla="val 10284"/>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a:solidFill>
                <a:schemeClr val="bg2"/>
              </a:solidFill>
              <a:latin typeface="Roboto Light" panose="02000000000000000000" pitchFamily="2" charset="0"/>
              <a:ea typeface="Roboto Light" panose="02000000000000000000" pitchFamily="2" charset="0"/>
            </a:endParaRPr>
          </a:p>
        </p:txBody>
      </p:sp>
      <p:sp>
        <p:nvSpPr>
          <p:cNvPr id="37" name="Rounded Rectangle 13"/>
          <p:cNvSpPr/>
          <p:nvPr userDrawn="1"/>
        </p:nvSpPr>
        <p:spPr>
          <a:xfrm>
            <a:off x="12582298" y="6976839"/>
            <a:ext cx="914400" cy="5226910"/>
          </a:xfrm>
          <a:prstGeom prst="roundRect">
            <a:avLst>
              <a:gd name="adj" fmla="val 10284"/>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a:solidFill>
                <a:schemeClr val="bg2"/>
              </a:solidFill>
              <a:latin typeface="Roboto Light" panose="02000000000000000000" pitchFamily="2" charset="0"/>
              <a:ea typeface="Roboto Light" panose="02000000000000000000" pitchFamily="2" charset="0"/>
            </a:endParaRPr>
          </a:p>
        </p:txBody>
      </p:sp>
      <p:sp>
        <p:nvSpPr>
          <p:cNvPr id="38" name="Rounded Rectangle 14"/>
          <p:cNvSpPr/>
          <p:nvPr userDrawn="1"/>
        </p:nvSpPr>
        <p:spPr>
          <a:xfrm>
            <a:off x="13807983" y="6424460"/>
            <a:ext cx="914400" cy="5779287"/>
          </a:xfrm>
          <a:prstGeom prst="roundRect">
            <a:avLst>
              <a:gd name="adj" fmla="val 10284"/>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a:solidFill>
                <a:schemeClr val="bg2"/>
              </a:solidFill>
              <a:latin typeface="Roboto Light" panose="02000000000000000000" pitchFamily="2" charset="0"/>
              <a:ea typeface="Roboto Light" panose="02000000000000000000" pitchFamily="2" charset="0"/>
            </a:endParaRPr>
          </a:p>
        </p:txBody>
      </p:sp>
      <p:sp>
        <p:nvSpPr>
          <p:cNvPr id="40" name="Rounded Rectangle 15"/>
          <p:cNvSpPr/>
          <p:nvPr userDrawn="1"/>
        </p:nvSpPr>
        <p:spPr>
          <a:xfrm>
            <a:off x="15033668" y="5724782"/>
            <a:ext cx="914400" cy="6478966"/>
          </a:xfrm>
          <a:prstGeom prst="roundRect">
            <a:avLst>
              <a:gd name="adj" fmla="val 10284"/>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a:solidFill>
                <a:schemeClr val="bg2"/>
              </a:solidFill>
              <a:latin typeface="Roboto Light" panose="02000000000000000000" pitchFamily="2" charset="0"/>
              <a:ea typeface="Roboto Light" panose="02000000000000000000" pitchFamily="2" charset="0"/>
            </a:endParaRPr>
          </a:p>
        </p:txBody>
      </p:sp>
      <p:sp>
        <p:nvSpPr>
          <p:cNvPr id="56" name="Rounded Rectangle 16"/>
          <p:cNvSpPr/>
          <p:nvPr userDrawn="1"/>
        </p:nvSpPr>
        <p:spPr>
          <a:xfrm>
            <a:off x="16259353" y="7381916"/>
            <a:ext cx="914400" cy="4821832"/>
          </a:xfrm>
          <a:prstGeom prst="roundRect">
            <a:avLst>
              <a:gd name="adj" fmla="val 10284"/>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00">
              <a:solidFill>
                <a:schemeClr val="bg2"/>
              </a:solidFill>
              <a:latin typeface="Roboto Light" panose="02000000000000000000" pitchFamily="2" charset="0"/>
              <a:ea typeface="Roboto Light" panose="02000000000000000000" pitchFamily="2" charset="0"/>
            </a:endParaRPr>
          </a:p>
        </p:txBody>
      </p:sp>
      <p:sp>
        <p:nvSpPr>
          <p:cNvPr id="58" name="Rounded Rectangle 3"/>
          <p:cNvSpPr/>
          <p:nvPr userDrawn="1"/>
        </p:nvSpPr>
        <p:spPr>
          <a:xfrm>
            <a:off x="8905243" y="5945733"/>
            <a:ext cx="914400" cy="6258015"/>
          </a:xfrm>
          <a:prstGeom prst="roundRect">
            <a:avLst>
              <a:gd name="adj" fmla="val 10284"/>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a:solidFill>
                  <a:schemeClr val="bg1"/>
                </a:solidFill>
                <a:latin typeface="+mj-lt"/>
                <a:ea typeface="Roboto Light" panose="02000000000000000000" pitchFamily="2" charset="0"/>
              </a:rPr>
              <a:t>70</a:t>
            </a:r>
          </a:p>
        </p:txBody>
      </p:sp>
      <p:sp>
        <p:nvSpPr>
          <p:cNvPr id="59" name="Rounded Rectangle 4"/>
          <p:cNvSpPr/>
          <p:nvPr userDrawn="1"/>
        </p:nvSpPr>
        <p:spPr>
          <a:xfrm>
            <a:off x="10130928" y="7209830"/>
            <a:ext cx="914400" cy="4993918"/>
          </a:xfrm>
          <a:prstGeom prst="roundRect">
            <a:avLst>
              <a:gd name="adj" fmla="val 10284"/>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a:solidFill>
                  <a:schemeClr val="bg1"/>
                </a:solidFill>
                <a:latin typeface="+mj-lt"/>
                <a:ea typeface="Roboto Light" panose="02000000000000000000" pitchFamily="2" charset="0"/>
              </a:rPr>
              <a:t>50</a:t>
            </a:r>
          </a:p>
        </p:txBody>
      </p:sp>
      <p:sp>
        <p:nvSpPr>
          <p:cNvPr id="60" name="Rounded Rectangle 5"/>
          <p:cNvSpPr/>
          <p:nvPr userDrawn="1"/>
        </p:nvSpPr>
        <p:spPr>
          <a:xfrm>
            <a:off x="11356613" y="6544143"/>
            <a:ext cx="914400" cy="5659605"/>
          </a:xfrm>
          <a:prstGeom prst="roundRect">
            <a:avLst>
              <a:gd name="adj" fmla="val 10284"/>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a:solidFill>
                  <a:schemeClr val="bg1"/>
                </a:solidFill>
                <a:latin typeface="+mj-lt"/>
                <a:ea typeface="Roboto Light" panose="02000000000000000000" pitchFamily="2" charset="0"/>
              </a:rPr>
              <a:t>60</a:t>
            </a:r>
          </a:p>
        </p:txBody>
      </p:sp>
      <p:sp>
        <p:nvSpPr>
          <p:cNvPr id="61" name="Rounded Rectangle 6"/>
          <p:cNvSpPr/>
          <p:nvPr userDrawn="1"/>
        </p:nvSpPr>
        <p:spPr>
          <a:xfrm>
            <a:off x="12582298" y="8507918"/>
            <a:ext cx="914400" cy="3695830"/>
          </a:xfrm>
          <a:prstGeom prst="roundRect">
            <a:avLst>
              <a:gd name="adj" fmla="val 10284"/>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a:solidFill>
                  <a:schemeClr val="bg1"/>
                </a:solidFill>
                <a:latin typeface="+mj-lt"/>
                <a:ea typeface="Roboto Light" panose="02000000000000000000" pitchFamily="2" charset="0"/>
              </a:rPr>
              <a:t>35</a:t>
            </a:r>
          </a:p>
        </p:txBody>
      </p:sp>
      <p:sp>
        <p:nvSpPr>
          <p:cNvPr id="62" name="Rounded Rectangle 7"/>
          <p:cNvSpPr/>
          <p:nvPr userDrawn="1"/>
        </p:nvSpPr>
        <p:spPr>
          <a:xfrm>
            <a:off x="13807983" y="7842232"/>
            <a:ext cx="914400" cy="4361516"/>
          </a:xfrm>
          <a:prstGeom prst="roundRect">
            <a:avLst>
              <a:gd name="adj" fmla="val 10284"/>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a:solidFill>
                  <a:schemeClr val="bg1"/>
                </a:solidFill>
                <a:latin typeface="+mj-lt"/>
                <a:ea typeface="Roboto Light" panose="02000000000000000000" pitchFamily="2" charset="0"/>
              </a:rPr>
              <a:t>40</a:t>
            </a:r>
          </a:p>
        </p:txBody>
      </p:sp>
      <p:sp>
        <p:nvSpPr>
          <p:cNvPr id="63" name="Rounded Rectangle 8"/>
          <p:cNvSpPr/>
          <p:nvPr userDrawn="1"/>
        </p:nvSpPr>
        <p:spPr>
          <a:xfrm>
            <a:off x="15033668" y="9173603"/>
            <a:ext cx="914400" cy="3030144"/>
          </a:xfrm>
          <a:prstGeom prst="roundRect">
            <a:avLst>
              <a:gd name="adj" fmla="val 10284"/>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a:solidFill>
                  <a:schemeClr val="bg1"/>
                </a:solidFill>
                <a:latin typeface="+mj-lt"/>
                <a:ea typeface="Roboto Light" panose="02000000000000000000" pitchFamily="2" charset="0"/>
              </a:rPr>
              <a:t>30</a:t>
            </a:r>
          </a:p>
        </p:txBody>
      </p:sp>
      <p:sp>
        <p:nvSpPr>
          <p:cNvPr id="64" name="Rounded Rectangle 9"/>
          <p:cNvSpPr/>
          <p:nvPr userDrawn="1"/>
        </p:nvSpPr>
        <p:spPr>
          <a:xfrm>
            <a:off x="16259353" y="8507917"/>
            <a:ext cx="914400" cy="3695830"/>
          </a:xfrm>
          <a:prstGeom prst="roundRect">
            <a:avLst>
              <a:gd name="adj" fmla="val 10284"/>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bg1"/>
                </a:solidFill>
                <a:latin typeface="+mj-lt"/>
                <a:ea typeface="Roboto Light" panose="02000000000000000000" pitchFamily="2" charset="0"/>
              </a:rPr>
              <a:t>35</a:t>
            </a:r>
          </a:p>
        </p:txBody>
      </p:sp>
      <p:cxnSp>
        <p:nvCxnSpPr>
          <p:cNvPr id="65" name="Straight Connector 17"/>
          <p:cNvCxnSpPr/>
          <p:nvPr userDrawn="1"/>
        </p:nvCxnSpPr>
        <p:spPr>
          <a:xfrm>
            <a:off x="7938052" y="12203749"/>
            <a:ext cx="10181999" cy="0"/>
          </a:xfrm>
          <a:prstGeom prst="line">
            <a:avLst/>
          </a:prstGeom>
          <a:ln w="3175">
            <a:solidFill>
              <a:schemeClr val="tx2">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6" name="Rounded Rectangle 22"/>
          <p:cNvSpPr/>
          <p:nvPr userDrawn="1"/>
        </p:nvSpPr>
        <p:spPr>
          <a:xfrm>
            <a:off x="8905243" y="7842232"/>
            <a:ext cx="914400" cy="4361516"/>
          </a:xfrm>
          <a:prstGeom prst="roundRect">
            <a:avLst>
              <a:gd name="adj" fmla="val 10284"/>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a:solidFill>
                  <a:schemeClr val="bg1"/>
                </a:solidFill>
                <a:latin typeface="+mj-lt"/>
                <a:ea typeface="Roboto Light" panose="02000000000000000000" pitchFamily="2" charset="0"/>
              </a:rPr>
              <a:t>40</a:t>
            </a:r>
          </a:p>
        </p:txBody>
      </p:sp>
      <p:sp>
        <p:nvSpPr>
          <p:cNvPr id="67" name="Rounded Rectangle 23"/>
          <p:cNvSpPr/>
          <p:nvPr userDrawn="1"/>
        </p:nvSpPr>
        <p:spPr>
          <a:xfrm>
            <a:off x="10130928" y="8507918"/>
            <a:ext cx="914400" cy="3695830"/>
          </a:xfrm>
          <a:prstGeom prst="roundRect">
            <a:avLst>
              <a:gd name="adj" fmla="val 10284"/>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a:solidFill>
                  <a:schemeClr val="bg1"/>
                </a:solidFill>
                <a:latin typeface="+mj-lt"/>
                <a:ea typeface="Roboto Light" panose="02000000000000000000" pitchFamily="2" charset="0"/>
              </a:rPr>
              <a:t>35</a:t>
            </a:r>
          </a:p>
        </p:txBody>
      </p:sp>
      <p:sp>
        <p:nvSpPr>
          <p:cNvPr id="68" name="Rounded Rectangle 24"/>
          <p:cNvSpPr/>
          <p:nvPr userDrawn="1"/>
        </p:nvSpPr>
        <p:spPr>
          <a:xfrm>
            <a:off x="11356613" y="7209830"/>
            <a:ext cx="914400" cy="4993918"/>
          </a:xfrm>
          <a:prstGeom prst="roundRect">
            <a:avLst>
              <a:gd name="adj" fmla="val 10284"/>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a:solidFill>
                  <a:schemeClr val="bg1"/>
                </a:solidFill>
                <a:latin typeface="+mj-lt"/>
                <a:ea typeface="Roboto Light" panose="02000000000000000000" pitchFamily="2" charset="0"/>
              </a:rPr>
              <a:t>50</a:t>
            </a:r>
          </a:p>
        </p:txBody>
      </p:sp>
      <p:sp>
        <p:nvSpPr>
          <p:cNvPr id="69" name="Rounded Rectangle 25"/>
          <p:cNvSpPr/>
          <p:nvPr userDrawn="1"/>
        </p:nvSpPr>
        <p:spPr>
          <a:xfrm>
            <a:off x="12582298" y="9772722"/>
            <a:ext cx="914400" cy="2431026"/>
          </a:xfrm>
          <a:prstGeom prst="roundRect">
            <a:avLst>
              <a:gd name="adj" fmla="val 10284"/>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a:solidFill>
                  <a:schemeClr val="bg1"/>
                </a:solidFill>
                <a:latin typeface="+mj-lt"/>
                <a:ea typeface="Roboto Light" panose="02000000000000000000" pitchFamily="2" charset="0"/>
              </a:rPr>
              <a:t>25</a:t>
            </a:r>
          </a:p>
        </p:txBody>
      </p:sp>
      <p:sp>
        <p:nvSpPr>
          <p:cNvPr id="70" name="Rounded Rectangle 26"/>
          <p:cNvSpPr/>
          <p:nvPr userDrawn="1"/>
        </p:nvSpPr>
        <p:spPr>
          <a:xfrm>
            <a:off x="13807983" y="11087452"/>
            <a:ext cx="914400" cy="1116295"/>
          </a:xfrm>
          <a:prstGeom prst="roundRect">
            <a:avLst>
              <a:gd name="adj" fmla="val 10284"/>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a:solidFill>
                  <a:schemeClr val="bg1"/>
                </a:solidFill>
                <a:latin typeface="+mj-lt"/>
                <a:ea typeface="Roboto Light" panose="02000000000000000000" pitchFamily="2" charset="0"/>
              </a:rPr>
              <a:t>10</a:t>
            </a:r>
          </a:p>
        </p:txBody>
      </p:sp>
      <p:sp>
        <p:nvSpPr>
          <p:cNvPr id="71" name="Rounded Rectangle 27"/>
          <p:cNvSpPr/>
          <p:nvPr userDrawn="1"/>
        </p:nvSpPr>
        <p:spPr>
          <a:xfrm>
            <a:off x="15033668" y="10405123"/>
            <a:ext cx="914400" cy="1798623"/>
          </a:xfrm>
          <a:prstGeom prst="roundRect">
            <a:avLst>
              <a:gd name="adj" fmla="val 10284"/>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a:solidFill>
                  <a:schemeClr val="bg1"/>
                </a:solidFill>
                <a:latin typeface="+mj-lt"/>
                <a:ea typeface="Roboto Light" panose="02000000000000000000" pitchFamily="2" charset="0"/>
              </a:rPr>
              <a:t>20</a:t>
            </a:r>
          </a:p>
        </p:txBody>
      </p:sp>
      <p:sp>
        <p:nvSpPr>
          <p:cNvPr id="72" name="Rounded Rectangle 28"/>
          <p:cNvSpPr/>
          <p:nvPr userDrawn="1"/>
        </p:nvSpPr>
        <p:spPr>
          <a:xfrm>
            <a:off x="16259353" y="9772721"/>
            <a:ext cx="914400" cy="2431025"/>
          </a:xfrm>
          <a:prstGeom prst="roundRect">
            <a:avLst>
              <a:gd name="adj" fmla="val 10284"/>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a:solidFill>
                  <a:schemeClr val="bg1"/>
                </a:solidFill>
                <a:latin typeface="+mj-lt"/>
                <a:ea typeface="Roboto Light" panose="02000000000000000000" pitchFamily="2" charset="0"/>
              </a:rPr>
              <a:t>25</a:t>
            </a:r>
          </a:p>
        </p:txBody>
      </p:sp>
      <p:sp>
        <p:nvSpPr>
          <p:cNvPr id="41" name="Rounded Rectangle 17"/>
          <p:cNvSpPr/>
          <p:nvPr userDrawn="1"/>
        </p:nvSpPr>
        <p:spPr>
          <a:xfrm>
            <a:off x="18426425" y="7313996"/>
            <a:ext cx="214008" cy="214008"/>
          </a:xfrm>
          <a:prstGeom prst="round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18"/>
          <p:cNvSpPr/>
          <p:nvPr userDrawn="1"/>
        </p:nvSpPr>
        <p:spPr>
          <a:xfrm>
            <a:off x="18426425" y="8108995"/>
            <a:ext cx="214008" cy="214008"/>
          </a:xfrm>
          <a:prstGeom prst="roundRect">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19"/>
          <p:cNvSpPr txBox="1"/>
          <p:nvPr userDrawn="1"/>
        </p:nvSpPr>
        <p:spPr>
          <a:xfrm>
            <a:off x="18805804" y="7209830"/>
            <a:ext cx="1994457" cy="400110"/>
          </a:xfrm>
          <a:prstGeom prst="rect">
            <a:avLst/>
          </a:prstGeom>
          <a:noFill/>
        </p:spPr>
        <p:txBody>
          <a:bodyPr wrap="none" rtlCol="0">
            <a:spAutoFit/>
          </a:bodyPr>
          <a:lstStyle/>
          <a:p>
            <a:r>
              <a:rPr lang="en-US" sz="2000" dirty="0">
                <a:solidFill>
                  <a:schemeClr val="bg2">
                    <a:lumMod val="50000"/>
                  </a:schemeClr>
                </a:solidFill>
                <a:latin typeface="+mj-lt"/>
                <a:ea typeface="Roboto Light" panose="02000000000000000000" pitchFamily="2" charset="0"/>
              </a:rPr>
              <a:t>The Data Name</a:t>
            </a:r>
          </a:p>
        </p:txBody>
      </p:sp>
      <p:sp>
        <p:nvSpPr>
          <p:cNvPr id="44" name="TextBox 20"/>
          <p:cNvSpPr txBox="1"/>
          <p:nvPr userDrawn="1"/>
        </p:nvSpPr>
        <p:spPr>
          <a:xfrm>
            <a:off x="18805804" y="8004829"/>
            <a:ext cx="1994457" cy="400110"/>
          </a:xfrm>
          <a:prstGeom prst="rect">
            <a:avLst/>
          </a:prstGeom>
          <a:noFill/>
        </p:spPr>
        <p:txBody>
          <a:bodyPr wrap="none" rtlCol="0">
            <a:spAutoFit/>
          </a:bodyPr>
          <a:lstStyle/>
          <a:p>
            <a:r>
              <a:rPr lang="en-US" sz="2000" dirty="0">
                <a:solidFill>
                  <a:schemeClr val="bg2">
                    <a:lumMod val="50000"/>
                  </a:schemeClr>
                </a:solidFill>
                <a:latin typeface="+mj-lt"/>
                <a:ea typeface="Roboto Light" panose="02000000000000000000" pitchFamily="2" charset="0"/>
              </a:rPr>
              <a:t>The Data Name</a:t>
            </a:r>
          </a:p>
        </p:txBody>
      </p:sp>
      <p:sp>
        <p:nvSpPr>
          <p:cNvPr id="46" name="Rounded Rectangle 22"/>
          <p:cNvSpPr/>
          <p:nvPr userDrawn="1"/>
        </p:nvSpPr>
        <p:spPr>
          <a:xfrm>
            <a:off x="18426425" y="8929707"/>
            <a:ext cx="214008" cy="214008"/>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24"/>
          <p:cNvSpPr txBox="1"/>
          <p:nvPr userDrawn="1"/>
        </p:nvSpPr>
        <p:spPr>
          <a:xfrm>
            <a:off x="18805804" y="8825541"/>
            <a:ext cx="1994457" cy="400110"/>
          </a:xfrm>
          <a:prstGeom prst="rect">
            <a:avLst/>
          </a:prstGeom>
          <a:noFill/>
        </p:spPr>
        <p:txBody>
          <a:bodyPr wrap="none" rtlCol="0">
            <a:spAutoFit/>
          </a:bodyPr>
          <a:lstStyle/>
          <a:p>
            <a:r>
              <a:rPr lang="en-US" sz="2000" dirty="0">
                <a:solidFill>
                  <a:schemeClr val="bg2">
                    <a:lumMod val="50000"/>
                  </a:schemeClr>
                </a:solidFill>
                <a:latin typeface="+mj-lt"/>
                <a:ea typeface="Roboto Light" panose="02000000000000000000" pitchFamily="2" charset="0"/>
              </a:rPr>
              <a:t>The Data Name</a:t>
            </a:r>
          </a:p>
        </p:txBody>
      </p:sp>
      <p:pic>
        <p:nvPicPr>
          <p:cNvPr id="45" name="Picture 18">
            <a:extLst>
              <a:ext uri="{FF2B5EF4-FFF2-40B4-BE49-F238E27FC236}">
                <a16:creationId xmlns:a16="http://schemas.microsoft.com/office/drawing/2014/main" id="{F924C34A-9E8F-42B0-8405-301FCFD0BC8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47" name="Segnaposto testo 5">
            <a:extLst>
              <a:ext uri="{FF2B5EF4-FFF2-40B4-BE49-F238E27FC236}">
                <a16:creationId xmlns:a16="http://schemas.microsoft.com/office/drawing/2014/main" id="{23E8C347-6F3A-4AAE-8C93-F8E0E4F71EA2}"/>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49" name="Segnaposto testo 7">
            <a:extLst>
              <a:ext uri="{FF2B5EF4-FFF2-40B4-BE49-F238E27FC236}">
                <a16:creationId xmlns:a16="http://schemas.microsoft.com/office/drawing/2014/main" id="{4D12D7C8-6865-45F6-98E8-0255125DFE77}"/>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1803161358"/>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ti 11">
    <p:spTree>
      <p:nvGrpSpPr>
        <p:cNvPr id="1" name=""/>
        <p:cNvGrpSpPr/>
        <p:nvPr/>
      </p:nvGrpSpPr>
      <p:grpSpPr>
        <a:xfrm>
          <a:off x="0" y="0"/>
          <a:ext cx="0" cy="0"/>
          <a:chOff x="0" y="0"/>
          <a:chExt cx="0" cy="0"/>
        </a:xfrm>
      </p:grpSpPr>
      <p:sp>
        <p:nvSpPr>
          <p:cNvPr id="26" name="Segnaposto testo 25"/>
          <p:cNvSpPr>
            <a:spLocks noGrp="1"/>
          </p:cNvSpPr>
          <p:nvPr>
            <p:ph type="body" sz="quarter" idx="18" hasCustomPrompt="1"/>
          </p:nvPr>
        </p:nvSpPr>
        <p:spPr>
          <a:xfrm>
            <a:off x="2254250" y="12574952"/>
            <a:ext cx="21397913" cy="383673"/>
          </a:xfrm>
          <a:prstGeom prst="rect">
            <a:avLst/>
          </a:prstGeom>
        </p:spPr>
        <p:txBody>
          <a:bodyPr/>
          <a:lstStyle>
            <a:lvl1pPr marL="39688" indent="0" algn="ctr">
              <a:buNone/>
              <a:defRPr sz="2400">
                <a:latin typeface="Arial" panose="020B0604020202020204" pitchFamily="34" charset="0"/>
                <a:cs typeface="Arial" panose="020B0604020202020204" pitchFamily="34" charset="0"/>
              </a:defRPr>
            </a:lvl1pPr>
            <a:lvl2pPr marL="446087" indent="0" algn="ctr">
              <a:buNone/>
              <a:defRPr sz="2400">
                <a:latin typeface="Arial" panose="020B0604020202020204" pitchFamily="34" charset="0"/>
                <a:cs typeface="Arial" panose="020B0604020202020204" pitchFamily="34" charset="0"/>
              </a:defRPr>
            </a:lvl2pPr>
            <a:lvl3pPr marL="903287" indent="0" algn="ctr">
              <a:buNone/>
              <a:defRPr sz="2400">
                <a:latin typeface="Arial" panose="020B0604020202020204" pitchFamily="34" charset="0"/>
                <a:cs typeface="Arial" panose="020B0604020202020204" pitchFamily="34" charset="0"/>
              </a:defRPr>
            </a:lvl3pPr>
            <a:lvl4pPr marL="1360487" indent="0" algn="ctr">
              <a:buNone/>
              <a:defRPr sz="2400">
                <a:latin typeface="Arial" panose="020B0604020202020204" pitchFamily="34" charset="0"/>
                <a:cs typeface="Arial" panose="020B0604020202020204" pitchFamily="34" charset="0"/>
              </a:defRPr>
            </a:lvl4pPr>
            <a:lvl5pPr marL="1817687" indent="0" algn="ctr">
              <a:buNone/>
              <a:defRPr sz="2400">
                <a:latin typeface="Arial" panose="020B0604020202020204" pitchFamily="34" charset="0"/>
                <a:cs typeface="Arial" panose="020B0604020202020204" pitchFamily="34" charset="0"/>
              </a:defRPr>
            </a:lvl5pPr>
          </a:lstStyle>
          <a:p>
            <a:pPr lvl="0"/>
            <a:r>
              <a:rPr lang="it-IT" dirty="0"/>
              <a:t>* Modifica gli stili del testo dello schema</a:t>
            </a:r>
          </a:p>
        </p:txBody>
      </p:sp>
      <p:sp>
        <p:nvSpPr>
          <p:cNvPr id="39" name="Segnaposto testo 3"/>
          <p:cNvSpPr>
            <a:spLocks noGrp="1"/>
          </p:cNvSpPr>
          <p:nvPr>
            <p:ph type="body" sz="quarter" idx="12" hasCustomPrompt="1"/>
          </p:nvPr>
        </p:nvSpPr>
        <p:spPr>
          <a:xfrm>
            <a:off x="2254250" y="2992107"/>
            <a:ext cx="21397913" cy="1009508"/>
          </a:xfrm>
          <a:prstGeom prst="rect">
            <a:avLst/>
          </a:prstGeom>
        </p:spPr>
        <p:txBody>
          <a:bodyPr/>
          <a:lstStyle>
            <a:lvl1pPr marL="39688" indent="0">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endParaRPr lang="it-IT" dirty="0"/>
          </a:p>
        </p:txBody>
      </p:sp>
      <p:graphicFrame>
        <p:nvGraphicFramePr>
          <p:cNvPr id="49" name="Chart 8"/>
          <p:cNvGraphicFramePr>
            <a:graphicFrameLocks/>
          </p:cNvGraphicFramePr>
          <p:nvPr userDrawn="1">
            <p:extLst>
              <p:ext uri="{D42A27DB-BD31-4B8C-83A1-F6EECF244321}">
                <p14:modId xmlns:p14="http://schemas.microsoft.com/office/powerpoint/2010/main" val="218645897"/>
              </p:ext>
            </p:extLst>
          </p:nvPr>
        </p:nvGraphicFramePr>
        <p:xfrm>
          <a:off x="2148060" y="3847908"/>
          <a:ext cx="14944725" cy="9180512"/>
        </p:xfrm>
        <a:graphic>
          <a:graphicData uri="http://schemas.openxmlformats.org/drawingml/2006/chart">
            <c:chart xmlns:c="http://schemas.openxmlformats.org/drawingml/2006/chart" xmlns:r="http://schemas.openxmlformats.org/officeDocument/2006/relationships" r:id="rId2"/>
          </a:graphicData>
        </a:graphic>
      </p:graphicFrame>
      <p:sp>
        <p:nvSpPr>
          <p:cNvPr id="51" name="Rectangle 29"/>
          <p:cNvSpPr/>
          <p:nvPr userDrawn="1"/>
        </p:nvSpPr>
        <p:spPr>
          <a:xfrm>
            <a:off x="13370545" y="7688499"/>
            <a:ext cx="10208138" cy="3323987"/>
          </a:xfrm>
          <a:prstGeom prst="rect">
            <a:avLst/>
          </a:prstGeom>
        </p:spPr>
        <p:txBody>
          <a:bodyPr wrap="square">
            <a:spAutoFit/>
          </a:bodyPr>
          <a:lstStyle/>
          <a:p>
            <a:pPr>
              <a:lnSpc>
                <a:spcPct val="150000"/>
              </a:lnSpc>
            </a:pPr>
            <a:r>
              <a:rPr lang="en-US" sz="2800" dirty="0">
                <a:solidFill>
                  <a:schemeClr val="bg2">
                    <a:lumMod val="50000"/>
                  </a:schemeClr>
                </a:solidFill>
                <a:latin typeface="+mj-lt"/>
                <a:ea typeface="Roboto Light" panose="02000000000000000000" pitchFamily="2" charset="0"/>
                <a:cs typeface="Open Sans Light" panose="020B0306030504020204" pitchFamily="34" charset="0"/>
              </a:rPr>
              <a:t>Make a </a:t>
            </a:r>
            <a:r>
              <a:rPr lang="en-US" sz="2800" dirty="0">
                <a:solidFill>
                  <a:schemeClr val="bg2">
                    <a:lumMod val="50000"/>
                  </a:schemeClr>
                </a:solidFill>
                <a:latin typeface="+mn-lt"/>
                <a:ea typeface="Roboto Light" panose="02000000000000000000" pitchFamily="2" charset="0"/>
                <a:cs typeface="Open Sans Light" panose="020B0306030504020204" pitchFamily="34" charset="0"/>
              </a:rPr>
              <a:t>Positive</a:t>
            </a:r>
            <a:r>
              <a:rPr lang="en-US" sz="2800" dirty="0">
                <a:solidFill>
                  <a:schemeClr val="bg2">
                    <a:lumMod val="50000"/>
                  </a:schemeClr>
                </a:solidFill>
                <a:latin typeface="+mj-lt"/>
                <a:ea typeface="Roboto Light" panose="02000000000000000000" pitchFamily="2" charset="0"/>
                <a:cs typeface="Open Sans Light" panose="020B0306030504020204" pitchFamily="34" charset="0"/>
              </a:rPr>
              <a:t> Impression with this Clean and Strong </a:t>
            </a:r>
            <a:r>
              <a:rPr lang="en-US" sz="2800" dirty="0" err="1">
                <a:solidFill>
                  <a:schemeClr val="bg2">
                    <a:lumMod val="50000"/>
                  </a:schemeClr>
                </a:solidFill>
                <a:latin typeface="+mj-lt"/>
                <a:ea typeface="Roboto Light" panose="02000000000000000000" pitchFamily="2" charset="0"/>
                <a:cs typeface="Open Sans Light" panose="020B0306030504020204" pitchFamily="34" charset="0"/>
              </a:rPr>
              <a:t>Powerpoint</a:t>
            </a:r>
            <a:r>
              <a:rPr lang="en-US" sz="2800" dirty="0">
                <a:solidFill>
                  <a:schemeClr val="bg2">
                    <a:lumMod val="50000"/>
                  </a:schemeClr>
                </a:solidFill>
                <a:latin typeface="+mj-lt"/>
                <a:ea typeface="Roboto Light" panose="02000000000000000000" pitchFamily="2" charset="0"/>
                <a:cs typeface="Open Sans Light" panose="020B0306030504020204" pitchFamily="34" charset="0"/>
              </a:rPr>
              <a:t> Template. With </a:t>
            </a:r>
            <a:r>
              <a:rPr lang="en-US" sz="2800" dirty="0">
                <a:solidFill>
                  <a:schemeClr val="bg2">
                    <a:lumMod val="50000"/>
                  </a:schemeClr>
                </a:solidFill>
                <a:latin typeface="+mj-lt"/>
                <a:ea typeface="Roboto Medium" panose="02000000000000000000" pitchFamily="2" charset="0"/>
                <a:cs typeface="Roboto Medium" panose="02000000000000000000" pitchFamily="2" charset="0"/>
              </a:rPr>
              <a:t>Fincons</a:t>
            </a:r>
            <a:r>
              <a:rPr lang="en-US" sz="2800" dirty="0">
                <a:solidFill>
                  <a:schemeClr val="bg2">
                    <a:lumMod val="50000"/>
                  </a:schemeClr>
                </a:solidFill>
                <a:latin typeface="+mj-lt"/>
                <a:ea typeface="Roboto Light" panose="02000000000000000000" pitchFamily="2" charset="0"/>
                <a:cs typeface="Open Sans Light" panose="020B0306030504020204" pitchFamily="34" charset="0"/>
              </a:rPr>
              <a:t> you have everything you need for a </a:t>
            </a:r>
            <a:r>
              <a:rPr lang="en-US" sz="2800" dirty="0" err="1">
                <a:solidFill>
                  <a:schemeClr val="bg2">
                    <a:lumMod val="50000"/>
                  </a:schemeClr>
                </a:solidFill>
                <a:latin typeface="+mj-lt"/>
                <a:ea typeface="Roboto Light" panose="02000000000000000000" pitchFamily="2" charset="0"/>
                <a:cs typeface="Open Sans Light" panose="020B0306030504020204" pitchFamily="34" charset="0"/>
              </a:rPr>
              <a:t>powerfull</a:t>
            </a:r>
            <a:r>
              <a:rPr lang="en-US" sz="2800" dirty="0">
                <a:solidFill>
                  <a:schemeClr val="bg2">
                    <a:lumMod val="50000"/>
                  </a:schemeClr>
                </a:solidFill>
                <a:latin typeface="+mj-lt"/>
                <a:ea typeface="Roboto Light" panose="02000000000000000000" pitchFamily="2" charset="0"/>
                <a:cs typeface="Open Sans Light" panose="020B0306030504020204" pitchFamily="34" charset="0"/>
              </a:rPr>
              <a:t> and convincing presentation. This </a:t>
            </a:r>
            <a:r>
              <a:rPr lang="en-US" sz="2800" dirty="0" err="1">
                <a:solidFill>
                  <a:schemeClr val="bg2">
                    <a:lumMod val="50000"/>
                  </a:schemeClr>
                </a:solidFill>
                <a:latin typeface="+mj-lt"/>
                <a:ea typeface="Roboto Light" panose="02000000000000000000" pitchFamily="2" charset="0"/>
                <a:cs typeface="Open Sans Light" panose="020B0306030504020204" pitchFamily="34" charset="0"/>
              </a:rPr>
              <a:t>Powerpoint</a:t>
            </a:r>
            <a:r>
              <a:rPr lang="en-US" sz="2800" dirty="0">
                <a:solidFill>
                  <a:schemeClr val="bg2">
                    <a:lumMod val="50000"/>
                  </a:schemeClr>
                </a:solidFill>
                <a:latin typeface="+mj-lt"/>
                <a:ea typeface="Roboto Light" panose="02000000000000000000" pitchFamily="2" charset="0"/>
                <a:cs typeface="Open Sans Light" panose="020B0306030504020204" pitchFamily="34" charset="0"/>
              </a:rPr>
              <a:t> Template is charged with tons of elements, layouts, maps, infographics, charts editable in excel and vector icons.</a:t>
            </a:r>
          </a:p>
        </p:txBody>
      </p:sp>
      <p:cxnSp>
        <p:nvCxnSpPr>
          <p:cNvPr id="52" name="Straight Connector 29"/>
          <p:cNvCxnSpPr/>
          <p:nvPr userDrawn="1"/>
        </p:nvCxnSpPr>
        <p:spPr>
          <a:xfrm>
            <a:off x="13452475" y="7204568"/>
            <a:ext cx="9144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18">
            <a:extLst>
              <a:ext uri="{FF2B5EF4-FFF2-40B4-BE49-F238E27FC236}">
                <a16:creationId xmlns:a16="http://schemas.microsoft.com/office/drawing/2014/main" id="{B0D5C6B3-1187-4EF4-8B8C-69ADA7BC2E5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11" name="Segnaposto testo 5">
            <a:extLst>
              <a:ext uri="{FF2B5EF4-FFF2-40B4-BE49-F238E27FC236}">
                <a16:creationId xmlns:a16="http://schemas.microsoft.com/office/drawing/2014/main" id="{DD87B6BA-971E-405D-9165-37E122E8A92F}"/>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12" name="Segnaposto testo 7">
            <a:extLst>
              <a:ext uri="{FF2B5EF4-FFF2-40B4-BE49-F238E27FC236}">
                <a16:creationId xmlns:a16="http://schemas.microsoft.com/office/drawing/2014/main" id="{FBB91C59-D158-40A5-8456-E7E90BF18563}"/>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3091702541"/>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ati 12">
    <p:spTree>
      <p:nvGrpSpPr>
        <p:cNvPr id="1" name=""/>
        <p:cNvGrpSpPr/>
        <p:nvPr/>
      </p:nvGrpSpPr>
      <p:grpSpPr>
        <a:xfrm>
          <a:off x="0" y="0"/>
          <a:ext cx="0" cy="0"/>
          <a:chOff x="0" y="0"/>
          <a:chExt cx="0" cy="0"/>
        </a:xfrm>
      </p:grpSpPr>
      <p:sp>
        <p:nvSpPr>
          <p:cNvPr id="26" name="Segnaposto testo 25"/>
          <p:cNvSpPr>
            <a:spLocks noGrp="1"/>
          </p:cNvSpPr>
          <p:nvPr>
            <p:ph type="body" sz="quarter" idx="18" hasCustomPrompt="1"/>
          </p:nvPr>
        </p:nvSpPr>
        <p:spPr>
          <a:xfrm>
            <a:off x="2254250" y="12574952"/>
            <a:ext cx="21397913" cy="383673"/>
          </a:xfrm>
          <a:prstGeom prst="rect">
            <a:avLst/>
          </a:prstGeom>
        </p:spPr>
        <p:txBody>
          <a:bodyPr/>
          <a:lstStyle>
            <a:lvl1pPr marL="39688" indent="0" algn="ctr">
              <a:buNone/>
              <a:defRPr sz="2400">
                <a:latin typeface="Arial" panose="020B0604020202020204" pitchFamily="34" charset="0"/>
                <a:cs typeface="Arial" panose="020B0604020202020204" pitchFamily="34" charset="0"/>
              </a:defRPr>
            </a:lvl1pPr>
            <a:lvl2pPr marL="446087" indent="0" algn="ctr">
              <a:buNone/>
              <a:defRPr sz="2400">
                <a:latin typeface="Arial" panose="020B0604020202020204" pitchFamily="34" charset="0"/>
                <a:cs typeface="Arial" panose="020B0604020202020204" pitchFamily="34" charset="0"/>
              </a:defRPr>
            </a:lvl2pPr>
            <a:lvl3pPr marL="903287" indent="0" algn="ctr">
              <a:buNone/>
              <a:defRPr sz="2400">
                <a:latin typeface="Arial" panose="020B0604020202020204" pitchFamily="34" charset="0"/>
                <a:cs typeface="Arial" panose="020B0604020202020204" pitchFamily="34" charset="0"/>
              </a:defRPr>
            </a:lvl3pPr>
            <a:lvl4pPr marL="1360487" indent="0" algn="ctr">
              <a:buNone/>
              <a:defRPr sz="2400">
                <a:latin typeface="Arial" panose="020B0604020202020204" pitchFamily="34" charset="0"/>
                <a:cs typeface="Arial" panose="020B0604020202020204" pitchFamily="34" charset="0"/>
              </a:defRPr>
            </a:lvl4pPr>
            <a:lvl5pPr marL="1817687" indent="0" algn="ctr">
              <a:buNone/>
              <a:defRPr sz="2400">
                <a:latin typeface="Arial" panose="020B0604020202020204" pitchFamily="34" charset="0"/>
                <a:cs typeface="Arial" panose="020B0604020202020204" pitchFamily="34" charset="0"/>
              </a:defRPr>
            </a:lvl5pPr>
          </a:lstStyle>
          <a:p>
            <a:pPr lvl="0"/>
            <a:r>
              <a:rPr lang="it-IT" dirty="0"/>
              <a:t>* Modifica gli stili del testo dello schema</a:t>
            </a:r>
          </a:p>
        </p:txBody>
      </p:sp>
      <p:sp>
        <p:nvSpPr>
          <p:cNvPr id="39" name="Segnaposto testo 3"/>
          <p:cNvSpPr>
            <a:spLocks noGrp="1"/>
          </p:cNvSpPr>
          <p:nvPr>
            <p:ph type="body" sz="quarter" idx="12" hasCustomPrompt="1"/>
          </p:nvPr>
        </p:nvSpPr>
        <p:spPr>
          <a:xfrm>
            <a:off x="2254250" y="2992107"/>
            <a:ext cx="21397913" cy="1009508"/>
          </a:xfrm>
          <a:prstGeom prst="rect">
            <a:avLst/>
          </a:prstGeom>
        </p:spPr>
        <p:txBody>
          <a:bodyPr/>
          <a:lstStyle>
            <a:lvl1pPr marL="39688" indent="0">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endParaRPr lang="it-IT" dirty="0"/>
          </a:p>
        </p:txBody>
      </p:sp>
      <p:sp>
        <p:nvSpPr>
          <p:cNvPr id="22" name="Oval 3"/>
          <p:cNvSpPr/>
          <p:nvPr userDrawn="1"/>
        </p:nvSpPr>
        <p:spPr>
          <a:xfrm>
            <a:off x="3137349" y="5916033"/>
            <a:ext cx="3687763" cy="3686175"/>
          </a:xfrm>
          <a:prstGeom prst="ellipse">
            <a:avLst/>
          </a:prstGeom>
          <a:no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r>
              <a:rPr lang="en-US" sz="7200" b="1" dirty="0">
                <a:solidFill>
                  <a:schemeClr val="bg2">
                    <a:lumMod val="50000"/>
                  </a:schemeClr>
                </a:solidFill>
                <a:latin typeface="+mj-lt"/>
                <a:ea typeface="Roboto" panose="02000000000000000000" pitchFamily="2" charset="0"/>
              </a:rPr>
              <a:t>60</a:t>
            </a:r>
            <a:r>
              <a:rPr lang="en-US" sz="1800" b="1" dirty="0">
                <a:solidFill>
                  <a:schemeClr val="bg2">
                    <a:lumMod val="50000"/>
                  </a:schemeClr>
                </a:solidFill>
                <a:latin typeface="+mj-lt"/>
                <a:ea typeface="Roboto" panose="02000000000000000000" pitchFamily="2" charset="0"/>
              </a:rPr>
              <a:t>%</a:t>
            </a:r>
          </a:p>
        </p:txBody>
      </p:sp>
      <p:sp>
        <p:nvSpPr>
          <p:cNvPr id="23" name="Arc 4"/>
          <p:cNvSpPr/>
          <p:nvPr userDrawn="1"/>
        </p:nvSpPr>
        <p:spPr>
          <a:xfrm>
            <a:off x="3137349" y="5916033"/>
            <a:ext cx="3687763" cy="3686175"/>
          </a:xfrm>
          <a:prstGeom prst="arc">
            <a:avLst>
              <a:gd name="adj1" fmla="val 16200000"/>
              <a:gd name="adj2" fmla="val 8553015"/>
            </a:avLst>
          </a:prstGeom>
          <a:noFill/>
          <a:ln w="190500" cap="rnd">
            <a:solidFill>
              <a:srgbClr val="A70C3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endParaRPr lang="en-US" sz="3476"/>
          </a:p>
        </p:txBody>
      </p:sp>
      <p:sp>
        <p:nvSpPr>
          <p:cNvPr id="24" name="Oval 5"/>
          <p:cNvSpPr/>
          <p:nvPr userDrawn="1"/>
        </p:nvSpPr>
        <p:spPr>
          <a:xfrm>
            <a:off x="8504687" y="5916033"/>
            <a:ext cx="3686175" cy="3686175"/>
          </a:xfrm>
          <a:prstGeom prst="ellipse">
            <a:avLst/>
          </a:prstGeom>
          <a:no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r>
              <a:rPr lang="en-US" sz="7200" b="1">
                <a:solidFill>
                  <a:schemeClr val="bg2">
                    <a:lumMod val="50000"/>
                  </a:schemeClr>
                </a:solidFill>
                <a:latin typeface="+mj-lt"/>
                <a:ea typeface="Roboto" panose="02000000000000000000" pitchFamily="2" charset="0"/>
              </a:rPr>
              <a:t>80</a:t>
            </a:r>
            <a:r>
              <a:rPr lang="en-US" sz="1800" b="1">
                <a:solidFill>
                  <a:schemeClr val="bg2">
                    <a:lumMod val="50000"/>
                  </a:schemeClr>
                </a:solidFill>
                <a:latin typeface="+mj-lt"/>
                <a:ea typeface="Roboto" panose="02000000000000000000" pitchFamily="2" charset="0"/>
              </a:rPr>
              <a:t>%</a:t>
            </a:r>
          </a:p>
        </p:txBody>
      </p:sp>
      <p:sp>
        <p:nvSpPr>
          <p:cNvPr id="25" name="Arc 6"/>
          <p:cNvSpPr/>
          <p:nvPr userDrawn="1"/>
        </p:nvSpPr>
        <p:spPr>
          <a:xfrm>
            <a:off x="8504687" y="5916033"/>
            <a:ext cx="3686175" cy="3686175"/>
          </a:xfrm>
          <a:prstGeom prst="arc">
            <a:avLst>
              <a:gd name="adj1" fmla="val 16200000"/>
              <a:gd name="adj2" fmla="val 11613308"/>
            </a:avLst>
          </a:prstGeom>
          <a:noFill/>
          <a:ln w="190500" cap="rnd">
            <a:solidFill>
              <a:srgbClr val="A70C3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endParaRPr lang="en-US" sz="3476"/>
          </a:p>
        </p:txBody>
      </p:sp>
      <p:sp>
        <p:nvSpPr>
          <p:cNvPr id="27" name="Oval 7"/>
          <p:cNvSpPr/>
          <p:nvPr userDrawn="1"/>
        </p:nvSpPr>
        <p:spPr>
          <a:xfrm>
            <a:off x="13870437" y="5916033"/>
            <a:ext cx="3687762" cy="3686175"/>
          </a:xfrm>
          <a:prstGeom prst="ellipse">
            <a:avLst/>
          </a:prstGeom>
          <a:no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r>
              <a:rPr lang="en-US" sz="7200" b="1" dirty="0">
                <a:solidFill>
                  <a:schemeClr val="bg2">
                    <a:lumMod val="50000"/>
                  </a:schemeClr>
                </a:solidFill>
                <a:latin typeface="+mj-lt"/>
                <a:ea typeface="Roboto" panose="02000000000000000000" pitchFamily="2" charset="0"/>
              </a:rPr>
              <a:t>50</a:t>
            </a:r>
            <a:r>
              <a:rPr lang="en-US" sz="1800" b="1" dirty="0">
                <a:solidFill>
                  <a:schemeClr val="bg2">
                    <a:lumMod val="50000"/>
                  </a:schemeClr>
                </a:solidFill>
                <a:latin typeface="+mj-lt"/>
                <a:ea typeface="Roboto" panose="02000000000000000000" pitchFamily="2" charset="0"/>
              </a:rPr>
              <a:t>%</a:t>
            </a:r>
          </a:p>
          <a:p>
            <a:pPr algn="ctr" defTabSz="1765901" eaLnBrk="1" fontAlgn="auto" hangingPunct="1">
              <a:spcBef>
                <a:spcPts val="0"/>
              </a:spcBef>
              <a:spcAft>
                <a:spcPts val="0"/>
              </a:spcAft>
              <a:defRPr/>
            </a:pPr>
            <a:r>
              <a:rPr lang="en-US" sz="1800" dirty="0">
                <a:solidFill>
                  <a:schemeClr val="bg2">
                    <a:lumMod val="50000"/>
                  </a:schemeClr>
                </a:solidFill>
                <a:latin typeface="+mj-lt"/>
                <a:ea typeface="Roboto Light" panose="02000000000000000000" pitchFamily="2" charset="0"/>
              </a:rPr>
              <a:t>€185,652.00</a:t>
            </a:r>
          </a:p>
        </p:txBody>
      </p:sp>
      <p:sp>
        <p:nvSpPr>
          <p:cNvPr id="28" name="Arc 8"/>
          <p:cNvSpPr/>
          <p:nvPr userDrawn="1"/>
        </p:nvSpPr>
        <p:spPr>
          <a:xfrm>
            <a:off x="13870437" y="5916033"/>
            <a:ext cx="3687762" cy="3686175"/>
          </a:xfrm>
          <a:prstGeom prst="arc">
            <a:avLst>
              <a:gd name="adj1" fmla="val 16200000"/>
              <a:gd name="adj2" fmla="val 5214881"/>
            </a:avLst>
          </a:prstGeom>
          <a:noFill/>
          <a:ln w="190500" cap="rnd">
            <a:solidFill>
              <a:srgbClr val="A70C3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endParaRPr lang="en-US" sz="3476"/>
          </a:p>
        </p:txBody>
      </p:sp>
      <p:sp>
        <p:nvSpPr>
          <p:cNvPr id="29" name="Oval 9"/>
          <p:cNvSpPr/>
          <p:nvPr userDrawn="1"/>
        </p:nvSpPr>
        <p:spPr>
          <a:xfrm>
            <a:off x="19237774" y="5916033"/>
            <a:ext cx="3686175" cy="3686175"/>
          </a:xfrm>
          <a:prstGeom prst="ellipse">
            <a:avLst/>
          </a:prstGeom>
          <a:no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r>
              <a:rPr lang="en-US" sz="7200" b="1" dirty="0">
                <a:solidFill>
                  <a:schemeClr val="bg2">
                    <a:lumMod val="50000"/>
                  </a:schemeClr>
                </a:solidFill>
                <a:latin typeface="+mj-lt"/>
                <a:ea typeface="Roboto" panose="02000000000000000000" pitchFamily="2" charset="0"/>
              </a:rPr>
              <a:t>98</a:t>
            </a:r>
            <a:r>
              <a:rPr lang="en-US" sz="1800" b="1" dirty="0">
                <a:solidFill>
                  <a:schemeClr val="bg2">
                    <a:lumMod val="50000"/>
                  </a:schemeClr>
                </a:solidFill>
                <a:latin typeface="+mj-lt"/>
                <a:ea typeface="Roboto" panose="02000000000000000000" pitchFamily="2" charset="0"/>
              </a:rPr>
              <a:t>%</a:t>
            </a:r>
          </a:p>
          <a:p>
            <a:pPr algn="ctr" defTabSz="1765901" eaLnBrk="1" fontAlgn="auto" hangingPunct="1">
              <a:spcBef>
                <a:spcPts val="0"/>
              </a:spcBef>
              <a:spcAft>
                <a:spcPts val="0"/>
              </a:spcAft>
              <a:defRPr/>
            </a:pPr>
            <a:r>
              <a:rPr lang="en-US" sz="1800" dirty="0">
                <a:solidFill>
                  <a:schemeClr val="bg2">
                    <a:lumMod val="50000"/>
                  </a:schemeClr>
                </a:solidFill>
                <a:latin typeface="+mj-lt"/>
                <a:ea typeface="Roboto Light" panose="02000000000000000000" pitchFamily="2" charset="0"/>
              </a:rPr>
              <a:t>€185,652.00</a:t>
            </a:r>
          </a:p>
        </p:txBody>
      </p:sp>
      <p:sp>
        <p:nvSpPr>
          <p:cNvPr id="30" name="Arc 10"/>
          <p:cNvSpPr/>
          <p:nvPr userDrawn="1"/>
        </p:nvSpPr>
        <p:spPr>
          <a:xfrm>
            <a:off x="19237774" y="5916033"/>
            <a:ext cx="3686175" cy="3686175"/>
          </a:xfrm>
          <a:prstGeom prst="arc">
            <a:avLst>
              <a:gd name="adj1" fmla="val 16200000"/>
              <a:gd name="adj2" fmla="val 15005555"/>
            </a:avLst>
          </a:prstGeom>
          <a:noFill/>
          <a:ln w="190500" cap="rnd">
            <a:solidFill>
              <a:srgbClr val="A70C3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endParaRPr lang="en-US" sz="3476"/>
          </a:p>
        </p:txBody>
      </p:sp>
      <p:sp>
        <p:nvSpPr>
          <p:cNvPr id="31" name="Rectangle 11"/>
          <p:cNvSpPr/>
          <p:nvPr userDrawn="1"/>
        </p:nvSpPr>
        <p:spPr>
          <a:xfrm>
            <a:off x="2988124" y="10441995"/>
            <a:ext cx="3986213" cy="1754188"/>
          </a:xfrm>
          <a:prstGeom prst="rect">
            <a:avLst/>
          </a:prstGeom>
        </p:spPr>
        <p:txBody>
          <a:bodyPr>
            <a:spAutoFit/>
          </a:bodyPr>
          <a:lstStyle/>
          <a:p>
            <a:pPr algn="ctr" defTabSz="1765901" eaLnBrk="1" fontAlgn="auto" hangingPunct="1">
              <a:lnSpc>
                <a:spcPct val="150000"/>
              </a:lnSpc>
              <a:spcBef>
                <a:spcPts val="0"/>
              </a:spcBef>
              <a:spcAft>
                <a:spcPts val="0"/>
              </a:spcAft>
              <a:defRPr/>
            </a:pPr>
            <a:r>
              <a:rPr lang="en-US" sz="2800" b="1" dirty="0">
                <a:solidFill>
                  <a:schemeClr val="bg2">
                    <a:lumMod val="50000"/>
                  </a:schemeClr>
                </a:solidFill>
                <a:latin typeface="+mj-lt"/>
                <a:ea typeface="Roboto" panose="02000000000000000000" pitchFamily="2" charset="0"/>
                <a:cs typeface="Open Sans Light" panose="020B0306030504020204" pitchFamily="34" charset="0"/>
              </a:rPr>
              <a:t>SERVICES NAME</a:t>
            </a:r>
          </a:p>
          <a:p>
            <a:pPr algn="ctr" defTabSz="1765901" eaLnBrk="1" fontAlgn="auto" hangingPunct="1">
              <a:lnSpc>
                <a:spcPct val="150000"/>
              </a:lnSpc>
              <a:spcBef>
                <a:spcPts val="0"/>
              </a:spcBef>
              <a:spcAft>
                <a:spcPts val="0"/>
              </a:spcAft>
              <a:defRPr/>
            </a:pPr>
            <a:endParaRPr lang="en-US" sz="800" b="1" dirty="0">
              <a:solidFill>
                <a:schemeClr val="bg2">
                  <a:lumMod val="50000"/>
                </a:schemeClr>
              </a:solidFill>
              <a:latin typeface="+mj-lt"/>
              <a:ea typeface="Roboto" panose="02000000000000000000" pitchFamily="2" charset="0"/>
              <a:cs typeface="Open Sans Light" panose="020B0306030504020204" pitchFamily="34" charset="0"/>
            </a:endParaRPr>
          </a:p>
          <a:p>
            <a:pPr algn="ctr" defTabSz="1765901" eaLnBrk="1" fontAlgn="auto" hangingPunct="1">
              <a:lnSpc>
                <a:spcPct val="150000"/>
              </a:lnSpc>
              <a:spcBef>
                <a:spcPts val="0"/>
              </a:spcBef>
              <a:spcAft>
                <a:spcPts val="0"/>
              </a:spcAft>
              <a:defRPr/>
            </a:pPr>
            <a:r>
              <a:rPr lang="en-US" sz="1800" dirty="0">
                <a:solidFill>
                  <a:schemeClr val="bg2">
                    <a:lumMod val="50000"/>
                  </a:schemeClr>
                </a:solidFill>
                <a:latin typeface="+mj-lt"/>
                <a:ea typeface="Roboto Light" panose="02000000000000000000" pitchFamily="2" charset="0"/>
                <a:cs typeface="Open Sans Light" panose="020B0306030504020204" pitchFamily="34" charset="0"/>
              </a:rPr>
              <a:t>Quickly repurpose top-line innovation before global communities. </a:t>
            </a:r>
          </a:p>
        </p:txBody>
      </p:sp>
      <p:sp>
        <p:nvSpPr>
          <p:cNvPr id="32" name="Rectangle 12"/>
          <p:cNvSpPr/>
          <p:nvPr userDrawn="1"/>
        </p:nvSpPr>
        <p:spPr>
          <a:xfrm>
            <a:off x="8353874" y="10441995"/>
            <a:ext cx="3987800" cy="1754188"/>
          </a:xfrm>
          <a:prstGeom prst="rect">
            <a:avLst/>
          </a:prstGeom>
        </p:spPr>
        <p:txBody>
          <a:bodyPr>
            <a:spAutoFit/>
          </a:bodyPr>
          <a:lstStyle/>
          <a:p>
            <a:pPr algn="ctr" defTabSz="1765901" eaLnBrk="1" fontAlgn="auto" hangingPunct="1">
              <a:lnSpc>
                <a:spcPct val="150000"/>
              </a:lnSpc>
              <a:spcBef>
                <a:spcPts val="0"/>
              </a:spcBef>
              <a:spcAft>
                <a:spcPts val="0"/>
              </a:spcAft>
              <a:defRPr/>
            </a:pPr>
            <a:r>
              <a:rPr lang="en-US" sz="2800" b="1">
                <a:solidFill>
                  <a:schemeClr val="bg2">
                    <a:lumMod val="50000"/>
                  </a:schemeClr>
                </a:solidFill>
                <a:latin typeface="+mj-lt"/>
                <a:ea typeface="Roboto" panose="02000000000000000000" pitchFamily="2" charset="0"/>
                <a:cs typeface="Open Sans Light" panose="020B0306030504020204" pitchFamily="34" charset="0"/>
              </a:rPr>
              <a:t>SERVICES NAME</a:t>
            </a:r>
          </a:p>
          <a:p>
            <a:pPr algn="ctr" defTabSz="1765901" eaLnBrk="1" fontAlgn="auto" hangingPunct="1">
              <a:lnSpc>
                <a:spcPct val="150000"/>
              </a:lnSpc>
              <a:spcBef>
                <a:spcPts val="0"/>
              </a:spcBef>
              <a:spcAft>
                <a:spcPts val="0"/>
              </a:spcAft>
              <a:defRPr/>
            </a:pPr>
            <a:endParaRPr lang="en-US" sz="800" b="1">
              <a:solidFill>
                <a:schemeClr val="bg2">
                  <a:lumMod val="50000"/>
                </a:schemeClr>
              </a:solidFill>
              <a:latin typeface="+mj-lt"/>
              <a:ea typeface="Roboto" panose="02000000000000000000" pitchFamily="2" charset="0"/>
              <a:cs typeface="Open Sans Light" panose="020B0306030504020204" pitchFamily="34" charset="0"/>
            </a:endParaRPr>
          </a:p>
          <a:p>
            <a:pPr algn="ctr" defTabSz="1765901" eaLnBrk="1" fontAlgn="auto" hangingPunct="1">
              <a:lnSpc>
                <a:spcPct val="150000"/>
              </a:lnSpc>
              <a:spcBef>
                <a:spcPts val="0"/>
              </a:spcBef>
              <a:spcAft>
                <a:spcPts val="0"/>
              </a:spcAft>
              <a:defRPr/>
            </a:pPr>
            <a:r>
              <a:rPr lang="en-US" sz="1800">
                <a:solidFill>
                  <a:schemeClr val="bg2">
                    <a:lumMod val="50000"/>
                  </a:schemeClr>
                </a:solidFill>
                <a:latin typeface="+mj-lt"/>
                <a:ea typeface="Roboto Light" panose="02000000000000000000" pitchFamily="2" charset="0"/>
                <a:cs typeface="Open Sans Light" panose="020B0306030504020204" pitchFamily="34" charset="0"/>
              </a:rPr>
              <a:t>Quickly repurpose top-line innovation before global communities. </a:t>
            </a:r>
          </a:p>
        </p:txBody>
      </p:sp>
      <p:sp>
        <p:nvSpPr>
          <p:cNvPr id="33" name="Rectangle 13"/>
          <p:cNvSpPr/>
          <p:nvPr userDrawn="1"/>
        </p:nvSpPr>
        <p:spPr>
          <a:xfrm>
            <a:off x="13721212" y="10441995"/>
            <a:ext cx="3986212" cy="1754188"/>
          </a:xfrm>
          <a:prstGeom prst="rect">
            <a:avLst/>
          </a:prstGeom>
        </p:spPr>
        <p:txBody>
          <a:bodyPr>
            <a:spAutoFit/>
          </a:bodyPr>
          <a:lstStyle/>
          <a:p>
            <a:pPr algn="ctr" defTabSz="1765901" eaLnBrk="1" fontAlgn="auto" hangingPunct="1">
              <a:lnSpc>
                <a:spcPct val="150000"/>
              </a:lnSpc>
              <a:spcBef>
                <a:spcPts val="0"/>
              </a:spcBef>
              <a:spcAft>
                <a:spcPts val="0"/>
              </a:spcAft>
              <a:defRPr/>
            </a:pPr>
            <a:r>
              <a:rPr lang="en-US" sz="2800" b="1">
                <a:solidFill>
                  <a:schemeClr val="bg2">
                    <a:lumMod val="50000"/>
                  </a:schemeClr>
                </a:solidFill>
                <a:latin typeface="+mj-lt"/>
                <a:ea typeface="Roboto" panose="02000000000000000000" pitchFamily="2" charset="0"/>
                <a:cs typeface="Open Sans Light" panose="020B0306030504020204" pitchFamily="34" charset="0"/>
              </a:rPr>
              <a:t>SERVICES NAME</a:t>
            </a:r>
          </a:p>
          <a:p>
            <a:pPr algn="ctr" defTabSz="1765901" eaLnBrk="1" fontAlgn="auto" hangingPunct="1">
              <a:lnSpc>
                <a:spcPct val="150000"/>
              </a:lnSpc>
              <a:spcBef>
                <a:spcPts val="0"/>
              </a:spcBef>
              <a:spcAft>
                <a:spcPts val="0"/>
              </a:spcAft>
              <a:defRPr/>
            </a:pPr>
            <a:endParaRPr lang="en-US" sz="800" b="1">
              <a:solidFill>
                <a:schemeClr val="bg2">
                  <a:lumMod val="50000"/>
                </a:schemeClr>
              </a:solidFill>
              <a:latin typeface="+mj-lt"/>
              <a:ea typeface="Roboto" panose="02000000000000000000" pitchFamily="2" charset="0"/>
              <a:cs typeface="Open Sans Light" panose="020B0306030504020204" pitchFamily="34" charset="0"/>
            </a:endParaRPr>
          </a:p>
          <a:p>
            <a:pPr algn="ctr" defTabSz="1765901" eaLnBrk="1" fontAlgn="auto" hangingPunct="1">
              <a:lnSpc>
                <a:spcPct val="150000"/>
              </a:lnSpc>
              <a:spcBef>
                <a:spcPts val="0"/>
              </a:spcBef>
              <a:spcAft>
                <a:spcPts val="0"/>
              </a:spcAft>
              <a:defRPr/>
            </a:pPr>
            <a:r>
              <a:rPr lang="en-US" sz="1800">
                <a:solidFill>
                  <a:schemeClr val="bg2">
                    <a:lumMod val="50000"/>
                  </a:schemeClr>
                </a:solidFill>
                <a:latin typeface="+mj-lt"/>
                <a:ea typeface="Roboto Light" panose="02000000000000000000" pitchFamily="2" charset="0"/>
                <a:cs typeface="Open Sans Light" panose="020B0306030504020204" pitchFamily="34" charset="0"/>
              </a:rPr>
              <a:t>Quickly repurpose top-line innovation before global communities. </a:t>
            </a:r>
          </a:p>
        </p:txBody>
      </p:sp>
      <p:sp>
        <p:nvSpPr>
          <p:cNvPr id="34" name="Rectangle 14"/>
          <p:cNvSpPr/>
          <p:nvPr userDrawn="1"/>
        </p:nvSpPr>
        <p:spPr>
          <a:xfrm>
            <a:off x="19086962" y="10441995"/>
            <a:ext cx="3986212" cy="1754188"/>
          </a:xfrm>
          <a:prstGeom prst="rect">
            <a:avLst/>
          </a:prstGeom>
        </p:spPr>
        <p:txBody>
          <a:bodyPr>
            <a:spAutoFit/>
          </a:bodyPr>
          <a:lstStyle/>
          <a:p>
            <a:pPr algn="ctr" defTabSz="1765901" eaLnBrk="1" fontAlgn="auto" hangingPunct="1">
              <a:lnSpc>
                <a:spcPct val="150000"/>
              </a:lnSpc>
              <a:spcBef>
                <a:spcPts val="0"/>
              </a:spcBef>
              <a:spcAft>
                <a:spcPts val="0"/>
              </a:spcAft>
              <a:defRPr/>
            </a:pPr>
            <a:r>
              <a:rPr lang="en-US" sz="2800" b="1">
                <a:solidFill>
                  <a:schemeClr val="bg2">
                    <a:lumMod val="50000"/>
                  </a:schemeClr>
                </a:solidFill>
                <a:latin typeface="+mj-lt"/>
                <a:ea typeface="Roboto" panose="02000000000000000000" pitchFamily="2" charset="0"/>
                <a:cs typeface="Open Sans Light" panose="020B0306030504020204" pitchFamily="34" charset="0"/>
              </a:rPr>
              <a:t>SERVICES NAME</a:t>
            </a:r>
          </a:p>
          <a:p>
            <a:pPr algn="ctr" defTabSz="1765901" eaLnBrk="1" fontAlgn="auto" hangingPunct="1">
              <a:lnSpc>
                <a:spcPct val="150000"/>
              </a:lnSpc>
              <a:spcBef>
                <a:spcPts val="0"/>
              </a:spcBef>
              <a:spcAft>
                <a:spcPts val="0"/>
              </a:spcAft>
              <a:defRPr/>
            </a:pPr>
            <a:endParaRPr lang="en-US" sz="800" b="1">
              <a:solidFill>
                <a:schemeClr val="bg2">
                  <a:lumMod val="50000"/>
                </a:schemeClr>
              </a:solidFill>
              <a:latin typeface="+mj-lt"/>
              <a:ea typeface="Roboto" panose="02000000000000000000" pitchFamily="2" charset="0"/>
              <a:cs typeface="Open Sans Light" panose="020B0306030504020204" pitchFamily="34" charset="0"/>
            </a:endParaRPr>
          </a:p>
          <a:p>
            <a:pPr algn="ctr" defTabSz="1765901" eaLnBrk="1" fontAlgn="auto" hangingPunct="1">
              <a:lnSpc>
                <a:spcPct val="150000"/>
              </a:lnSpc>
              <a:spcBef>
                <a:spcPts val="0"/>
              </a:spcBef>
              <a:spcAft>
                <a:spcPts val="0"/>
              </a:spcAft>
              <a:defRPr/>
            </a:pPr>
            <a:r>
              <a:rPr lang="en-US" sz="1800">
                <a:solidFill>
                  <a:schemeClr val="bg2">
                    <a:lumMod val="50000"/>
                  </a:schemeClr>
                </a:solidFill>
                <a:latin typeface="+mj-lt"/>
                <a:ea typeface="Roboto Light" panose="02000000000000000000" pitchFamily="2" charset="0"/>
                <a:cs typeface="Open Sans Light" panose="020B0306030504020204" pitchFamily="34" charset="0"/>
              </a:rPr>
              <a:t>Quickly repurpose top-line innovation before global communities. </a:t>
            </a:r>
          </a:p>
        </p:txBody>
      </p:sp>
      <p:grpSp>
        <p:nvGrpSpPr>
          <p:cNvPr id="35" name="Group 17"/>
          <p:cNvGrpSpPr>
            <a:grpSpLocks/>
          </p:cNvGrpSpPr>
          <p:nvPr userDrawn="1"/>
        </p:nvGrpSpPr>
        <p:grpSpPr bwMode="auto">
          <a:xfrm>
            <a:off x="10347774" y="4684132"/>
            <a:ext cx="5438324" cy="369332"/>
            <a:chOff x="1387871" y="3280877"/>
            <a:chExt cx="5438701" cy="368778"/>
          </a:xfrm>
        </p:grpSpPr>
        <p:sp>
          <p:nvSpPr>
            <p:cNvPr id="36" name="Rounded Rectangle 18"/>
            <p:cNvSpPr/>
            <p:nvPr/>
          </p:nvSpPr>
          <p:spPr>
            <a:xfrm>
              <a:off x="1387871" y="3358547"/>
              <a:ext cx="214328" cy="213991"/>
            </a:xfrm>
            <a:prstGeom prst="roundRect">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endParaRPr lang="en-US" sz="3476"/>
            </a:p>
          </p:txBody>
        </p:sp>
        <p:sp>
          <p:nvSpPr>
            <p:cNvPr id="37" name="TextBox 19"/>
            <p:cNvSpPr txBox="1"/>
            <p:nvPr/>
          </p:nvSpPr>
          <p:spPr>
            <a:xfrm>
              <a:off x="1767310" y="3280877"/>
              <a:ext cx="1890392" cy="368778"/>
            </a:xfrm>
            <a:prstGeom prst="rect">
              <a:avLst/>
            </a:prstGeom>
            <a:noFill/>
          </p:spPr>
          <p:txBody>
            <a:bodyPr wrap="none">
              <a:spAutoFit/>
            </a:bodyPr>
            <a:lstStyle/>
            <a:p>
              <a:pPr defTabSz="1765901" eaLnBrk="1" fontAlgn="auto" hangingPunct="1">
                <a:spcBef>
                  <a:spcPts val="0"/>
                </a:spcBef>
                <a:spcAft>
                  <a:spcPts val="0"/>
                </a:spcAft>
                <a:defRPr/>
              </a:pPr>
              <a:r>
                <a:rPr lang="en-US" sz="1800" dirty="0">
                  <a:solidFill>
                    <a:schemeClr val="bg2">
                      <a:lumMod val="50000"/>
                    </a:schemeClr>
                  </a:solidFill>
                  <a:latin typeface="+mj-lt"/>
                  <a:ea typeface="Roboto Light" panose="02000000000000000000" pitchFamily="2" charset="0"/>
                </a:rPr>
                <a:t>The Chart Name</a:t>
              </a:r>
            </a:p>
          </p:txBody>
        </p:sp>
        <p:sp>
          <p:nvSpPr>
            <p:cNvPr id="38" name="Rounded Rectangle 20"/>
            <p:cNvSpPr/>
            <p:nvPr/>
          </p:nvSpPr>
          <p:spPr>
            <a:xfrm>
              <a:off x="4556741" y="3358547"/>
              <a:ext cx="212740" cy="213991"/>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endParaRPr lang="en-US" sz="3476"/>
            </a:p>
          </p:txBody>
        </p:sp>
        <p:sp>
          <p:nvSpPr>
            <p:cNvPr id="40" name="TextBox 21"/>
            <p:cNvSpPr txBox="1"/>
            <p:nvPr/>
          </p:nvSpPr>
          <p:spPr>
            <a:xfrm>
              <a:off x="4936180" y="3280877"/>
              <a:ext cx="1890392" cy="368778"/>
            </a:xfrm>
            <a:prstGeom prst="rect">
              <a:avLst/>
            </a:prstGeom>
            <a:noFill/>
          </p:spPr>
          <p:txBody>
            <a:bodyPr wrap="none">
              <a:spAutoFit/>
            </a:bodyPr>
            <a:lstStyle/>
            <a:p>
              <a:pPr defTabSz="1765901" eaLnBrk="1" fontAlgn="auto" hangingPunct="1">
                <a:spcBef>
                  <a:spcPts val="0"/>
                </a:spcBef>
                <a:spcAft>
                  <a:spcPts val="0"/>
                </a:spcAft>
                <a:defRPr/>
              </a:pPr>
              <a:r>
                <a:rPr lang="en-US" sz="1800">
                  <a:solidFill>
                    <a:schemeClr val="bg2">
                      <a:lumMod val="50000"/>
                    </a:schemeClr>
                  </a:solidFill>
                  <a:latin typeface="+mj-lt"/>
                  <a:ea typeface="Roboto Light" panose="02000000000000000000" pitchFamily="2" charset="0"/>
                </a:rPr>
                <a:t>The Chart Name</a:t>
              </a:r>
            </a:p>
          </p:txBody>
        </p:sp>
      </p:grpSp>
      <p:pic>
        <p:nvPicPr>
          <p:cNvPr id="41" name="Picture 18">
            <a:extLst>
              <a:ext uri="{FF2B5EF4-FFF2-40B4-BE49-F238E27FC236}">
                <a16:creationId xmlns:a16="http://schemas.microsoft.com/office/drawing/2014/main" id="{B518C47B-CB53-4DAA-AD40-F8F887DD0DA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42" name="Segnaposto testo 5">
            <a:extLst>
              <a:ext uri="{FF2B5EF4-FFF2-40B4-BE49-F238E27FC236}">
                <a16:creationId xmlns:a16="http://schemas.microsoft.com/office/drawing/2014/main" id="{25D1D1A4-4298-481E-827A-355EE82E4719}"/>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43" name="Segnaposto testo 7">
            <a:extLst>
              <a:ext uri="{FF2B5EF4-FFF2-40B4-BE49-F238E27FC236}">
                <a16:creationId xmlns:a16="http://schemas.microsoft.com/office/drawing/2014/main" id="{BCC8C929-9268-4997-AF0B-C3573E4E8EA4}"/>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3888707263"/>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ati 13">
    <p:spTree>
      <p:nvGrpSpPr>
        <p:cNvPr id="1" name=""/>
        <p:cNvGrpSpPr/>
        <p:nvPr/>
      </p:nvGrpSpPr>
      <p:grpSpPr>
        <a:xfrm>
          <a:off x="0" y="0"/>
          <a:ext cx="0" cy="0"/>
          <a:chOff x="0" y="0"/>
          <a:chExt cx="0" cy="0"/>
        </a:xfrm>
      </p:grpSpPr>
      <p:grpSp>
        <p:nvGrpSpPr>
          <p:cNvPr id="4" name="Gruppo 3"/>
          <p:cNvGrpSpPr/>
          <p:nvPr userDrawn="1"/>
        </p:nvGrpSpPr>
        <p:grpSpPr>
          <a:xfrm>
            <a:off x="2254251" y="3270702"/>
            <a:ext cx="10225088" cy="9635673"/>
            <a:chOff x="2855264" y="2588184"/>
            <a:chExt cx="10935747" cy="10265181"/>
          </a:xfrm>
        </p:grpSpPr>
        <p:sp>
          <p:nvSpPr>
            <p:cNvPr id="41" name="Freeform 3"/>
            <p:cNvSpPr/>
            <p:nvPr userDrawn="1"/>
          </p:nvSpPr>
          <p:spPr>
            <a:xfrm>
              <a:off x="7016617" y="2588184"/>
              <a:ext cx="2583755" cy="2350484"/>
            </a:xfrm>
            <a:custGeom>
              <a:avLst/>
              <a:gdLst>
                <a:gd name="connsiteX0" fmla="*/ 0 w 1887585"/>
                <a:gd name="connsiteY0" fmla="*/ 1359556 h 1359556"/>
                <a:gd name="connsiteX1" fmla="*/ 943790 w 1887585"/>
                <a:gd name="connsiteY1" fmla="*/ 0 h 1359556"/>
                <a:gd name="connsiteX2" fmla="*/ 943795 w 1887585"/>
                <a:gd name="connsiteY2" fmla="*/ 0 h 1359556"/>
                <a:gd name="connsiteX3" fmla="*/ 1887585 w 1887585"/>
                <a:gd name="connsiteY3" fmla="*/ 1359556 h 1359556"/>
                <a:gd name="connsiteX4" fmla="*/ 0 w 1887585"/>
                <a:gd name="connsiteY4" fmla="*/ 1359556 h 1359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585" h="1359556">
                  <a:moveTo>
                    <a:pt x="0" y="1359556"/>
                  </a:moveTo>
                  <a:lnTo>
                    <a:pt x="943790" y="0"/>
                  </a:lnTo>
                  <a:lnTo>
                    <a:pt x="943795" y="0"/>
                  </a:lnTo>
                  <a:lnTo>
                    <a:pt x="1887585" y="1359556"/>
                  </a:lnTo>
                  <a:lnTo>
                    <a:pt x="0" y="1359556"/>
                  </a:lnTo>
                  <a:close/>
                </a:path>
              </a:pathLst>
            </a:custGeom>
            <a:solidFill>
              <a:srgbClr val="A70C35"/>
            </a:solidFill>
            <a:ln w="76200">
              <a:noFill/>
            </a:ln>
            <a:effectLst/>
          </p:spPr>
          <p:style>
            <a:lnRef idx="2">
              <a:scrgbClr r="0" g="0" b="0"/>
            </a:lnRef>
            <a:fillRef idx="1">
              <a:scrgbClr r="0" g="0" b="0"/>
            </a:fillRef>
            <a:effectRef idx="0">
              <a:schemeClr val="dk2">
                <a:hueOff val="0"/>
                <a:satOff val="0"/>
                <a:lumOff val="0"/>
                <a:alphaOff val="0"/>
              </a:schemeClr>
            </a:effectRef>
            <a:fontRef idx="minor">
              <a:schemeClr val="lt1"/>
            </a:fontRef>
          </p:style>
          <p:txBody>
            <a:bodyPr lIns="15240" tIns="457200" rIns="15240" bIns="91440" spcCol="1270" anchor="b"/>
            <a:lstStyle/>
            <a:p>
              <a:pPr algn="ctr" defTabSz="533400" eaLnBrk="1" fontAlgn="auto" hangingPunct="1">
                <a:lnSpc>
                  <a:spcPct val="90000"/>
                </a:lnSpc>
                <a:spcAft>
                  <a:spcPct val="35000"/>
                </a:spcAft>
                <a:defRPr/>
              </a:pPr>
              <a:endParaRPr lang="en-US" sz="3600" b="1">
                <a:solidFill>
                  <a:schemeClr val="tx2"/>
                </a:solidFill>
                <a:latin typeface="Roboto" panose="02000000000000000000" pitchFamily="2" charset="0"/>
                <a:ea typeface="Roboto" panose="02000000000000000000" pitchFamily="2" charset="0"/>
                <a:cs typeface="Roboto" panose="02000000000000000000" pitchFamily="2" charset="0"/>
              </a:endParaRPr>
            </a:p>
          </p:txBody>
        </p:sp>
        <p:sp>
          <p:nvSpPr>
            <p:cNvPr id="42" name="Freeform 4"/>
            <p:cNvSpPr/>
            <p:nvPr userDrawn="1"/>
          </p:nvSpPr>
          <p:spPr>
            <a:xfrm>
              <a:off x="6198699" y="5031703"/>
              <a:ext cx="4219592" cy="1487180"/>
            </a:xfrm>
            <a:custGeom>
              <a:avLst/>
              <a:gdLst>
                <a:gd name="connsiteX0" fmla="*/ 0 w 3082593"/>
                <a:gd name="connsiteY0" fmla="*/ 860718 h 860718"/>
                <a:gd name="connsiteX1" fmla="*/ 597502 w 3082593"/>
                <a:gd name="connsiteY1" fmla="*/ 0 h 860718"/>
                <a:gd name="connsiteX2" fmla="*/ 2485091 w 3082593"/>
                <a:gd name="connsiteY2" fmla="*/ 0 h 860718"/>
                <a:gd name="connsiteX3" fmla="*/ 3082593 w 3082593"/>
                <a:gd name="connsiteY3" fmla="*/ 860718 h 860718"/>
                <a:gd name="connsiteX4" fmla="*/ 0 w 3082593"/>
                <a:gd name="connsiteY4" fmla="*/ 860718 h 86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2593" h="860718">
                  <a:moveTo>
                    <a:pt x="0" y="860718"/>
                  </a:moveTo>
                  <a:lnTo>
                    <a:pt x="597502" y="0"/>
                  </a:lnTo>
                  <a:lnTo>
                    <a:pt x="2485091" y="0"/>
                  </a:lnTo>
                  <a:lnTo>
                    <a:pt x="3082593" y="860718"/>
                  </a:lnTo>
                  <a:lnTo>
                    <a:pt x="0" y="860718"/>
                  </a:lnTo>
                  <a:close/>
                </a:path>
              </a:pathLst>
            </a:custGeom>
            <a:solidFill>
              <a:srgbClr val="D28398"/>
            </a:solidFill>
            <a:ln w="76200">
              <a:noFill/>
            </a:ln>
            <a:effectLst/>
          </p:spPr>
          <p:style>
            <a:lnRef idx="2">
              <a:scrgbClr r="0" g="0" b="0"/>
            </a:lnRef>
            <a:fillRef idx="1">
              <a:scrgbClr r="0" g="0" b="0"/>
            </a:fillRef>
            <a:effectRef idx="0">
              <a:schemeClr val="dk2">
                <a:hueOff val="0"/>
                <a:satOff val="0"/>
                <a:lumOff val="0"/>
                <a:alphaOff val="0"/>
              </a:schemeClr>
            </a:effectRef>
            <a:fontRef idx="minor">
              <a:schemeClr val="lt1"/>
            </a:fontRef>
          </p:style>
          <p:txBody>
            <a:bodyPr lIns="554694" tIns="15240" rIns="554694" bIns="91440" spcCol="1270" anchor="b"/>
            <a:lstStyle/>
            <a:p>
              <a:pPr algn="ctr" defTabSz="533400" eaLnBrk="1" fontAlgn="auto" hangingPunct="1">
                <a:lnSpc>
                  <a:spcPct val="90000"/>
                </a:lnSpc>
                <a:spcAft>
                  <a:spcPct val="35000"/>
                </a:spcAft>
                <a:defRPr/>
              </a:pPr>
              <a:endParaRPr lang="en-US" sz="3600" b="1">
                <a:solidFill>
                  <a:schemeClr val="tx2"/>
                </a:solidFill>
                <a:latin typeface="Roboto" panose="02000000000000000000" pitchFamily="2" charset="0"/>
                <a:ea typeface="Roboto" panose="02000000000000000000" pitchFamily="2" charset="0"/>
                <a:cs typeface="Roboto" panose="02000000000000000000" pitchFamily="2" charset="0"/>
              </a:endParaRPr>
            </a:p>
          </p:txBody>
        </p:sp>
        <p:sp>
          <p:nvSpPr>
            <p:cNvPr id="43" name="Freeform 5"/>
            <p:cNvSpPr/>
            <p:nvPr userDrawn="1"/>
          </p:nvSpPr>
          <p:spPr>
            <a:xfrm>
              <a:off x="5391123" y="6611917"/>
              <a:ext cx="5854345" cy="1488549"/>
            </a:xfrm>
            <a:custGeom>
              <a:avLst/>
              <a:gdLst>
                <a:gd name="connsiteX0" fmla="*/ 0 w 4277600"/>
                <a:gd name="connsiteY0" fmla="*/ 860718 h 860718"/>
                <a:gd name="connsiteX1" fmla="*/ 597502 w 4277600"/>
                <a:gd name="connsiteY1" fmla="*/ 0 h 860718"/>
                <a:gd name="connsiteX2" fmla="*/ 3680098 w 4277600"/>
                <a:gd name="connsiteY2" fmla="*/ 0 h 860718"/>
                <a:gd name="connsiteX3" fmla="*/ 4277600 w 4277600"/>
                <a:gd name="connsiteY3" fmla="*/ 860718 h 860718"/>
                <a:gd name="connsiteX4" fmla="*/ 0 w 4277600"/>
                <a:gd name="connsiteY4" fmla="*/ 860718 h 86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7600" h="860718">
                  <a:moveTo>
                    <a:pt x="0" y="860718"/>
                  </a:moveTo>
                  <a:lnTo>
                    <a:pt x="597502" y="0"/>
                  </a:lnTo>
                  <a:lnTo>
                    <a:pt x="3680098" y="0"/>
                  </a:lnTo>
                  <a:lnTo>
                    <a:pt x="4277600" y="860718"/>
                  </a:lnTo>
                  <a:lnTo>
                    <a:pt x="0" y="860718"/>
                  </a:lnTo>
                  <a:close/>
                </a:path>
              </a:pathLst>
            </a:custGeom>
            <a:solidFill>
              <a:srgbClr val="D7A9B5"/>
            </a:solidFill>
            <a:ln w="76200">
              <a:noFill/>
            </a:ln>
            <a:effectLst/>
          </p:spPr>
          <p:style>
            <a:lnRef idx="2">
              <a:scrgbClr r="0" g="0" b="0"/>
            </a:lnRef>
            <a:fillRef idx="1">
              <a:scrgbClr r="0" g="0" b="0"/>
            </a:fillRef>
            <a:effectRef idx="0">
              <a:schemeClr val="dk2">
                <a:hueOff val="0"/>
                <a:satOff val="0"/>
                <a:lumOff val="0"/>
                <a:alphaOff val="0"/>
              </a:schemeClr>
            </a:effectRef>
            <a:fontRef idx="minor">
              <a:schemeClr val="lt1"/>
            </a:fontRef>
          </p:style>
          <p:txBody>
            <a:bodyPr lIns="763820" tIns="15240" rIns="763820" bIns="91440" spcCol="1270" anchor="b"/>
            <a:lstStyle/>
            <a:p>
              <a:pPr algn="ctr" defTabSz="533400" eaLnBrk="1" fontAlgn="auto" hangingPunct="1">
                <a:lnSpc>
                  <a:spcPct val="90000"/>
                </a:lnSpc>
                <a:spcAft>
                  <a:spcPct val="35000"/>
                </a:spcAft>
                <a:defRPr/>
              </a:pPr>
              <a:endParaRPr lang="en-US" sz="3600" b="1">
                <a:solidFill>
                  <a:schemeClr val="tx2"/>
                </a:solidFill>
                <a:latin typeface="Roboto" panose="02000000000000000000" pitchFamily="2" charset="0"/>
                <a:ea typeface="Roboto" panose="02000000000000000000" pitchFamily="2" charset="0"/>
                <a:cs typeface="Roboto" panose="02000000000000000000" pitchFamily="2" charset="0"/>
              </a:endParaRPr>
            </a:p>
          </p:txBody>
        </p:sp>
        <p:sp>
          <p:nvSpPr>
            <p:cNvPr id="44" name="Freeform 6"/>
            <p:cNvSpPr/>
            <p:nvPr userDrawn="1"/>
          </p:nvSpPr>
          <p:spPr>
            <a:xfrm>
              <a:off x="4562862" y="8193501"/>
              <a:ext cx="7490182" cy="1487181"/>
            </a:xfrm>
            <a:custGeom>
              <a:avLst/>
              <a:gdLst>
                <a:gd name="connsiteX0" fmla="*/ 0 w 5472608"/>
                <a:gd name="connsiteY0" fmla="*/ 860718 h 860718"/>
                <a:gd name="connsiteX1" fmla="*/ 597502 w 5472608"/>
                <a:gd name="connsiteY1" fmla="*/ 0 h 860718"/>
                <a:gd name="connsiteX2" fmla="*/ 4875106 w 5472608"/>
                <a:gd name="connsiteY2" fmla="*/ 0 h 860718"/>
                <a:gd name="connsiteX3" fmla="*/ 5472608 w 5472608"/>
                <a:gd name="connsiteY3" fmla="*/ 860718 h 860718"/>
                <a:gd name="connsiteX4" fmla="*/ 0 w 5472608"/>
                <a:gd name="connsiteY4" fmla="*/ 860718 h 86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2608" h="860718">
                  <a:moveTo>
                    <a:pt x="0" y="860718"/>
                  </a:moveTo>
                  <a:lnTo>
                    <a:pt x="597502" y="0"/>
                  </a:lnTo>
                  <a:lnTo>
                    <a:pt x="4875106" y="0"/>
                  </a:lnTo>
                  <a:lnTo>
                    <a:pt x="5472608" y="860718"/>
                  </a:lnTo>
                  <a:lnTo>
                    <a:pt x="0" y="860718"/>
                  </a:lnTo>
                  <a:close/>
                </a:path>
              </a:pathLst>
            </a:custGeom>
            <a:solidFill>
              <a:srgbClr val="BFBFBF"/>
            </a:solidFill>
            <a:ln w="76200">
              <a:noFill/>
            </a:ln>
            <a:effectLst/>
          </p:spPr>
          <p:style>
            <a:lnRef idx="2">
              <a:scrgbClr r="0" g="0" b="0"/>
            </a:lnRef>
            <a:fillRef idx="1">
              <a:scrgbClr r="0" g="0" b="0"/>
            </a:fillRef>
            <a:effectRef idx="0">
              <a:schemeClr val="dk2">
                <a:hueOff val="0"/>
                <a:satOff val="0"/>
                <a:lumOff val="0"/>
                <a:alphaOff val="0"/>
              </a:schemeClr>
            </a:effectRef>
            <a:fontRef idx="minor">
              <a:schemeClr val="lt1"/>
            </a:fontRef>
          </p:style>
          <p:txBody>
            <a:bodyPr lIns="972946" tIns="15240" rIns="972947" bIns="91440" spcCol="1270" anchor="b"/>
            <a:lstStyle/>
            <a:p>
              <a:pPr algn="ctr" defTabSz="533400" eaLnBrk="1" fontAlgn="auto" hangingPunct="1">
                <a:lnSpc>
                  <a:spcPct val="90000"/>
                </a:lnSpc>
                <a:spcAft>
                  <a:spcPct val="35000"/>
                </a:spcAft>
                <a:defRPr/>
              </a:pPr>
              <a:endParaRPr lang="en-US" sz="3600" b="1">
                <a:solidFill>
                  <a:schemeClr val="tx2"/>
                </a:solidFill>
                <a:latin typeface="Roboto" panose="02000000000000000000" pitchFamily="2" charset="0"/>
                <a:ea typeface="Roboto" panose="02000000000000000000" pitchFamily="2" charset="0"/>
                <a:cs typeface="Roboto" panose="02000000000000000000" pitchFamily="2" charset="0"/>
              </a:endParaRPr>
            </a:p>
          </p:txBody>
        </p:sp>
        <p:sp>
          <p:nvSpPr>
            <p:cNvPr id="45" name="Freeform 6"/>
            <p:cNvSpPr/>
            <p:nvPr userDrawn="1"/>
          </p:nvSpPr>
          <p:spPr>
            <a:xfrm>
              <a:off x="3705188" y="9773718"/>
              <a:ext cx="9226216" cy="1500434"/>
            </a:xfrm>
            <a:custGeom>
              <a:avLst/>
              <a:gdLst>
                <a:gd name="connsiteX0" fmla="*/ 0 w 5472608"/>
                <a:gd name="connsiteY0" fmla="*/ 860718 h 860718"/>
                <a:gd name="connsiteX1" fmla="*/ 597502 w 5472608"/>
                <a:gd name="connsiteY1" fmla="*/ 0 h 860718"/>
                <a:gd name="connsiteX2" fmla="*/ 4875106 w 5472608"/>
                <a:gd name="connsiteY2" fmla="*/ 0 h 860718"/>
                <a:gd name="connsiteX3" fmla="*/ 5472608 w 5472608"/>
                <a:gd name="connsiteY3" fmla="*/ 860718 h 860718"/>
                <a:gd name="connsiteX4" fmla="*/ 0 w 5472608"/>
                <a:gd name="connsiteY4" fmla="*/ 860718 h 860718"/>
                <a:gd name="connsiteX0" fmla="*/ 0 w 6528004"/>
                <a:gd name="connsiteY0" fmla="*/ 860718 h 868388"/>
                <a:gd name="connsiteX1" fmla="*/ 597502 w 6528004"/>
                <a:gd name="connsiteY1" fmla="*/ 0 h 868388"/>
                <a:gd name="connsiteX2" fmla="*/ 4875106 w 6528004"/>
                <a:gd name="connsiteY2" fmla="*/ 0 h 868388"/>
                <a:gd name="connsiteX3" fmla="*/ 6528004 w 6528004"/>
                <a:gd name="connsiteY3" fmla="*/ 868388 h 868388"/>
                <a:gd name="connsiteX4" fmla="*/ 0 w 6528004"/>
                <a:gd name="connsiteY4" fmla="*/ 860718 h 868388"/>
                <a:gd name="connsiteX0" fmla="*/ 0 w 6528004"/>
                <a:gd name="connsiteY0" fmla="*/ 860718 h 868388"/>
                <a:gd name="connsiteX1" fmla="*/ 597502 w 6528004"/>
                <a:gd name="connsiteY1" fmla="*/ 0 h 868388"/>
                <a:gd name="connsiteX2" fmla="*/ 4875106 w 6528004"/>
                <a:gd name="connsiteY2" fmla="*/ 0 h 868388"/>
                <a:gd name="connsiteX3" fmla="*/ 6528004 w 6528004"/>
                <a:gd name="connsiteY3" fmla="*/ 868388 h 868388"/>
                <a:gd name="connsiteX4" fmla="*/ 0 w 6528004"/>
                <a:gd name="connsiteY4" fmla="*/ 860718 h 868388"/>
                <a:gd name="connsiteX0" fmla="*/ 0 w 6528004"/>
                <a:gd name="connsiteY0" fmla="*/ 860718 h 868388"/>
                <a:gd name="connsiteX1" fmla="*/ 597502 w 6528004"/>
                <a:gd name="connsiteY1" fmla="*/ 0 h 868388"/>
                <a:gd name="connsiteX2" fmla="*/ 6124154 w 6528004"/>
                <a:gd name="connsiteY2" fmla="*/ 7670 h 868388"/>
                <a:gd name="connsiteX3" fmla="*/ 6528004 w 6528004"/>
                <a:gd name="connsiteY3" fmla="*/ 868388 h 868388"/>
                <a:gd name="connsiteX4" fmla="*/ 0 w 6528004"/>
                <a:gd name="connsiteY4" fmla="*/ 860718 h 868388"/>
                <a:gd name="connsiteX0" fmla="*/ 0 w 6741020"/>
                <a:gd name="connsiteY0" fmla="*/ 860718 h 868388"/>
                <a:gd name="connsiteX1" fmla="*/ 597502 w 6741020"/>
                <a:gd name="connsiteY1" fmla="*/ 0 h 868388"/>
                <a:gd name="connsiteX2" fmla="*/ 6124154 w 6741020"/>
                <a:gd name="connsiteY2" fmla="*/ 7670 h 868388"/>
                <a:gd name="connsiteX3" fmla="*/ 6741020 w 6741020"/>
                <a:gd name="connsiteY3" fmla="*/ 868388 h 868388"/>
                <a:gd name="connsiteX4" fmla="*/ 0 w 6741020"/>
                <a:gd name="connsiteY4" fmla="*/ 860718 h 868388"/>
                <a:gd name="connsiteX0" fmla="*/ 0 w 6741020"/>
                <a:gd name="connsiteY0" fmla="*/ 860718 h 868388"/>
                <a:gd name="connsiteX1" fmla="*/ 597502 w 6741020"/>
                <a:gd name="connsiteY1" fmla="*/ 0 h 868388"/>
                <a:gd name="connsiteX2" fmla="*/ 6133837 w 6741020"/>
                <a:gd name="connsiteY2" fmla="*/ 1 h 868388"/>
                <a:gd name="connsiteX3" fmla="*/ 6741020 w 6741020"/>
                <a:gd name="connsiteY3" fmla="*/ 868388 h 868388"/>
                <a:gd name="connsiteX4" fmla="*/ 0 w 6741020"/>
                <a:gd name="connsiteY4" fmla="*/ 860718 h 868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1020" h="868388">
                  <a:moveTo>
                    <a:pt x="0" y="860718"/>
                  </a:moveTo>
                  <a:lnTo>
                    <a:pt x="597502" y="0"/>
                  </a:lnTo>
                  <a:lnTo>
                    <a:pt x="6133837" y="1"/>
                  </a:lnTo>
                  <a:lnTo>
                    <a:pt x="6741020" y="868388"/>
                  </a:lnTo>
                  <a:lnTo>
                    <a:pt x="0" y="860718"/>
                  </a:lnTo>
                  <a:close/>
                </a:path>
              </a:pathLst>
            </a:custGeom>
            <a:solidFill>
              <a:srgbClr val="939393"/>
            </a:solidFill>
            <a:ln w="76200">
              <a:noFill/>
            </a:ln>
            <a:effectLst/>
          </p:spPr>
          <p:style>
            <a:lnRef idx="2">
              <a:scrgbClr r="0" g="0" b="0"/>
            </a:lnRef>
            <a:fillRef idx="1">
              <a:scrgbClr r="0" g="0" b="0"/>
            </a:fillRef>
            <a:effectRef idx="0">
              <a:schemeClr val="dk2">
                <a:hueOff val="0"/>
                <a:satOff val="0"/>
                <a:lumOff val="0"/>
                <a:alphaOff val="0"/>
              </a:schemeClr>
            </a:effectRef>
            <a:fontRef idx="minor">
              <a:schemeClr val="lt1"/>
            </a:fontRef>
          </p:style>
          <p:txBody>
            <a:bodyPr lIns="972946" tIns="15240" rIns="972947" bIns="91440" spcCol="1270" anchor="b"/>
            <a:lstStyle/>
            <a:p>
              <a:pPr algn="ctr" defTabSz="533400" eaLnBrk="1" fontAlgn="auto" hangingPunct="1">
                <a:lnSpc>
                  <a:spcPct val="90000"/>
                </a:lnSpc>
                <a:spcAft>
                  <a:spcPct val="35000"/>
                </a:spcAft>
                <a:defRPr/>
              </a:pPr>
              <a:endParaRPr lang="en-US" sz="3600" b="1">
                <a:solidFill>
                  <a:schemeClr val="tx2"/>
                </a:solidFill>
                <a:latin typeface="Roboto" panose="02000000000000000000" pitchFamily="2" charset="0"/>
                <a:ea typeface="Roboto" panose="02000000000000000000" pitchFamily="2" charset="0"/>
                <a:cs typeface="Roboto" panose="02000000000000000000" pitchFamily="2" charset="0"/>
              </a:endParaRPr>
            </a:p>
          </p:txBody>
        </p:sp>
        <p:sp>
          <p:nvSpPr>
            <p:cNvPr id="46" name="Freeform 6"/>
            <p:cNvSpPr/>
            <p:nvPr userDrawn="1"/>
          </p:nvSpPr>
          <p:spPr>
            <a:xfrm>
              <a:off x="2855264" y="11366184"/>
              <a:ext cx="10935747" cy="1487181"/>
            </a:xfrm>
            <a:custGeom>
              <a:avLst/>
              <a:gdLst>
                <a:gd name="connsiteX0" fmla="*/ 0 w 5472608"/>
                <a:gd name="connsiteY0" fmla="*/ 860718 h 860718"/>
                <a:gd name="connsiteX1" fmla="*/ 597502 w 5472608"/>
                <a:gd name="connsiteY1" fmla="*/ 0 h 860718"/>
                <a:gd name="connsiteX2" fmla="*/ 4875106 w 5472608"/>
                <a:gd name="connsiteY2" fmla="*/ 0 h 860718"/>
                <a:gd name="connsiteX3" fmla="*/ 5472608 w 5472608"/>
                <a:gd name="connsiteY3" fmla="*/ 860718 h 860718"/>
                <a:gd name="connsiteX4" fmla="*/ 0 w 5472608"/>
                <a:gd name="connsiteY4" fmla="*/ 860718 h 860718"/>
                <a:gd name="connsiteX0" fmla="*/ 0 w 6528004"/>
                <a:gd name="connsiteY0" fmla="*/ 860718 h 868388"/>
                <a:gd name="connsiteX1" fmla="*/ 597502 w 6528004"/>
                <a:gd name="connsiteY1" fmla="*/ 0 h 868388"/>
                <a:gd name="connsiteX2" fmla="*/ 4875106 w 6528004"/>
                <a:gd name="connsiteY2" fmla="*/ 0 h 868388"/>
                <a:gd name="connsiteX3" fmla="*/ 6528004 w 6528004"/>
                <a:gd name="connsiteY3" fmla="*/ 868388 h 868388"/>
                <a:gd name="connsiteX4" fmla="*/ 0 w 6528004"/>
                <a:gd name="connsiteY4" fmla="*/ 860718 h 868388"/>
                <a:gd name="connsiteX0" fmla="*/ 0 w 6528004"/>
                <a:gd name="connsiteY0" fmla="*/ 860718 h 868388"/>
                <a:gd name="connsiteX1" fmla="*/ 597502 w 6528004"/>
                <a:gd name="connsiteY1" fmla="*/ 0 h 868388"/>
                <a:gd name="connsiteX2" fmla="*/ 4875106 w 6528004"/>
                <a:gd name="connsiteY2" fmla="*/ 0 h 868388"/>
                <a:gd name="connsiteX3" fmla="*/ 6528004 w 6528004"/>
                <a:gd name="connsiteY3" fmla="*/ 868388 h 868388"/>
                <a:gd name="connsiteX4" fmla="*/ 0 w 6528004"/>
                <a:gd name="connsiteY4" fmla="*/ 860718 h 868388"/>
                <a:gd name="connsiteX0" fmla="*/ 0 w 6528004"/>
                <a:gd name="connsiteY0" fmla="*/ 860718 h 868388"/>
                <a:gd name="connsiteX1" fmla="*/ 597502 w 6528004"/>
                <a:gd name="connsiteY1" fmla="*/ 0 h 868388"/>
                <a:gd name="connsiteX2" fmla="*/ 6124154 w 6528004"/>
                <a:gd name="connsiteY2" fmla="*/ 7670 h 868388"/>
                <a:gd name="connsiteX3" fmla="*/ 6528004 w 6528004"/>
                <a:gd name="connsiteY3" fmla="*/ 868388 h 868388"/>
                <a:gd name="connsiteX4" fmla="*/ 0 w 6528004"/>
                <a:gd name="connsiteY4" fmla="*/ 860718 h 868388"/>
                <a:gd name="connsiteX0" fmla="*/ 0 w 6741020"/>
                <a:gd name="connsiteY0" fmla="*/ 860718 h 868388"/>
                <a:gd name="connsiteX1" fmla="*/ 597502 w 6741020"/>
                <a:gd name="connsiteY1" fmla="*/ 0 h 868388"/>
                <a:gd name="connsiteX2" fmla="*/ 6124154 w 6741020"/>
                <a:gd name="connsiteY2" fmla="*/ 7670 h 868388"/>
                <a:gd name="connsiteX3" fmla="*/ 6741020 w 6741020"/>
                <a:gd name="connsiteY3" fmla="*/ 868388 h 868388"/>
                <a:gd name="connsiteX4" fmla="*/ 0 w 6741020"/>
                <a:gd name="connsiteY4" fmla="*/ 860718 h 868388"/>
                <a:gd name="connsiteX0" fmla="*/ 0 w 6741020"/>
                <a:gd name="connsiteY0" fmla="*/ 860718 h 868388"/>
                <a:gd name="connsiteX1" fmla="*/ 597502 w 6741020"/>
                <a:gd name="connsiteY1" fmla="*/ 0 h 868388"/>
                <a:gd name="connsiteX2" fmla="*/ 6133837 w 6741020"/>
                <a:gd name="connsiteY2" fmla="*/ 1 h 868388"/>
                <a:gd name="connsiteX3" fmla="*/ 6741020 w 6741020"/>
                <a:gd name="connsiteY3" fmla="*/ 868388 h 868388"/>
                <a:gd name="connsiteX4" fmla="*/ 0 w 6741020"/>
                <a:gd name="connsiteY4" fmla="*/ 860718 h 868388"/>
                <a:gd name="connsiteX0" fmla="*/ 0 w 7431296"/>
                <a:gd name="connsiteY0" fmla="*/ 860718 h 868388"/>
                <a:gd name="connsiteX1" fmla="*/ 597502 w 7431296"/>
                <a:gd name="connsiteY1" fmla="*/ 0 h 868388"/>
                <a:gd name="connsiteX2" fmla="*/ 7431296 w 7431296"/>
                <a:gd name="connsiteY2" fmla="*/ 7671 h 868388"/>
                <a:gd name="connsiteX3" fmla="*/ 6741020 w 7431296"/>
                <a:gd name="connsiteY3" fmla="*/ 868388 h 868388"/>
                <a:gd name="connsiteX4" fmla="*/ 0 w 7431296"/>
                <a:gd name="connsiteY4" fmla="*/ 860718 h 868388"/>
                <a:gd name="connsiteX0" fmla="*/ 0 w 7990068"/>
                <a:gd name="connsiteY0" fmla="*/ 860718 h 860718"/>
                <a:gd name="connsiteX1" fmla="*/ 597502 w 7990068"/>
                <a:gd name="connsiteY1" fmla="*/ 0 h 860718"/>
                <a:gd name="connsiteX2" fmla="*/ 7431296 w 7990068"/>
                <a:gd name="connsiteY2" fmla="*/ 7671 h 860718"/>
                <a:gd name="connsiteX3" fmla="*/ 7990068 w 7990068"/>
                <a:gd name="connsiteY3" fmla="*/ 860718 h 860718"/>
                <a:gd name="connsiteX4" fmla="*/ 0 w 7990068"/>
                <a:gd name="connsiteY4" fmla="*/ 860718 h 860718"/>
                <a:gd name="connsiteX0" fmla="*/ 0 w 7990068"/>
                <a:gd name="connsiteY0" fmla="*/ 860718 h 860718"/>
                <a:gd name="connsiteX1" fmla="*/ 597502 w 7990068"/>
                <a:gd name="connsiteY1" fmla="*/ 0 h 860718"/>
                <a:gd name="connsiteX2" fmla="*/ 7392566 w 7990068"/>
                <a:gd name="connsiteY2" fmla="*/ 7671 h 860718"/>
                <a:gd name="connsiteX3" fmla="*/ 7990068 w 7990068"/>
                <a:gd name="connsiteY3" fmla="*/ 860718 h 860718"/>
                <a:gd name="connsiteX4" fmla="*/ 0 w 7990068"/>
                <a:gd name="connsiteY4" fmla="*/ 860718 h 86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90068" h="860718">
                  <a:moveTo>
                    <a:pt x="0" y="860718"/>
                  </a:moveTo>
                  <a:lnTo>
                    <a:pt x="597502" y="0"/>
                  </a:lnTo>
                  <a:lnTo>
                    <a:pt x="7392566" y="7671"/>
                  </a:lnTo>
                  <a:lnTo>
                    <a:pt x="7990068" y="860718"/>
                  </a:lnTo>
                  <a:lnTo>
                    <a:pt x="0" y="860718"/>
                  </a:lnTo>
                  <a:close/>
                </a:path>
              </a:pathLst>
            </a:custGeom>
            <a:solidFill>
              <a:srgbClr val="292929"/>
            </a:solidFill>
            <a:ln w="76200">
              <a:noFill/>
            </a:ln>
            <a:effectLst/>
          </p:spPr>
          <p:style>
            <a:lnRef idx="2">
              <a:scrgbClr r="0" g="0" b="0"/>
            </a:lnRef>
            <a:fillRef idx="1">
              <a:scrgbClr r="0" g="0" b="0"/>
            </a:fillRef>
            <a:effectRef idx="0">
              <a:schemeClr val="dk2">
                <a:hueOff val="0"/>
                <a:satOff val="0"/>
                <a:lumOff val="0"/>
                <a:alphaOff val="0"/>
              </a:schemeClr>
            </a:effectRef>
            <a:fontRef idx="minor">
              <a:schemeClr val="lt1"/>
            </a:fontRef>
          </p:style>
          <p:txBody>
            <a:bodyPr lIns="972946" tIns="15240" rIns="972947" bIns="91440" spcCol="1270" anchor="b"/>
            <a:lstStyle/>
            <a:p>
              <a:pPr algn="ctr" defTabSz="533400" eaLnBrk="1" fontAlgn="auto" hangingPunct="1">
                <a:lnSpc>
                  <a:spcPct val="90000"/>
                </a:lnSpc>
                <a:spcAft>
                  <a:spcPct val="35000"/>
                </a:spcAft>
                <a:defRPr/>
              </a:pPr>
              <a:endParaRPr lang="en-US" sz="3600" b="1">
                <a:solidFill>
                  <a:schemeClr val="tx2"/>
                </a:solidFill>
                <a:latin typeface="Roboto" panose="02000000000000000000" pitchFamily="2" charset="0"/>
                <a:ea typeface="Roboto" panose="02000000000000000000" pitchFamily="2" charset="0"/>
                <a:cs typeface="Roboto" panose="02000000000000000000" pitchFamily="2" charset="0"/>
              </a:endParaRPr>
            </a:p>
          </p:txBody>
        </p:sp>
      </p:grpSp>
      <p:sp>
        <p:nvSpPr>
          <p:cNvPr id="48" name="Rounded Rectangle 17"/>
          <p:cNvSpPr/>
          <p:nvPr userDrawn="1"/>
        </p:nvSpPr>
        <p:spPr>
          <a:xfrm>
            <a:off x="8942122" y="4392694"/>
            <a:ext cx="2733472" cy="592711"/>
          </a:xfrm>
          <a:prstGeom prst="roundRect">
            <a:avLst>
              <a:gd name="adj" fmla="val 0"/>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Arial" panose="020B0604020202020204" pitchFamily="34" charset="0"/>
                <a:ea typeface="Roboto Light" panose="02000000000000000000" pitchFamily="2" charset="0"/>
                <a:cs typeface="Arial" panose="020B0604020202020204" pitchFamily="34" charset="0"/>
              </a:rPr>
              <a:t>Chart</a:t>
            </a:r>
            <a:r>
              <a:rPr lang="en-US" sz="1800" dirty="0">
                <a:solidFill>
                  <a:schemeClr val="bg1"/>
                </a:solidFill>
                <a:latin typeface="Arial" panose="020B0604020202020204" pitchFamily="34" charset="0"/>
                <a:ea typeface="Roboto Light" panose="02000000000000000000" pitchFamily="2" charset="0"/>
                <a:cs typeface="Arial" panose="020B0604020202020204" pitchFamily="34" charset="0"/>
              </a:rPr>
              <a:t> Name</a:t>
            </a:r>
          </a:p>
        </p:txBody>
      </p:sp>
      <p:cxnSp>
        <p:nvCxnSpPr>
          <p:cNvPr id="49" name="Straight Connector 18"/>
          <p:cNvCxnSpPr/>
          <p:nvPr userDrawn="1"/>
        </p:nvCxnSpPr>
        <p:spPr>
          <a:xfrm flipV="1">
            <a:off x="7359841" y="4664766"/>
            <a:ext cx="2013802" cy="7424"/>
          </a:xfrm>
          <a:prstGeom prst="line">
            <a:avLst/>
          </a:prstGeom>
          <a:ln>
            <a:solidFill>
              <a:schemeClr val="bg2">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0" name="Rounded Rectangle 17"/>
          <p:cNvSpPr/>
          <p:nvPr userDrawn="1"/>
        </p:nvSpPr>
        <p:spPr>
          <a:xfrm>
            <a:off x="9553821" y="5941700"/>
            <a:ext cx="2733472" cy="592711"/>
          </a:xfrm>
          <a:prstGeom prst="roundRect">
            <a:avLst>
              <a:gd name="adj" fmla="val 0"/>
            </a:avLst>
          </a:prstGeom>
          <a:solidFill>
            <a:srgbClr val="D283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Arial" panose="020B0604020202020204" pitchFamily="34" charset="0"/>
                <a:ea typeface="Roboto Light" panose="02000000000000000000" pitchFamily="2" charset="0"/>
                <a:cs typeface="Arial" panose="020B0604020202020204" pitchFamily="34" charset="0"/>
              </a:rPr>
              <a:t>Chart</a:t>
            </a:r>
            <a:r>
              <a:rPr lang="en-US" sz="1800" dirty="0">
                <a:solidFill>
                  <a:schemeClr val="bg1"/>
                </a:solidFill>
                <a:latin typeface="Arial" panose="020B0604020202020204" pitchFamily="34" charset="0"/>
                <a:ea typeface="Roboto Light" panose="02000000000000000000" pitchFamily="2" charset="0"/>
                <a:cs typeface="Arial" panose="020B0604020202020204" pitchFamily="34" charset="0"/>
              </a:rPr>
              <a:t> Name</a:t>
            </a:r>
          </a:p>
        </p:txBody>
      </p:sp>
      <p:cxnSp>
        <p:nvCxnSpPr>
          <p:cNvPr id="51" name="Straight Connector 18"/>
          <p:cNvCxnSpPr/>
          <p:nvPr userDrawn="1"/>
        </p:nvCxnSpPr>
        <p:spPr>
          <a:xfrm>
            <a:off x="7359841" y="6213772"/>
            <a:ext cx="2625501" cy="0"/>
          </a:xfrm>
          <a:prstGeom prst="line">
            <a:avLst/>
          </a:prstGeom>
          <a:ln>
            <a:solidFill>
              <a:schemeClr val="bg2">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3" name="Rounded Rectangle 17"/>
          <p:cNvSpPr/>
          <p:nvPr userDrawn="1"/>
        </p:nvSpPr>
        <p:spPr>
          <a:xfrm>
            <a:off x="10242241" y="7426294"/>
            <a:ext cx="2733472" cy="592711"/>
          </a:xfrm>
          <a:prstGeom prst="roundRect">
            <a:avLst>
              <a:gd name="adj" fmla="val 0"/>
            </a:avLst>
          </a:prstGeom>
          <a:solidFill>
            <a:srgbClr val="D7A9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Arial" panose="020B0604020202020204" pitchFamily="34" charset="0"/>
                <a:ea typeface="Roboto Light" panose="02000000000000000000" pitchFamily="2" charset="0"/>
                <a:cs typeface="Arial" panose="020B0604020202020204" pitchFamily="34" charset="0"/>
              </a:rPr>
              <a:t>Chart</a:t>
            </a:r>
            <a:r>
              <a:rPr lang="en-US" sz="1800" dirty="0">
                <a:solidFill>
                  <a:schemeClr val="bg1"/>
                </a:solidFill>
                <a:latin typeface="Arial" panose="020B0604020202020204" pitchFamily="34" charset="0"/>
                <a:ea typeface="Roboto Light" panose="02000000000000000000" pitchFamily="2" charset="0"/>
                <a:cs typeface="Arial" panose="020B0604020202020204" pitchFamily="34" charset="0"/>
              </a:rPr>
              <a:t> Name</a:t>
            </a:r>
          </a:p>
        </p:txBody>
      </p:sp>
      <p:cxnSp>
        <p:nvCxnSpPr>
          <p:cNvPr id="54" name="Straight Connector 18"/>
          <p:cNvCxnSpPr/>
          <p:nvPr userDrawn="1"/>
        </p:nvCxnSpPr>
        <p:spPr>
          <a:xfrm>
            <a:off x="7359841" y="7698366"/>
            <a:ext cx="3313921" cy="0"/>
          </a:xfrm>
          <a:prstGeom prst="line">
            <a:avLst/>
          </a:prstGeom>
          <a:ln>
            <a:solidFill>
              <a:schemeClr val="bg2">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6" name="Rounded Rectangle 17"/>
          <p:cNvSpPr/>
          <p:nvPr userDrawn="1"/>
        </p:nvSpPr>
        <p:spPr>
          <a:xfrm>
            <a:off x="11120763" y="8986897"/>
            <a:ext cx="2733472" cy="592711"/>
          </a:xfrm>
          <a:prstGeom prst="roundRect">
            <a:avLst>
              <a:gd name="adj" fmla="val 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Arial" panose="020B0604020202020204" pitchFamily="34" charset="0"/>
                <a:ea typeface="Roboto Light" panose="02000000000000000000" pitchFamily="2" charset="0"/>
                <a:cs typeface="Arial" panose="020B0604020202020204" pitchFamily="34" charset="0"/>
              </a:rPr>
              <a:t>Chart</a:t>
            </a:r>
            <a:r>
              <a:rPr lang="en-US" sz="1800" dirty="0">
                <a:solidFill>
                  <a:schemeClr val="bg1"/>
                </a:solidFill>
                <a:latin typeface="Arial" panose="020B0604020202020204" pitchFamily="34" charset="0"/>
                <a:ea typeface="Roboto Light" panose="02000000000000000000" pitchFamily="2" charset="0"/>
                <a:cs typeface="Arial" panose="020B0604020202020204" pitchFamily="34" charset="0"/>
              </a:rPr>
              <a:t> Name</a:t>
            </a:r>
          </a:p>
        </p:txBody>
      </p:sp>
      <p:cxnSp>
        <p:nvCxnSpPr>
          <p:cNvPr id="57" name="Straight Connector 18"/>
          <p:cNvCxnSpPr/>
          <p:nvPr userDrawn="1"/>
        </p:nvCxnSpPr>
        <p:spPr>
          <a:xfrm>
            <a:off x="7359841" y="9258969"/>
            <a:ext cx="4192443" cy="0"/>
          </a:xfrm>
          <a:prstGeom prst="line">
            <a:avLst/>
          </a:prstGeom>
          <a:ln>
            <a:solidFill>
              <a:schemeClr val="bg2">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Rounded Rectangle 17"/>
          <p:cNvSpPr/>
          <p:nvPr userDrawn="1"/>
        </p:nvSpPr>
        <p:spPr>
          <a:xfrm>
            <a:off x="11748310" y="10457568"/>
            <a:ext cx="2733472" cy="592711"/>
          </a:xfrm>
          <a:prstGeom prst="roundRect">
            <a:avLst>
              <a:gd name="adj" fmla="val 0"/>
            </a:avLst>
          </a:pr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Arial" panose="020B0604020202020204" pitchFamily="34" charset="0"/>
                <a:ea typeface="Roboto Light" panose="02000000000000000000" pitchFamily="2" charset="0"/>
                <a:cs typeface="Arial" panose="020B0604020202020204" pitchFamily="34" charset="0"/>
              </a:rPr>
              <a:t>Chart</a:t>
            </a:r>
            <a:r>
              <a:rPr lang="en-US" sz="1800" dirty="0">
                <a:solidFill>
                  <a:schemeClr val="bg1"/>
                </a:solidFill>
                <a:latin typeface="Arial" panose="020B0604020202020204" pitchFamily="34" charset="0"/>
                <a:ea typeface="Roboto Light" panose="02000000000000000000" pitchFamily="2" charset="0"/>
                <a:cs typeface="Arial" panose="020B0604020202020204" pitchFamily="34" charset="0"/>
              </a:rPr>
              <a:t> Name</a:t>
            </a:r>
          </a:p>
        </p:txBody>
      </p:sp>
      <p:cxnSp>
        <p:nvCxnSpPr>
          <p:cNvPr id="60" name="Straight Connector 18"/>
          <p:cNvCxnSpPr/>
          <p:nvPr userDrawn="1"/>
        </p:nvCxnSpPr>
        <p:spPr>
          <a:xfrm>
            <a:off x="7359841" y="10729640"/>
            <a:ext cx="4819990" cy="0"/>
          </a:xfrm>
          <a:prstGeom prst="line">
            <a:avLst/>
          </a:prstGeom>
          <a:ln>
            <a:solidFill>
              <a:schemeClr val="bg2">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2" name="Rounded Rectangle 17"/>
          <p:cNvSpPr/>
          <p:nvPr userDrawn="1"/>
        </p:nvSpPr>
        <p:spPr>
          <a:xfrm>
            <a:off x="12517191" y="11916109"/>
            <a:ext cx="2733472" cy="592711"/>
          </a:xfrm>
          <a:prstGeom prst="roundRect">
            <a:avLst>
              <a:gd name="adj" fmla="val 0"/>
            </a:avLst>
          </a:pr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Arial" panose="020B0604020202020204" pitchFamily="34" charset="0"/>
                <a:ea typeface="Roboto Light" panose="02000000000000000000" pitchFamily="2" charset="0"/>
                <a:cs typeface="Arial" panose="020B0604020202020204" pitchFamily="34" charset="0"/>
              </a:rPr>
              <a:t>Chart</a:t>
            </a:r>
            <a:r>
              <a:rPr lang="en-US" sz="1800" dirty="0">
                <a:solidFill>
                  <a:schemeClr val="bg1"/>
                </a:solidFill>
                <a:latin typeface="Arial" panose="020B0604020202020204" pitchFamily="34" charset="0"/>
                <a:ea typeface="Roboto Light" panose="02000000000000000000" pitchFamily="2" charset="0"/>
                <a:cs typeface="Arial" panose="020B0604020202020204" pitchFamily="34" charset="0"/>
              </a:rPr>
              <a:t> Name</a:t>
            </a:r>
          </a:p>
        </p:txBody>
      </p:sp>
      <p:cxnSp>
        <p:nvCxnSpPr>
          <p:cNvPr id="63" name="Straight Connector 18"/>
          <p:cNvCxnSpPr/>
          <p:nvPr userDrawn="1"/>
        </p:nvCxnSpPr>
        <p:spPr>
          <a:xfrm flipV="1">
            <a:off x="7378502" y="12188182"/>
            <a:ext cx="5570210" cy="34530"/>
          </a:xfrm>
          <a:prstGeom prst="line">
            <a:avLst/>
          </a:prstGeom>
          <a:ln>
            <a:solidFill>
              <a:schemeClr val="bg1">
                <a:lumMod val="9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8" name="Rectangle 11"/>
          <p:cNvSpPr/>
          <p:nvPr userDrawn="1"/>
        </p:nvSpPr>
        <p:spPr>
          <a:xfrm>
            <a:off x="15811718" y="10637200"/>
            <a:ext cx="7865845" cy="2400657"/>
          </a:xfrm>
          <a:prstGeom prst="rect">
            <a:avLst/>
          </a:prstGeom>
        </p:spPr>
        <p:txBody>
          <a:bodyPr wrap="square">
            <a:spAutoFit/>
          </a:bodyPr>
          <a:lstStyle/>
          <a:p>
            <a:pPr defTabSz="1765901" eaLnBrk="1" fontAlgn="auto" hangingPunct="1">
              <a:lnSpc>
                <a:spcPct val="150000"/>
              </a:lnSpc>
              <a:spcBef>
                <a:spcPts val="0"/>
              </a:spcBef>
              <a:spcAft>
                <a:spcPts val="0"/>
              </a:spcAft>
              <a:defRPr/>
            </a:pPr>
            <a:r>
              <a:rPr lang="en-US" sz="2000" dirty="0">
                <a:solidFill>
                  <a:schemeClr val="bg2">
                    <a:lumMod val="50000"/>
                  </a:schemeClr>
                </a:solidFill>
                <a:latin typeface="+mj-lt"/>
                <a:ea typeface="Roboto Light" panose="02000000000000000000" pitchFamily="2" charset="0"/>
                <a:cs typeface="Open Sans Light" panose="020B0306030504020204" pitchFamily="34" charset="0"/>
              </a:rPr>
              <a:t>Make a Positive Impression with this Clean and Strong </a:t>
            </a:r>
            <a:r>
              <a:rPr lang="en-US" sz="2000" dirty="0" err="1">
                <a:solidFill>
                  <a:schemeClr val="bg2">
                    <a:lumMod val="50000"/>
                  </a:schemeClr>
                </a:solidFill>
                <a:latin typeface="+mj-lt"/>
                <a:ea typeface="Roboto Light" panose="02000000000000000000" pitchFamily="2" charset="0"/>
                <a:cs typeface="Open Sans Light" panose="020B0306030504020204" pitchFamily="34" charset="0"/>
              </a:rPr>
              <a:t>Powerpoint</a:t>
            </a:r>
            <a:r>
              <a:rPr lang="en-US" sz="2000" dirty="0">
                <a:solidFill>
                  <a:schemeClr val="bg2">
                    <a:lumMod val="50000"/>
                  </a:schemeClr>
                </a:solidFill>
                <a:latin typeface="+mj-lt"/>
                <a:ea typeface="Roboto Light" panose="02000000000000000000" pitchFamily="2" charset="0"/>
                <a:cs typeface="Open Sans Light" panose="020B0306030504020204" pitchFamily="34" charset="0"/>
              </a:rPr>
              <a:t> Template. With </a:t>
            </a:r>
            <a:r>
              <a:rPr lang="en-US" sz="2000" dirty="0">
                <a:solidFill>
                  <a:schemeClr val="bg2">
                    <a:lumMod val="50000"/>
                  </a:schemeClr>
                </a:solidFill>
                <a:latin typeface="+mj-lt"/>
                <a:ea typeface="Roboto Medium" panose="02000000000000000000" pitchFamily="2" charset="0"/>
                <a:cs typeface="Roboto Medium" panose="02000000000000000000" pitchFamily="2" charset="0"/>
              </a:rPr>
              <a:t>Fincons</a:t>
            </a:r>
            <a:r>
              <a:rPr lang="en-US" sz="2000" dirty="0">
                <a:solidFill>
                  <a:schemeClr val="bg2">
                    <a:lumMod val="50000"/>
                  </a:schemeClr>
                </a:solidFill>
                <a:latin typeface="+mj-lt"/>
                <a:ea typeface="Roboto Light" panose="02000000000000000000" pitchFamily="2" charset="0"/>
                <a:cs typeface="Open Sans Light" panose="020B0306030504020204" pitchFamily="34" charset="0"/>
              </a:rPr>
              <a:t> you have everything you need for a </a:t>
            </a:r>
            <a:r>
              <a:rPr lang="en-US" sz="2000" dirty="0" err="1">
                <a:solidFill>
                  <a:schemeClr val="bg2">
                    <a:lumMod val="50000"/>
                  </a:schemeClr>
                </a:solidFill>
                <a:latin typeface="+mj-lt"/>
                <a:ea typeface="Roboto Light" panose="02000000000000000000" pitchFamily="2" charset="0"/>
                <a:cs typeface="Open Sans Light" panose="020B0306030504020204" pitchFamily="34" charset="0"/>
              </a:rPr>
              <a:t>powerfull</a:t>
            </a:r>
            <a:r>
              <a:rPr lang="en-US" sz="2000" dirty="0">
                <a:solidFill>
                  <a:schemeClr val="bg2">
                    <a:lumMod val="50000"/>
                  </a:schemeClr>
                </a:solidFill>
                <a:latin typeface="+mj-lt"/>
                <a:ea typeface="Roboto Light" panose="02000000000000000000" pitchFamily="2" charset="0"/>
                <a:cs typeface="Open Sans Light" panose="020B0306030504020204" pitchFamily="34" charset="0"/>
              </a:rPr>
              <a:t> and convincing presentation. This </a:t>
            </a:r>
            <a:r>
              <a:rPr lang="en-US" sz="2000" dirty="0" err="1">
                <a:solidFill>
                  <a:schemeClr val="bg2">
                    <a:lumMod val="50000"/>
                  </a:schemeClr>
                </a:solidFill>
                <a:latin typeface="+mj-lt"/>
                <a:ea typeface="Roboto Light" panose="02000000000000000000" pitchFamily="2" charset="0"/>
                <a:cs typeface="Open Sans Light" panose="020B0306030504020204" pitchFamily="34" charset="0"/>
              </a:rPr>
              <a:t>Powerpoint</a:t>
            </a:r>
            <a:r>
              <a:rPr lang="en-US" sz="2000" dirty="0">
                <a:solidFill>
                  <a:schemeClr val="bg2">
                    <a:lumMod val="50000"/>
                  </a:schemeClr>
                </a:solidFill>
                <a:latin typeface="+mj-lt"/>
                <a:ea typeface="Roboto Light" panose="02000000000000000000" pitchFamily="2" charset="0"/>
                <a:cs typeface="Open Sans Light" panose="020B0306030504020204" pitchFamily="34" charset="0"/>
              </a:rPr>
              <a:t> Template is charged with tons of elements, layouts, maps, infographics, charts editable in excel and vector icons.</a:t>
            </a:r>
          </a:p>
        </p:txBody>
      </p:sp>
      <p:cxnSp>
        <p:nvCxnSpPr>
          <p:cNvPr id="89" name="Straight Connector 12"/>
          <p:cNvCxnSpPr/>
          <p:nvPr userDrawn="1"/>
        </p:nvCxnSpPr>
        <p:spPr>
          <a:xfrm>
            <a:off x="15891232" y="10258785"/>
            <a:ext cx="874644"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0" name="Rectangle 13"/>
          <p:cNvSpPr/>
          <p:nvPr userDrawn="1"/>
        </p:nvSpPr>
        <p:spPr>
          <a:xfrm>
            <a:off x="15811718" y="4443140"/>
            <a:ext cx="7802589" cy="2031325"/>
          </a:xfrm>
          <a:prstGeom prst="rect">
            <a:avLst/>
          </a:prstGeom>
        </p:spPr>
        <p:txBody>
          <a:bodyPr wrap="square">
            <a:spAutoFit/>
          </a:bodyPr>
          <a:lstStyle/>
          <a:p>
            <a:pPr defTabSz="1765901" eaLnBrk="1" fontAlgn="auto" hangingPunct="1">
              <a:lnSpc>
                <a:spcPct val="150000"/>
              </a:lnSpc>
              <a:spcBef>
                <a:spcPts val="0"/>
              </a:spcBef>
              <a:spcAft>
                <a:spcPts val="0"/>
              </a:spcAft>
              <a:defRPr/>
            </a:pPr>
            <a:r>
              <a:rPr lang="en-US" sz="3600" b="1" dirty="0">
                <a:solidFill>
                  <a:schemeClr val="bg2">
                    <a:lumMod val="50000"/>
                  </a:schemeClr>
                </a:solidFill>
                <a:latin typeface="+mj-lt"/>
                <a:ea typeface="Roboto" panose="02000000000000000000" pitchFamily="2" charset="0"/>
                <a:cs typeface="Open Sans Light" panose="020B0306030504020204" pitchFamily="34" charset="0"/>
              </a:rPr>
              <a:t>SERVICES</a:t>
            </a:r>
            <a:r>
              <a:rPr lang="en-US" sz="2400" b="1" dirty="0">
                <a:solidFill>
                  <a:schemeClr val="bg2">
                    <a:lumMod val="50000"/>
                  </a:schemeClr>
                </a:solidFill>
                <a:latin typeface="+mj-lt"/>
                <a:ea typeface="Roboto" panose="02000000000000000000" pitchFamily="2" charset="0"/>
                <a:cs typeface="Open Sans Light" panose="020B0306030504020204" pitchFamily="34" charset="0"/>
              </a:rPr>
              <a:t> NAME</a:t>
            </a:r>
          </a:p>
          <a:p>
            <a:pPr defTabSz="1765901" eaLnBrk="1" fontAlgn="auto" hangingPunct="1">
              <a:lnSpc>
                <a:spcPct val="150000"/>
              </a:lnSpc>
              <a:spcBef>
                <a:spcPts val="0"/>
              </a:spcBef>
              <a:spcAft>
                <a:spcPts val="0"/>
              </a:spcAft>
              <a:defRPr/>
            </a:pPr>
            <a:r>
              <a:rPr lang="en-US" sz="2400" dirty="0">
                <a:solidFill>
                  <a:schemeClr val="bg2">
                    <a:lumMod val="50000"/>
                  </a:schemeClr>
                </a:solidFill>
                <a:latin typeface="+mj-lt"/>
                <a:ea typeface="Roboto Light" panose="02000000000000000000" pitchFamily="2" charset="0"/>
                <a:cs typeface="Open Sans Light" panose="020B0306030504020204" pitchFamily="34" charset="0"/>
              </a:rPr>
              <a:t>Quickly repurpose top-line innovation before global communities. </a:t>
            </a:r>
          </a:p>
        </p:txBody>
      </p:sp>
      <p:sp>
        <p:nvSpPr>
          <p:cNvPr id="91" name="TextBox 14"/>
          <p:cNvSpPr txBox="1"/>
          <p:nvPr userDrawn="1"/>
        </p:nvSpPr>
        <p:spPr>
          <a:xfrm>
            <a:off x="15811720" y="7632075"/>
            <a:ext cx="1917118" cy="923330"/>
          </a:xfrm>
          <a:prstGeom prst="rect">
            <a:avLst/>
          </a:prstGeom>
          <a:noFill/>
        </p:spPr>
        <p:txBody>
          <a:bodyPr wrap="square">
            <a:spAutoFit/>
          </a:bodyPr>
          <a:lstStyle/>
          <a:p>
            <a:pPr defTabSz="1765901" eaLnBrk="1" fontAlgn="auto" hangingPunct="1">
              <a:spcBef>
                <a:spcPts val="0"/>
              </a:spcBef>
              <a:spcAft>
                <a:spcPts val="0"/>
              </a:spcAft>
              <a:defRPr/>
            </a:pPr>
            <a:r>
              <a:rPr lang="en-US" sz="5400" dirty="0">
                <a:solidFill>
                  <a:schemeClr val="bg2">
                    <a:lumMod val="50000"/>
                  </a:schemeClr>
                </a:solidFill>
                <a:latin typeface="+mj-lt"/>
                <a:ea typeface="Roboto Light" panose="02000000000000000000" pitchFamily="2" charset="0"/>
              </a:rPr>
              <a:t>75</a:t>
            </a:r>
            <a:r>
              <a:rPr lang="en-US" sz="3600" dirty="0">
                <a:solidFill>
                  <a:schemeClr val="bg2">
                    <a:lumMod val="50000"/>
                  </a:schemeClr>
                </a:solidFill>
                <a:latin typeface="+mj-lt"/>
                <a:ea typeface="Roboto Light" panose="02000000000000000000" pitchFamily="2" charset="0"/>
              </a:rPr>
              <a:t>%</a:t>
            </a:r>
          </a:p>
        </p:txBody>
      </p:sp>
      <p:sp>
        <p:nvSpPr>
          <p:cNvPr id="92" name="TextBox 15"/>
          <p:cNvSpPr txBox="1"/>
          <p:nvPr userDrawn="1"/>
        </p:nvSpPr>
        <p:spPr>
          <a:xfrm>
            <a:off x="17839969" y="7632075"/>
            <a:ext cx="4004430" cy="923330"/>
          </a:xfrm>
          <a:prstGeom prst="rect">
            <a:avLst/>
          </a:prstGeom>
          <a:noFill/>
        </p:spPr>
        <p:txBody>
          <a:bodyPr wrap="square">
            <a:spAutoFit/>
          </a:bodyPr>
          <a:lstStyle/>
          <a:p>
            <a:pPr defTabSz="1765901" eaLnBrk="1" fontAlgn="auto" hangingPunct="1">
              <a:spcBef>
                <a:spcPts val="0"/>
              </a:spcBef>
              <a:spcAft>
                <a:spcPts val="0"/>
              </a:spcAft>
              <a:defRPr/>
            </a:pPr>
            <a:r>
              <a:rPr lang="en-US" sz="5400" dirty="0">
                <a:solidFill>
                  <a:schemeClr val="bg2">
                    <a:lumMod val="50000"/>
                  </a:schemeClr>
                </a:solidFill>
                <a:latin typeface="+mj-lt"/>
                <a:ea typeface="Roboto Light" panose="02000000000000000000" pitchFamily="2" charset="0"/>
              </a:rPr>
              <a:t>2,000</a:t>
            </a:r>
            <a:r>
              <a:rPr lang="en-US" sz="3600" dirty="0">
                <a:solidFill>
                  <a:schemeClr val="bg2">
                    <a:lumMod val="50000"/>
                  </a:schemeClr>
                </a:solidFill>
                <a:latin typeface="+mj-lt"/>
                <a:ea typeface="Roboto Light" panose="02000000000000000000" pitchFamily="2" charset="0"/>
              </a:rPr>
              <a:t>€ for Day</a:t>
            </a:r>
          </a:p>
        </p:txBody>
      </p:sp>
      <p:pic>
        <p:nvPicPr>
          <p:cNvPr id="29" name="Picture 18">
            <a:extLst>
              <a:ext uri="{FF2B5EF4-FFF2-40B4-BE49-F238E27FC236}">
                <a16:creationId xmlns:a16="http://schemas.microsoft.com/office/drawing/2014/main" id="{68862376-4088-4412-8114-300D15C1B55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30" name="Segnaposto testo 5">
            <a:extLst>
              <a:ext uri="{FF2B5EF4-FFF2-40B4-BE49-F238E27FC236}">
                <a16:creationId xmlns:a16="http://schemas.microsoft.com/office/drawing/2014/main" id="{D30893B3-4925-4A40-B333-AB30699D537E}"/>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31" name="Segnaposto testo 7">
            <a:extLst>
              <a:ext uri="{FF2B5EF4-FFF2-40B4-BE49-F238E27FC236}">
                <a16:creationId xmlns:a16="http://schemas.microsoft.com/office/drawing/2014/main" id="{47DA1A5E-02ED-4760-BE9E-B0E18EF25307}"/>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295082598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ati 14">
    <p:spTree>
      <p:nvGrpSpPr>
        <p:cNvPr id="1" name=""/>
        <p:cNvGrpSpPr/>
        <p:nvPr/>
      </p:nvGrpSpPr>
      <p:grpSpPr>
        <a:xfrm>
          <a:off x="0" y="0"/>
          <a:ext cx="0" cy="0"/>
          <a:chOff x="0" y="0"/>
          <a:chExt cx="0" cy="0"/>
        </a:xfrm>
      </p:grpSpPr>
      <p:sp>
        <p:nvSpPr>
          <p:cNvPr id="74" name="Rounded Rectangle 22"/>
          <p:cNvSpPr/>
          <p:nvPr userDrawn="1"/>
        </p:nvSpPr>
        <p:spPr>
          <a:xfrm>
            <a:off x="2262708" y="10129705"/>
            <a:ext cx="3808412" cy="722312"/>
          </a:xfrm>
          <a:prstGeom prst="roundRect">
            <a:avLst/>
          </a:prstGeom>
          <a:solidFill>
            <a:srgbClr val="D2839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endParaRPr lang="en-US" sz="3476"/>
          </a:p>
        </p:txBody>
      </p:sp>
      <p:sp>
        <p:nvSpPr>
          <p:cNvPr id="88" name="Rectangle 11"/>
          <p:cNvSpPr/>
          <p:nvPr userDrawn="1"/>
        </p:nvSpPr>
        <p:spPr>
          <a:xfrm>
            <a:off x="15811718" y="10637200"/>
            <a:ext cx="7865845" cy="2400657"/>
          </a:xfrm>
          <a:prstGeom prst="rect">
            <a:avLst/>
          </a:prstGeom>
        </p:spPr>
        <p:txBody>
          <a:bodyPr wrap="square">
            <a:spAutoFit/>
          </a:bodyPr>
          <a:lstStyle/>
          <a:p>
            <a:pPr defTabSz="1765901" eaLnBrk="1" fontAlgn="auto" hangingPunct="1">
              <a:lnSpc>
                <a:spcPct val="150000"/>
              </a:lnSpc>
              <a:spcBef>
                <a:spcPts val="0"/>
              </a:spcBef>
              <a:spcAft>
                <a:spcPts val="0"/>
              </a:spcAft>
              <a:defRPr/>
            </a:pPr>
            <a:r>
              <a:rPr lang="en-US" sz="2000" dirty="0">
                <a:solidFill>
                  <a:schemeClr val="bg2">
                    <a:lumMod val="50000"/>
                  </a:schemeClr>
                </a:solidFill>
                <a:latin typeface="+mj-lt"/>
                <a:ea typeface="Roboto Light" panose="02000000000000000000" pitchFamily="2" charset="0"/>
                <a:cs typeface="Open Sans Light" panose="020B0306030504020204" pitchFamily="34" charset="0"/>
              </a:rPr>
              <a:t>Make a Positive Impression with this Clean and Strong </a:t>
            </a:r>
            <a:r>
              <a:rPr lang="en-US" sz="2000" dirty="0" err="1">
                <a:solidFill>
                  <a:schemeClr val="bg2">
                    <a:lumMod val="50000"/>
                  </a:schemeClr>
                </a:solidFill>
                <a:latin typeface="+mj-lt"/>
                <a:ea typeface="Roboto Light" panose="02000000000000000000" pitchFamily="2" charset="0"/>
                <a:cs typeface="Open Sans Light" panose="020B0306030504020204" pitchFamily="34" charset="0"/>
              </a:rPr>
              <a:t>Powerpoint</a:t>
            </a:r>
            <a:r>
              <a:rPr lang="en-US" sz="2000" dirty="0">
                <a:solidFill>
                  <a:schemeClr val="bg2">
                    <a:lumMod val="50000"/>
                  </a:schemeClr>
                </a:solidFill>
                <a:latin typeface="+mj-lt"/>
                <a:ea typeface="Roboto Light" panose="02000000000000000000" pitchFamily="2" charset="0"/>
                <a:cs typeface="Open Sans Light" panose="020B0306030504020204" pitchFamily="34" charset="0"/>
              </a:rPr>
              <a:t> Template. With </a:t>
            </a:r>
            <a:r>
              <a:rPr lang="en-US" sz="2000" dirty="0">
                <a:solidFill>
                  <a:schemeClr val="bg2">
                    <a:lumMod val="50000"/>
                  </a:schemeClr>
                </a:solidFill>
                <a:latin typeface="+mj-lt"/>
                <a:ea typeface="Roboto Medium" panose="02000000000000000000" pitchFamily="2" charset="0"/>
                <a:cs typeface="Roboto Medium" panose="02000000000000000000" pitchFamily="2" charset="0"/>
              </a:rPr>
              <a:t>Fincons</a:t>
            </a:r>
            <a:r>
              <a:rPr lang="en-US" sz="2000" dirty="0">
                <a:solidFill>
                  <a:schemeClr val="bg2">
                    <a:lumMod val="50000"/>
                  </a:schemeClr>
                </a:solidFill>
                <a:latin typeface="+mj-lt"/>
                <a:ea typeface="Roboto Light" panose="02000000000000000000" pitchFamily="2" charset="0"/>
                <a:cs typeface="Open Sans Light" panose="020B0306030504020204" pitchFamily="34" charset="0"/>
              </a:rPr>
              <a:t> you have everything you need for a </a:t>
            </a:r>
            <a:r>
              <a:rPr lang="en-US" sz="2000" dirty="0" err="1">
                <a:solidFill>
                  <a:schemeClr val="bg2">
                    <a:lumMod val="50000"/>
                  </a:schemeClr>
                </a:solidFill>
                <a:latin typeface="+mj-lt"/>
                <a:ea typeface="Roboto Light" panose="02000000000000000000" pitchFamily="2" charset="0"/>
                <a:cs typeface="Open Sans Light" panose="020B0306030504020204" pitchFamily="34" charset="0"/>
              </a:rPr>
              <a:t>powerfull</a:t>
            </a:r>
            <a:r>
              <a:rPr lang="en-US" sz="2000" dirty="0">
                <a:solidFill>
                  <a:schemeClr val="bg2">
                    <a:lumMod val="50000"/>
                  </a:schemeClr>
                </a:solidFill>
                <a:latin typeface="+mj-lt"/>
                <a:ea typeface="Roboto Light" panose="02000000000000000000" pitchFamily="2" charset="0"/>
                <a:cs typeface="Open Sans Light" panose="020B0306030504020204" pitchFamily="34" charset="0"/>
              </a:rPr>
              <a:t> and convincing presentation. This </a:t>
            </a:r>
            <a:r>
              <a:rPr lang="en-US" sz="2000" dirty="0" err="1">
                <a:solidFill>
                  <a:schemeClr val="bg2">
                    <a:lumMod val="50000"/>
                  </a:schemeClr>
                </a:solidFill>
                <a:latin typeface="+mj-lt"/>
                <a:ea typeface="Roboto Light" panose="02000000000000000000" pitchFamily="2" charset="0"/>
                <a:cs typeface="Open Sans Light" panose="020B0306030504020204" pitchFamily="34" charset="0"/>
              </a:rPr>
              <a:t>Powerpoint</a:t>
            </a:r>
            <a:r>
              <a:rPr lang="en-US" sz="2000" dirty="0">
                <a:solidFill>
                  <a:schemeClr val="bg2">
                    <a:lumMod val="50000"/>
                  </a:schemeClr>
                </a:solidFill>
                <a:latin typeface="+mj-lt"/>
                <a:ea typeface="Roboto Light" panose="02000000000000000000" pitchFamily="2" charset="0"/>
                <a:cs typeface="Open Sans Light" panose="020B0306030504020204" pitchFamily="34" charset="0"/>
              </a:rPr>
              <a:t> Template is charged with tons of elements, layouts, maps, infographics, charts editable in excel and vector icons.</a:t>
            </a:r>
          </a:p>
        </p:txBody>
      </p:sp>
      <p:cxnSp>
        <p:nvCxnSpPr>
          <p:cNvPr id="89" name="Straight Connector 12"/>
          <p:cNvCxnSpPr/>
          <p:nvPr userDrawn="1"/>
        </p:nvCxnSpPr>
        <p:spPr>
          <a:xfrm>
            <a:off x="15891232" y="10258785"/>
            <a:ext cx="874644"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0" name="Rectangle 13"/>
          <p:cNvSpPr/>
          <p:nvPr userDrawn="1"/>
        </p:nvSpPr>
        <p:spPr>
          <a:xfrm>
            <a:off x="15811718" y="4443140"/>
            <a:ext cx="7802589" cy="2031325"/>
          </a:xfrm>
          <a:prstGeom prst="rect">
            <a:avLst/>
          </a:prstGeom>
        </p:spPr>
        <p:txBody>
          <a:bodyPr wrap="square">
            <a:spAutoFit/>
          </a:bodyPr>
          <a:lstStyle/>
          <a:p>
            <a:pPr defTabSz="1765901" eaLnBrk="1" fontAlgn="auto" hangingPunct="1">
              <a:lnSpc>
                <a:spcPct val="150000"/>
              </a:lnSpc>
              <a:spcBef>
                <a:spcPts val="0"/>
              </a:spcBef>
              <a:spcAft>
                <a:spcPts val="0"/>
              </a:spcAft>
              <a:defRPr/>
            </a:pPr>
            <a:r>
              <a:rPr lang="en-US" sz="3600" b="1" dirty="0">
                <a:solidFill>
                  <a:schemeClr val="bg2">
                    <a:lumMod val="50000"/>
                  </a:schemeClr>
                </a:solidFill>
                <a:latin typeface="+mj-lt"/>
                <a:ea typeface="Roboto" panose="02000000000000000000" pitchFamily="2" charset="0"/>
                <a:cs typeface="Open Sans Light" panose="020B0306030504020204" pitchFamily="34" charset="0"/>
              </a:rPr>
              <a:t>SERVICES</a:t>
            </a:r>
            <a:r>
              <a:rPr lang="en-US" sz="2400" b="1" dirty="0">
                <a:solidFill>
                  <a:schemeClr val="bg2">
                    <a:lumMod val="50000"/>
                  </a:schemeClr>
                </a:solidFill>
                <a:latin typeface="+mj-lt"/>
                <a:ea typeface="Roboto" panose="02000000000000000000" pitchFamily="2" charset="0"/>
                <a:cs typeface="Open Sans Light" panose="020B0306030504020204" pitchFamily="34" charset="0"/>
              </a:rPr>
              <a:t> NAME</a:t>
            </a:r>
          </a:p>
          <a:p>
            <a:pPr defTabSz="1765901" eaLnBrk="1" fontAlgn="auto" hangingPunct="1">
              <a:lnSpc>
                <a:spcPct val="150000"/>
              </a:lnSpc>
              <a:spcBef>
                <a:spcPts val="0"/>
              </a:spcBef>
              <a:spcAft>
                <a:spcPts val="0"/>
              </a:spcAft>
              <a:defRPr/>
            </a:pPr>
            <a:r>
              <a:rPr lang="en-US" sz="2400" dirty="0">
                <a:solidFill>
                  <a:schemeClr val="bg2">
                    <a:lumMod val="50000"/>
                  </a:schemeClr>
                </a:solidFill>
                <a:latin typeface="+mj-lt"/>
                <a:ea typeface="Roboto Light" panose="02000000000000000000" pitchFamily="2" charset="0"/>
                <a:cs typeface="Open Sans Light" panose="020B0306030504020204" pitchFamily="34" charset="0"/>
              </a:rPr>
              <a:t>Quickly repurpose top-line innovation before global communities. </a:t>
            </a:r>
          </a:p>
        </p:txBody>
      </p:sp>
      <p:sp>
        <p:nvSpPr>
          <p:cNvPr id="91" name="TextBox 14"/>
          <p:cNvSpPr txBox="1"/>
          <p:nvPr userDrawn="1"/>
        </p:nvSpPr>
        <p:spPr>
          <a:xfrm>
            <a:off x="15811720" y="7632075"/>
            <a:ext cx="1917118" cy="923330"/>
          </a:xfrm>
          <a:prstGeom prst="rect">
            <a:avLst/>
          </a:prstGeom>
          <a:noFill/>
        </p:spPr>
        <p:txBody>
          <a:bodyPr wrap="square">
            <a:spAutoFit/>
          </a:bodyPr>
          <a:lstStyle/>
          <a:p>
            <a:pPr defTabSz="1765901" eaLnBrk="1" fontAlgn="auto" hangingPunct="1">
              <a:spcBef>
                <a:spcPts val="0"/>
              </a:spcBef>
              <a:spcAft>
                <a:spcPts val="0"/>
              </a:spcAft>
              <a:defRPr/>
            </a:pPr>
            <a:r>
              <a:rPr lang="en-US" sz="5400" dirty="0">
                <a:solidFill>
                  <a:schemeClr val="bg2">
                    <a:lumMod val="50000"/>
                  </a:schemeClr>
                </a:solidFill>
                <a:latin typeface="+mj-lt"/>
                <a:ea typeface="Roboto Light" panose="02000000000000000000" pitchFamily="2" charset="0"/>
              </a:rPr>
              <a:t>75</a:t>
            </a:r>
            <a:r>
              <a:rPr lang="en-US" sz="3600" dirty="0">
                <a:solidFill>
                  <a:schemeClr val="bg2">
                    <a:lumMod val="50000"/>
                  </a:schemeClr>
                </a:solidFill>
                <a:latin typeface="+mj-lt"/>
                <a:ea typeface="Roboto Light" panose="02000000000000000000" pitchFamily="2" charset="0"/>
              </a:rPr>
              <a:t>%</a:t>
            </a:r>
          </a:p>
        </p:txBody>
      </p:sp>
      <p:sp>
        <p:nvSpPr>
          <p:cNvPr id="92" name="TextBox 15"/>
          <p:cNvSpPr txBox="1"/>
          <p:nvPr userDrawn="1"/>
        </p:nvSpPr>
        <p:spPr>
          <a:xfrm>
            <a:off x="17839969" y="7632075"/>
            <a:ext cx="4004430" cy="923330"/>
          </a:xfrm>
          <a:prstGeom prst="rect">
            <a:avLst/>
          </a:prstGeom>
          <a:noFill/>
        </p:spPr>
        <p:txBody>
          <a:bodyPr wrap="square">
            <a:spAutoFit/>
          </a:bodyPr>
          <a:lstStyle/>
          <a:p>
            <a:pPr defTabSz="1765901" eaLnBrk="1" fontAlgn="auto" hangingPunct="1">
              <a:spcBef>
                <a:spcPts val="0"/>
              </a:spcBef>
              <a:spcAft>
                <a:spcPts val="0"/>
              </a:spcAft>
              <a:defRPr/>
            </a:pPr>
            <a:r>
              <a:rPr lang="en-US" sz="5400" dirty="0">
                <a:solidFill>
                  <a:schemeClr val="bg2">
                    <a:lumMod val="50000"/>
                  </a:schemeClr>
                </a:solidFill>
                <a:latin typeface="+mj-lt"/>
                <a:ea typeface="Roboto Light" panose="02000000000000000000" pitchFamily="2" charset="0"/>
              </a:rPr>
              <a:t>2,000</a:t>
            </a:r>
            <a:r>
              <a:rPr lang="en-US" sz="2800" dirty="0">
                <a:solidFill>
                  <a:schemeClr val="bg2">
                    <a:lumMod val="50000"/>
                  </a:schemeClr>
                </a:solidFill>
                <a:latin typeface="+mj-lt"/>
                <a:ea typeface="Roboto Light" panose="02000000000000000000" pitchFamily="2" charset="0"/>
              </a:rPr>
              <a:t>€</a:t>
            </a:r>
            <a:r>
              <a:rPr lang="en-US" sz="3600" dirty="0">
                <a:solidFill>
                  <a:schemeClr val="bg2">
                    <a:lumMod val="50000"/>
                  </a:schemeClr>
                </a:solidFill>
                <a:latin typeface="+mj-lt"/>
                <a:ea typeface="Roboto Light" panose="02000000000000000000" pitchFamily="2" charset="0"/>
              </a:rPr>
              <a:t> for Day</a:t>
            </a:r>
          </a:p>
        </p:txBody>
      </p:sp>
      <p:sp>
        <p:nvSpPr>
          <p:cNvPr id="52" name="Arc 3"/>
          <p:cNvSpPr/>
          <p:nvPr userDrawn="1"/>
        </p:nvSpPr>
        <p:spPr>
          <a:xfrm rot="16200000">
            <a:off x="7136381" y="4223824"/>
            <a:ext cx="7862887" cy="7861300"/>
          </a:xfrm>
          <a:prstGeom prst="arc">
            <a:avLst>
              <a:gd name="adj1" fmla="val 16200000"/>
              <a:gd name="adj2" fmla="val 7498302"/>
            </a:avLst>
          </a:prstGeom>
          <a:noFill/>
          <a:ln w="381000" cap="rnd">
            <a:solidFill>
              <a:srgbClr val="A70C35"/>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endParaRPr lang="en-US" sz="3476"/>
          </a:p>
        </p:txBody>
      </p:sp>
      <p:sp>
        <p:nvSpPr>
          <p:cNvPr id="55" name="Arc 4"/>
          <p:cNvSpPr/>
          <p:nvPr userDrawn="1"/>
        </p:nvSpPr>
        <p:spPr>
          <a:xfrm rot="16200000">
            <a:off x="7845993" y="4931849"/>
            <a:ext cx="6443663" cy="6445250"/>
          </a:xfrm>
          <a:prstGeom prst="arc">
            <a:avLst>
              <a:gd name="adj1" fmla="val 16200000"/>
              <a:gd name="adj2" fmla="val 8487761"/>
            </a:avLst>
          </a:prstGeom>
          <a:noFill/>
          <a:ln w="381000" cap="rnd">
            <a:solidFill>
              <a:srgbClr val="D28398"/>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endParaRPr lang="en-US" sz="3476"/>
          </a:p>
        </p:txBody>
      </p:sp>
      <p:sp>
        <p:nvSpPr>
          <p:cNvPr id="58" name="Arc 5"/>
          <p:cNvSpPr/>
          <p:nvPr userDrawn="1"/>
        </p:nvSpPr>
        <p:spPr>
          <a:xfrm rot="16200000">
            <a:off x="8555606" y="5643049"/>
            <a:ext cx="5024437" cy="5022850"/>
          </a:xfrm>
          <a:prstGeom prst="arc">
            <a:avLst>
              <a:gd name="adj1" fmla="val 16200000"/>
              <a:gd name="adj2" fmla="val 9797432"/>
            </a:avLst>
          </a:prstGeom>
          <a:noFill/>
          <a:ln w="381000" cap="rnd">
            <a:solidFill>
              <a:srgbClr val="939393"/>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endParaRPr lang="en-US" sz="3476"/>
          </a:p>
        </p:txBody>
      </p:sp>
      <p:sp>
        <p:nvSpPr>
          <p:cNvPr id="61" name="Arc 6"/>
          <p:cNvSpPr/>
          <p:nvPr userDrawn="1"/>
        </p:nvSpPr>
        <p:spPr>
          <a:xfrm rot="16200000">
            <a:off x="9265218" y="6351074"/>
            <a:ext cx="3605213" cy="3606800"/>
          </a:xfrm>
          <a:prstGeom prst="arc">
            <a:avLst>
              <a:gd name="adj1" fmla="val 16200000"/>
              <a:gd name="adj2" fmla="val 8940232"/>
            </a:avLst>
          </a:prstGeom>
          <a:noFill/>
          <a:ln w="381000" cap="rnd">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endParaRPr lang="en-US" sz="3476" dirty="0"/>
          </a:p>
        </p:txBody>
      </p:sp>
      <p:grpSp>
        <p:nvGrpSpPr>
          <p:cNvPr id="64" name="Group 8"/>
          <p:cNvGrpSpPr>
            <a:grpSpLocks/>
          </p:cNvGrpSpPr>
          <p:nvPr userDrawn="1"/>
        </p:nvGrpSpPr>
        <p:grpSpPr bwMode="auto">
          <a:xfrm>
            <a:off x="10088351" y="7175778"/>
            <a:ext cx="1958975" cy="1957387"/>
            <a:chOff x="15692127" y="6239637"/>
            <a:chExt cx="914400" cy="914400"/>
          </a:xfrm>
          <a:solidFill>
            <a:srgbClr val="A70C35"/>
          </a:solidFill>
        </p:grpSpPr>
        <p:sp>
          <p:nvSpPr>
            <p:cNvPr id="65" name="Oval 9"/>
            <p:cNvSpPr/>
            <p:nvPr/>
          </p:nvSpPr>
          <p:spPr>
            <a:xfrm>
              <a:off x="15692127" y="6239637"/>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endParaRPr lang="en-US" sz="3476">
                <a:ln>
                  <a:solidFill>
                    <a:schemeClr val="bg1"/>
                  </a:solidFill>
                </a:ln>
                <a:solidFill>
                  <a:schemeClr val="bg1"/>
                </a:solidFill>
              </a:endParaRPr>
            </a:p>
          </p:txBody>
        </p:sp>
        <p:sp>
          <p:nvSpPr>
            <p:cNvPr id="66" name="Shape 2627"/>
            <p:cNvSpPr/>
            <p:nvPr/>
          </p:nvSpPr>
          <p:spPr>
            <a:xfrm>
              <a:off x="15926279" y="6473986"/>
              <a:ext cx="446085" cy="445705"/>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A70C35"/>
            </a:solidFill>
            <a:ln w="12700">
              <a:noFill/>
              <a:miter lim="400000"/>
            </a:ln>
          </p:spPr>
          <p:txBody>
            <a:bodyPr lIns="36576" tIns="36576" rIns="36576" bIns="36576" anchor="ctr"/>
            <a:lstStyle/>
            <a:p>
              <a:pPr algn="ctr" defTabSz="438901" eaLnBrk="1" fontAlgn="auto" hangingPunct="1">
                <a:spcBef>
                  <a:spcPts val="0"/>
                </a:spcBef>
                <a:spcAft>
                  <a:spcPts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ln>
                  <a:solidFill>
                    <a:schemeClr val="bg1"/>
                  </a:solidFill>
                </a:ln>
                <a:solidFill>
                  <a:schemeClr val="bg1"/>
                </a:solidFill>
                <a:effectLst>
                  <a:outerShdw blurRad="38100" dist="12700" dir="5400000" rotWithShape="0">
                    <a:srgbClr val="000000">
                      <a:alpha val="50000"/>
                    </a:srgbClr>
                  </a:outerShdw>
                </a:effectLst>
                <a:latin typeface="Arial"/>
                <a:ea typeface="Arial"/>
                <a:cs typeface="Arial"/>
                <a:sym typeface="Gill Sans"/>
              </a:endParaRPr>
            </a:p>
          </p:txBody>
        </p:sp>
      </p:grpSp>
      <p:sp>
        <p:nvSpPr>
          <p:cNvPr id="67" name="Rounded Rectangle 22"/>
          <p:cNvSpPr/>
          <p:nvPr userDrawn="1"/>
        </p:nvSpPr>
        <p:spPr>
          <a:xfrm>
            <a:off x="2266136" y="9067668"/>
            <a:ext cx="3808412" cy="722312"/>
          </a:xfrm>
          <a:prstGeom prst="roundRect">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endParaRPr lang="en-US" sz="3476"/>
          </a:p>
        </p:txBody>
      </p:sp>
      <p:sp>
        <p:nvSpPr>
          <p:cNvPr id="68" name="TextBox 24"/>
          <p:cNvSpPr txBox="1"/>
          <p:nvPr userDrawn="1"/>
        </p:nvSpPr>
        <p:spPr>
          <a:xfrm>
            <a:off x="3023373" y="9239118"/>
            <a:ext cx="2358338" cy="461665"/>
          </a:xfrm>
          <a:prstGeom prst="rect">
            <a:avLst/>
          </a:prstGeom>
          <a:noFill/>
        </p:spPr>
        <p:txBody>
          <a:bodyPr wrap="none">
            <a:spAutoFit/>
          </a:bodyPr>
          <a:lstStyle/>
          <a:p>
            <a:pPr algn="ctr" defTabSz="1765901" eaLnBrk="1" fontAlgn="auto" hangingPunct="1">
              <a:spcBef>
                <a:spcPts val="0"/>
              </a:spcBef>
              <a:spcAft>
                <a:spcPts val="0"/>
              </a:spcAft>
              <a:defRPr/>
            </a:pPr>
            <a:r>
              <a:rPr lang="en-US" sz="2400" dirty="0">
                <a:solidFill>
                  <a:schemeClr val="bg1"/>
                </a:solidFill>
                <a:latin typeface="+mj-lt"/>
                <a:ea typeface="Roboto Light" panose="02000000000000000000" pitchFamily="2" charset="0"/>
              </a:rPr>
              <a:t>The Data Name</a:t>
            </a:r>
          </a:p>
        </p:txBody>
      </p:sp>
      <p:sp>
        <p:nvSpPr>
          <p:cNvPr id="69" name="TextBox 25"/>
          <p:cNvSpPr txBox="1"/>
          <p:nvPr userDrawn="1"/>
        </p:nvSpPr>
        <p:spPr>
          <a:xfrm>
            <a:off x="3023373" y="10261468"/>
            <a:ext cx="2358338" cy="461665"/>
          </a:xfrm>
          <a:prstGeom prst="rect">
            <a:avLst/>
          </a:prstGeom>
          <a:noFill/>
        </p:spPr>
        <p:txBody>
          <a:bodyPr wrap="none">
            <a:spAutoFit/>
          </a:bodyPr>
          <a:lstStyle/>
          <a:p>
            <a:pPr algn="ctr" defTabSz="1765901" eaLnBrk="1" fontAlgn="auto" hangingPunct="1">
              <a:spcBef>
                <a:spcPts val="0"/>
              </a:spcBef>
              <a:spcAft>
                <a:spcPts val="0"/>
              </a:spcAft>
              <a:defRPr/>
            </a:pPr>
            <a:r>
              <a:rPr lang="en-US" sz="2400" dirty="0">
                <a:solidFill>
                  <a:schemeClr val="bg1"/>
                </a:solidFill>
                <a:latin typeface="+mj-lt"/>
                <a:ea typeface="Roboto Light" panose="02000000000000000000" pitchFamily="2" charset="0"/>
              </a:rPr>
              <a:t>The Data Name</a:t>
            </a:r>
          </a:p>
        </p:txBody>
      </p:sp>
      <p:sp>
        <p:nvSpPr>
          <p:cNvPr id="70" name="Rounded Rectangle 26"/>
          <p:cNvSpPr/>
          <p:nvPr userDrawn="1"/>
        </p:nvSpPr>
        <p:spPr>
          <a:xfrm>
            <a:off x="2266136" y="11194918"/>
            <a:ext cx="3808412" cy="722312"/>
          </a:xfrm>
          <a:prstGeom prst="roundRect">
            <a:avLst/>
          </a:pr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endParaRPr lang="en-US" sz="3476"/>
          </a:p>
        </p:txBody>
      </p:sp>
      <p:sp>
        <p:nvSpPr>
          <p:cNvPr id="71" name="Rounded Rectangle 27"/>
          <p:cNvSpPr/>
          <p:nvPr userDrawn="1"/>
        </p:nvSpPr>
        <p:spPr>
          <a:xfrm>
            <a:off x="2266136" y="12256955"/>
            <a:ext cx="3808412" cy="723900"/>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765901" eaLnBrk="1" fontAlgn="auto" hangingPunct="1">
              <a:spcBef>
                <a:spcPts val="0"/>
              </a:spcBef>
              <a:spcAft>
                <a:spcPts val="0"/>
              </a:spcAft>
              <a:defRPr/>
            </a:pPr>
            <a:endParaRPr lang="en-US" sz="3476"/>
          </a:p>
        </p:txBody>
      </p:sp>
      <p:sp>
        <p:nvSpPr>
          <p:cNvPr id="72" name="TextBox 28"/>
          <p:cNvSpPr txBox="1"/>
          <p:nvPr userDrawn="1"/>
        </p:nvSpPr>
        <p:spPr>
          <a:xfrm>
            <a:off x="3023373" y="11325093"/>
            <a:ext cx="2358338" cy="461665"/>
          </a:xfrm>
          <a:prstGeom prst="rect">
            <a:avLst/>
          </a:prstGeom>
          <a:noFill/>
        </p:spPr>
        <p:txBody>
          <a:bodyPr wrap="none">
            <a:spAutoFit/>
          </a:bodyPr>
          <a:lstStyle/>
          <a:p>
            <a:pPr algn="ctr" defTabSz="1765901" eaLnBrk="1" fontAlgn="auto" hangingPunct="1">
              <a:spcBef>
                <a:spcPts val="0"/>
              </a:spcBef>
              <a:spcAft>
                <a:spcPts val="0"/>
              </a:spcAft>
              <a:defRPr/>
            </a:pPr>
            <a:r>
              <a:rPr lang="en-US" sz="2400">
                <a:solidFill>
                  <a:schemeClr val="bg1"/>
                </a:solidFill>
                <a:latin typeface="+mj-lt"/>
                <a:ea typeface="Roboto Light" panose="02000000000000000000" pitchFamily="2" charset="0"/>
              </a:rPr>
              <a:t>The Data Name</a:t>
            </a:r>
          </a:p>
        </p:txBody>
      </p:sp>
      <p:sp>
        <p:nvSpPr>
          <p:cNvPr id="73" name="TextBox 29"/>
          <p:cNvSpPr txBox="1"/>
          <p:nvPr userDrawn="1"/>
        </p:nvSpPr>
        <p:spPr>
          <a:xfrm>
            <a:off x="3023373" y="12388718"/>
            <a:ext cx="2358338" cy="461665"/>
          </a:xfrm>
          <a:prstGeom prst="rect">
            <a:avLst/>
          </a:prstGeom>
          <a:noFill/>
        </p:spPr>
        <p:txBody>
          <a:bodyPr wrap="none">
            <a:spAutoFit/>
          </a:bodyPr>
          <a:lstStyle/>
          <a:p>
            <a:pPr algn="ctr" defTabSz="1765901" eaLnBrk="1" fontAlgn="auto" hangingPunct="1">
              <a:spcBef>
                <a:spcPts val="0"/>
              </a:spcBef>
              <a:spcAft>
                <a:spcPts val="0"/>
              </a:spcAft>
              <a:defRPr/>
            </a:pPr>
            <a:r>
              <a:rPr lang="en-US" sz="2400">
                <a:solidFill>
                  <a:schemeClr val="bg1"/>
                </a:solidFill>
                <a:latin typeface="+mj-lt"/>
                <a:ea typeface="Roboto Light" panose="02000000000000000000" pitchFamily="2" charset="0"/>
              </a:rPr>
              <a:t>The Data Name</a:t>
            </a:r>
          </a:p>
        </p:txBody>
      </p:sp>
      <p:sp>
        <p:nvSpPr>
          <p:cNvPr id="75" name="Rectangle 13"/>
          <p:cNvSpPr/>
          <p:nvPr userDrawn="1"/>
        </p:nvSpPr>
        <p:spPr>
          <a:xfrm>
            <a:off x="2250883" y="6152453"/>
            <a:ext cx="3836742" cy="2585323"/>
          </a:xfrm>
          <a:prstGeom prst="rect">
            <a:avLst/>
          </a:prstGeom>
        </p:spPr>
        <p:txBody>
          <a:bodyPr wrap="square">
            <a:spAutoFit/>
          </a:bodyPr>
          <a:lstStyle/>
          <a:p>
            <a:pPr defTabSz="1765901" eaLnBrk="1" fontAlgn="auto" hangingPunct="1">
              <a:lnSpc>
                <a:spcPct val="150000"/>
              </a:lnSpc>
              <a:spcBef>
                <a:spcPts val="0"/>
              </a:spcBef>
              <a:spcAft>
                <a:spcPts val="0"/>
              </a:spcAft>
              <a:defRPr/>
            </a:pPr>
            <a:r>
              <a:rPr lang="en-US" sz="3600" b="1" dirty="0">
                <a:solidFill>
                  <a:schemeClr val="bg2">
                    <a:lumMod val="50000"/>
                  </a:schemeClr>
                </a:solidFill>
                <a:latin typeface="+mj-lt"/>
                <a:ea typeface="Roboto" panose="02000000000000000000" pitchFamily="2" charset="0"/>
                <a:cs typeface="Open Sans Light" panose="020B0306030504020204" pitchFamily="34" charset="0"/>
              </a:rPr>
              <a:t>Category</a:t>
            </a:r>
            <a:endParaRPr lang="en-US" sz="2400" b="1" dirty="0">
              <a:solidFill>
                <a:schemeClr val="bg2">
                  <a:lumMod val="50000"/>
                </a:schemeClr>
              </a:solidFill>
              <a:latin typeface="+mj-lt"/>
              <a:ea typeface="Roboto" panose="02000000000000000000" pitchFamily="2" charset="0"/>
              <a:cs typeface="Open Sans Light" panose="020B0306030504020204" pitchFamily="34" charset="0"/>
            </a:endParaRPr>
          </a:p>
          <a:p>
            <a:pPr defTabSz="1765901" eaLnBrk="1" fontAlgn="auto" hangingPunct="1">
              <a:lnSpc>
                <a:spcPct val="150000"/>
              </a:lnSpc>
              <a:spcBef>
                <a:spcPts val="0"/>
              </a:spcBef>
              <a:spcAft>
                <a:spcPts val="0"/>
              </a:spcAft>
              <a:defRPr/>
            </a:pPr>
            <a:r>
              <a:rPr lang="en-US" sz="2400" dirty="0">
                <a:solidFill>
                  <a:schemeClr val="bg2">
                    <a:lumMod val="50000"/>
                  </a:schemeClr>
                </a:solidFill>
                <a:latin typeface="+mj-lt"/>
                <a:ea typeface="Roboto Light" panose="02000000000000000000" pitchFamily="2" charset="0"/>
                <a:cs typeface="Open Sans Light" panose="020B0306030504020204" pitchFamily="34" charset="0"/>
              </a:rPr>
              <a:t>Quickly repurpose top-line innovation before global communities. </a:t>
            </a:r>
          </a:p>
        </p:txBody>
      </p:sp>
      <p:pic>
        <p:nvPicPr>
          <p:cNvPr id="26" name="Picture 18">
            <a:extLst>
              <a:ext uri="{FF2B5EF4-FFF2-40B4-BE49-F238E27FC236}">
                <a16:creationId xmlns:a16="http://schemas.microsoft.com/office/drawing/2014/main" id="{2ED0DE2E-39DC-4F2B-9FFE-BD4AC188D00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27" name="Segnaposto testo 5">
            <a:extLst>
              <a:ext uri="{FF2B5EF4-FFF2-40B4-BE49-F238E27FC236}">
                <a16:creationId xmlns:a16="http://schemas.microsoft.com/office/drawing/2014/main" id="{BF17348A-76CB-4F89-9EB7-D09CFB156844}"/>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28" name="Segnaposto testo 7">
            <a:extLst>
              <a:ext uri="{FF2B5EF4-FFF2-40B4-BE49-F238E27FC236}">
                <a16:creationId xmlns:a16="http://schemas.microsoft.com/office/drawing/2014/main" id="{0CD8CB76-8D80-44DA-836B-4832C573D4E6}"/>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679205905"/>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ati 15">
    <p:spTree>
      <p:nvGrpSpPr>
        <p:cNvPr id="1" name=""/>
        <p:cNvGrpSpPr/>
        <p:nvPr/>
      </p:nvGrpSpPr>
      <p:grpSpPr>
        <a:xfrm>
          <a:off x="0" y="0"/>
          <a:ext cx="0" cy="0"/>
          <a:chOff x="0" y="0"/>
          <a:chExt cx="0" cy="0"/>
        </a:xfrm>
      </p:grpSpPr>
      <p:sp>
        <p:nvSpPr>
          <p:cNvPr id="26" name="Segnaposto testo 25"/>
          <p:cNvSpPr>
            <a:spLocks noGrp="1"/>
          </p:cNvSpPr>
          <p:nvPr>
            <p:ph type="body" sz="quarter" idx="18" hasCustomPrompt="1"/>
          </p:nvPr>
        </p:nvSpPr>
        <p:spPr>
          <a:xfrm>
            <a:off x="2254250" y="12574952"/>
            <a:ext cx="21397913" cy="383673"/>
          </a:xfrm>
          <a:prstGeom prst="rect">
            <a:avLst/>
          </a:prstGeom>
        </p:spPr>
        <p:txBody>
          <a:bodyPr/>
          <a:lstStyle>
            <a:lvl1pPr marL="39688" indent="0" algn="ctr">
              <a:buNone/>
              <a:defRPr sz="2400">
                <a:latin typeface="Arial" panose="020B0604020202020204" pitchFamily="34" charset="0"/>
                <a:cs typeface="Arial" panose="020B0604020202020204" pitchFamily="34" charset="0"/>
              </a:defRPr>
            </a:lvl1pPr>
            <a:lvl2pPr marL="446087" indent="0" algn="ctr">
              <a:buNone/>
              <a:defRPr sz="2400">
                <a:latin typeface="Arial" panose="020B0604020202020204" pitchFamily="34" charset="0"/>
                <a:cs typeface="Arial" panose="020B0604020202020204" pitchFamily="34" charset="0"/>
              </a:defRPr>
            </a:lvl2pPr>
            <a:lvl3pPr marL="903287" indent="0" algn="ctr">
              <a:buNone/>
              <a:defRPr sz="2400">
                <a:latin typeface="Arial" panose="020B0604020202020204" pitchFamily="34" charset="0"/>
                <a:cs typeface="Arial" panose="020B0604020202020204" pitchFamily="34" charset="0"/>
              </a:defRPr>
            </a:lvl3pPr>
            <a:lvl4pPr marL="1360487" indent="0" algn="ctr">
              <a:buNone/>
              <a:defRPr sz="2400">
                <a:latin typeface="Arial" panose="020B0604020202020204" pitchFamily="34" charset="0"/>
                <a:cs typeface="Arial" panose="020B0604020202020204" pitchFamily="34" charset="0"/>
              </a:defRPr>
            </a:lvl4pPr>
            <a:lvl5pPr marL="1817687" indent="0" algn="ctr">
              <a:buNone/>
              <a:defRPr sz="2400">
                <a:latin typeface="Arial" panose="020B0604020202020204" pitchFamily="34" charset="0"/>
                <a:cs typeface="Arial" panose="020B0604020202020204" pitchFamily="34" charset="0"/>
              </a:defRPr>
            </a:lvl5pPr>
          </a:lstStyle>
          <a:p>
            <a:pPr lvl="0"/>
            <a:r>
              <a:rPr lang="it-IT" dirty="0"/>
              <a:t>* Modifica gli stili del testo dello schema</a:t>
            </a:r>
          </a:p>
        </p:txBody>
      </p:sp>
      <p:sp>
        <p:nvSpPr>
          <p:cNvPr id="39" name="Segnaposto testo 3"/>
          <p:cNvSpPr>
            <a:spLocks noGrp="1"/>
          </p:cNvSpPr>
          <p:nvPr>
            <p:ph type="body" sz="quarter" idx="12" hasCustomPrompt="1"/>
          </p:nvPr>
        </p:nvSpPr>
        <p:spPr>
          <a:xfrm>
            <a:off x="13452475" y="3606154"/>
            <a:ext cx="10199688" cy="8026413"/>
          </a:xfrm>
          <a:prstGeom prst="rect">
            <a:avLst/>
          </a:prstGeom>
        </p:spPr>
        <p:txBody>
          <a:bodyPr/>
          <a:lstStyle>
            <a:lvl1pPr marL="39688" indent="0">
              <a:buFont typeface="Wingdings" panose="05000000000000000000" pitchFamily="2" charset="2"/>
              <a:buNone/>
              <a:defRPr lang="it-IT" sz="2400" b="0" i="0" smtClean="0">
                <a:effectLst/>
                <a:latin typeface="+mj-lt"/>
                <a:cs typeface="Arial" panose="020B0604020202020204" pitchFamily="34" charset="0"/>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p>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a:t>
            </a:r>
          </a:p>
          <a:p>
            <a:pPr lvl="0"/>
            <a:endParaRPr lang="it-IT" b="0" i="0" dirty="0">
              <a:solidFill>
                <a:srgbClr val="000000"/>
              </a:solidFill>
              <a:effectLst/>
              <a:latin typeface="Open Sans"/>
            </a:endParaRPr>
          </a:p>
          <a:p>
            <a:pPr lvl="0"/>
            <a:r>
              <a:rPr lang="it-IT" b="0" i="0" dirty="0">
                <a:solidFill>
                  <a:srgbClr val="000000"/>
                </a:solidFill>
                <a:effectLst/>
                <a:latin typeface="Open Sans"/>
              </a:rPr>
              <a:t> </a:t>
            </a:r>
          </a:p>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p>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p>
        </p:txBody>
      </p:sp>
      <p:sp>
        <p:nvSpPr>
          <p:cNvPr id="47" name="Rectangle 14"/>
          <p:cNvSpPr/>
          <p:nvPr userDrawn="1"/>
        </p:nvSpPr>
        <p:spPr>
          <a:xfrm>
            <a:off x="2238120" y="7172772"/>
            <a:ext cx="10241218" cy="4571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15"/>
          <p:cNvSpPr/>
          <p:nvPr userDrawn="1"/>
        </p:nvSpPr>
        <p:spPr>
          <a:xfrm>
            <a:off x="2238120" y="7172772"/>
            <a:ext cx="6434992" cy="45719"/>
          </a:xfrm>
          <a:prstGeom prst="rect">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16"/>
          <p:cNvSpPr txBox="1"/>
          <p:nvPr userDrawn="1"/>
        </p:nvSpPr>
        <p:spPr>
          <a:xfrm>
            <a:off x="2121387" y="6698787"/>
            <a:ext cx="2021707" cy="400110"/>
          </a:xfrm>
          <a:prstGeom prst="rect">
            <a:avLst/>
          </a:prstGeom>
          <a:noFill/>
        </p:spPr>
        <p:txBody>
          <a:bodyPr wrap="none" rtlCol="0">
            <a:spAutoFit/>
          </a:bodyPr>
          <a:lstStyle/>
          <a:p>
            <a:r>
              <a:rPr lang="en-US" sz="2000">
                <a:solidFill>
                  <a:schemeClr val="tx1">
                    <a:lumMod val="65000"/>
                    <a:lumOff val="35000"/>
                  </a:schemeClr>
                </a:solidFill>
                <a:latin typeface="+mj-lt"/>
                <a:ea typeface="Roboto Light" panose="02000000000000000000" pitchFamily="2" charset="0"/>
              </a:rPr>
              <a:t>Chart Texr Here</a:t>
            </a:r>
          </a:p>
        </p:txBody>
      </p:sp>
      <p:sp>
        <p:nvSpPr>
          <p:cNvPr id="51" name="TextBox 17"/>
          <p:cNvSpPr txBox="1"/>
          <p:nvPr userDrawn="1"/>
        </p:nvSpPr>
        <p:spPr>
          <a:xfrm>
            <a:off x="11878807" y="6698787"/>
            <a:ext cx="646332" cy="369332"/>
          </a:xfrm>
          <a:prstGeom prst="rect">
            <a:avLst/>
          </a:prstGeom>
          <a:noFill/>
        </p:spPr>
        <p:txBody>
          <a:bodyPr wrap="none" rtlCol="0">
            <a:spAutoFit/>
          </a:bodyPr>
          <a:lstStyle/>
          <a:p>
            <a:pPr algn="r"/>
            <a:r>
              <a:rPr lang="en-US" sz="1800" dirty="0">
                <a:solidFill>
                  <a:schemeClr val="tx1">
                    <a:lumMod val="65000"/>
                    <a:lumOff val="35000"/>
                  </a:schemeClr>
                </a:solidFill>
                <a:latin typeface="+mj-lt"/>
                <a:ea typeface="Roboto Light" panose="02000000000000000000" pitchFamily="2" charset="0"/>
              </a:rPr>
              <a:t>65%</a:t>
            </a:r>
          </a:p>
        </p:txBody>
      </p:sp>
      <p:sp>
        <p:nvSpPr>
          <p:cNvPr id="54" name="TextBox 20"/>
          <p:cNvSpPr txBox="1"/>
          <p:nvPr userDrawn="1"/>
        </p:nvSpPr>
        <p:spPr>
          <a:xfrm>
            <a:off x="2121387" y="7941171"/>
            <a:ext cx="2021707" cy="400110"/>
          </a:xfrm>
          <a:prstGeom prst="rect">
            <a:avLst/>
          </a:prstGeom>
          <a:noFill/>
        </p:spPr>
        <p:txBody>
          <a:bodyPr wrap="none" rtlCol="0">
            <a:spAutoFit/>
          </a:bodyPr>
          <a:lstStyle/>
          <a:p>
            <a:r>
              <a:rPr lang="en-US" sz="2000">
                <a:solidFill>
                  <a:schemeClr val="tx1">
                    <a:lumMod val="65000"/>
                    <a:lumOff val="35000"/>
                  </a:schemeClr>
                </a:solidFill>
                <a:latin typeface="+mj-lt"/>
                <a:ea typeface="Roboto Light" panose="02000000000000000000" pitchFamily="2" charset="0"/>
              </a:rPr>
              <a:t>Chart Texr Here</a:t>
            </a:r>
          </a:p>
        </p:txBody>
      </p:sp>
      <p:sp>
        <p:nvSpPr>
          <p:cNvPr id="55" name="TextBox 21"/>
          <p:cNvSpPr txBox="1"/>
          <p:nvPr userDrawn="1"/>
        </p:nvSpPr>
        <p:spPr>
          <a:xfrm>
            <a:off x="11885219" y="7941171"/>
            <a:ext cx="646332" cy="369332"/>
          </a:xfrm>
          <a:prstGeom prst="rect">
            <a:avLst/>
          </a:prstGeom>
          <a:noFill/>
        </p:spPr>
        <p:txBody>
          <a:bodyPr wrap="none" rtlCol="0">
            <a:spAutoFit/>
          </a:bodyPr>
          <a:lstStyle/>
          <a:p>
            <a:pPr algn="r"/>
            <a:r>
              <a:rPr lang="en-US" sz="1800">
                <a:solidFill>
                  <a:schemeClr val="tx1">
                    <a:lumMod val="65000"/>
                    <a:lumOff val="35000"/>
                  </a:schemeClr>
                </a:solidFill>
                <a:latin typeface="+mj-lt"/>
                <a:ea typeface="Roboto Light" panose="02000000000000000000" pitchFamily="2" charset="0"/>
              </a:rPr>
              <a:t>90%</a:t>
            </a:r>
          </a:p>
        </p:txBody>
      </p:sp>
      <p:sp>
        <p:nvSpPr>
          <p:cNvPr id="57" name="Rectangle 22"/>
          <p:cNvSpPr/>
          <p:nvPr userDrawn="1"/>
        </p:nvSpPr>
        <p:spPr>
          <a:xfrm>
            <a:off x="2238120" y="5930389"/>
            <a:ext cx="10241218" cy="4571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23"/>
          <p:cNvSpPr/>
          <p:nvPr userDrawn="1"/>
        </p:nvSpPr>
        <p:spPr>
          <a:xfrm>
            <a:off x="2238120" y="5930389"/>
            <a:ext cx="8365490" cy="45719"/>
          </a:xfrm>
          <a:prstGeom prst="rect">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24"/>
          <p:cNvSpPr txBox="1"/>
          <p:nvPr userDrawn="1"/>
        </p:nvSpPr>
        <p:spPr>
          <a:xfrm>
            <a:off x="2121387" y="5456404"/>
            <a:ext cx="2021707" cy="400110"/>
          </a:xfrm>
          <a:prstGeom prst="rect">
            <a:avLst/>
          </a:prstGeom>
          <a:noFill/>
        </p:spPr>
        <p:txBody>
          <a:bodyPr wrap="none" rtlCol="0">
            <a:spAutoFit/>
          </a:bodyPr>
          <a:lstStyle/>
          <a:p>
            <a:r>
              <a:rPr lang="en-US" sz="2000" dirty="0">
                <a:solidFill>
                  <a:schemeClr val="tx1">
                    <a:lumMod val="65000"/>
                    <a:lumOff val="35000"/>
                  </a:schemeClr>
                </a:solidFill>
                <a:latin typeface="+mj-lt"/>
                <a:ea typeface="Roboto Light" panose="02000000000000000000" pitchFamily="2" charset="0"/>
              </a:rPr>
              <a:t>Chart </a:t>
            </a:r>
            <a:r>
              <a:rPr lang="en-US" sz="2000" dirty="0" err="1">
                <a:solidFill>
                  <a:schemeClr val="tx1">
                    <a:lumMod val="65000"/>
                    <a:lumOff val="35000"/>
                  </a:schemeClr>
                </a:solidFill>
                <a:latin typeface="+mj-lt"/>
                <a:ea typeface="Roboto Light" panose="02000000000000000000" pitchFamily="2" charset="0"/>
              </a:rPr>
              <a:t>Texr</a:t>
            </a:r>
            <a:r>
              <a:rPr lang="en-US" sz="2000" dirty="0">
                <a:solidFill>
                  <a:schemeClr val="tx1">
                    <a:lumMod val="65000"/>
                    <a:lumOff val="35000"/>
                  </a:schemeClr>
                </a:solidFill>
                <a:latin typeface="+mj-lt"/>
                <a:ea typeface="Roboto Light" panose="02000000000000000000" pitchFamily="2" charset="0"/>
              </a:rPr>
              <a:t> Here</a:t>
            </a:r>
          </a:p>
        </p:txBody>
      </p:sp>
      <p:sp>
        <p:nvSpPr>
          <p:cNvPr id="75" name="TextBox 25"/>
          <p:cNvSpPr txBox="1"/>
          <p:nvPr userDrawn="1"/>
        </p:nvSpPr>
        <p:spPr>
          <a:xfrm>
            <a:off x="11885219" y="5456404"/>
            <a:ext cx="646332" cy="369332"/>
          </a:xfrm>
          <a:prstGeom prst="rect">
            <a:avLst/>
          </a:prstGeom>
          <a:noFill/>
        </p:spPr>
        <p:txBody>
          <a:bodyPr wrap="none" rtlCol="0">
            <a:spAutoFit/>
          </a:bodyPr>
          <a:lstStyle/>
          <a:p>
            <a:pPr algn="r"/>
            <a:r>
              <a:rPr lang="en-US" sz="1800">
                <a:solidFill>
                  <a:schemeClr val="tx1">
                    <a:lumMod val="65000"/>
                    <a:lumOff val="35000"/>
                  </a:schemeClr>
                </a:solidFill>
                <a:latin typeface="+mj-lt"/>
                <a:ea typeface="Roboto Light" panose="02000000000000000000" pitchFamily="2" charset="0"/>
              </a:rPr>
              <a:t>80%</a:t>
            </a:r>
          </a:p>
        </p:txBody>
      </p:sp>
      <p:sp>
        <p:nvSpPr>
          <p:cNvPr id="76" name="Rectangle 26"/>
          <p:cNvSpPr/>
          <p:nvPr userDrawn="1"/>
        </p:nvSpPr>
        <p:spPr>
          <a:xfrm>
            <a:off x="2121387" y="9657540"/>
            <a:ext cx="7671970" cy="2169825"/>
          </a:xfrm>
          <a:prstGeom prst="rect">
            <a:avLst/>
          </a:prstGeom>
        </p:spPr>
        <p:txBody>
          <a:bodyPr wrap="square">
            <a:spAutoFit/>
          </a:bodyPr>
          <a:lstStyle/>
          <a:p>
            <a:pPr>
              <a:lnSpc>
                <a:spcPct val="150000"/>
              </a:lnSpc>
            </a:pPr>
            <a:r>
              <a:rPr lang="en-US" sz="1800" dirty="0">
                <a:solidFill>
                  <a:schemeClr val="bg2">
                    <a:lumMod val="50000"/>
                  </a:schemeClr>
                </a:solidFill>
                <a:latin typeface="+mj-lt"/>
                <a:ea typeface="Roboto Light" panose="02000000000000000000" pitchFamily="2" charset="0"/>
                <a:cs typeface="Open Sans Light" panose="020B0306030504020204" pitchFamily="34" charset="0"/>
              </a:rPr>
              <a:t>Make a Positive Impression with this Clean and Strong </a:t>
            </a:r>
            <a:r>
              <a:rPr lang="en-US" sz="1800" dirty="0" err="1">
                <a:solidFill>
                  <a:schemeClr val="bg2">
                    <a:lumMod val="50000"/>
                  </a:schemeClr>
                </a:solidFill>
                <a:latin typeface="+mj-lt"/>
                <a:ea typeface="Roboto Light" panose="02000000000000000000" pitchFamily="2" charset="0"/>
                <a:cs typeface="Open Sans Light" panose="020B0306030504020204" pitchFamily="34" charset="0"/>
              </a:rPr>
              <a:t>Powerpoint</a:t>
            </a:r>
            <a:r>
              <a:rPr lang="en-US" sz="1800" dirty="0">
                <a:solidFill>
                  <a:schemeClr val="bg2">
                    <a:lumMod val="50000"/>
                  </a:schemeClr>
                </a:solidFill>
                <a:latin typeface="+mj-lt"/>
                <a:ea typeface="Roboto Light" panose="02000000000000000000" pitchFamily="2" charset="0"/>
                <a:cs typeface="Open Sans Light" panose="020B0306030504020204" pitchFamily="34" charset="0"/>
              </a:rPr>
              <a:t> Template. With Fincons</a:t>
            </a:r>
            <a:r>
              <a:rPr lang="en-US" sz="1800" baseline="0" dirty="0">
                <a:solidFill>
                  <a:schemeClr val="bg2">
                    <a:lumMod val="50000"/>
                  </a:schemeClr>
                </a:solidFill>
                <a:latin typeface="+mj-lt"/>
                <a:ea typeface="Roboto Light" panose="02000000000000000000" pitchFamily="2" charset="0"/>
                <a:cs typeface="Open Sans Light" panose="020B0306030504020204" pitchFamily="34" charset="0"/>
              </a:rPr>
              <a:t> </a:t>
            </a:r>
            <a:r>
              <a:rPr lang="en-US" sz="1800" dirty="0">
                <a:solidFill>
                  <a:schemeClr val="bg2">
                    <a:lumMod val="50000"/>
                  </a:schemeClr>
                </a:solidFill>
                <a:latin typeface="+mj-lt"/>
                <a:ea typeface="Roboto Light" panose="02000000000000000000" pitchFamily="2" charset="0"/>
                <a:cs typeface="Open Sans Light" panose="020B0306030504020204" pitchFamily="34" charset="0"/>
              </a:rPr>
              <a:t>you have everything you need for a </a:t>
            </a:r>
            <a:r>
              <a:rPr lang="en-US" sz="1800" dirty="0" err="1">
                <a:solidFill>
                  <a:schemeClr val="bg2">
                    <a:lumMod val="50000"/>
                  </a:schemeClr>
                </a:solidFill>
                <a:latin typeface="+mj-lt"/>
                <a:ea typeface="Roboto Light" panose="02000000000000000000" pitchFamily="2" charset="0"/>
                <a:cs typeface="Open Sans Light" panose="020B0306030504020204" pitchFamily="34" charset="0"/>
              </a:rPr>
              <a:t>powerfull</a:t>
            </a:r>
            <a:r>
              <a:rPr lang="en-US" sz="1800" dirty="0">
                <a:solidFill>
                  <a:schemeClr val="bg2">
                    <a:lumMod val="50000"/>
                  </a:schemeClr>
                </a:solidFill>
                <a:latin typeface="+mj-lt"/>
                <a:ea typeface="Roboto Light" panose="02000000000000000000" pitchFamily="2" charset="0"/>
                <a:cs typeface="Open Sans Light" panose="020B0306030504020204" pitchFamily="34" charset="0"/>
              </a:rPr>
              <a:t> and convincing presentation. This </a:t>
            </a:r>
            <a:r>
              <a:rPr lang="en-US" sz="1800" dirty="0" err="1">
                <a:solidFill>
                  <a:schemeClr val="bg2">
                    <a:lumMod val="50000"/>
                  </a:schemeClr>
                </a:solidFill>
                <a:latin typeface="+mj-lt"/>
                <a:ea typeface="Roboto Light" panose="02000000000000000000" pitchFamily="2" charset="0"/>
                <a:cs typeface="Open Sans Light" panose="020B0306030504020204" pitchFamily="34" charset="0"/>
              </a:rPr>
              <a:t>Powerpoint</a:t>
            </a:r>
            <a:r>
              <a:rPr lang="en-US" sz="1800" dirty="0">
                <a:solidFill>
                  <a:schemeClr val="bg2">
                    <a:lumMod val="50000"/>
                  </a:schemeClr>
                </a:solidFill>
                <a:latin typeface="+mj-lt"/>
                <a:ea typeface="Roboto Light" panose="02000000000000000000" pitchFamily="2" charset="0"/>
                <a:cs typeface="Open Sans Light" panose="020B0306030504020204" pitchFamily="34" charset="0"/>
              </a:rPr>
              <a:t> Template is charged with tons of elements, layouts, maps, infographics, charts editable in excel and vector icons.</a:t>
            </a:r>
          </a:p>
        </p:txBody>
      </p:sp>
      <p:sp>
        <p:nvSpPr>
          <p:cNvPr id="78" name="Rectangle 30"/>
          <p:cNvSpPr/>
          <p:nvPr userDrawn="1"/>
        </p:nvSpPr>
        <p:spPr>
          <a:xfrm>
            <a:off x="2143611" y="3531563"/>
            <a:ext cx="10335727" cy="1200329"/>
          </a:xfrm>
          <a:prstGeom prst="rect">
            <a:avLst/>
          </a:prstGeom>
        </p:spPr>
        <p:txBody>
          <a:bodyPr wrap="square">
            <a:spAutoFit/>
          </a:bodyPr>
          <a:lstStyle/>
          <a:p>
            <a:r>
              <a:rPr lang="en-US" sz="3600" dirty="0">
                <a:solidFill>
                  <a:schemeClr val="bg2">
                    <a:lumMod val="50000"/>
                  </a:schemeClr>
                </a:solidFill>
                <a:latin typeface="+mj-lt"/>
                <a:ea typeface="Roboto Light" panose="02000000000000000000" pitchFamily="2" charset="0"/>
                <a:cs typeface="Open Sans Light" panose="020B0306030504020204" pitchFamily="34" charset="0"/>
              </a:rPr>
              <a:t>Make a Positive Impression with this Clean and Strong Presentation Template</a:t>
            </a:r>
          </a:p>
        </p:txBody>
      </p:sp>
      <p:cxnSp>
        <p:nvCxnSpPr>
          <p:cNvPr id="79" name="Straight Connector 29"/>
          <p:cNvCxnSpPr/>
          <p:nvPr userDrawn="1"/>
        </p:nvCxnSpPr>
        <p:spPr>
          <a:xfrm>
            <a:off x="2263112" y="9354292"/>
            <a:ext cx="9144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29"/>
          <p:cNvCxnSpPr/>
          <p:nvPr userDrawn="1"/>
        </p:nvCxnSpPr>
        <p:spPr>
          <a:xfrm>
            <a:off x="13601672" y="7647412"/>
            <a:ext cx="9144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5" name="Rectangle 14"/>
          <p:cNvSpPr/>
          <p:nvPr userDrawn="1"/>
        </p:nvSpPr>
        <p:spPr>
          <a:xfrm>
            <a:off x="2238120" y="8437293"/>
            <a:ext cx="10241218" cy="4571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15"/>
          <p:cNvSpPr/>
          <p:nvPr userDrawn="1"/>
        </p:nvSpPr>
        <p:spPr>
          <a:xfrm>
            <a:off x="2238120" y="8437293"/>
            <a:ext cx="6434992" cy="45719"/>
          </a:xfrm>
          <a:prstGeom prst="rect">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18">
            <a:extLst>
              <a:ext uri="{FF2B5EF4-FFF2-40B4-BE49-F238E27FC236}">
                <a16:creationId xmlns:a16="http://schemas.microsoft.com/office/drawing/2014/main" id="{3C339B3F-9C5E-46B8-99CD-A5F38CC6412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24" name="Segnaposto testo 5">
            <a:extLst>
              <a:ext uri="{FF2B5EF4-FFF2-40B4-BE49-F238E27FC236}">
                <a16:creationId xmlns:a16="http://schemas.microsoft.com/office/drawing/2014/main" id="{652C7513-D554-4745-ACF6-6C44A9752118}"/>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25" name="Segnaposto testo 7">
            <a:extLst>
              <a:ext uri="{FF2B5EF4-FFF2-40B4-BE49-F238E27FC236}">
                <a16:creationId xmlns:a16="http://schemas.microsoft.com/office/drawing/2014/main" id="{03915B4A-B797-40E1-98CE-CA905E1D7805}"/>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242056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10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par>
                                <p:cTn id="8" presetID="22" presetClass="entr" presetSubtype="8" fill="hold" grpId="0" nodeType="withEffect">
                                  <p:stCondLst>
                                    <p:cond delay="1600"/>
                                  </p:stCondLst>
                                  <p:childTnLst>
                                    <p:set>
                                      <p:cBhvr>
                                        <p:cTn id="9" dur="1" fill="hold">
                                          <p:stCondLst>
                                            <p:cond delay="0"/>
                                          </p:stCondLst>
                                        </p:cTn>
                                        <p:tgtEl>
                                          <p:spTgt spid="49"/>
                                        </p:tgtEl>
                                        <p:attrNameLst>
                                          <p:attrName>style.visibility</p:attrName>
                                        </p:attrNameLst>
                                      </p:cBhvr>
                                      <p:to>
                                        <p:strVal val="visible"/>
                                      </p:to>
                                    </p:set>
                                    <p:animEffect transition="in" filter="wipe(left)">
                                      <p:cBhvr>
                                        <p:cTn id="10" dur="500"/>
                                        <p:tgtEl>
                                          <p:spTgt spid="49"/>
                                        </p:tgtEl>
                                      </p:cBhvr>
                                    </p:animEffect>
                                  </p:childTnLst>
                                </p:cTn>
                              </p:par>
                              <p:par>
                                <p:cTn id="11" presetID="12" presetClass="entr" presetSubtype="4" fill="hold" grpId="0" nodeType="withEffect">
                                  <p:stCondLst>
                                    <p:cond delay="1500"/>
                                  </p:stCondLst>
                                  <p:childTnLst>
                                    <p:set>
                                      <p:cBhvr>
                                        <p:cTn id="12" dur="1" fill="hold">
                                          <p:stCondLst>
                                            <p:cond delay="0"/>
                                          </p:stCondLst>
                                        </p:cTn>
                                        <p:tgtEl>
                                          <p:spTgt spid="75"/>
                                        </p:tgtEl>
                                        <p:attrNameLst>
                                          <p:attrName>style.visibility</p:attrName>
                                        </p:attrNameLst>
                                      </p:cBhvr>
                                      <p:to>
                                        <p:strVal val="visible"/>
                                      </p:to>
                                    </p:set>
                                    <p:anim calcmode="lin" valueType="num">
                                      <p:cBhvr additive="base">
                                        <p:cTn id="13" dur="500"/>
                                        <p:tgtEl>
                                          <p:spTgt spid="75"/>
                                        </p:tgtEl>
                                        <p:attrNameLst>
                                          <p:attrName>ppt_y</p:attrName>
                                        </p:attrNameLst>
                                      </p:cBhvr>
                                      <p:tavLst>
                                        <p:tav tm="0">
                                          <p:val>
                                            <p:strVal val="#ppt_y+#ppt_h*1.125000"/>
                                          </p:val>
                                        </p:tav>
                                        <p:tav tm="100000">
                                          <p:val>
                                            <p:strVal val="#ppt_y"/>
                                          </p:val>
                                        </p:tav>
                                      </p:tavLst>
                                    </p:anim>
                                    <p:animEffect transition="in" filter="wipe(up)">
                                      <p:cBhvr>
                                        <p:cTn id="14" dur="500"/>
                                        <p:tgtEl>
                                          <p:spTgt spid="75"/>
                                        </p:tgtEl>
                                      </p:cBhvr>
                                    </p:animEffect>
                                  </p:childTnLst>
                                </p:cTn>
                              </p:par>
                              <p:par>
                                <p:cTn id="15" presetID="12" presetClass="entr" presetSubtype="4" fill="hold" grpId="0" nodeType="withEffect">
                                  <p:stCondLst>
                                    <p:cond delay="1800"/>
                                  </p:stCondLst>
                                  <p:childTnLst>
                                    <p:set>
                                      <p:cBhvr>
                                        <p:cTn id="16" dur="1" fill="hold">
                                          <p:stCondLst>
                                            <p:cond delay="0"/>
                                          </p:stCondLst>
                                        </p:cTn>
                                        <p:tgtEl>
                                          <p:spTgt spid="51"/>
                                        </p:tgtEl>
                                        <p:attrNameLst>
                                          <p:attrName>style.visibility</p:attrName>
                                        </p:attrNameLst>
                                      </p:cBhvr>
                                      <p:to>
                                        <p:strVal val="visible"/>
                                      </p:to>
                                    </p:set>
                                    <p:anim calcmode="lin" valueType="num">
                                      <p:cBhvr additive="base">
                                        <p:cTn id="17" dur="500"/>
                                        <p:tgtEl>
                                          <p:spTgt spid="51"/>
                                        </p:tgtEl>
                                        <p:attrNameLst>
                                          <p:attrName>ppt_y</p:attrName>
                                        </p:attrNameLst>
                                      </p:cBhvr>
                                      <p:tavLst>
                                        <p:tav tm="0">
                                          <p:val>
                                            <p:strVal val="#ppt_y+#ppt_h*1.125000"/>
                                          </p:val>
                                        </p:tav>
                                        <p:tav tm="100000">
                                          <p:val>
                                            <p:strVal val="#ppt_y"/>
                                          </p:val>
                                        </p:tav>
                                      </p:tavLst>
                                    </p:anim>
                                    <p:animEffect transition="in" filter="wipe(up)">
                                      <p:cBhvr>
                                        <p:cTn id="18" dur="500"/>
                                        <p:tgtEl>
                                          <p:spTgt spid="51"/>
                                        </p:tgtEl>
                                      </p:cBhvr>
                                    </p:animEffect>
                                  </p:childTnLst>
                                </p:cTn>
                              </p:par>
                              <p:par>
                                <p:cTn id="19" presetID="12" presetClass="entr" presetSubtype="4" fill="hold" grpId="0" nodeType="withEffect">
                                  <p:stCondLst>
                                    <p:cond delay="210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p:tgtEl>
                                          <p:spTgt spid="55"/>
                                        </p:tgtEl>
                                        <p:attrNameLst>
                                          <p:attrName>ppt_y</p:attrName>
                                        </p:attrNameLst>
                                      </p:cBhvr>
                                      <p:tavLst>
                                        <p:tav tm="0">
                                          <p:val>
                                            <p:strVal val="#ppt_y+#ppt_h*1.125000"/>
                                          </p:val>
                                        </p:tav>
                                        <p:tav tm="100000">
                                          <p:val>
                                            <p:strVal val="#ppt_y"/>
                                          </p:val>
                                        </p:tav>
                                      </p:tavLst>
                                    </p:anim>
                                    <p:animEffect transition="in" filter="wipe(up)">
                                      <p:cBhvr>
                                        <p:cTn id="22" dur="500"/>
                                        <p:tgtEl>
                                          <p:spTgt spid="55"/>
                                        </p:tgtEl>
                                      </p:cBhvr>
                                    </p:animEffect>
                                  </p:childTnLst>
                                </p:cTn>
                              </p:par>
                              <p:par>
                                <p:cTn id="23" presetID="22" presetClass="entr" presetSubtype="8" fill="hold" grpId="0" nodeType="withEffect">
                                  <p:stCondLst>
                                    <p:cond delay="1600"/>
                                  </p:stCondLst>
                                  <p:childTnLst>
                                    <p:set>
                                      <p:cBhvr>
                                        <p:cTn id="24" dur="1" fill="hold">
                                          <p:stCondLst>
                                            <p:cond delay="0"/>
                                          </p:stCondLst>
                                        </p:cTn>
                                        <p:tgtEl>
                                          <p:spTgt spid="36"/>
                                        </p:tgtEl>
                                        <p:attrNameLst>
                                          <p:attrName>style.visibility</p:attrName>
                                        </p:attrNameLst>
                                      </p:cBhvr>
                                      <p:to>
                                        <p:strVal val="visible"/>
                                      </p:to>
                                    </p:set>
                                    <p:animEffect transition="in" filter="wipe(left)">
                                      <p:cBhvr>
                                        <p:cTn id="2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p:bldP spid="55" grpId="0"/>
      <p:bldP spid="73" grpId="0" animBg="1"/>
      <p:bldP spid="75" grpId="0"/>
      <p:bldP spid="36"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sto 2">
    <p:spTree>
      <p:nvGrpSpPr>
        <p:cNvPr id="1" name=""/>
        <p:cNvGrpSpPr/>
        <p:nvPr/>
      </p:nvGrpSpPr>
      <p:grpSpPr>
        <a:xfrm>
          <a:off x="0" y="0"/>
          <a:ext cx="0" cy="0"/>
          <a:chOff x="0" y="0"/>
          <a:chExt cx="0" cy="0"/>
        </a:xfrm>
      </p:grpSpPr>
      <p:sp>
        <p:nvSpPr>
          <p:cNvPr id="4" name="Segnaposto testo 3"/>
          <p:cNvSpPr>
            <a:spLocks noGrp="1"/>
          </p:cNvSpPr>
          <p:nvPr>
            <p:ph type="body" sz="quarter" idx="12" hasCustomPrompt="1"/>
          </p:nvPr>
        </p:nvSpPr>
        <p:spPr>
          <a:xfrm>
            <a:off x="2254251" y="2347936"/>
            <a:ext cx="10225088" cy="1743352"/>
          </a:xfrm>
          <a:prstGeom prst="rect">
            <a:avLst/>
          </a:prstGeom>
        </p:spPr>
        <p:txBody>
          <a:bodyPr/>
          <a:lstStyle>
            <a:lvl1pPr marL="39688" indent="0">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r>
              <a:rPr lang="it-IT" b="0" i="0" dirty="0" err="1">
                <a:solidFill>
                  <a:srgbClr val="000000"/>
                </a:solidFill>
                <a:effectLst/>
                <a:latin typeface="Open Sans"/>
              </a:rPr>
              <a:t>Duis</a:t>
            </a:r>
            <a:r>
              <a:rPr lang="it-IT" b="0" i="0" dirty="0">
                <a:solidFill>
                  <a:srgbClr val="000000"/>
                </a:solidFill>
                <a:effectLst/>
                <a:latin typeface="Open Sans"/>
              </a:rPr>
              <a:t> </a:t>
            </a:r>
            <a:r>
              <a:rPr lang="it-IT" b="0" i="0" dirty="0" err="1">
                <a:solidFill>
                  <a:srgbClr val="000000"/>
                </a:solidFill>
                <a:effectLst/>
                <a:latin typeface="Open Sans"/>
              </a:rPr>
              <a:t>aute</a:t>
            </a:r>
            <a:r>
              <a:rPr lang="it-IT" b="0" i="0" dirty="0">
                <a:solidFill>
                  <a:srgbClr val="000000"/>
                </a:solidFill>
                <a:effectLst/>
                <a:latin typeface="Open Sans"/>
              </a:rPr>
              <a:t> </a:t>
            </a:r>
            <a:r>
              <a:rPr lang="it-IT" b="0" i="0" dirty="0" err="1">
                <a:solidFill>
                  <a:srgbClr val="000000"/>
                </a:solidFill>
                <a:effectLst/>
                <a:latin typeface="Open Sans"/>
              </a:rPr>
              <a:t>irure</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in </a:t>
            </a:r>
            <a:r>
              <a:rPr lang="it-IT" b="0" i="0" dirty="0" err="1">
                <a:solidFill>
                  <a:srgbClr val="000000"/>
                </a:solidFill>
                <a:effectLst/>
                <a:latin typeface="Open Sans"/>
              </a:rPr>
              <a:t>reprehenderit</a:t>
            </a:r>
            <a:r>
              <a:rPr lang="it-IT" b="0" i="0" dirty="0">
                <a:solidFill>
                  <a:srgbClr val="000000"/>
                </a:solidFill>
                <a:effectLst/>
                <a:latin typeface="Open Sans"/>
              </a:rPr>
              <a:t> in </a:t>
            </a:r>
            <a:r>
              <a:rPr lang="it-IT" b="0" i="0" dirty="0" err="1">
                <a:solidFill>
                  <a:srgbClr val="000000"/>
                </a:solidFill>
                <a:effectLst/>
                <a:latin typeface="Open Sans"/>
              </a:rPr>
              <a:t>voluptate</a:t>
            </a:r>
            <a:r>
              <a:rPr lang="it-IT" b="0" i="0" dirty="0">
                <a:solidFill>
                  <a:srgbClr val="000000"/>
                </a:solidFill>
                <a:effectLst/>
                <a:latin typeface="Open Sans"/>
              </a:rPr>
              <a:t> </a:t>
            </a:r>
            <a:r>
              <a:rPr lang="it-IT" b="0" i="0" dirty="0" err="1">
                <a:solidFill>
                  <a:srgbClr val="000000"/>
                </a:solidFill>
                <a:effectLst/>
                <a:latin typeface="Open Sans"/>
              </a:rPr>
              <a:t>velit</a:t>
            </a:r>
            <a:r>
              <a:rPr lang="it-IT" b="0" i="0" dirty="0">
                <a:solidFill>
                  <a:srgbClr val="000000"/>
                </a:solidFill>
                <a:effectLst/>
                <a:latin typeface="Open Sans"/>
              </a:rPr>
              <a:t> esse </a:t>
            </a:r>
            <a:r>
              <a:rPr lang="it-IT" b="0" i="0" dirty="0" err="1">
                <a:solidFill>
                  <a:srgbClr val="000000"/>
                </a:solidFill>
                <a:effectLst/>
                <a:latin typeface="Open Sans"/>
              </a:rPr>
              <a:t>cillum</a:t>
            </a:r>
            <a:r>
              <a:rPr lang="it-IT" b="0" i="0" dirty="0">
                <a:solidFill>
                  <a:srgbClr val="000000"/>
                </a:solidFill>
                <a:effectLst/>
                <a:latin typeface="Open Sans"/>
              </a:rPr>
              <a:t> dolore </a:t>
            </a:r>
            <a:r>
              <a:rPr lang="it-IT" b="0" i="0" dirty="0" err="1">
                <a:solidFill>
                  <a:srgbClr val="000000"/>
                </a:solidFill>
                <a:effectLst/>
                <a:latin typeface="Open Sans"/>
              </a:rPr>
              <a:t>eu</a:t>
            </a:r>
            <a:r>
              <a:rPr lang="it-IT" b="0" i="0" dirty="0">
                <a:solidFill>
                  <a:srgbClr val="000000"/>
                </a:solidFill>
                <a:effectLst/>
                <a:latin typeface="Open Sans"/>
              </a:rPr>
              <a:t> </a:t>
            </a:r>
            <a:r>
              <a:rPr lang="it-IT" b="0" i="0" dirty="0" err="1">
                <a:solidFill>
                  <a:srgbClr val="000000"/>
                </a:solidFill>
                <a:effectLst/>
                <a:latin typeface="Open Sans"/>
              </a:rPr>
              <a:t>fugiat</a:t>
            </a:r>
            <a:r>
              <a:rPr lang="it-IT" b="0" i="0" dirty="0">
                <a:solidFill>
                  <a:srgbClr val="000000"/>
                </a:solidFill>
                <a:effectLst/>
                <a:latin typeface="Open Sans"/>
              </a:rPr>
              <a:t> nulla </a:t>
            </a:r>
            <a:r>
              <a:rPr lang="it-IT" b="0" i="0" dirty="0" err="1">
                <a:solidFill>
                  <a:srgbClr val="000000"/>
                </a:solidFill>
                <a:effectLst/>
                <a:latin typeface="Open Sans"/>
              </a:rPr>
              <a:t>pariatur</a:t>
            </a:r>
            <a:r>
              <a:rPr lang="it-IT" b="0" i="0" dirty="0">
                <a:solidFill>
                  <a:srgbClr val="000000"/>
                </a:solidFill>
                <a:effectLst/>
                <a:latin typeface="Open Sans"/>
              </a:rPr>
              <a:t>. </a:t>
            </a:r>
            <a:r>
              <a:rPr lang="it-IT" b="0" i="0" dirty="0" err="1">
                <a:solidFill>
                  <a:srgbClr val="000000"/>
                </a:solidFill>
                <a:effectLst/>
                <a:latin typeface="Open Sans"/>
              </a:rPr>
              <a:t>Excepteur</a:t>
            </a:r>
            <a:r>
              <a:rPr lang="it-IT" b="0" i="0" dirty="0">
                <a:solidFill>
                  <a:srgbClr val="000000"/>
                </a:solidFill>
                <a:effectLst/>
                <a:latin typeface="Open Sans"/>
              </a:rPr>
              <a:t> </a:t>
            </a:r>
            <a:r>
              <a:rPr lang="it-IT" b="0" i="0" dirty="0" err="1">
                <a:solidFill>
                  <a:srgbClr val="000000"/>
                </a:solidFill>
                <a:effectLst/>
                <a:latin typeface="Open Sans"/>
              </a:rPr>
              <a:t>sint</a:t>
            </a:r>
            <a:r>
              <a:rPr lang="it-IT" b="0" i="0" dirty="0">
                <a:solidFill>
                  <a:srgbClr val="000000"/>
                </a:solidFill>
                <a:effectLst/>
                <a:latin typeface="Open Sans"/>
              </a:rPr>
              <a:t> </a:t>
            </a:r>
            <a:r>
              <a:rPr lang="it-IT" b="0" i="0" dirty="0" err="1">
                <a:solidFill>
                  <a:srgbClr val="000000"/>
                </a:solidFill>
                <a:effectLst/>
                <a:latin typeface="Open Sans"/>
              </a:rPr>
              <a:t>occaecat</a:t>
            </a:r>
            <a:r>
              <a:rPr lang="it-IT" b="0" i="0" dirty="0">
                <a:solidFill>
                  <a:srgbClr val="000000"/>
                </a:solidFill>
                <a:effectLst/>
                <a:latin typeface="Open Sans"/>
              </a:rPr>
              <a:t> </a:t>
            </a:r>
            <a:r>
              <a:rPr lang="it-IT" b="0" i="0" dirty="0" err="1">
                <a:solidFill>
                  <a:srgbClr val="000000"/>
                </a:solidFill>
                <a:effectLst/>
                <a:latin typeface="Open Sans"/>
              </a:rPr>
              <a:t>cupidatat</a:t>
            </a:r>
            <a:r>
              <a:rPr lang="it-IT" b="0" i="0" dirty="0">
                <a:solidFill>
                  <a:srgbClr val="000000"/>
                </a:solidFill>
                <a:effectLst/>
                <a:latin typeface="Open Sans"/>
              </a:rPr>
              <a:t> non </a:t>
            </a:r>
            <a:r>
              <a:rPr lang="it-IT" b="0" i="0" dirty="0" err="1">
                <a:solidFill>
                  <a:srgbClr val="000000"/>
                </a:solidFill>
                <a:effectLst/>
                <a:latin typeface="Open Sans"/>
              </a:rPr>
              <a:t>proident</a:t>
            </a:r>
            <a:r>
              <a:rPr lang="it-IT" b="0" i="0" dirty="0">
                <a:solidFill>
                  <a:srgbClr val="000000"/>
                </a:solidFill>
                <a:effectLst/>
                <a:latin typeface="Open Sans"/>
              </a:rPr>
              <a:t>, </a:t>
            </a:r>
            <a:r>
              <a:rPr lang="it-IT" b="0" i="0" dirty="0" err="1">
                <a:solidFill>
                  <a:srgbClr val="000000"/>
                </a:solidFill>
                <a:effectLst/>
                <a:latin typeface="Open Sans"/>
              </a:rPr>
              <a:t>sunt</a:t>
            </a:r>
            <a:r>
              <a:rPr lang="it-IT" b="0" i="0" dirty="0">
                <a:solidFill>
                  <a:srgbClr val="000000"/>
                </a:solidFill>
                <a:effectLst/>
                <a:latin typeface="Open Sans"/>
              </a:rPr>
              <a:t> in culpa qui officia </a:t>
            </a:r>
            <a:r>
              <a:rPr lang="it-IT" b="0" i="0" dirty="0" err="1">
                <a:solidFill>
                  <a:srgbClr val="000000"/>
                </a:solidFill>
                <a:effectLst/>
                <a:latin typeface="Open Sans"/>
              </a:rPr>
              <a:t>deserunt</a:t>
            </a:r>
            <a:r>
              <a:rPr lang="it-IT" b="0" i="0" dirty="0">
                <a:solidFill>
                  <a:srgbClr val="000000"/>
                </a:solidFill>
                <a:effectLst/>
                <a:latin typeface="Open Sans"/>
              </a:rPr>
              <a:t> </a:t>
            </a:r>
            <a:r>
              <a:rPr lang="it-IT" b="0" i="0" dirty="0" err="1">
                <a:solidFill>
                  <a:srgbClr val="000000"/>
                </a:solidFill>
                <a:effectLst/>
                <a:latin typeface="Open Sans"/>
              </a:rPr>
              <a:t>mollit</a:t>
            </a:r>
            <a:r>
              <a:rPr lang="it-IT" b="0" i="0" dirty="0">
                <a:solidFill>
                  <a:srgbClr val="000000"/>
                </a:solidFill>
                <a:effectLst/>
                <a:latin typeface="Open Sans"/>
              </a:rPr>
              <a:t> </a:t>
            </a:r>
            <a:r>
              <a:rPr lang="it-IT" b="0" i="0" dirty="0" err="1">
                <a:solidFill>
                  <a:srgbClr val="000000"/>
                </a:solidFill>
                <a:effectLst/>
                <a:latin typeface="Open Sans"/>
              </a:rPr>
              <a:t>anim</a:t>
            </a:r>
            <a:r>
              <a:rPr lang="it-IT" b="0" i="0" dirty="0">
                <a:solidFill>
                  <a:srgbClr val="000000"/>
                </a:solidFill>
                <a:effectLst/>
                <a:latin typeface="Open Sans"/>
              </a:rPr>
              <a:t> id est </a:t>
            </a:r>
            <a:r>
              <a:rPr lang="it-IT" b="0" i="0" dirty="0" err="1">
                <a:solidFill>
                  <a:srgbClr val="000000"/>
                </a:solidFill>
                <a:effectLst/>
                <a:latin typeface="Open Sans"/>
              </a:rPr>
              <a:t>laborum</a:t>
            </a:r>
            <a:r>
              <a:rPr lang="it-IT" b="0" i="0" dirty="0">
                <a:solidFill>
                  <a:srgbClr val="000000"/>
                </a:solidFill>
                <a:effectLst/>
                <a:latin typeface="Open Sans"/>
              </a:rPr>
              <a:t>:</a:t>
            </a:r>
            <a:endParaRPr lang="it-IT" dirty="0"/>
          </a:p>
        </p:txBody>
      </p:sp>
      <p:sp>
        <p:nvSpPr>
          <p:cNvPr id="20" name="Segnaposto testo 3"/>
          <p:cNvSpPr>
            <a:spLocks noGrp="1"/>
          </p:cNvSpPr>
          <p:nvPr>
            <p:ph type="body" sz="quarter" idx="14" hasCustomPrompt="1"/>
          </p:nvPr>
        </p:nvSpPr>
        <p:spPr>
          <a:xfrm>
            <a:off x="13458265" y="2369478"/>
            <a:ext cx="10225088" cy="1743352"/>
          </a:xfrm>
          <a:prstGeom prst="rect">
            <a:avLst/>
          </a:prstGeom>
        </p:spPr>
        <p:txBody>
          <a:bodyPr/>
          <a:lstStyle>
            <a:lvl1pPr marL="39688" indent="0">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r>
              <a:rPr lang="it-IT" b="0" i="0" dirty="0" err="1">
                <a:solidFill>
                  <a:srgbClr val="000000"/>
                </a:solidFill>
                <a:effectLst/>
                <a:latin typeface="Open Sans"/>
              </a:rPr>
              <a:t>Duis</a:t>
            </a:r>
            <a:r>
              <a:rPr lang="it-IT" b="0" i="0" dirty="0">
                <a:solidFill>
                  <a:srgbClr val="000000"/>
                </a:solidFill>
                <a:effectLst/>
                <a:latin typeface="Open Sans"/>
              </a:rPr>
              <a:t> </a:t>
            </a:r>
            <a:r>
              <a:rPr lang="it-IT" b="0" i="0" dirty="0" err="1">
                <a:solidFill>
                  <a:srgbClr val="000000"/>
                </a:solidFill>
                <a:effectLst/>
                <a:latin typeface="Open Sans"/>
              </a:rPr>
              <a:t>aute</a:t>
            </a:r>
            <a:r>
              <a:rPr lang="it-IT" b="0" i="0" dirty="0">
                <a:solidFill>
                  <a:srgbClr val="000000"/>
                </a:solidFill>
                <a:effectLst/>
                <a:latin typeface="Open Sans"/>
              </a:rPr>
              <a:t> </a:t>
            </a:r>
            <a:r>
              <a:rPr lang="it-IT" b="0" i="0" dirty="0" err="1">
                <a:solidFill>
                  <a:srgbClr val="000000"/>
                </a:solidFill>
                <a:effectLst/>
                <a:latin typeface="Open Sans"/>
              </a:rPr>
              <a:t>irure</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in </a:t>
            </a:r>
            <a:r>
              <a:rPr lang="it-IT" b="0" i="0" dirty="0" err="1">
                <a:solidFill>
                  <a:srgbClr val="000000"/>
                </a:solidFill>
                <a:effectLst/>
                <a:latin typeface="Open Sans"/>
              </a:rPr>
              <a:t>reprehenderit</a:t>
            </a:r>
            <a:r>
              <a:rPr lang="it-IT" b="0" i="0" dirty="0">
                <a:solidFill>
                  <a:srgbClr val="000000"/>
                </a:solidFill>
                <a:effectLst/>
                <a:latin typeface="Open Sans"/>
              </a:rPr>
              <a:t> in </a:t>
            </a:r>
            <a:r>
              <a:rPr lang="it-IT" b="0" i="0" dirty="0" err="1">
                <a:solidFill>
                  <a:srgbClr val="000000"/>
                </a:solidFill>
                <a:effectLst/>
                <a:latin typeface="Open Sans"/>
              </a:rPr>
              <a:t>voluptate</a:t>
            </a:r>
            <a:r>
              <a:rPr lang="it-IT" b="0" i="0" dirty="0">
                <a:solidFill>
                  <a:srgbClr val="000000"/>
                </a:solidFill>
                <a:effectLst/>
                <a:latin typeface="Open Sans"/>
              </a:rPr>
              <a:t> </a:t>
            </a:r>
            <a:r>
              <a:rPr lang="it-IT" b="0" i="0" dirty="0" err="1">
                <a:solidFill>
                  <a:srgbClr val="000000"/>
                </a:solidFill>
                <a:effectLst/>
                <a:latin typeface="Open Sans"/>
              </a:rPr>
              <a:t>velit</a:t>
            </a:r>
            <a:r>
              <a:rPr lang="it-IT" b="0" i="0" dirty="0">
                <a:solidFill>
                  <a:srgbClr val="000000"/>
                </a:solidFill>
                <a:effectLst/>
                <a:latin typeface="Open Sans"/>
              </a:rPr>
              <a:t> esse </a:t>
            </a:r>
            <a:r>
              <a:rPr lang="it-IT" b="0" i="0" dirty="0" err="1">
                <a:solidFill>
                  <a:srgbClr val="000000"/>
                </a:solidFill>
                <a:effectLst/>
                <a:latin typeface="Open Sans"/>
              </a:rPr>
              <a:t>cillum</a:t>
            </a:r>
            <a:r>
              <a:rPr lang="it-IT" b="0" i="0" dirty="0">
                <a:solidFill>
                  <a:srgbClr val="000000"/>
                </a:solidFill>
                <a:effectLst/>
                <a:latin typeface="Open Sans"/>
              </a:rPr>
              <a:t> dolore </a:t>
            </a:r>
            <a:r>
              <a:rPr lang="it-IT" b="0" i="0" dirty="0" err="1">
                <a:solidFill>
                  <a:srgbClr val="000000"/>
                </a:solidFill>
                <a:effectLst/>
                <a:latin typeface="Open Sans"/>
              </a:rPr>
              <a:t>eu</a:t>
            </a:r>
            <a:r>
              <a:rPr lang="it-IT" b="0" i="0" dirty="0">
                <a:solidFill>
                  <a:srgbClr val="000000"/>
                </a:solidFill>
                <a:effectLst/>
                <a:latin typeface="Open Sans"/>
              </a:rPr>
              <a:t> </a:t>
            </a:r>
            <a:r>
              <a:rPr lang="it-IT" b="0" i="0" dirty="0" err="1">
                <a:solidFill>
                  <a:srgbClr val="000000"/>
                </a:solidFill>
                <a:effectLst/>
                <a:latin typeface="Open Sans"/>
              </a:rPr>
              <a:t>fugiat</a:t>
            </a:r>
            <a:r>
              <a:rPr lang="it-IT" b="0" i="0" dirty="0">
                <a:solidFill>
                  <a:srgbClr val="000000"/>
                </a:solidFill>
                <a:effectLst/>
                <a:latin typeface="Open Sans"/>
              </a:rPr>
              <a:t> nulla </a:t>
            </a:r>
            <a:r>
              <a:rPr lang="it-IT" b="0" i="0" dirty="0" err="1">
                <a:solidFill>
                  <a:srgbClr val="000000"/>
                </a:solidFill>
                <a:effectLst/>
                <a:latin typeface="Open Sans"/>
              </a:rPr>
              <a:t>pariatur</a:t>
            </a:r>
            <a:r>
              <a:rPr lang="it-IT" b="0" i="0" dirty="0">
                <a:solidFill>
                  <a:srgbClr val="000000"/>
                </a:solidFill>
                <a:effectLst/>
                <a:latin typeface="Open Sans"/>
              </a:rPr>
              <a:t>. </a:t>
            </a:r>
            <a:r>
              <a:rPr lang="it-IT" b="0" i="0" dirty="0" err="1">
                <a:solidFill>
                  <a:srgbClr val="000000"/>
                </a:solidFill>
                <a:effectLst/>
                <a:latin typeface="Open Sans"/>
              </a:rPr>
              <a:t>Excepteur</a:t>
            </a:r>
            <a:r>
              <a:rPr lang="it-IT" b="0" i="0" dirty="0">
                <a:solidFill>
                  <a:srgbClr val="000000"/>
                </a:solidFill>
                <a:effectLst/>
                <a:latin typeface="Open Sans"/>
              </a:rPr>
              <a:t> </a:t>
            </a:r>
            <a:r>
              <a:rPr lang="it-IT" b="0" i="0" dirty="0" err="1">
                <a:solidFill>
                  <a:srgbClr val="000000"/>
                </a:solidFill>
                <a:effectLst/>
                <a:latin typeface="Open Sans"/>
              </a:rPr>
              <a:t>sint</a:t>
            </a:r>
            <a:r>
              <a:rPr lang="it-IT" b="0" i="0" dirty="0">
                <a:solidFill>
                  <a:srgbClr val="000000"/>
                </a:solidFill>
                <a:effectLst/>
                <a:latin typeface="Open Sans"/>
              </a:rPr>
              <a:t> </a:t>
            </a:r>
            <a:r>
              <a:rPr lang="it-IT" b="0" i="0" dirty="0" err="1">
                <a:solidFill>
                  <a:srgbClr val="000000"/>
                </a:solidFill>
                <a:effectLst/>
                <a:latin typeface="Open Sans"/>
              </a:rPr>
              <a:t>occaecat</a:t>
            </a:r>
            <a:r>
              <a:rPr lang="it-IT" b="0" i="0" dirty="0">
                <a:solidFill>
                  <a:srgbClr val="000000"/>
                </a:solidFill>
                <a:effectLst/>
                <a:latin typeface="Open Sans"/>
              </a:rPr>
              <a:t> </a:t>
            </a:r>
            <a:r>
              <a:rPr lang="it-IT" b="0" i="0" dirty="0" err="1">
                <a:solidFill>
                  <a:srgbClr val="000000"/>
                </a:solidFill>
                <a:effectLst/>
                <a:latin typeface="Open Sans"/>
              </a:rPr>
              <a:t>cupidatat</a:t>
            </a:r>
            <a:r>
              <a:rPr lang="it-IT" b="0" i="0" dirty="0">
                <a:solidFill>
                  <a:srgbClr val="000000"/>
                </a:solidFill>
                <a:effectLst/>
                <a:latin typeface="Open Sans"/>
              </a:rPr>
              <a:t> non </a:t>
            </a:r>
            <a:r>
              <a:rPr lang="it-IT" b="0" i="0" dirty="0" err="1">
                <a:solidFill>
                  <a:srgbClr val="000000"/>
                </a:solidFill>
                <a:effectLst/>
                <a:latin typeface="Open Sans"/>
              </a:rPr>
              <a:t>proident</a:t>
            </a:r>
            <a:r>
              <a:rPr lang="it-IT" b="0" i="0" dirty="0">
                <a:solidFill>
                  <a:srgbClr val="000000"/>
                </a:solidFill>
                <a:effectLst/>
                <a:latin typeface="Open Sans"/>
              </a:rPr>
              <a:t>, </a:t>
            </a:r>
            <a:r>
              <a:rPr lang="it-IT" b="0" i="0" dirty="0" err="1">
                <a:solidFill>
                  <a:srgbClr val="000000"/>
                </a:solidFill>
                <a:effectLst/>
                <a:latin typeface="Open Sans"/>
              </a:rPr>
              <a:t>sunt</a:t>
            </a:r>
            <a:r>
              <a:rPr lang="it-IT" b="0" i="0" dirty="0">
                <a:solidFill>
                  <a:srgbClr val="000000"/>
                </a:solidFill>
                <a:effectLst/>
                <a:latin typeface="Open Sans"/>
              </a:rPr>
              <a:t> in culpa qui officia </a:t>
            </a:r>
            <a:r>
              <a:rPr lang="it-IT" b="0" i="0" dirty="0" err="1">
                <a:solidFill>
                  <a:srgbClr val="000000"/>
                </a:solidFill>
                <a:effectLst/>
                <a:latin typeface="Open Sans"/>
              </a:rPr>
              <a:t>deserunt</a:t>
            </a:r>
            <a:r>
              <a:rPr lang="it-IT" b="0" i="0" dirty="0">
                <a:solidFill>
                  <a:srgbClr val="000000"/>
                </a:solidFill>
                <a:effectLst/>
                <a:latin typeface="Open Sans"/>
              </a:rPr>
              <a:t> </a:t>
            </a:r>
            <a:r>
              <a:rPr lang="it-IT" b="0" i="0" dirty="0" err="1">
                <a:solidFill>
                  <a:srgbClr val="000000"/>
                </a:solidFill>
                <a:effectLst/>
                <a:latin typeface="Open Sans"/>
              </a:rPr>
              <a:t>mollit</a:t>
            </a:r>
            <a:r>
              <a:rPr lang="it-IT" b="0" i="0" dirty="0">
                <a:solidFill>
                  <a:srgbClr val="000000"/>
                </a:solidFill>
                <a:effectLst/>
                <a:latin typeface="Open Sans"/>
              </a:rPr>
              <a:t> </a:t>
            </a:r>
            <a:r>
              <a:rPr lang="it-IT" b="0" i="0" dirty="0" err="1">
                <a:solidFill>
                  <a:srgbClr val="000000"/>
                </a:solidFill>
                <a:effectLst/>
                <a:latin typeface="Open Sans"/>
              </a:rPr>
              <a:t>anim</a:t>
            </a:r>
            <a:r>
              <a:rPr lang="it-IT" b="0" i="0" dirty="0">
                <a:solidFill>
                  <a:srgbClr val="000000"/>
                </a:solidFill>
                <a:effectLst/>
                <a:latin typeface="Open Sans"/>
              </a:rPr>
              <a:t> id est </a:t>
            </a:r>
            <a:r>
              <a:rPr lang="it-IT" b="0" i="0" dirty="0" err="1">
                <a:solidFill>
                  <a:srgbClr val="000000"/>
                </a:solidFill>
                <a:effectLst/>
                <a:latin typeface="Open Sans"/>
              </a:rPr>
              <a:t>laborum</a:t>
            </a:r>
            <a:r>
              <a:rPr lang="it-IT" b="0" i="0" dirty="0">
                <a:solidFill>
                  <a:srgbClr val="000000"/>
                </a:solidFill>
                <a:effectLst/>
                <a:latin typeface="Open Sans"/>
              </a:rPr>
              <a:t>:</a:t>
            </a:r>
            <a:endParaRPr lang="it-IT" dirty="0"/>
          </a:p>
        </p:txBody>
      </p:sp>
      <p:sp>
        <p:nvSpPr>
          <p:cNvPr id="23" name="Segnaposto testo 3"/>
          <p:cNvSpPr>
            <a:spLocks noGrp="1"/>
          </p:cNvSpPr>
          <p:nvPr>
            <p:ph type="body" sz="quarter" idx="16" hasCustomPrompt="1"/>
          </p:nvPr>
        </p:nvSpPr>
        <p:spPr>
          <a:xfrm>
            <a:off x="2254251" y="6265096"/>
            <a:ext cx="10225088" cy="6670116"/>
          </a:xfrm>
          <a:prstGeom prst="rect">
            <a:avLst/>
          </a:prstGeom>
        </p:spPr>
        <p:txBody>
          <a:bodyPr/>
          <a:lstStyle>
            <a:lvl1pPr marL="496888" indent="-457200">
              <a:buClr>
                <a:srgbClr val="A70C35"/>
              </a:buClr>
              <a:buFont typeface="Wingdings" panose="05000000000000000000" pitchFamily="2" charset="2"/>
              <a:buChar char="v"/>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lang="it-IT" sz="2800" b="0" i="0" u="none" strike="noStrike" cap="none" spc="0" baseline="0" dirty="0" smtClean="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lang="it-IT" sz="2800" b="0" i="0" u="none" strike="noStrike" cap="none" spc="0" baseline="0" dirty="0" smtClean="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r>
              <a:rPr lang="it-IT" b="0" i="0" dirty="0" err="1">
                <a:solidFill>
                  <a:srgbClr val="000000"/>
                </a:solidFill>
                <a:effectLst/>
                <a:latin typeface="Open Sans"/>
              </a:rPr>
              <a:t>Duis</a:t>
            </a:r>
            <a:r>
              <a:rPr lang="it-IT" b="0" i="0" dirty="0">
                <a:solidFill>
                  <a:srgbClr val="000000"/>
                </a:solidFill>
                <a:effectLst/>
                <a:latin typeface="Open Sans"/>
              </a:rPr>
              <a:t> </a:t>
            </a:r>
            <a:r>
              <a:rPr lang="it-IT" b="0" i="0" dirty="0" err="1">
                <a:solidFill>
                  <a:srgbClr val="000000"/>
                </a:solidFill>
                <a:effectLst/>
                <a:latin typeface="Open Sans"/>
              </a:rPr>
              <a:t>aute</a:t>
            </a:r>
            <a:r>
              <a:rPr lang="it-IT" b="0" i="0" dirty="0">
                <a:solidFill>
                  <a:srgbClr val="000000"/>
                </a:solidFill>
                <a:effectLst/>
                <a:latin typeface="Open Sans"/>
              </a:rPr>
              <a:t> </a:t>
            </a:r>
            <a:r>
              <a:rPr lang="it-IT" b="0" i="0" dirty="0" err="1">
                <a:solidFill>
                  <a:srgbClr val="000000"/>
                </a:solidFill>
                <a:effectLst/>
                <a:latin typeface="Open Sans"/>
              </a:rPr>
              <a:t>irure</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in </a:t>
            </a:r>
            <a:r>
              <a:rPr lang="it-IT" b="0" i="0" dirty="0" err="1">
                <a:solidFill>
                  <a:srgbClr val="000000"/>
                </a:solidFill>
                <a:effectLst/>
                <a:latin typeface="Open Sans"/>
              </a:rPr>
              <a:t>reprehenderit</a:t>
            </a:r>
            <a:r>
              <a:rPr lang="it-IT" b="0" i="0" dirty="0">
                <a:solidFill>
                  <a:srgbClr val="000000"/>
                </a:solidFill>
                <a:effectLst/>
                <a:latin typeface="Open Sans"/>
              </a:rPr>
              <a:t> in </a:t>
            </a:r>
            <a:r>
              <a:rPr lang="it-IT" b="0" i="0" dirty="0" err="1">
                <a:solidFill>
                  <a:srgbClr val="000000"/>
                </a:solidFill>
                <a:effectLst/>
                <a:latin typeface="Open Sans"/>
              </a:rPr>
              <a:t>voluptate</a:t>
            </a:r>
            <a:r>
              <a:rPr lang="it-IT" b="0" i="0" dirty="0">
                <a:solidFill>
                  <a:srgbClr val="000000"/>
                </a:solidFill>
                <a:effectLst/>
                <a:latin typeface="Open Sans"/>
              </a:rPr>
              <a:t> </a:t>
            </a:r>
            <a:r>
              <a:rPr lang="it-IT" b="0" i="0" dirty="0" err="1">
                <a:solidFill>
                  <a:srgbClr val="000000"/>
                </a:solidFill>
                <a:effectLst/>
                <a:latin typeface="Open Sans"/>
              </a:rPr>
              <a:t>velit</a:t>
            </a:r>
            <a:r>
              <a:rPr lang="it-IT" b="0" i="0" dirty="0">
                <a:solidFill>
                  <a:srgbClr val="000000"/>
                </a:solidFill>
                <a:effectLst/>
                <a:latin typeface="Open Sans"/>
              </a:rPr>
              <a:t> esse </a:t>
            </a:r>
            <a:r>
              <a:rPr lang="it-IT" b="0" i="0" dirty="0" err="1">
                <a:solidFill>
                  <a:srgbClr val="000000"/>
                </a:solidFill>
                <a:effectLst/>
                <a:latin typeface="Open Sans"/>
              </a:rPr>
              <a:t>cillum</a:t>
            </a:r>
            <a:r>
              <a:rPr lang="it-IT" b="0" i="0" dirty="0">
                <a:solidFill>
                  <a:srgbClr val="000000"/>
                </a:solidFill>
                <a:effectLst/>
                <a:latin typeface="Open Sans"/>
              </a:rPr>
              <a:t> dolore </a:t>
            </a:r>
            <a:r>
              <a:rPr lang="it-IT" b="0" i="0" dirty="0" err="1">
                <a:solidFill>
                  <a:srgbClr val="000000"/>
                </a:solidFill>
                <a:effectLst/>
                <a:latin typeface="Open Sans"/>
              </a:rPr>
              <a:t>eu</a:t>
            </a:r>
            <a:r>
              <a:rPr lang="it-IT" b="0" i="0" dirty="0">
                <a:solidFill>
                  <a:srgbClr val="000000"/>
                </a:solidFill>
                <a:effectLst/>
                <a:latin typeface="Open Sans"/>
              </a:rPr>
              <a:t> </a:t>
            </a:r>
            <a:r>
              <a:rPr lang="it-IT" b="0" i="0" dirty="0" err="1">
                <a:solidFill>
                  <a:srgbClr val="000000"/>
                </a:solidFill>
                <a:effectLst/>
                <a:latin typeface="Open Sans"/>
              </a:rPr>
              <a:t>fugiat</a:t>
            </a:r>
            <a:r>
              <a:rPr lang="it-IT" b="0" i="0" dirty="0">
                <a:solidFill>
                  <a:srgbClr val="000000"/>
                </a:solidFill>
                <a:effectLst/>
                <a:latin typeface="Open Sans"/>
              </a:rPr>
              <a:t> nulla </a:t>
            </a:r>
            <a:r>
              <a:rPr lang="it-IT" b="0" i="0" dirty="0" err="1">
                <a:solidFill>
                  <a:srgbClr val="000000"/>
                </a:solidFill>
                <a:effectLst/>
                <a:latin typeface="Open Sans"/>
              </a:rPr>
              <a:t>pariatur</a:t>
            </a:r>
            <a:r>
              <a:rPr lang="it-IT" b="0" i="0" dirty="0">
                <a:solidFill>
                  <a:srgbClr val="000000"/>
                </a:solidFill>
                <a:effectLst/>
                <a:latin typeface="Open Sans"/>
              </a:rPr>
              <a:t>. </a:t>
            </a:r>
            <a:r>
              <a:rPr lang="it-IT" b="0" i="0" dirty="0" err="1">
                <a:solidFill>
                  <a:srgbClr val="000000"/>
                </a:solidFill>
                <a:effectLst/>
                <a:latin typeface="Open Sans"/>
              </a:rPr>
              <a:t>Excepteur</a:t>
            </a:r>
            <a:r>
              <a:rPr lang="it-IT" b="0" i="0" dirty="0">
                <a:solidFill>
                  <a:srgbClr val="000000"/>
                </a:solidFill>
                <a:effectLst/>
                <a:latin typeface="Open Sans"/>
              </a:rPr>
              <a:t> </a:t>
            </a:r>
            <a:r>
              <a:rPr lang="it-IT" b="0" i="0" dirty="0" err="1">
                <a:solidFill>
                  <a:srgbClr val="000000"/>
                </a:solidFill>
                <a:effectLst/>
                <a:latin typeface="Open Sans"/>
              </a:rPr>
              <a:t>sint</a:t>
            </a:r>
            <a:r>
              <a:rPr lang="it-IT" b="0" i="0" dirty="0">
                <a:solidFill>
                  <a:srgbClr val="000000"/>
                </a:solidFill>
                <a:effectLst/>
                <a:latin typeface="Open Sans"/>
              </a:rPr>
              <a:t> </a:t>
            </a:r>
            <a:r>
              <a:rPr lang="it-IT" b="0" i="0" dirty="0" err="1">
                <a:solidFill>
                  <a:srgbClr val="000000"/>
                </a:solidFill>
                <a:effectLst/>
                <a:latin typeface="Open Sans"/>
              </a:rPr>
              <a:t>occaecat</a:t>
            </a:r>
            <a:r>
              <a:rPr lang="it-IT" b="0" i="0" dirty="0">
                <a:solidFill>
                  <a:srgbClr val="000000"/>
                </a:solidFill>
                <a:effectLst/>
                <a:latin typeface="Open Sans"/>
              </a:rPr>
              <a:t> </a:t>
            </a:r>
            <a:r>
              <a:rPr lang="it-IT" b="0" i="0" dirty="0" err="1">
                <a:solidFill>
                  <a:srgbClr val="000000"/>
                </a:solidFill>
                <a:effectLst/>
                <a:latin typeface="Open Sans"/>
              </a:rPr>
              <a:t>cupidatat</a:t>
            </a:r>
            <a:r>
              <a:rPr lang="it-IT" b="0" i="0" dirty="0">
                <a:solidFill>
                  <a:srgbClr val="000000"/>
                </a:solidFill>
                <a:effectLst/>
                <a:latin typeface="Open Sans"/>
              </a:rPr>
              <a:t> non </a:t>
            </a:r>
            <a:r>
              <a:rPr lang="it-IT" b="0" i="0" dirty="0" err="1">
                <a:solidFill>
                  <a:srgbClr val="000000"/>
                </a:solidFill>
                <a:effectLst/>
                <a:latin typeface="Open Sans"/>
              </a:rPr>
              <a:t>proident</a:t>
            </a:r>
            <a:r>
              <a:rPr lang="it-IT" b="0" i="0" dirty="0">
                <a:solidFill>
                  <a:srgbClr val="000000"/>
                </a:solidFill>
                <a:effectLst/>
                <a:latin typeface="Open Sans"/>
              </a:rPr>
              <a:t>, </a:t>
            </a:r>
            <a:r>
              <a:rPr lang="it-IT" b="0" i="0" dirty="0" err="1">
                <a:solidFill>
                  <a:srgbClr val="000000"/>
                </a:solidFill>
                <a:effectLst/>
                <a:latin typeface="Open Sans"/>
              </a:rPr>
              <a:t>sunt</a:t>
            </a:r>
            <a:r>
              <a:rPr lang="it-IT" b="0" i="0" dirty="0">
                <a:solidFill>
                  <a:srgbClr val="000000"/>
                </a:solidFill>
                <a:effectLst/>
                <a:latin typeface="Open Sans"/>
              </a:rPr>
              <a:t> in culpa qui officia </a:t>
            </a:r>
            <a:r>
              <a:rPr lang="it-IT" b="0" i="0" dirty="0" err="1">
                <a:solidFill>
                  <a:srgbClr val="000000"/>
                </a:solidFill>
                <a:effectLst/>
                <a:latin typeface="Open Sans"/>
              </a:rPr>
              <a:t>deserunt</a:t>
            </a:r>
            <a:r>
              <a:rPr lang="it-IT" b="0" i="0" dirty="0">
                <a:solidFill>
                  <a:srgbClr val="000000"/>
                </a:solidFill>
                <a:effectLst/>
                <a:latin typeface="Open Sans"/>
              </a:rPr>
              <a:t> </a:t>
            </a:r>
            <a:r>
              <a:rPr lang="it-IT" b="0" i="0" dirty="0" err="1">
                <a:solidFill>
                  <a:srgbClr val="000000"/>
                </a:solidFill>
                <a:effectLst/>
                <a:latin typeface="Open Sans"/>
              </a:rPr>
              <a:t>mollit</a:t>
            </a:r>
            <a:r>
              <a:rPr lang="it-IT" b="0" i="0" dirty="0">
                <a:solidFill>
                  <a:srgbClr val="000000"/>
                </a:solidFill>
                <a:effectLst/>
                <a:latin typeface="Open Sans"/>
              </a:rPr>
              <a:t> </a:t>
            </a:r>
            <a:r>
              <a:rPr lang="it-IT" b="0" i="0" dirty="0" err="1">
                <a:solidFill>
                  <a:srgbClr val="000000"/>
                </a:solidFill>
                <a:effectLst/>
                <a:latin typeface="Open Sans"/>
              </a:rPr>
              <a:t>anim</a:t>
            </a:r>
            <a:r>
              <a:rPr lang="it-IT" b="0" i="0" dirty="0">
                <a:solidFill>
                  <a:srgbClr val="000000"/>
                </a:solidFill>
                <a:effectLst/>
                <a:latin typeface="Open Sans"/>
              </a:rPr>
              <a:t> id est </a:t>
            </a:r>
            <a:r>
              <a:rPr lang="it-IT" b="0" i="0" dirty="0" err="1">
                <a:solidFill>
                  <a:srgbClr val="000000"/>
                </a:solidFill>
                <a:effectLst/>
                <a:latin typeface="Open Sans"/>
              </a:rPr>
              <a:t>laborum</a:t>
            </a:r>
            <a:r>
              <a:rPr lang="it-IT" b="0" i="0" dirty="0">
                <a:solidFill>
                  <a:srgbClr val="000000"/>
                </a:solidFill>
                <a:effectLst/>
                <a:latin typeface="Open Sans"/>
              </a:rPr>
              <a:t>.</a:t>
            </a:r>
          </a:p>
          <a:p>
            <a:pPr lvl="3"/>
            <a:r>
              <a:rPr lang="it-IT" dirty="0"/>
              <a:t>Secondo livello</a:t>
            </a:r>
          </a:p>
          <a:p>
            <a:pPr lvl="3"/>
            <a:r>
              <a:rPr lang="it-IT" dirty="0"/>
              <a:t>Secondo livello</a:t>
            </a:r>
          </a:p>
          <a:p>
            <a:pPr lvl="4"/>
            <a:r>
              <a:rPr lang="it-IT" dirty="0"/>
              <a:t>Terzo livello</a:t>
            </a:r>
          </a:p>
        </p:txBody>
      </p:sp>
      <p:sp>
        <p:nvSpPr>
          <p:cNvPr id="24" name="Segnaposto testo 3"/>
          <p:cNvSpPr>
            <a:spLocks noGrp="1"/>
          </p:cNvSpPr>
          <p:nvPr>
            <p:ph type="body" sz="quarter" idx="17" hasCustomPrompt="1"/>
          </p:nvPr>
        </p:nvSpPr>
        <p:spPr>
          <a:xfrm>
            <a:off x="13458265" y="6265096"/>
            <a:ext cx="10225088" cy="6670116"/>
          </a:xfrm>
          <a:prstGeom prst="rect">
            <a:avLst/>
          </a:prstGeom>
        </p:spPr>
        <p:txBody>
          <a:bodyPr/>
          <a:lstStyle>
            <a:lvl1pPr marL="496888" indent="-457200">
              <a:buClr>
                <a:srgbClr val="A70C35"/>
              </a:buClr>
              <a:buFont typeface="Wingdings" panose="05000000000000000000" pitchFamily="2" charset="2"/>
              <a:buChar char="v"/>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lang="it-IT" sz="2800" b="0" i="0" u="none" strike="noStrike" cap="none" spc="0" baseline="0" dirty="0" smtClean="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lang="it-IT" sz="2800" b="0" i="0" u="none" strike="noStrike" cap="none" spc="0" baseline="0" dirty="0" smtClean="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r>
              <a:rPr lang="it-IT" b="0" i="0" dirty="0" err="1">
                <a:solidFill>
                  <a:srgbClr val="000000"/>
                </a:solidFill>
                <a:effectLst/>
                <a:latin typeface="Open Sans"/>
              </a:rPr>
              <a:t>Duis</a:t>
            </a:r>
            <a:r>
              <a:rPr lang="it-IT" b="0" i="0" dirty="0">
                <a:solidFill>
                  <a:srgbClr val="000000"/>
                </a:solidFill>
                <a:effectLst/>
                <a:latin typeface="Open Sans"/>
              </a:rPr>
              <a:t> </a:t>
            </a:r>
            <a:r>
              <a:rPr lang="it-IT" b="0" i="0" dirty="0" err="1">
                <a:solidFill>
                  <a:srgbClr val="000000"/>
                </a:solidFill>
                <a:effectLst/>
                <a:latin typeface="Open Sans"/>
              </a:rPr>
              <a:t>aute</a:t>
            </a:r>
            <a:r>
              <a:rPr lang="it-IT" b="0" i="0" dirty="0">
                <a:solidFill>
                  <a:srgbClr val="000000"/>
                </a:solidFill>
                <a:effectLst/>
                <a:latin typeface="Open Sans"/>
              </a:rPr>
              <a:t> </a:t>
            </a:r>
            <a:r>
              <a:rPr lang="it-IT" b="0" i="0" dirty="0" err="1">
                <a:solidFill>
                  <a:srgbClr val="000000"/>
                </a:solidFill>
                <a:effectLst/>
                <a:latin typeface="Open Sans"/>
              </a:rPr>
              <a:t>irure</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in </a:t>
            </a:r>
            <a:r>
              <a:rPr lang="it-IT" b="0" i="0" dirty="0" err="1">
                <a:solidFill>
                  <a:srgbClr val="000000"/>
                </a:solidFill>
                <a:effectLst/>
                <a:latin typeface="Open Sans"/>
              </a:rPr>
              <a:t>reprehenderit</a:t>
            </a:r>
            <a:r>
              <a:rPr lang="it-IT" b="0" i="0" dirty="0">
                <a:solidFill>
                  <a:srgbClr val="000000"/>
                </a:solidFill>
                <a:effectLst/>
                <a:latin typeface="Open Sans"/>
              </a:rPr>
              <a:t> in </a:t>
            </a:r>
            <a:r>
              <a:rPr lang="it-IT" b="0" i="0" dirty="0" err="1">
                <a:solidFill>
                  <a:srgbClr val="000000"/>
                </a:solidFill>
                <a:effectLst/>
                <a:latin typeface="Open Sans"/>
              </a:rPr>
              <a:t>voluptate</a:t>
            </a:r>
            <a:r>
              <a:rPr lang="it-IT" b="0" i="0" dirty="0">
                <a:solidFill>
                  <a:srgbClr val="000000"/>
                </a:solidFill>
                <a:effectLst/>
                <a:latin typeface="Open Sans"/>
              </a:rPr>
              <a:t> </a:t>
            </a:r>
            <a:r>
              <a:rPr lang="it-IT" b="0" i="0" dirty="0" err="1">
                <a:solidFill>
                  <a:srgbClr val="000000"/>
                </a:solidFill>
                <a:effectLst/>
                <a:latin typeface="Open Sans"/>
              </a:rPr>
              <a:t>velit</a:t>
            </a:r>
            <a:r>
              <a:rPr lang="it-IT" b="0" i="0" dirty="0">
                <a:solidFill>
                  <a:srgbClr val="000000"/>
                </a:solidFill>
                <a:effectLst/>
                <a:latin typeface="Open Sans"/>
              </a:rPr>
              <a:t> esse </a:t>
            </a:r>
            <a:r>
              <a:rPr lang="it-IT" b="0" i="0" dirty="0" err="1">
                <a:solidFill>
                  <a:srgbClr val="000000"/>
                </a:solidFill>
                <a:effectLst/>
                <a:latin typeface="Open Sans"/>
              </a:rPr>
              <a:t>cillum</a:t>
            </a:r>
            <a:r>
              <a:rPr lang="it-IT" b="0" i="0" dirty="0">
                <a:solidFill>
                  <a:srgbClr val="000000"/>
                </a:solidFill>
                <a:effectLst/>
                <a:latin typeface="Open Sans"/>
              </a:rPr>
              <a:t> dolore </a:t>
            </a:r>
            <a:r>
              <a:rPr lang="it-IT" b="0" i="0" dirty="0" err="1">
                <a:solidFill>
                  <a:srgbClr val="000000"/>
                </a:solidFill>
                <a:effectLst/>
                <a:latin typeface="Open Sans"/>
              </a:rPr>
              <a:t>eu</a:t>
            </a:r>
            <a:r>
              <a:rPr lang="it-IT" b="0" i="0" dirty="0">
                <a:solidFill>
                  <a:srgbClr val="000000"/>
                </a:solidFill>
                <a:effectLst/>
                <a:latin typeface="Open Sans"/>
              </a:rPr>
              <a:t> </a:t>
            </a:r>
            <a:r>
              <a:rPr lang="it-IT" b="0" i="0" dirty="0" err="1">
                <a:solidFill>
                  <a:srgbClr val="000000"/>
                </a:solidFill>
                <a:effectLst/>
                <a:latin typeface="Open Sans"/>
              </a:rPr>
              <a:t>fugiat</a:t>
            </a:r>
            <a:r>
              <a:rPr lang="it-IT" b="0" i="0" dirty="0">
                <a:solidFill>
                  <a:srgbClr val="000000"/>
                </a:solidFill>
                <a:effectLst/>
                <a:latin typeface="Open Sans"/>
              </a:rPr>
              <a:t> nulla </a:t>
            </a:r>
            <a:r>
              <a:rPr lang="it-IT" b="0" i="0" dirty="0" err="1">
                <a:solidFill>
                  <a:srgbClr val="000000"/>
                </a:solidFill>
                <a:effectLst/>
                <a:latin typeface="Open Sans"/>
              </a:rPr>
              <a:t>pariatur</a:t>
            </a:r>
            <a:r>
              <a:rPr lang="it-IT" b="0" i="0" dirty="0">
                <a:solidFill>
                  <a:srgbClr val="000000"/>
                </a:solidFill>
                <a:effectLst/>
                <a:latin typeface="Open Sans"/>
              </a:rPr>
              <a:t>. </a:t>
            </a:r>
            <a:r>
              <a:rPr lang="it-IT" b="0" i="0" dirty="0" err="1">
                <a:solidFill>
                  <a:srgbClr val="000000"/>
                </a:solidFill>
                <a:effectLst/>
                <a:latin typeface="Open Sans"/>
              </a:rPr>
              <a:t>Excepteur</a:t>
            </a:r>
            <a:r>
              <a:rPr lang="it-IT" b="0" i="0" dirty="0">
                <a:solidFill>
                  <a:srgbClr val="000000"/>
                </a:solidFill>
                <a:effectLst/>
                <a:latin typeface="Open Sans"/>
              </a:rPr>
              <a:t> </a:t>
            </a:r>
            <a:r>
              <a:rPr lang="it-IT" b="0" i="0" dirty="0" err="1">
                <a:solidFill>
                  <a:srgbClr val="000000"/>
                </a:solidFill>
                <a:effectLst/>
                <a:latin typeface="Open Sans"/>
              </a:rPr>
              <a:t>sint</a:t>
            </a:r>
            <a:r>
              <a:rPr lang="it-IT" b="0" i="0" dirty="0">
                <a:solidFill>
                  <a:srgbClr val="000000"/>
                </a:solidFill>
                <a:effectLst/>
                <a:latin typeface="Open Sans"/>
              </a:rPr>
              <a:t> </a:t>
            </a:r>
            <a:r>
              <a:rPr lang="it-IT" b="0" i="0" dirty="0" err="1">
                <a:solidFill>
                  <a:srgbClr val="000000"/>
                </a:solidFill>
                <a:effectLst/>
                <a:latin typeface="Open Sans"/>
              </a:rPr>
              <a:t>occaecat</a:t>
            </a:r>
            <a:r>
              <a:rPr lang="it-IT" b="0" i="0" dirty="0">
                <a:solidFill>
                  <a:srgbClr val="000000"/>
                </a:solidFill>
                <a:effectLst/>
                <a:latin typeface="Open Sans"/>
              </a:rPr>
              <a:t> </a:t>
            </a:r>
            <a:r>
              <a:rPr lang="it-IT" b="0" i="0" dirty="0" err="1">
                <a:solidFill>
                  <a:srgbClr val="000000"/>
                </a:solidFill>
                <a:effectLst/>
                <a:latin typeface="Open Sans"/>
              </a:rPr>
              <a:t>cupidatat</a:t>
            </a:r>
            <a:r>
              <a:rPr lang="it-IT" b="0" i="0" dirty="0">
                <a:solidFill>
                  <a:srgbClr val="000000"/>
                </a:solidFill>
                <a:effectLst/>
                <a:latin typeface="Open Sans"/>
              </a:rPr>
              <a:t> non </a:t>
            </a:r>
            <a:r>
              <a:rPr lang="it-IT" b="0" i="0" dirty="0" err="1">
                <a:solidFill>
                  <a:srgbClr val="000000"/>
                </a:solidFill>
                <a:effectLst/>
                <a:latin typeface="Open Sans"/>
              </a:rPr>
              <a:t>proident</a:t>
            </a:r>
            <a:r>
              <a:rPr lang="it-IT" b="0" i="0" dirty="0">
                <a:solidFill>
                  <a:srgbClr val="000000"/>
                </a:solidFill>
                <a:effectLst/>
                <a:latin typeface="Open Sans"/>
              </a:rPr>
              <a:t>, </a:t>
            </a:r>
            <a:r>
              <a:rPr lang="it-IT" b="0" i="0" dirty="0" err="1">
                <a:solidFill>
                  <a:srgbClr val="000000"/>
                </a:solidFill>
                <a:effectLst/>
                <a:latin typeface="Open Sans"/>
              </a:rPr>
              <a:t>sunt</a:t>
            </a:r>
            <a:r>
              <a:rPr lang="it-IT" b="0" i="0" dirty="0">
                <a:solidFill>
                  <a:srgbClr val="000000"/>
                </a:solidFill>
                <a:effectLst/>
                <a:latin typeface="Open Sans"/>
              </a:rPr>
              <a:t> in culpa qui officia </a:t>
            </a:r>
            <a:r>
              <a:rPr lang="it-IT" b="0" i="0" dirty="0" err="1">
                <a:solidFill>
                  <a:srgbClr val="000000"/>
                </a:solidFill>
                <a:effectLst/>
                <a:latin typeface="Open Sans"/>
              </a:rPr>
              <a:t>deserunt</a:t>
            </a:r>
            <a:r>
              <a:rPr lang="it-IT" b="0" i="0" dirty="0">
                <a:solidFill>
                  <a:srgbClr val="000000"/>
                </a:solidFill>
                <a:effectLst/>
                <a:latin typeface="Open Sans"/>
              </a:rPr>
              <a:t> </a:t>
            </a:r>
            <a:r>
              <a:rPr lang="it-IT" b="0" i="0" dirty="0" err="1">
                <a:solidFill>
                  <a:srgbClr val="000000"/>
                </a:solidFill>
                <a:effectLst/>
                <a:latin typeface="Open Sans"/>
              </a:rPr>
              <a:t>mollit</a:t>
            </a:r>
            <a:r>
              <a:rPr lang="it-IT" b="0" i="0" dirty="0">
                <a:solidFill>
                  <a:srgbClr val="000000"/>
                </a:solidFill>
                <a:effectLst/>
                <a:latin typeface="Open Sans"/>
              </a:rPr>
              <a:t> </a:t>
            </a:r>
            <a:r>
              <a:rPr lang="it-IT" b="0" i="0" dirty="0" err="1">
                <a:solidFill>
                  <a:srgbClr val="000000"/>
                </a:solidFill>
                <a:effectLst/>
                <a:latin typeface="Open Sans"/>
              </a:rPr>
              <a:t>anim</a:t>
            </a:r>
            <a:r>
              <a:rPr lang="it-IT" b="0" i="0" dirty="0">
                <a:solidFill>
                  <a:srgbClr val="000000"/>
                </a:solidFill>
                <a:effectLst/>
                <a:latin typeface="Open Sans"/>
              </a:rPr>
              <a:t> id est </a:t>
            </a:r>
            <a:r>
              <a:rPr lang="it-IT" b="0" i="0" dirty="0" err="1">
                <a:solidFill>
                  <a:srgbClr val="000000"/>
                </a:solidFill>
                <a:effectLst/>
                <a:latin typeface="Open Sans"/>
              </a:rPr>
              <a:t>laborum</a:t>
            </a:r>
            <a:r>
              <a:rPr lang="it-IT" b="0" i="0" dirty="0">
                <a:solidFill>
                  <a:srgbClr val="000000"/>
                </a:solidFill>
                <a:effectLst/>
                <a:latin typeface="Open Sans"/>
              </a:rPr>
              <a:t>.</a:t>
            </a:r>
          </a:p>
          <a:p>
            <a:pPr lvl="3"/>
            <a:r>
              <a:rPr lang="it-IT" dirty="0"/>
              <a:t>Secondo livello</a:t>
            </a:r>
          </a:p>
          <a:p>
            <a:pPr lvl="3"/>
            <a:r>
              <a:rPr lang="it-IT" dirty="0"/>
              <a:t>Secondo livello</a:t>
            </a:r>
          </a:p>
          <a:p>
            <a:pPr lvl="4"/>
            <a:r>
              <a:rPr lang="it-IT" dirty="0"/>
              <a:t>Terzo livello</a:t>
            </a:r>
          </a:p>
        </p:txBody>
      </p:sp>
      <p:pic>
        <p:nvPicPr>
          <p:cNvPr id="9" name="Picture 18">
            <a:extLst>
              <a:ext uri="{FF2B5EF4-FFF2-40B4-BE49-F238E27FC236}">
                <a16:creationId xmlns:a16="http://schemas.microsoft.com/office/drawing/2014/main" id="{669EA633-2130-4189-81C6-30607CEAF7F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10" name="Segnaposto testo 5">
            <a:extLst>
              <a:ext uri="{FF2B5EF4-FFF2-40B4-BE49-F238E27FC236}">
                <a16:creationId xmlns:a16="http://schemas.microsoft.com/office/drawing/2014/main" id="{F0B7F67D-BF08-4021-A71B-FB6AC9F5AE15}"/>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11" name="Segnaposto testo 7">
            <a:extLst>
              <a:ext uri="{FF2B5EF4-FFF2-40B4-BE49-F238E27FC236}">
                <a16:creationId xmlns:a16="http://schemas.microsoft.com/office/drawing/2014/main" id="{02F7A035-52B2-4F7F-A6CE-2AA39FD59990}"/>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2991235345"/>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lendario">
    <p:spTree>
      <p:nvGrpSpPr>
        <p:cNvPr id="1" name=""/>
        <p:cNvGrpSpPr/>
        <p:nvPr/>
      </p:nvGrpSpPr>
      <p:grpSpPr>
        <a:xfrm>
          <a:off x="0" y="0"/>
          <a:ext cx="0" cy="0"/>
          <a:chOff x="0" y="0"/>
          <a:chExt cx="0" cy="0"/>
        </a:xfrm>
      </p:grpSpPr>
      <p:graphicFrame>
        <p:nvGraphicFramePr>
          <p:cNvPr id="38" name="Table 3"/>
          <p:cNvGraphicFramePr>
            <a:graphicFrameLocks noGrp="1"/>
          </p:cNvGraphicFramePr>
          <p:nvPr userDrawn="1">
            <p:extLst>
              <p:ext uri="{D42A27DB-BD31-4B8C-83A1-F6EECF244321}">
                <p14:modId xmlns:p14="http://schemas.microsoft.com/office/powerpoint/2010/main" val="150202565"/>
              </p:ext>
            </p:extLst>
          </p:nvPr>
        </p:nvGraphicFramePr>
        <p:xfrm>
          <a:off x="2272284" y="2853745"/>
          <a:ext cx="21379876" cy="10052628"/>
        </p:xfrm>
        <a:graphic>
          <a:graphicData uri="http://schemas.openxmlformats.org/drawingml/2006/table">
            <a:tbl>
              <a:tblPr firstRow="1" bandRow="1">
                <a:tableStyleId>{5C22544A-7EE6-4342-B048-85BDC9FD1C3A}</a:tableStyleId>
              </a:tblPr>
              <a:tblGrid>
                <a:gridCol w="3077406">
                  <a:extLst>
                    <a:ext uri="{9D8B030D-6E8A-4147-A177-3AD203B41FA5}">
                      <a16:colId xmlns:a16="http://schemas.microsoft.com/office/drawing/2014/main" val="20000"/>
                    </a:ext>
                  </a:extLst>
                </a:gridCol>
                <a:gridCol w="3031130">
                  <a:extLst>
                    <a:ext uri="{9D8B030D-6E8A-4147-A177-3AD203B41FA5}">
                      <a16:colId xmlns:a16="http://schemas.microsoft.com/office/drawing/2014/main" val="20001"/>
                    </a:ext>
                  </a:extLst>
                </a:gridCol>
                <a:gridCol w="3054268">
                  <a:extLst>
                    <a:ext uri="{9D8B030D-6E8A-4147-A177-3AD203B41FA5}">
                      <a16:colId xmlns:a16="http://schemas.microsoft.com/office/drawing/2014/main" val="20002"/>
                    </a:ext>
                  </a:extLst>
                </a:gridCol>
                <a:gridCol w="3054268">
                  <a:extLst>
                    <a:ext uri="{9D8B030D-6E8A-4147-A177-3AD203B41FA5}">
                      <a16:colId xmlns:a16="http://schemas.microsoft.com/office/drawing/2014/main" val="20003"/>
                    </a:ext>
                  </a:extLst>
                </a:gridCol>
                <a:gridCol w="3054268">
                  <a:extLst>
                    <a:ext uri="{9D8B030D-6E8A-4147-A177-3AD203B41FA5}">
                      <a16:colId xmlns:a16="http://schemas.microsoft.com/office/drawing/2014/main" val="20004"/>
                    </a:ext>
                  </a:extLst>
                </a:gridCol>
                <a:gridCol w="3054268">
                  <a:extLst>
                    <a:ext uri="{9D8B030D-6E8A-4147-A177-3AD203B41FA5}">
                      <a16:colId xmlns:a16="http://schemas.microsoft.com/office/drawing/2014/main" val="20005"/>
                    </a:ext>
                  </a:extLst>
                </a:gridCol>
                <a:gridCol w="3054268">
                  <a:extLst>
                    <a:ext uri="{9D8B030D-6E8A-4147-A177-3AD203B41FA5}">
                      <a16:colId xmlns:a16="http://schemas.microsoft.com/office/drawing/2014/main" val="20006"/>
                    </a:ext>
                  </a:extLst>
                </a:gridCol>
              </a:tblGrid>
              <a:tr h="1030218">
                <a:tc>
                  <a:txBody>
                    <a:bodyPr/>
                    <a:lstStyle/>
                    <a:p>
                      <a:r>
                        <a:rPr lang="en-US" sz="2400" b="0" dirty="0">
                          <a:solidFill>
                            <a:schemeClr val="bg1"/>
                          </a:solidFill>
                          <a:latin typeface="Georgia" panose="02040502050405020303" pitchFamily="18" charset="0"/>
                          <a:ea typeface="Roboto" panose="02000000000000000000" pitchFamily="2" charset="0"/>
                        </a:rPr>
                        <a:t>Monday</a:t>
                      </a:r>
                    </a:p>
                  </a:txBody>
                  <a:tcPr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rgbClr val="A70C35"/>
                    </a:solidFill>
                  </a:tcPr>
                </a:tc>
                <a:tc>
                  <a:txBody>
                    <a:bodyPr/>
                    <a:lstStyle/>
                    <a:p>
                      <a:r>
                        <a:rPr lang="en-US" sz="2400" b="0" dirty="0">
                          <a:solidFill>
                            <a:schemeClr val="bg1"/>
                          </a:solidFill>
                          <a:latin typeface="Georgia" panose="02040502050405020303" pitchFamily="18" charset="0"/>
                          <a:ea typeface="Roboto" panose="02000000000000000000" pitchFamily="2" charset="0"/>
                        </a:rPr>
                        <a:t>Tuesday</a:t>
                      </a:r>
                    </a:p>
                  </a:txBody>
                  <a:tcPr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rgbClr val="A70C35"/>
                    </a:solidFill>
                  </a:tcPr>
                </a:tc>
                <a:tc>
                  <a:txBody>
                    <a:bodyPr/>
                    <a:lstStyle/>
                    <a:p>
                      <a:r>
                        <a:rPr lang="en-US" sz="2400" b="0" dirty="0">
                          <a:solidFill>
                            <a:schemeClr val="bg1"/>
                          </a:solidFill>
                          <a:latin typeface="Georgia" panose="02040502050405020303" pitchFamily="18" charset="0"/>
                          <a:ea typeface="Roboto" panose="02000000000000000000" pitchFamily="2" charset="0"/>
                        </a:rPr>
                        <a:t>Wednesday</a:t>
                      </a:r>
                    </a:p>
                  </a:txBody>
                  <a:tcPr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rgbClr val="A70C35"/>
                    </a:solidFill>
                  </a:tcPr>
                </a:tc>
                <a:tc>
                  <a:txBody>
                    <a:bodyPr/>
                    <a:lstStyle/>
                    <a:p>
                      <a:r>
                        <a:rPr lang="en-US" sz="2400" b="0" dirty="0">
                          <a:solidFill>
                            <a:schemeClr val="bg1"/>
                          </a:solidFill>
                          <a:latin typeface="Georgia" panose="02040502050405020303" pitchFamily="18" charset="0"/>
                          <a:ea typeface="Roboto" panose="02000000000000000000" pitchFamily="2" charset="0"/>
                        </a:rPr>
                        <a:t>Thursday</a:t>
                      </a:r>
                    </a:p>
                  </a:txBody>
                  <a:tcPr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rgbClr val="A70C35"/>
                    </a:solidFill>
                  </a:tcPr>
                </a:tc>
                <a:tc>
                  <a:txBody>
                    <a:bodyPr/>
                    <a:lstStyle/>
                    <a:p>
                      <a:r>
                        <a:rPr lang="en-US" sz="2400" b="0" dirty="0">
                          <a:solidFill>
                            <a:schemeClr val="bg1"/>
                          </a:solidFill>
                          <a:latin typeface="Georgia" panose="02040502050405020303" pitchFamily="18" charset="0"/>
                          <a:ea typeface="Roboto" panose="02000000000000000000" pitchFamily="2" charset="0"/>
                        </a:rPr>
                        <a:t>Friday</a:t>
                      </a:r>
                    </a:p>
                  </a:txBody>
                  <a:tcPr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rgbClr val="A70C35"/>
                    </a:solidFill>
                  </a:tcPr>
                </a:tc>
                <a:tc>
                  <a:txBody>
                    <a:bodyPr/>
                    <a:lstStyle/>
                    <a:p>
                      <a:r>
                        <a:rPr lang="en-US" sz="2400" b="0" dirty="0">
                          <a:solidFill>
                            <a:schemeClr val="bg1"/>
                          </a:solidFill>
                          <a:latin typeface="Georgia" panose="02040502050405020303" pitchFamily="18" charset="0"/>
                          <a:ea typeface="Roboto" panose="02000000000000000000" pitchFamily="2" charset="0"/>
                        </a:rPr>
                        <a:t>Saturday</a:t>
                      </a:r>
                    </a:p>
                  </a:txBody>
                  <a:tcPr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rgbClr val="A70C35"/>
                    </a:solidFill>
                  </a:tcPr>
                </a:tc>
                <a:tc>
                  <a:txBody>
                    <a:bodyPr/>
                    <a:lstStyle/>
                    <a:p>
                      <a:r>
                        <a:rPr lang="en-US" sz="2400" b="0" dirty="0">
                          <a:solidFill>
                            <a:schemeClr val="bg1"/>
                          </a:solidFill>
                          <a:latin typeface="Georgia" panose="02040502050405020303" pitchFamily="18" charset="0"/>
                          <a:ea typeface="Roboto" panose="02000000000000000000" pitchFamily="2" charset="0"/>
                        </a:rPr>
                        <a:t>Sunday</a:t>
                      </a:r>
                    </a:p>
                  </a:txBody>
                  <a:tcPr anchor="ct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rgbClr val="A70C35"/>
                    </a:solidFill>
                  </a:tcPr>
                </a:tc>
                <a:extLst>
                  <a:ext uri="{0D108BD9-81ED-4DB2-BD59-A6C34878D82A}">
                    <a16:rowId xmlns:a16="http://schemas.microsoft.com/office/drawing/2014/main" val="10000"/>
                  </a:ext>
                </a:extLst>
              </a:tr>
              <a:tr h="1503735">
                <a:tc>
                  <a:txBody>
                    <a:bodyPr/>
                    <a:lstStyle/>
                    <a:p>
                      <a:pPr algn="l"/>
                      <a:r>
                        <a:rPr lang="en-US" sz="2400" dirty="0">
                          <a:solidFill>
                            <a:schemeClr val="bg2"/>
                          </a:solidFill>
                          <a:latin typeface="+mn-lt"/>
                          <a:ea typeface="Roboto Light" panose="02000000000000000000" pitchFamily="2" charset="0"/>
                        </a:rPr>
                        <a:t>30</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tx2">
                        <a:lumMod val="20000"/>
                        <a:lumOff val="80000"/>
                      </a:schemeClr>
                    </a:solidFill>
                  </a:tcPr>
                </a:tc>
                <a:tc>
                  <a:txBody>
                    <a:bodyPr/>
                    <a:lstStyle/>
                    <a:p>
                      <a:pPr algn="l"/>
                      <a:r>
                        <a:rPr lang="en-US" sz="2400" dirty="0">
                          <a:solidFill>
                            <a:schemeClr val="bg2"/>
                          </a:solidFill>
                          <a:latin typeface="+mn-lt"/>
                          <a:ea typeface="Roboto Light" panose="02000000000000000000" pitchFamily="2" charset="0"/>
                        </a:rPr>
                        <a:t>31</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tx2">
                        <a:lumMod val="20000"/>
                        <a:lumOff val="80000"/>
                      </a:schemeClr>
                    </a:solidFill>
                  </a:tcPr>
                </a:tc>
                <a:tc>
                  <a:txBody>
                    <a:bodyPr/>
                    <a:lstStyle/>
                    <a:p>
                      <a:pPr algn="l"/>
                      <a:r>
                        <a:rPr lang="en-US" sz="2400" dirty="0">
                          <a:solidFill>
                            <a:schemeClr val="bg2"/>
                          </a:solidFill>
                          <a:latin typeface="+mn-lt"/>
                          <a:ea typeface="Roboto Light" panose="02000000000000000000" pitchFamily="2" charset="0"/>
                        </a:rPr>
                        <a:t>01</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02</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a:solidFill>
                            <a:schemeClr val="bg2"/>
                          </a:solidFill>
                          <a:latin typeface="+mn-lt"/>
                          <a:ea typeface="Roboto Light" panose="02000000000000000000" pitchFamily="2" charset="0"/>
                        </a:rPr>
                        <a:t>03</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a:solidFill>
                            <a:schemeClr val="bg2"/>
                          </a:solidFill>
                          <a:latin typeface="+mn-lt"/>
                          <a:ea typeface="Roboto Light" panose="02000000000000000000" pitchFamily="2" charset="0"/>
                        </a:rPr>
                        <a:t>04</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a:solidFill>
                            <a:schemeClr val="bg2"/>
                          </a:solidFill>
                          <a:latin typeface="+mn-lt"/>
                          <a:ea typeface="Roboto Light" panose="02000000000000000000" pitchFamily="2" charset="0"/>
                        </a:rPr>
                        <a:t>05</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503735">
                <a:tc>
                  <a:txBody>
                    <a:bodyPr/>
                    <a:lstStyle/>
                    <a:p>
                      <a:pPr algn="l"/>
                      <a:r>
                        <a:rPr lang="en-US" sz="2400" dirty="0">
                          <a:solidFill>
                            <a:schemeClr val="bg2"/>
                          </a:solidFill>
                          <a:latin typeface="+mn-lt"/>
                          <a:ea typeface="Roboto Light" panose="02000000000000000000" pitchFamily="2" charset="0"/>
                        </a:rPr>
                        <a:t>06</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07</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08</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09</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10</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11</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a:solidFill>
                            <a:schemeClr val="bg2"/>
                          </a:solidFill>
                          <a:latin typeface="+mn-lt"/>
                          <a:ea typeface="Roboto Light" panose="02000000000000000000" pitchFamily="2" charset="0"/>
                        </a:rPr>
                        <a:t>12</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503735">
                <a:tc>
                  <a:txBody>
                    <a:bodyPr/>
                    <a:lstStyle/>
                    <a:p>
                      <a:pPr algn="l"/>
                      <a:r>
                        <a:rPr lang="en-US" sz="2400">
                          <a:solidFill>
                            <a:schemeClr val="bg2"/>
                          </a:solidFill>
                          <a:latin typeface="+mn-lt"/>
                          <a:ea typeface="Roboto Light" panose="02000000000000000000" pitchFamily="2" charset="0"/>
                        </a:rPr>
                        <a:t>13</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14</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a:solidFill>
                            <a:schemeClr val="bg2"/>
                          </a:solidFill>
                          <a:latin typeface="+mn-lt"/>
                          <a:ea typeface="Roboto Light" panose="02000000000000000000" pitchFamily="2" charset="0"/>
                        </a:rPr>
                        <a:t>15</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16</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17</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18</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a:solidFill>
                            <a:schemeClr val="bg2"/>
                          </a:solidFill>
                          <a:latin typeface="+mn-lt"/>
                          <a:ea typeface="Roboto Light" panose="02000000000000000000" pitchFamily="2" charset="0"/>
                        </a:rPr>
                        <a:t>19</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503735">
                <a:tc>
                  <a:txBody>
                    <a:bodyPr/>
                    <a:lstStyle/>
                    <a:p>
                      <a:pPr algn="l"/>
                      <a:r>
                        <a:rPr lang="en-US" sz="2400">
                          <a:solidFill>
                            <a:schemeClr val="bg2"/>
                          </a:solidFill>
                          <a:latin typeface="+mn-lt"/>
                          <a:ea typeface="Roboto Light" panose="02000000000000000000" pitchFamily="2" charset="0"/>
                        </a:rPr>
                        <a:t>20</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21</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22</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23</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24</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25</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26</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503735">
                <a:tc>
                  <a:txBody>
                    <a:bodyPr/>
                    <a:lstStyle/>
                    <a:p>
                      <a:pPr algn="l"/>
                      <a:r>
                        <a:rPr lang="en-US" sz="2400">
                          <a:solidFill>
                            <a:schemeClr val="bg2"/>
                          </a:solidFill>
                          <a:latin typeface="+mn-lt"/>
                          <a:ea typeface="Roboto Light" panose="02000000000000000000" pitchFamily="2" charset="0"/>
                        </a:rPr>
                        <a:t>27</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a:solidFill>
                            <a:schemeClr val="bg2"/>
                          </a:solidFill>
                          <a:latin typeface="+mn-lt"/>
                          <a:ea typeface="Roboto Light" panose="02000000000000000000" pitchFamily="2" charset="0"/>
                        </a:rPr>
                        <a:t>28</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29</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30</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a:solidFill>
                            <a:schemeClr val="bg2"/>
                          </a:solidFill>
                          <a:latin typeface="+mn-lt"/>
                          <a:ea typeface="Roboto Light" panose="02000000000000000000" pitchFamily="2" charset="0"/>
                        </a:rPr>
                        <a:t>31</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01</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02</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1503735">
                <a:tc>
                  <a:txBody>
                    <a:bodyPr/>
                    <a:lstStyle/>
                    <a:p>
                      <a:pPr algn="l"/>
                      <a:r>
                        <a:rPr lang="en-US" sz="2400">
                          <a:solidFill>
                            <a:schemeClr val="bg2"/>
                          </a:solidFill>
                          <a:latin typeface="+mn-lt"/>
                          <a:ea typeface="Roboto Light" panose="02000000000000000000" pitchFamily="2" charset="0"/>
                        </a:rPr>
                        <a:t>03</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a:solidFill>
                            <a:schemeClr val="bg2"/>
                          </a:solidFill>
                          <a:latin typeface="+mn-lt"/>
                          <a:ea typeface="Roboto Light" panose="02000000000000000000" pitchFamily="2" charset="0"/>
                        </a:rPr>
                        <a:t>04</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a:solidFill>
                            <a:schemeClr val="bg2"/>
                          </a:solidFill>
                          <a:latin typeface="+mn-lt"/>
                          <a:ea typeface="Roboto Light" panose="02000000000000000000" pitchFamily="2" charset="0"/>
                        </a:rPr>
                        <a:t>05</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06</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bg1"/>
                    </a:solidFill>
                  </a:tcPr>
                </a:tc>
                <a:tc>
                  <a:txBody>
                    <a:bodyPr/>
                    <a:lstStyle/>
                    <a:p>
                      <a:pPr algn="l"/>
                      <a:r>
                        <a:rPr lang="en-US" sz="2400" dirty="0">
                          <a:solidFill>
                            <a:schemeClr val="bg2"/>
                          </a:solidFill>
                          <a:latin typeface="+mn-lt"/>
                          <a:ea typeface="Roboto Light" panose="02000000000000000000" pitchFamily="2" charset="0"/>
                        </a:rPr>
                        <a:t>07</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tx2">
                        <a:lumMod val="20000"/>
                        <a:lumOff val="80000"/>
                      </a:schemeClr>
                    </a:solidFill>
                  </a:tcPr>
                </a:tc>
                <a:tc>
                  <a:txBody>
                    <a:bodyPr/>
                    <a:lstStyle/>
                    <a:p>
                      <a:pPr algn="l"/>
                      <a:r>
                        <a:rPr lang="en-US" sz="2400" dirty="0">
                          <a:solidFill>
                            <a:schemeClr val="bg2"/>
                          </a:solidFill>
                          <a:latin typeface="+mn-lt"/>
                          <a:ea typeface="Roboto Light" panose="02000000000000000000" pitchFamily="2" charset="0"/>
                        </a:rPr>
                        <a:t>08</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tx2">
                        <a:lumMod val="20000"/>
                        <a:lumOff val="80000"/>
                      </a:schemeClr>
                    </a:solidFill>
                  </a:tcPr>
                </a:tc>
                <a:tc>
                  <a:txBody>
                    <a:bodyPr/>
                    <a:lstStyle/>
                    <a:p>
                      <a:pPr algn="l"/>
                      <a:r>
                        <a:rPr lang="en-US" sz="2400" dirty="0">
                          <a:solidFill>
                            <a:schemeClr val="bg2"/>
                          </a:solidFill>
                          <a:latin typeface="+mn-lt"/>
                          <a:ea typeface="Roboto Light" panose="02000000000000000000" pitchFamily="2" charset="0"/>
                        </a:rPr>
                        <a:t>09</a:t>
                      </a:r>
                    </a:p>
                  </a:txBody>
                  <a:tcPr>
                    <a:lnL w="3175" cap="flat" cmpd="sng" algn="ctr">
                      <a:solidFill>
                        <a:schemeClr val="accent4">
                          <a:lumMod val="40000"/>
                          <a:lumOff val="60000"/>
                        </a:schemeClr>
                      </a:solidFill>
                      <a:prstDash val="solid"/>
                      <a:round/>
                      <a:headEnd type="none" w="med" len="med"/>
                      <a:tailEnd type="none" w="med" len="med"/>
                    </a:lnL>
                    <a:lnR w="3175" cap="flat" cmpd="sng" algn="ctr">
                      <a:solidFill>
                        <a:schemeClr val="accent4">
                          <a:lumMod val="40000"/>
                          <a:lumOff val="60000"/>
                        </a:schemeClr>
                      </a:solidFill>
                      <a:prstDash val="solid"/>
                      <a:round/>
                      <a:headEnd type="none" w="med" len="med"/>
                      <a:tailEnd type="none" w="med" len="med"/>
                    </a:lnR>
                    <a:lnT w="3175" cap="flat" cmpd="sng" algn="ctr">
                      <a:solidFill>
                        <a:schemeClr val="accent4">
                          <a:lumMod val="40000"/>
                          <a:lumOff val="60000"/>
                        </a:schemeClr>
                      </a:solidFill>
                      <a:prstDash val="solid"/>
                      <a:round/>
                      <a:headEnd type="none" w="med" len="med"/>
                      <a:tailEnd type="none" w="med" len="med"/>
                    </a:lnT>
                    <a:lnB w="3175" cap="flat" cmpd="sng" algn="ctr">
                      <a:solidFill>
                        <a:schemeClr val="accent4">
                          <a:lumMod val="40000"/>
                          <a:lumOff val="6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6"/>
                  </a:ext>
                </a:extLst>
              </a:tr>
            </a:tbl>
          </a:graphicData>
        </a:graphic>
      </p:graphicFrame>
      <p:sp>
        <p:nvSpPr>
          <p:cNvPr id="40" name="Rounded Rectangle 5"/>
          <p:cNvSpPr/>
          <p:nvPr userDrawn="1"/>
        </p:nvSpPr>
        <p:spPr>
          <a:xfrm>
            <a:off x="5642593" y="8998369"/>
            <a:ext cx="5652936" cy="580493"/>
          </a:xfrm>
          <a:prstGeom prst="roundRect">
            <a:avLst/>
          </a:prstGeom>
          <a:solidFill>
            <a:srgbClr val="D283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solidFill>
                  <a:schemeClr val="bg1"/>
                </a:solidFill>
                <a:latin typeface="+mn-lt"/>
                <a:ea typeface="Roboto Light" panose="02000000000000000000" pitchFamily="2" charset="0"/>
              </a:rPr>
              <a:t>Web Development</a:t>
            </a:r>
          </a:p>
        </p:txBody>
      </p:sp>
      <p:sp>
        <p:nvSpPr>
          <p:cNvPr id="41" name="Rounded Rectangle 6"/>
          <p:cNvSpPr/>
          <p:nvPr userDrawn="1"/>
        </p:nvSpPr>
        <p:spPr>
          <a:xfrm>
            <a:off x="8582001" y="4418561"/>
            <a:ext cx="8683762" cy="580493"/>
          </a:xfrm>
          <a:prstGeom prst="roundRect">
            <a:avLst/>
          </a:prstGeom>
          <a:solidFill>
            <a:srgbClr val="D283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latin typeface="+mn-lt"/>
                <a:ea typeface="Roboto Light" panose="02000000000000000000" pitchFamily="2" charset="0"/>
              </a:rPr>
              <a:t>Design </a:t>
            </a:r>
            <a:r>
              <a:rPr lang="en-US" sz="2400" dirty="0" err="1">
                <a:solidFill>
                  <a:schemeClr val="bg1"/>
                </a:solidFill>
                <a:latin typeface="+mn-lt"/>
                <a:ea typeface="Roboto Light" panose="02000000000000000000" pitchFamily="2" charset="0"/>
              </a:rPr>
              <a:t>Awwards</a:t>
            </a:r>
            <a:endParaRPr lang="en-US" sz="2400" dirty="0">
              <a:solidFill>
                <a:schemeClr val="bg1"/>
              </a:solidFill>
              <a:latin typeface="+mn-lt"/>
              <a:ea typeface="Roboto Light" panose="02000000000000000000" pitchFamily="2" charset="0"/>
            </a:endParaRPr>
          </a:p>
        </p:txBody>
      </p:sp>
      <p:sp>
        <p:nvSpPr>
          <p:cNvPr id="42" name="Rounded Rectangle 9"/>
          <p:cNvSpPr/>
          <p:nvPr userDrawn="1"/>
        </p:nvSpPr>
        <p:spPr>
          <a:xfrm>
            <a:off x="14822131" y="5934669"/>
            <a:ext cx="8639413" cy="580493"/>
          </a:xfrm>
          <a:prstGeom prst="roundRect">
            <a:avLst/>
          </a:prstGeom>
          <a:solidFill>
            <a:srgbClr val="D283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solidFill>
                  <a:schemeClr val="bg1"/>
                </a:solidFill>
                <a:latin typeface="+mn-lt"/>
                <a:ea typeface="Roboto Light" panose="02000000000000000000" pitchFamily="2" charset="0"/>
              </a:rPr>
              <a:t>Graphic Design TUT</a:t>
            </a:r>
          </a:p>
        </p:txBody>
      </p:sp>
      <p:pic>
        <p:nvPicPr>
          <p:cNvPr id="9" name="Picture 18">
            <a:extLst>
              <a:ext uri="{FF2B5EF4-FFF2-40B4-BE49-F238E27FC236}">
                <a16:creationId xmlns:a16="http://schemas.microsoft.com/office/drawing/2014/main" id="{93121613-495B-4817-A48A-81A4259AE0D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10" name="Segnaposto testo 5">
            <a:extLst>
              <a:ext uri="{FF2B5EF4-FFF2-40B4-BE49-F238E27FC236}">
                <a16:creationId xmlns:a16="http://schemas.microsoft.com/office/drawing/2014/main" id="{6DAC7162-496E-44A1-B802-26468EF4483B}"/>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11" name="Segnaposto testo 7">
            <a:extLst>
              <a:ext uri="{FF2B5EF4-FFF2-40B4-BE49-F238E27FC236}">
                <a16:creationId xmlns:a16="http://schemas.microsoft.com/office/drawing/2014/main" id="{970E0D53-4D14-4A92-8C3A-60AB4C7BAE44}"/>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2013546117"/>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antt Chart">
    <p:spTree>
      <p:nvGrpSpPr>
        <p:cNvPr id="1" name=""/>
        <p:cNvGrpSpPr/>
        <p:nvPr/>
      </p:nvGrpSpPr>
      <p:grpSpPr>
        <a:xfrm>
          <a:off x="0" y="0"/>
          <a:ext cx="0" cy="0"/>
          <a:chOff x="0" y="0"/>
          <a:chExt cx="0" cy="0"/>
        </a:xfrm>
      </p:grpSpPr>
      <p:sp>
        <p:nvSpPr>
          <p:cNvPr id="25" name="Shape 4295"/>
          <p:cNvSpPr/>
          <p:nvPr userDrawn="1"/>
        </p:nvSpPr>
        <p:spPr>
          <a:xfrm flipV="1">
            <a:off x="16029091" y="3205069"/>
            <a:ext cx="2" cy="639470"/>
          </a:xfrm>
          <a:prstGeom prst="line">
            <a:avLst/>
          </a:prstGeom>
          <a:ln w="12700">
            <a:solidFill>
              <a:srgbClr val="A6AAA9"/>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26" name="Shape 4296"/>
          <p:cNvSpPr/>
          <p:nvPr userDrawn="1"/>
        </p:nvSpPr>
        <p:spPr>
          <a:xfrm flipV="1">
            <a:off x="11793908" y="3205069"/>
            <a:ext cx="2" cy="639470"/>
          </a:xfrm>
          <a:prstGeom prst="line">
            <a:avLst/>
          </a:prstGeom>
          <a:ln w="12700">
            <a:solidFill>
              <a:srgbClr val="A6AAA9"/>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27" name="Shape 4297"/>
          <p:cNvSpPr/>
          <p:nvPr userDrawn="1"/>
        </p:nvSpPr>
        <p:spPr>
          <a:xfrm>
            <a:off x="11670765" y="3101788"/>
            <a:ext cx="246288" cy="22745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282828"/>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28" name="Shape 4299"/>
          <p:cNvSpPr/>
          <p:nvPr userDrawn="1"/>
        </p:nvSpPr>
        <p:spPr>
          <a:xfrm>
            <a:off x="12212872" y="3073972"/>
            <a:ext cx="1230062" cy="605294"/>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lnSpc>
                <a:spcPct val="150000"/>
              </a:lnSpc>
              <a:defRPr sz="1600" b="0" spc="48">
                <a:solidFill>
                  <a:srgbClr val="5E5E5E"/>
                </a:solidFill>
              </a:defRPr>
            </a:lvl1pPr>
          </a:lstStyle>
          <a:p>
            <a:r>
              <a:rPr sz="2400">
                <a:solidFill>
                  <a:schemeClr val="bg2">
                    <a:lumMod val="75000"/>
                  </a:schemeClr>
                </a:solidFill>
                <a:latin typeface="+mn-lt"/>
                <a:ea typeface="Oswald Book" charset="0"/>
                <a:cs typeface="Oswald Book" charset="0"/>
              </a:rPr>
              <a:t>Jun, 1</a:t>
            </a:r>
          </a:p>
        </p:txBody>
      </p:sp>
      <p:sp>
        <p:nvSpPr>
          <p:cNvPr id="29" name="Shape 4300"/>
          <p:cNvSpPr/>
          <p:nvPr userDrawn="1"/>
        </p:nvSpPr>
        <p:spPr>
          <a:xfrm flipV="1">
            <a:off x="6711307" y="3205069"/>
            <a:ext cx="2" cy="639470"/>
          </a:xfrm>
          <a:prstGeom prst="line">
            <a:avLst/>
          </a:prstGeom>
          <a:ln w="12700">
            <a:solidFill>
              <a:srgbClr val="A6AAA9"/>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30" name="Shape 4301"/>
          <p:cNvSpPr/>
          <p:nvPr userDrawn="1"/>
        </p:nvSpPr>
        <p:spPr>
          <a:xfrm flipV="1">
            <a:off x="23666282" y="3800197"/>
            <a:ext cx="2" cy="8111990"/>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31" name="Shape 4302"/>
          <p:cNvSpPr/>
          <p:nvPr userDrawn="1"/>
        </p:nvSpPr>
        <p:spPr>
          <a:xfrm flipV="1">
            <a:off x="21979866" y="3800197"/>
            <a:ext cx="2" cy="8111990"/>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32" name="Shape 4303"/>
          <p:cNvSpPr/>
          <p:nvPr userDrawn="1"/>
        </p:nvSpPr>
        <p:spPr>
          <a:xfrm flipV="1">
            <a:off x="20277563" y="3800197"/>
            <a:ext cx="2" cy="8111990"/>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33" name="Shape 4304"/>
          <p:cNvSpPr/>
          <p:nvPr userDrawn="1"/>
        </p:nvSpPr>
        <p:spPr>
          <a:xfrm flipV="1">
            <a:off x="18578269" y="3800197"/>
            <a:ext cx="2" cy="8111990"/>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34" name="Shape 4305"/>
          <p:cNvSpPr/>
          <p:nvPr userDrawn="1"/>
        </p:nvSpPr>
        <p:spPr>
          <a:xfrm flipV="1">
            <a:off x="16877465" y="3800197"/>
            <a:ext cx="2" cy="8111990"/>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35" name="Shape 4306"/>
          <p:cNvSpPr/>
          <p:nvPr userDrawn="1"/>
        </p:nvSpPr>
        <p:spPr>
          <a:xfrm flipV="1">
            <a:off x="15176667" y="3800197"/>
            <a:ext cx="2" cy="8111990"/>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36" name="Shape 4307"/>
          <p:cNvSpPr/>
          <p:nvPr userDrawn="1"/>
        </p:nvSpPr>
        <p:spPr>
          <a:xfrm flipV="1">
            <a:off x="13475866" y="3800197"/>
            <a:ext cx="2" cy="8111990"/>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37" name="Shape 4308"/>
          <p:cNvSpPr/>
          <p:nvPr userDrawn="1"/>
        </p:nvSpPr>
        <p:spPr>
          <a:xfrm flipV="1">
            <a:off x="11775064" y="3800197"/>
            <a:ext cx="2" cy="8111990"/>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39" name="Shape 4309"/>
          <p:cNvSpPr/>
          <p:nvPr userDrawn="1"/>
        </p:nvSpPr>
        <p:spPr>
          <a:xfrm flipV="1">
            <a:off x="10087145" y="3800197"/>
            <a:ext cx="2" cy="8111990"/>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43" name="Shape 4310"/>
          <p:cNvSpPr/>
          <p:nvPr userDrawn="1"/>
        </p:nvSpPr>
        <p:spPr>
          <a:xfrm flipV="1">
            <a:off x="8399226" y="3800197"/>
            <a:ext cx="2" cy="8111990"/>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44" name="Shape 4311"/>
          <p:cNvSpPr/>
          <p:nvPr userDrawn="1"/>
        </p:nvSpPr>
        <p:spPr>
          <a:xfrm flipV="1">
            <a:off x="6711305" y="3800197"/>
            <a:ext cx="2" cy="8111990"/>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45" name="Shape 4312"/>
          <p:cNvSpPr/>
          <p:nvPr userDrawn="1"/>
        </p:nvSpPr>
        <p:spPr>
          <a:xfrm flipV="1">
            <a:off x="5010505" y="3800197"/>
            <a:ext cx="2" cy="8111990"/>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46" name="Shape 4313"/>
          <p:cNvSpPr/>
          <p:nvPr userDrawn="1"/>
        </p:nvSpPr>
        <p:spPr>
          <a:xfrm flipV="1">
            <a:off x="3309706" y="3800197"/>
            <a:ext cx="2" cy="8111990"/>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47" name="Shape 4314"/>
          <p:cNvSpPr/>
          <p:nvPr userDrawn="1"/>
        </p:nvSpPr>
        <p:spPr>
          <a:xfrm>
            <a:off x="3308748" y="3780201"/>
            <a:ext cx="1701652" cy="725031"/>
          </a:xfrm>
          <a:prstGeom prst="rect">
            <a:avLst/>
          </a:prstGeom>
          <a:solidFill>
            <a:schemeClr val="bg2">
              <a:lumMod val="75000"/>
            </a:schemeClr>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48" name="Shape 4315"/>
          <p:cNvSpPr/>
          <p:nvPr userDrawn="1"/>
        </p:nvSpPr>
        <p:spPr>
          <a:xfrm>
            <a:off x="5010505" y="3780201"/>
            <a:ext cx="1701652" cy="725031"/>
          </a:xfrm>
          <a:prstGeom prst="rect">
            <a:avLst/>
          </a:prstGeom>
          <a:solidFill>
            <a:schemeClr val="bg2">
              <a:lumMod val="75000"/>
            </a:schemeClr>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49" name="Shape 4316"/>
          <p:cNvSpPr/>
          <p:nvPr userDrawn="1"/>
        </p:nvSpPr>
        <p:spPr>
          <a:xfrm>
            <a:off x="6707264" y="3780201"/>
            <a:ext cx="1701652" cy="725031"/>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mn-lt"/>
              <a:ea typeface="Oswald Book" charset="0"/>
              <a:cs typeface="Oswald Book" charset="0"/>
            </a:endParaRPr>
          </a:p>
        </p:txBody>
      </p:sp>
      <p:sp>
        <p:nvSpPr>
          <p:cNvPr id="50" name="Shape 4317"/>
          <p:cNvSpPr/>
          <p:nvPr userDrawn="1"/>
        </p:nvSpPr>
        <p:spPr>
          <a:xfrm>
            <a:off x="8402297" y="3780201"/>
            <a:ext cx="1701654" cy="725031"/>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mn-lt"/>
              <a:ea typeface="Oswald Book" charset="0"/>
              <a:cs typeface="Oswald Book" charset="0"/>
            </a:endParaRPr>
          </a:p>
        </p:txBody>
      </p:sp>
      <p:sp>
        <p:nvSpPr>
          <p:cNvPr id="51" name="Shape 4318"/>
          <p:cNvSpPr/>
          <p:nvPr userDrawn="1"/>
        </p:nvSpPr>
        <p:spPr>
          <a:xfrm>
            <a:off x="10092902" y="3780201"/>
            <a:ext cx="1701652" cy="725031"/>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mn-lt"/>
              <a:ea typeface="Oswald Book" charset="0"/>
              <a:cs typeface="Oswald Book" charset="0"/>
            </a:endParaRPr>
          </a:p>
        </p:txBody>
      </p:sp>
      <p:sp>
        <p:nvSpPr>
          <p:cNvPr id="52" name="Shape 4319"/>
          <p:cNvSpPr/>
          <p:nvPr userDrawn="1"/>
        </p:nvSpPr>
        <p:spPr>
          <a:xfrm>
            <a:off x="11781206" y="3780201"/>
            <a:ext cx="1701652" cy="725031"/>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mn-lt"/>
              <a:ea typeface="Oswald Book" charset="0"/>
              <a:cs typeface="Oswald Book" charset="0"/>
            </a:endParaRPr>
          </a:p>
        </p:txBody>
      </p:sp>
      <p:sp>
        <p:nvSpPr>
          <p:cNvPr id="53" name="Shape 4320"/>
          <p:cNvSpPr/>
          <p:nvPr userDrawn="1"/>
        </p:nvSpPr>
        <p:spPr>
          <a:xfrm>
            <a:off x="13479693" y="3780201"/>
            <a:ext cx="1701652" cy="725031"/>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mn-lt"/>
              <a:ea typeface="Oswald Book" charset="0"/>
              <a:cs typeface="Oswald Book" charset="0"/>
            </a:endParaRPr>
          </a:p>
        </p:txBody>
      </p:sp>
      <p:sp>
        <p:nvSpPr>
          <p:cNvPr id="54" name="Shape 4321"/>
          <p:cNvSpPr/>
          <p:nvPr userDrawn="1"/>
        </p:nvSpPr>
        <p:spPr>
          <a:xfrm>
            <a:off x="15179724" y="3780201"/>
            <a:ext cx="1701652" cy="725031"/>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mn-lt"/>
              <a:ea typeface="Oswald Book" charset="0"/>
              <a:cs typeface="Oswald Book" charset="0"/>
            </a:endParaRPr>
          </a:p>
        </p:txBody>
      </p:sp>
      <p:sp>
        <p:nvSpPr>
          <p:cNvPr id="55" name="Shape 4322"/>
          <p:cNvSpPr/>
          <p:nvPr userDrawn="1"/>
        </p:nvSpPr>
        <p:spPr>
          <a:xfrm>
            <a:off x="16878209" y="3780201"/>
            <a:ext cx="1701652" cy="725031"/>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mn-lt"/>
              <a:ea typeface="Oswald Book" charset="0"/>
              <a:cs typeface="Oswald Book" charset="0"/>
            </a:endParaRPr>
          </a:p>
        </p:txBody>
      </p:sp>
      <p:sp>
        <p:nvSpPr>
          <p:cNvPr id="56" name="Shape 4323"/>
          <p:cNvSpPr/>
          <p:nvPr userDrawn="1"/>
        </p:nvSpPr>
        <p:spPr>
          <a:xfrm>
            <a:off x="18576514" y="3780201"/>
            <a:ext cx="1701652" cy="725031"/>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mn-lt"/>
              <a:ea typeface="Oswald Book" charset="0"/>
              <a:cs typeface="Oswald Book" charset="0"/>
            </a:endParaRPr>
          </a:p>
        </p:txBody>
      </p:sp>
      <p:sp>
        <p:nvSpPr>
          <p:cNvPr id="57" name="Shape 4324"/>
          <p:cNvSpPr/>
          <p:nvPr userDrawn="1"/>
        </p:nvSpPr>
        <p:spPr>
          <a:xfrm>
            <a:off x="20276725" y="3780201"/>
            <a:ext cx="1701654" cy="725031"/>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mn-lt"/>
              <a:ea typeface="Oswald Book" charset="0"/>
              <a:cs typeface="Oswald Book" charset="0"/>
            </a:endParaRPr>
          </a:p>
        </p:txBody>
      </p:sp>
      <p:sp>
        <p:nvSpPr>
          <p:cNvPr id="58" name="Shape 4325"/>
          <p:cNvSpPr/>
          <p:nvPr userDrawn="1"/>
        </p:nvSpPr>
        <p:spPr>
          <a:xfrm>
            <a:off x="21975030" y="3780201"/>
            <a:ext cx="1701654" cy="725031"/>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mn-lt"/>
              <a:ea typeface="Oswald Book" charset="0"/>
              <a:cs typeface="Oswald Book" charset="0"/>
            </a:endParaRPr>
          </a:p>
        </p:txBody>
      </p:sp>
      <p:sp>
        <p:nvSpPr>
          <p:cNvPr id="59" name="Shape 4326"/>
          <p:cNvSpPr/>
          <p:nvPr userDrawn="1"/>
        </p:nvSpPr>
        <p:spPr>
          <a:xfrm>
            <a:off x="3718365" y="3874471"/>
            <a:ext cx="909244" cy="471513"/>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lgn="ctr">
              <a:lnSpc>
                <a:spcPct val="100000"/>
              </a:lnSpc>
              <a:defRPr sz="2200" b="0" spc="0">
                <a:solidFill>
                  <a:srgbClr val="FFFFFF"/>
                </a:solidFill>
              </a:defRPr>
            </a:lvl1pPr>
          </a:lstStyle>
          <a:p>
            <a:r>
              <a:rPr sz="2400" dirty="0">
                <a:solidFill>
                  <a:schemeClr val="bg1"/>
                </a:solidFill>
                <a:latin typeface="+mj-lt"/>
                <a:ea typeface="Oswald Book" charset="0"/>
                <a:cs typeface="Oswald Book" charset="0"/>
              </a:rPr>
              <a:t>Jan</a:t>
            </a:r>
          </a:p>
        </p:txBody>
      </p:sp>
      <p:sp>
        <p:nvSpPr>
          <p:cNvPr id="60" name="Shape 4327"/>
          <p:cNvSpPr/>
          <p:nvPr userDrawn="1"/>
        </p:nvSpPr>
        <p:spPr>
          <a:xfrm>
            <a:off x="5366003" y="3889306"/>
            <a:ext cx="985660" cy="44184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lgn="ctr">
              <a:lnSpc>
                <a:spcPct val="100000"/>
              </a:lnSpc>
              <a:defRPr sz="2200" b="0" spc="0">
                <a:solidFill>
                  <a:srgbClr val="FFFFFF"/>
                </a:solidFill>
              </a:defRPr>
            </a:lvl1pPr>
          </a:lstStyle>
          <a:p>
            <a:r>
              <a:rPr sz="2400">
                <a:solidFill>
                  <a:schemeClr val="bg1"/>
                </a:solidFill>
                <a:latin typeface="+mj-lt"/>
                <a:ea typeface="Oswald Book" charset="0"/>
                <a:cs typeface="Oswald Book" charset="0"/>
              </a:rPr>
              <a:t>Feb</a:t>
            </a:r>
          </a:p>
        </p:txBody>
      </p:sp>
      <p:sp>
        <p:nvSpPr>
          <p:cNvPr id="61" name="Shape 4328"/>
          <p:cNvSpPr/>
          <p:nvPr userDrawn="1"/>
        </p:nvSpPr>
        <p:spPr>
          <a:xfrm>
            <a:off x="7059387" y="3906035"/>
            <a:ext cx="970582" cy="40838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lgn="ctr">
              <a:lnSpc>
                <a:spcPct val="100000"/>
              </a:lnSpc>
              <a:defRPr sz="2200" b="0" spc="0">
                <a:solidFill>
                  <a:srgbClr val="FFFFFF"/>
                </a:solidFill>
              </a:defRPr>
            </a:lvl1pPr>
          </a:lstStyle>
          <a:p>
            <a:r>
              <a:rPr sz="2400">
                <a:solidFill>
                  <a:schemeClr val="bg1"/>
                </a:solidFill>
                <a:latin typeface="+mj-lt"/>
                <a:ea typeface="Oswald Book" charset="0"/>
                <a:cs typeface="Oswald Book" charset="0"/>
              </a:rPr>
              <a:t>Mar</a:t>
            </a:r>
          </a:p>
        </p:txBody>
      </p:sp>
      <p:sp>
        <p:nvSpPr>
          <p:cNvPr id="62" name="Shape 4329"/>
          <p:cNvSpPr/>
          <p:nvPr userDrawn="1"/>
        </p:nvSpPr>
        <p:spPr>
          <a:xfrm>
            <a:off x="8760294" y="3889306"/>
            <a:ext cx="985658" cy="44184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lgn="ctr">
              <a:lnSpc>
                <a:spcPct val="100000"/>
              </a:lnSpc>
              <a:defRPr sz="2200" b="0" spc="0">
                <a:solidFill>
                  <a:srgbClr val="FFFFFF"/>
                </a:solidFill>
              </a:defRPr>
            </a:lvl1pPr>
          </a:lstStyle>
          <a:p>
            <a:r>
              <a:rPr sz="2400">
                <a:solidFill>
                  <a:schemeClr val="bg1"/>
                </a:solidFill>
                <a:latin typeface="+mj-lt"/>
                <a:ea typeface="Oswald Book" charset="0"/>
                <a:cs typeface="Oswald Book" charset="0"/>
              </a:rPr>
              <a:t>Apr</a:t>
            </a:r>
          </a:p>
        </p:txBody>
      </p:sp>
      <p:sp>
        <p:nvSpPr>
          <p:cNvPr id="63" name="Shape 4330"/>
          <p:cNvSpPr/>
          <p:nvPr userDrawn="1"/>
        </p:nvSpPr>
        <p:spPr>
          <a:xfrm>
            <a:off x="10450899" y="3889306"/>
            <a:ext cx="985660" cy="44184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lgn="ctr">
              <a:lnSpc>
                <a:spcPct val="100000"/>
              </a:lnSpc>
              <a:defRPr sz="2200" b="0" spc="0">
                <a:solidFill>
                  <a:srgbClr val="FFFFFF"/>
                </a:solidFill>
              </a:defRPr>
            </a:lvl1pPr>
          </a:lstStyle>
          <a:p>
            <a:r>
              <a:rPr sz="2400">
                <a:solidFill>
                  <a:schemeClr val="bg1"/>
                </a:solidFill>
                <a:latin typeface="+mj-lt"/>
                <a:ea typeface="Oswald Book" charset="0"/>
                <a:cs typeface="Oswald Book" charset="0"/>
              </a:rPr>
              <a:t>May</a:t>
            </a:r>
          </a:p>
        </p:txBody>
      </p:sp>
      <p:sp>
        <p:nvSpPr>
          <p:cNvPr id="64" name="Shape 4331"/>
          <p:cNvSpPr/>
          <p:nvPr userDrawn="1"/>
        </p:nvSpPr>
        <p:spPr>
          <a:xfrm>
            <a:off x="12102977" y="3889306"/>
            <a:ext cx="1088474" cy="44184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lgn="ctr">
              <a:lnSpc>
                <a:spcPct val="100000"/>
              </a:lnSpc>
              <a:defRPr sz="2200" b="0" spc="0">
                <a:solidFill>
                  <a:srgbClr val="FFFFFF"/>
                </a:solidFill>
              </a:defRPr>
            </a:lvl1pPr>
          </a:lstStyle>
          <a:p>
            <a:r>
              <a:rPr sz="2400">
                <a:solidFill>
                  <a:schemeClr val="bg1"/>
                </a:solidFill>
                <a:latin typeface="+mj-lt"/>
                <a:ea typeface="Oswald Book" charset="0"/>
                <a:cs typeface="Oswald Book" charset="0"/>
              </a:rPr>
              <a:t>Jun</a:t>
            </a:r>
          </a:p>
        </p:txBody>
      </p:sp>
      <p:sp>
        <p:nvSpPr>
          <p:cNvPr id="65" name="Shape 4332"/>
          <p:cNvSpPr/>
          <p:nvPr userDrawn="1"/>
        </p:nvSpPr>
        <p:spPr>
          <a:xfrm>
            <a:off x="13865756" y="3889306"/>
            <a:ext cx="909244" cy="44184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lgn="ctr">
              <a:lnSpc>
                <a:spcPct val="100000"/>
              </a:lnSpc>
              <a:defRPr sz="2200" b="0" spc="0">
                <a:solidFill>
                  <a:srgbClr val="FFFFFF"/>
                </a:solidFill>
              </a:defRPr>
            </a:lvl1pPr>
          </a:lstStyle>
          <a:p>
            <a:r>
              <a:rPr sz="2400">
                <a:solidFill>
                  <a:schemeClr val="bg1"/>
                </a:solidFill>
                <a:latin typeface="+mj-lt"/>
                <a:ea typeface="Oswald Book" charset="0"/>
                <a:cs typeface="Oswald Book" charset="0"/>
              </a:rPr>
              <a:t>Jul</a:t>
            </a:r>
          </a:p>
        </p:txBody>
      </p:sp>
      <p:sp>
        <p:nvSpPr>
          <p:cNvPr id="66" name="Shape 4333"/>
          <p:cNvSpPr/>
          <p:nvPr userDrawn="1"/>
        </p:nvSpPr>
        <p:spPr>
          <a:xfrm>
            <a:off x="17109201" y="3889306"/>
            <a:ext cx="1239664" cy="441843"/>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lgn="ctr">
              <a:lnSpc>
                <a:spcPct val="100000"/>
              </a:lnSpc>
              <a:defRPr sz="2200" b="0" spc="0">
                <a:solidFill>
                  <a:srgbClr val="FFFFFF"/>
                </a:solidFill>
              </a:defRPr>
            </a:lvl1pPr>
          </a:lstStyle>
          <a:p>
            <a:r>
              <a:rPr sz="2400">
                <a:solidFill>
                  <a:schemeClr val="bg1"/>
                </a:solidFill>
                <a:latin typeface="+mj-lt"/>
                <a:ea typeface="Oswald Book" charset="0"/>
                <a:cs typeface="Oswald Book" charset="0"/>
              </a:rPr>
              <a:t>Sep</a:t>
            </a:r>
          </a:p>
        </p:txBody>
      </p:sp>
      <p:sp>
        <p:nvSpPr>
          <p:cNvPr id="67" name="Shape 4334"/>
          <p:cNvSpPr/>
          <p:nvPr userDrawn="1"/>
        </p:nvSpPr>
        <p:spPr>
          <a:xfrm>
            <a:off x="18957538" y="3889306"/>
            <a:ext cx="909244" cy="44184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lgn="ctr">
              <a:lnSpc>
                <a:spcPct val="100000"/>
              </a:lnSpc>
              <a:defRPr sz="2200" b="0" spc="0">
                <a:solidFill>
                  <a:srgbClr val="FFFFFF"/>
                </a:solidFill>
              </a:defRPr>
            </a:lvl1pPr>
          </a:lstStyle>
          <a:p>
            <a:r>
              <a:rPr sz="2400">
                <a:solidFill>
                  <a:schemeClr val="bg1"/>
                </a:solidFill>
                <a:latin typeface="+mj-lt"/>
                <a:ea typeface="Oswald Book" charset="0"/>
                <a:cs typeface="Oswald Book" charset="0"/>
              </a:rPr>
              <a:t>Oct</a:t>
            </a:r>
          </a:p>
        </p:txBody>
      </p:sp>
      <p:sp>
        <p:nvSpPr>
          <p:cNvPr id="68" name="Shape 4335"/>
          <p:cNvSpPr/>
          <p:nvPr userDrawn="1"/>
        </p:nvSpPr>
        <p:spPr>
          <a:xfrm>
            <a:off x="20634722" y="3889306"/>
            <a:ext cx="985660" cy="44184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lgn="ctr">
              <a:lnSpc>
                <a:spcPct val="100000"/>
              </a:lnSpc>
              <a:defRPr sz="2200" b="0" spc="0">
                <a:solidFill>
                  <a:srgbClr val="FFFFFF"/>
                </a:solidFill>
              </a:defRPr>
            </a:lvl1pPr>
          </a:lstStyle>
          <a:p>
            <a:r>
              <a:rPr sz="2400" dirty="0">
                <a:solidFill>
                  <a:schemeClr val="bg1"/>
                </a:solidFill>
                <a:latin typeface="+mj-lt"/>
                <a:ea typeface="Oswald Book" charset="0"/>
                <a:cs typeface="Oswald Book" charset="0"/>
              </a:rPr>
              <a:t>Nov</a:t>
            </a:r>
          </a:p>
        </p:txBody>
      </p:sp>
      <p:sp>
        <p:nvSpPr>
          <p:cNvPr id="69" name="Shape 4336"/>
          <p:cNvSpPr/>
          <p:nvPr userDrawn="1"/>
        </p:nvSpPr>
        <p:spPr>
          <a:xfrm>
            <a:off x="22250532" y="3906035"/>
            <a:ext cx="985658" cy="40838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lgn="ctr">
              <a:lnSpc>
                <a:spcPct val="100000"/>
              </a:lnSpc>
              <a:defRPr sz="2200" b="0" spc="0">
                <a:solidFill>
                  <a:srgbClr val="FFFFFF"/>
                </a:solidFill>
              </a:defRPr>
            </a:lvl1pPr>
          </a:lstStyle>
          <a:p>
            <a:r>
              <a:rPr sz="2400">
                <a:solidFill>
                  <a:schemeClr val="bg1"/>
                </a:solidFill>
                <a:latin typeface="+mj-lt"/>
                <a:ea typeface="Oswald Book" charset="0"/>
                <a:cs typeface="Oswald Book" charset="0"/>
              </a:rPr>
              <a:t>Dec</a:t>
            </a:r>
          </a:p>
        </p:txBody>
      </p:sp>
      <p:sp>
        <p:nvSpPr>
          <p:cNvPr id="70" name="Shape 4337"/>
          <p:cNvSpPr/>
          <p:nvPr userDrawn="1"/>
        </p:nvSpPr>
        <p:spPr>
          <a:xfrm>
            <a:off x="3309631" y="5229326"/>
            <a:ext cx="20366171" cy="2"/>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71" name="Shape 4338"/>
          <p:cNvSpPr/>
          <p:nvPr userDrawn="1"/>
        </p:nvSpPr>
        <p:spPr>
          <a:xfrm>
            <a:off x="3309631" y="5965318"/>
            <a:ext cx="20366171" cy="2"/>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72" name="Shape 4339"/>
          <p:cNvSpPr/>
          <p:nvPr userDrawn="1"/>
        </p:nvSpPr>
        <p:spPr>
          <a:xfrm>
            <a:off x="3309631" y="6702587"/>
            <a:ext cx="20366171" cy="2"/>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73" name="Shape 4340"/>
          <p:cNvSpPr/>
          <p:nvPr userDrawn="1"/>
        </p:nvSpPr>
        <p:spPr>
          <a:xfrm>
            <a:off x="3309631" y="7451408"/>
            <a:ext cx="20366171" cy="2"/>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74" name="Shape 4341"/>
          <p:cNvSpPr/>
          <p:nvPr userDrawn="1"/>
        </p:nvSpPr>
        <p:spPr>
          <a:xfrm>
            <a:off x="3309631" y="8205993"/>
            <a:ext cx="20366173" cy="2"/>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75" name="Shape 4342"/>
          <p:cNvSpPr/>
          <p:nvPr userDrawn="1"/>
        </p:nvSpPr>
        <p:spPr>
          <a:xfrm>
            <a:off x="3309629" y="8946893"/>
            <a:ext cx="20367935" cy="2"/>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76" name="Shape 4343"/>
          <p:cNvSpPr/>
          <p:nvPr userDrawn="1"/>
        </p:nvSpPr>
        <p:spPr>
          <a:xfrm>
            <a:off x="3309631" y="9686873"/>
            <a:ext cx="20366171" cy="2"/>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77" name="Shape 4344"/>
          <p:cNvSpPr/>
          <p:nvPr userDrawn="1"/>
        </p:nvSpPr>
        <p:spPr>
          <a:xfrm>
            <a:off x="3309631" y="10432147"/>
            <a:ext cx="20366173" cy="2"/>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78" name="Shape 4345"/>
          <p:cNvSpPr/>
          <p:nvPr userDrawn="1"/>
        </p:nvSpPr>
        <p:spPr>
          <a:xfrm>
            <a:off x="3309629" y="11174834"/>
            <a:ext cx="20366173" cy="2"/>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79" name="Shape 4346"/>
          <p:cNvSpPr/>
          <p:nvPr userDrawn="1"/>
        </p:nvSpPr>
        <p:spPr>
          <a:xfrm>
            <a:off x="3309631" y="11911471"/>
            <a:ext cx="20366173" cy="2"/>
          </a:xfrm>
          <a:prstGeom prst="line">
            <a:avLst/>
          </a:prstGeom>
          <a:ln>
            <a:solidFill>
              <a:srgbClr val="DCDEE0"/>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80" name="Shape 4347"/>
          <p:cNvSpPr/>
          <p:nvPr userDrawn="1"/>
        </p:nvSpPr>
        <p:spPr>
          <a:xfrm>
            <a:off x="2262293" y="5065179"/>
            <a:ext cx="673261" cy="328295"/>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ctr">
              <a:lnSpc>
                <a:spcPct val="100000"/>
              </a:lnSpc>
              <a:defRPr sz="1800" b="0" spc="90">
                <a:solidFill>
                  <a:srgbClr val="919191"/>
                </a:solidFill>
              </a:defRPr>
            </a:lvl1pPr>
          </a:lstStyle>
          <a:p>
            <a:r>
              <a:rPr sz="1800" dirty="0">
                <a:solidFill>
                  <a:schemeClr val="bg2">
                    <a:lumMod val="75000"/>
                  </a:schemeClr>
                </a:solidFill>
                <a:latin typeface="+mn-lt"/>
                <a:ea typeface="Oswald Book" charset="0"/>
                <a:cs typeface="Oswald Book" charset="0"/>
              </a:rPr>
              <a:t>Job 1</a:t>
            </a:r>
          </a:p>
        </p:txBody>
      </p:sp>
      <p:sp>
        <p:nvSpPr>
          <p:cNvPr id="81" name="Shape 4348"/>
          <p:cNvSpPr/>
          <p:nvPr userDrawn="1"/>
        </p:nvSpPr>
        <p:spPr>
          <a:xfrm>
            <a:off x="2262293" y="5801171"/>
            <a:ext cx="673261" cy="328295"/>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ctr">
              <a:lnSpc>
                <a:spcPct val="100000"/>
              </a:lnSpc>
              <a:defRPr sz="1800" b="0" spc="90">
                <a:solidFill>
                  <a:srgbClr val="919191"/>
                </a:solidFill>
              </a:defRPr>
            </a:lvl1pPr>
          </a:lstStyle>
          <a:p>
            <a:r>
              <a:rPr sz="1800">
                <a:solidFill>
                  <a:schemeClr val="bg2">
                    <a:lumMod val="75000"/>
                  </a:schemeClr>
                </a:solidFill>
                <a:latin typeface="+mn-lt"/>
                <a:ea typeface="Oswald Book" charset="0"/>
                <a:cs typeface="Oswald Book" charset="0"/>
              </a:rPr>
              <a:t>Job 2</a:t>
            </a:r>
          </a:p>
        </p:txBody>
      </p:sp>
      <p:sp>
        <p:nvSpPr>
          <p:cNvPr id="82" name="Shape 4349"/>
          <p:cNvSpPr/>
          <p:nvPr userDrawn="1"/>
        </p:nvSpPr>
        <p:spPr>
          <a:xfrm>
            <a:off x="2262293" y="6538441"/>
            <a:ext cx="673261" cy="328295"/>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ctr">
              <a:lnSpc>
                <a:spcPct val="100000"/>
              </a:lnSpc>
              <a:defRPr sz="1800" b="0" spc="90">
                <a:solidFill>
                  <a:srgbClr val="919191"/>
                </a:solidFill>
              </a:defRPr>
            </a:lvl1pPr>
          </a:lstStyle>
          <a:p>
            <a:r>
              <a:rPr sz="1800">
                <a:solidFill>
                  <a:schemeClr val="bg2">
                    <a:lumMod val="75000"/>
                  </a:schemeClr>
                </a:solidFill>
                <a:latin typeface="+mn-lt"/>
                <a:ea typeface="Oswald Book" charset="0"/>
                <a:cs typeface="Oswald Book" charset="0"/>
              </a:rPr>
              <a:t>Job 3</a:t>
            </a:r>
          </a:p>
        </p:txBody>
      </p:sp>
      <p:sp>
        <p:nvSpPr>
          <p:cNvPr id="83" name="Shape 4350"/>
          <p:cNvSpPr/>
          <p:nvPr userDrawn="1"/>
        </p:nvSpPr>
        <p:spPr>
          <a:xfrm>
            <a:off x="2262292" y="7287261"/>
            <a:ext cx="673261" cy="328295"/>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ctr">
              <a:lnSpc>
                <a:spcPct val="100000"/>
              </a:lnSpc>
              <a:defRPr sz="1800" b="0" spc="90">
                <a:solidFill>
                  <a:srgbClr val="919191"/>
                </a:solidFill>
              </a:defRPr>
            </a:lvl1pPr>
          </a:lstStyle>
          <a:p>
            <a:r>
              <a:rPr sz="1800">
                <a:solidFill>
                  <a:schemeClr val="bg2">
                    <a:lumMod val="75000"/>
                  </a:schemeClr>
                </a:solidFill>
                <a:latin typeface="+mn-lt"/>
                <a:ea typeface="Oswald Book" charset="0"/>
                <a:cs typeface="Oswald Book" charset="0"/>
              </a:rPr>
              <a:t>Job 4</a:t>
            </a:r>
          </a:p>
        </p:txBody>
      </p:sp>
      <p:sp>
        <p:nvSpPr>
          <p:cNvPr id="84" name="Shape 4351"/>
          <p:cNvSpPr/>
          <p:nvPr userDrawn="1"/>
        </p:nvSpPr>
        <p:spPr>
          <a:xfrm>
            <a:off x="2262292" y="8036082"/>
            <a:ext cx="673261" cy="328295"/>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ctr">
              <a:lnSpc>
                <a:spcPct val="100000"/>
              </a:lnSpc>
              <a:defRPr sz="1800" b="0" spc="90">
                <a:solidFill>
                  <a:srgbClr val="919191"/>
                </a:solidFill>
              </a:defRPr>
            </a:lvl1pPr>
          </a:lstStyle>
          <a:p>
            <a:r>
              <a:rPr sz="1800">
                <a:solidFill>
                  <a:schemeClr val="bg2">
                    <a:lumMod val="75000"/>
                  </a:schemeClr>
                </a:solidFill>
                <a:latin typeface="+mn-lt"/>
                <a:ea typeface="Oswald Book" charset="0"/>
                <a:cs typeface="Oswald Book" charset="0"/>
              </a:rPr>
              <a:t>Job 5</a:t>
            </a:r>
          </a:p>
        </p:txBody>
      </p:sp>
      <p:sp>
        <p:nvSpPr>
          <p:cNvPr id="85" name="Shape 4352"/>
          <p:cNvSpPr/>
          <p:nvPr userDrawn="1"/>
        </p:nvSpPr>
        <p:spPr>
          <a:xfrm>
            <a:off x="2262292" y="8772074"/>
            <a:ext cx="673261" cy="328295"/>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ctr">
              <a:lnSpc>
                <a:spcPct val="100000"/>
              </a:lnSpc>
              <a:defRPr sz="1800" b="0" spc="90">
                <a:solidFill>
                  <a:srgbClr val="919191"/>
                </a:solidFill>
              </a:defRPr>
            </a:lvl1pPr>
          </a:lstStyle>
          <a:p>
            <a:r>
              <a:rPr sz="1800">
                <a:solidFill>
                  <a:schemeClr val="bg2">
                    <a:lumMod val="75000"/>
                  </a:schemeClr>
                </a:solidFill>
                <a:latin typeface="+mn-lt"/>
                <a:ea typeface="Oswald Book" charset="0"/>
                <a:cs typeface="Oswald Book" charset="0"/>
              </a:rPr>
              <a:t>Job 6</a:t>
            </a:r>
          </a:p>
        </p:txBody>
      </p:sp>
      <p:sp>
        <p:nvSpPr>
          <p:cNvPr id="86" name="Shape 4353"/>
          <p:cNvSpPr/>
          <p:nvPr userDrawn="1"/>
        </p:nvSpPr>
        <p:spPr>
          <a:xfrm>
            <a:off x="2262292" y="9509345"/>
            <a:ext cx="673261" cy="328295"/>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ctr">
              <a:lnSpc>
                <a:spcPct val="100000"/>
              </a:lnSpc>
              <a:defRPr sz="1800" b="0" spc="90">
                <a:solidFill>
                  <a:srgbClr val="919191"/>
                </a:solidFill>
              </a:defRPr>
            </a:lvl1pPr>
          </a:lstStyle>
          <a:p>
            <a:r>
              <a:rPr sz="1800">
                <a:solidFill>
                  <a:schemeClr val="bg2">
                    <a:lumMod val="75000"/>
                  </a:schemeClr>
                </a:solidFill>
                <a:latin typeface="+mn-lt"/>
                <a:ea typeface="Oswald Book" charset="0"/>
                <a:cs typeface="Oswald Book" charset="0"/>
              </a:rPr>
              <a:t>Job 7</a:t>
            </a:r>
          </a:p>
        </p:txBody>
      </p:sp>
      <p:sp>
        <p:nvSpPr>
          <p:cNvPr id="87" name="Shape 4354"/>
          <p:cNvSpPr/>
          <p:nvPr userDrawn="1"/>
        </p:nvSpPr>
        <p:spPr>
          <a:xfrm>
            <a:off x="2262293" y="10268001"/>
            <a:ext cx="673261" cy="328295"/>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ctr">
              <a:lnSpc>
                <a:spcPct val="100000"/>
              </a:lnSpc>
              <a:defRPr sz="1800" b="0" spc="90">
                <a:solidFill>
                  <a:srgbClr val="919191"/>
                </a:solidFill>
              </a:defRPr>
            </a:lvl1pPr>
          </a:lstStyle>
          <a:p>
            <a:r>
              <a:rPr sz="1800">
                <a:solidFill>
                  <a:schemeClr val="bg2">
                    <a:lumMod val="75000"/>
                  </a:schemeClr>
                </a:solidFill>
                <a:latin typeface="+mn-lt"/>
                <a:ea typeface="Oswald Book" charset="0"/>
                <a:cs typeface="Oswald Book" charset="0"/>
              </a:rPr>
              <a:t>Job 8</a:t>
            </a:r>
          </a:p>
        </p:txBody>
      </p:sp>
      <p:sp>
        <p:nvSpPr>
          <p:cNvPr id="88" name="Shape 4355"/>
          <p:cNvSpPr/>
          <p:nvPr userDrawn="1"/>
        </p:nvSpPr>
        <p:spPr>
          <a:xfrm>
            <a:off x="2262292" y="10982606"/>
            <a:ext cx="673261" cy="328295"/>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ctr">
              <a:lnSpc>
                <a:spcPct val="100000"/>
              </a:lnSpc>
              <a:defRPr sz="1800" b="0" spc="90">
                <a:solidFill>
                  <a:srgbClr val="919191"/>
                </a:solidFill>
              </a:defRPr>
            </a:lvl1pPr>
          </a:lstStyle>
          <a:p>
            <a:r>
              <a:rPr sz="1800">
                <a:solidFill>
                  <a:schemeClr val="bg2">
                    <a:lumMod val="75000"/>
                  </a:schemeClr>
                </a:solidFill>
                <a:latin typeface="+mn-lt"/>
                <a:ea typeface="Oswald Book" charset="0"/>
                <a:cs typeface="Oswald Book" charset="0"/>
              </a:rPr>
              <a:t>Job 9</a:t>
            </a:r>
          </a:p>
        </p:txBody>
      </p:sp>
      <p:sp>
        <p:nvSpPr>
          <p:cNvPr id="89" name="Shape 4356"/>
          <p:cNvSpPr/>
          <p:nvPr userDrawn="1"/>
        </p:nvSpPr>
        <p:spPr>
          <a:xfrm>
            <a:off x="4559076" y="12235367"/>
            <a:ext cx="2936790" cy="420628"/>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lnSpc>
                <a:spcPct val="100000"/>
              </a:lnSpc>
              <a:defRPr sz="2200" b="0" spc="0"/>
            </a:lvl1pPr>
          </a:lstStyle>
          <a:p>
            <a:r>
              <a:rPr sz="2400" b="1" dirty="0">
                <a:solidFill>
                  <a:schemeClr val="bg2">
                    <a:lumMod val="75000"/>
                  </a:schemeClr>
                </a:solidFill>
                <a:latin typeface="+mn-lt"/>
                <a:ea typeface="Oswald Book" charset="0"/>
                <a:cs typeface="Oswald Book" charset="0"/>
              </a:rPr>
              <a:t>Project Start</a:t>
            </a:r>
          </a:p>
        </p:txBody>
      </p:sp>
      <p:sp>
        <p:nvSpPr>
          <p:cNvPr id="90" name="Shape 4357"/>
          <p:cNvSpPr/>
          <p:nvPr userDrawn="1"/>
        </p:nvSpPr>
        <p:spPr>
          <a:xfrm>
            <a:off x="4571957" y="12478037"/>
            <a:ext cx="2936790" cy="605294"/>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lnSpc>
                <a:spcPct val="150000"/>
              </a:lnSpc>
              <a:defRPr sz="1600" b="0" spc="48">
                <a:solidFill>
                  <a:srgbClr val="5E5E5E"/>
                </a:solidFill>
              </a:defRPr>
            </a:lvl1pPr>
          </a:lstStyle>
          <a:p>
            <a:r>
              <a:rPr sz="2400">
                <a:solidFill>
                  <a:schemeClr val="bg2">
                    <a:lumMod val="75000"/>
                  </a:schemeClr>
                </a:solidFill>
                <a:latin typeface="+mn-lt"/>
                <a:ea typeface="Oswald Book" charset="0"/>
                <a:cs typeface="Oswald Book" charset="0"/>
              </a:rPr>
              <a:t>Jan, 15</a:t>
            </a:r>
          </a:p>
        </p:txBody>
      </p:sp>
      <p:sp>
        <p:nvSpPr>
          <p:cNvPr id="91" name="Shape 4358"/>
          <p:cNvSpPr/>
          <p:nvPr userDrawn="1"/>
        </p:nvSpPr>
        <p:spPr>
          <a:xfrm flipV="1">
            <a:off x="4172987" y="4956189"/>
            <a:ext cx="2" cy="7607577"/>
          </a:xfrm>
          <a:prstGeom prst="line">
            <a:avLst/>
          </a:prstGeom>
          <a:ln w="3175">
            <a:solidFill>
              <a:srgbClr val="A6AAA9"/>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92" name="Shape 4359"/>
          <p:cNvSpPr/>
          <p:nvPr userDrawn="1"/>
        </p:nvSpPr>
        <p:spPr>
          <a:xfrm>
            <a:off x="7546543" y="6429450"/>
            <a:ext cx="4241351" cy="546276"/>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93" name="Shape 4360"/>
          <p:cNvSpPr/>
          <p:nvPr userDrawn="1"/>
        </p:nvSpPr>
        <p:spPr>
          <a:xfrm>
            <a:off x="8629345" y="6486934"/>
            <a:ext cx="2075746" cy="408387"/>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lgn="ctr">
              <a:lnSpc>
                <a:spcPct val="150000"/>
              </a:lnSpc>
              <a:defRPr sz="1600" b="0" spc="48">
                <a:solidFill>
                  <a:srgbClr val="FFFFFF"/>
                </a:solidFill>
              </a:defRPr>
            </a:lvl1pPr>
          </a:lstStyle>
          <a:p>
            <a:r>
              <a:rPr sz="2400">
                <a:solidFill>
                  <a:schemeClr val="bg1"/>
                </a:solidFill>
                <a:latin typeface="+mn-lt"/>
                <a:ea typeface="Oswald Book" charset="0"/>
                <a:cs typeface="Oswald Book" charset="0"/>
              </a:rPr>
              <a:t>75 Days</a:t>
            </a:r>
          </a:p>
        </p:txBody>
      </p:sp>
      <p:sp>
        <p:nvSpPr>
          <p:cNvPr id="94" name="Shape 4361"/>
          <p:cNvSpPr/>
          <p:nvPr userDrawn="1"/>
        </p:nvSpPr>
        <p:spPr>
          <a:xfrm>
            <a:off x="6588162" y="3101788"/>
            <a:ext cx="246288" cy="22745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282828"/>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95" name="Shape 4363"/>
          <p:cNvSpPr/>
          <p:nvPr userDrawn="1"/>
        </p:nvSpPr>
        <p:spPr>
          <a:xfrm>
            <a:off x="7130269" y="3073972"/>
            <a:ext cx="1293215" cy="605294"/>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lnSpc>
                <a:spcPct val="150000"/>
              </a:lnSpc>
              <a:defRPr sz="1600" b="0" spc="48">
                <a:solidFill>
                  <a:srgbClr val="5E5E5E"/>
                </a:solidFill>
              </a:defRPr>
            </a:lvl1pPr>
          </a:lstStyle>
          <a:p>
            <a:r>
              <a:rPr sz="2400" dirty="0">
                <a:solidFill>
                  <a:schemeClr val="bg2">
                    <a:lumMod val="75000"/>
                  </a:schemeClr>
                </a:solidFill>
                <a:latin typeface="+mn-lt"/>
                <a:ea typeface="Oswald Book" charset="0"/>
                <a:cs typeface="Oswald Book" charset="0"/>
              </a:rPr>
              <a:t>March, 1</a:t>
            </a:r>
          </a:p>
        </p:txBody>
      </p:sp>
      <p:sp>
        <p:nvSpPr>
          <p:cNvPr id="96" name="Shape 4364"/>
          <p:cNvSpPr/>
          <p:nvPr userDrawn="1"/>
        </p:nvSpPr>
        <p:spPr>
          <a:xfrm>
            <a:off x="4049844" y="12475662"/>
            <a:ext cx="246288" cy="22745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282828"/>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grpSp>
        <p:nvGrpSpPr>
          <p:cNvPr id="97" name="Group 4367"/>
          <p:cNvGrpSpPr/>
          <p:nvPr userDrawn="1"/>
        </p:nvGrpSpPr>
        <p:grpSpPr>
          <a:xfrm>
            <a:off x="4158457" y="4956189"/>
            <a:ext cx="2565732" cy="546275"/>
            <a:chOff x="0" y="0"/>
            <a:chExt cx="2529745" cy="583207"/>
          </a:xfrm>
          <a:solidFill>
            <a:schemeClr val="bg2">
              <a:lumMod val="75000"/>
            </a:schemeClr>
          </a:solidFill>
        </p:grpSpPr>
        <p:sp>
          <p:nvSpPr>
            <p:cNvPr id="98" name="Shape 4365"/>
            <p:cNvSpPr/>
            <p:nvPr/>
          </p:nvSpPr>
          <p:spPr>
            <a:xfrm>
              <a:off x="0" y="0"/>
              <a:ext cx="2529746" cy="583208"/>
            </a:xfrm>
            <a:prstGeom prst="rect">
              <a:avLst/>
            </a:prstGeom>
            <a:grpFill/>
            <a:ln w="12700" cap="flat">
              <a:noFill/>
              <a:miter lim="400000"/>
            </a:ln>
            <a:effectLst/>
          </p:spPr>
          <p:txBody>
            <a:bodyPr wrap="square" lIns="19050" tIns="19050" rIns="19050" bIns="19050" numCol="1" anchor="ctr">
              <a:noAutofit/>
            </a:bodyPr>
            <a:lstStyle/>
            <a:p>
              <a:pPr algn="ctr">
                <a:lnSpc>
                  <a:spcPct val="100000"/>
                </a:lnSpc>
                <a:defRPr sz="3200" b="0" spc="0">
                  <a:solidFill>
                    <a:srgbClr val="FFFFFF"/>
                  </a:solidFill>
                  <a:latin typeface="Helvetica Light"/>
                  <a:ea typeface="Helvetica Light"/>
                  <a:cs typeface="Helvetica Light"/>
                  <a:sym typeface="Helvetica Light"/>
                </a:defRPr>
              </a:pPr>
              <a:endParaRPr sz="2400">
                <a:solidFill>
                  <a:schemeClr val="bg1"/>
                </a:solidFill>
                <a:latin typeface="+mn-lt"/>
                <a:ea typeface="Oswald Book" charset="0"/>
                <a:cs typeface="Oswald Book" charset="0"/>
              </a:endParaRPr>
            </a:p>
          </p:txBody>
        </p:sp>
        <p:sp>
          <p:nvSpPr>
            <p:cNvPr id="99" name="Shape 4366"/>
            <p:cNvSpPr/>
            <p:nvPr/>
          </p:nvSpPr>
          <p:spPr>
            <a:xfrm>
              <a:off x="237807" y="51343"/>
              <a:ext cx="2046634" cy="435997"/>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ctr">
              <a:noAutofit/>
            </a:bodyPr>
            <a:lstStyle>
              <a:lvl1pPr algn="ctr">
                <a:lnSpc>
                  <a:spcPct val="150000"/>
                </a:lnSpc>
                <a:defRPr sz="1600" b="0" spc="48">
                  <a:solidFill>
                    <a:srgbClr val="FFFFFF"/>
                  </a:solidFill>
                </a:defRPr>
              </a:lvl1pPr>
            </a:lstStyle>
            <a:p>
              <a:r>
                <a:rPr sz="2400" dirty="0">
                  <a:solidFill>
                    <a:schemeClr val="bg1"/>
                  </a:solidFill>
                  <a:latin typeface="+mn-lt"/>
                  <a:ea typeface="Oswald Book" charset="0"/>
                  <a:cs typeface="Oswald Book" charset="0"/>
                </a:rPr>
                <a:t>43 Days</a:t>
              </a:r>
            </a:p>
          </p:txBody>
        </p:sp>
      </p:grpSp>
      <p:sp>
        <p:nvSpPr>
          <p:cNvPr id="100" name="Shape 4368"/>
          <p:cNvSpPr/>
          <p:nvPr userDrawn="1"/>
        </p:nvSpPr>
        <p:spPr>
          <a:xfrm>
            <a:off x="11763985" y="7178271"/>
            <a:ext cx="1723920" cy="546276"/>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01" name="Shape 4369"/>
          <p:cNvSpPr/>
          <p:nvPr userDrawn="1"/>
        </p:nvSpPr>
        <p:spPr>
          <a:xfrm>
            <a:off x="11977552" y="7222298"/>
            <a:ext cx="1296785" cy="408387"/>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lgn="ctr">
              <a:lnSpc>
                <a:spcPct val="150000"/>
              </a:lnSpc>
              <a:defRPr sz="1600" b="0" spc="48">
                <a:solidFill>
                  <a:srgbClr val="FFFFFF"/>
                </a:solidFill>
              </a:defRPr>
            </a:lvl1pPr>
          </a:lstStyle>
          <a:p>
            <a:r>
              <a:rPr sz="2400">
                <a:solidFill>
                  <a:schemeClr val="bg1"/>
                </a:solidFill>
                <a:latin typeface="+mn-lt"/>
                <a:ea typeface="Oswald Book" charset="0"/>
                <a:cs typeface="Oswald Book" charset="0"/>
              </a:rPr>
              <a:t>30 Days</a:t>
            </a:r>
          </a:p>
        </p:txBody>
      </p:sp>
      <p:sp>
        <p:nvSpPr>
          <p:cNvPr id="102" name="Shape 4370"/>
          <p:cNvSpPr/>
          <p:nvPr userDrawn="1"/>
        </p:nvSpPr>
        <p:spPr>
          <a:xfrm>
            <a:off x="12623128" y="7927091"/>
            <a:ext cx="2565730" cy="546276"/>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03" name="Shape 4371"/>
          <p:cNvSpPr/>
          <p:nvPr userDrawn="1"/>
        </p:nvSpPr>
        <p:spPr>
          <a:xfrm>
            <a:off x="12864319" y="7975185"/>
            <a:ext cx="2075746" cy="408387"/>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lgn="ctr">
              <a:lnSpc>
                <a:spcPct val="150000"/>
              </a:lnSpc>
              <a:defRPr sz="1600" b="0" spc="48">
                <a:solidFill>
                  <a:srgbClr val="FFFFFF"/>
                </a:solidFill>
              </a:defRPr>
            </a:lvl1pPr>
          </a:lstStyle>
          <a:p>
            <a:r>
              <a:rPr sz="2400" dirty="0">
                <a:solidFill>
                  <a:schemeClr val="bg1"/>
                </a:solidFill>
                <a:latin typeface="+mn-lt"/>
                <a:ea typeface="Oswald Book" charset="0"/>
                <a:cs typeface="Oswald Book" charset="0"/>
              </a:rPr>
              <a:t>45 Days</a:t>
            </a:r>
          </a:p>
        </p:txBody>
      </p:sp>
      <p:sp>
        <p:nvSpPr>
          <p:cNvPr id="104" name="Shape 4372"/>
          <p:cNvSpPr/>
          <p:nvPr userDrawn="1"/>
        </p:nvSpPr>
        <p:spPr>
          <a:xfrm>
            <a:off x="13461028" y="8671180"/>
            <a:ext cx="4241351" cy="546276"/>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05" name="Shape 4373"/>
          <p:cNvSpPr/>
          <p:nvPr userDrawn="1"/>
        </p:nvSpPr>
        <p:spPr>
          <a:xfrm>
            <a:off x="19486868" y="12235367"/>
            <a:ext cx="2936790" cy="420628"/>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lgn="r">
              <a:defRPr sz="2200" b="0" spc="0"/>
            </a:lvl1pPr>
          </a:lstStyle>
          <a:p>
            <a:r>
              <a:rPr sz="2400" b="1">
                <a:solidFill>
                  <a:schemeClr val="bg2">
                    <a:lumMod val="75000"/>
                  </a:schemeClr>
                </a:solidFill>
                <a:latin typeface="+mn-lt"/>
                <a:ea typeface="Oswald Book" charset="0"/>
                <a:cs typeface="Oswald Book" charset="0"/>
              </a:rPr>
              <a:t>Project End</a:t>
            </a:r>
          </a:p>
        </p:txBody>
      </p:sp>
      <p:sp>
        <p:nvSpPr>
          <p:cNvPr id="106" name="Shape 4374"/>
          <p:cNvSpPr/>
          <p:nvPr userDrawn="1"/>
        </p:nvSpPr>
        <p:spPr>
          <a:xfrm>
            <a:off x="19499748" y="12478037"/>
            <a:ext cx="2936790" cy="605294"/>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lgn="r">
              <a:lnSpc>
                <a:spcPct val="150000"/>
              </a:lnSpc>
              <a:defRPr sz="1600" b="0" spc="48">
                <a:solidFill>
                  <a:srgbClr val="5E5E5E"/>
                </a:solidFill>
              </a:defRPr>
            </a:lvl1pPr>
          </a:lstStyle>
          <a:p>
            <a:r>
              <a:rPr sz="2400">
                <a:solidFill>
                  <a:schemeClr val="bg2">
                    <a:lumMod val="75000"/>
                  </a:schemeClr>
                </a:solidFill>
                <a:latin typeface="+mn-lt"/>
                <a:ea typeface="Oswald Book" charset="0"/>
                <a:cs typeface="Oswald Book" charset="0"/>
              </a:rPr>
              <a:t>Dec, 15</a:t>
            </a:r>
          </a:p>
        </p:txBody>
      </p:sp>
      <p:sp>
        <p:nvSpPr>
          <p:cNvPr id="107" name="Shape 4375"/>
          <p:cNvSpPr/>
          <p:nvPr userDrawn="1"/>
        </p:nvSpPr>
        <p:spPr>
          <a:xfrm flipV="1">
            <a:off x="22825857" y="10899826"/>
            <a:ext cx="2" cy="1663938"/>
          </a:xfrm>
          <a:prstGeom prst="line">
            <a:avLst/>
          </a:prstGeom>
          <a:ln w="3175">
            <a:solidFill>
              <a:srgbClr val="A6AAA9"/>
            </a:solidFill>
            <a:miter lim="400000"/>
          </a:ln>
        </p:spPr>
        <p:txBody>
          <a:bodyPr lIns="25400" tIns="25400" rIns="25400" bIns="25400" anchor="ctr"/>
          <a:lstStyle/>
          <a:p>
            <a:pPr defTabSz="228600">
              <a:defRPr sz="1200" b="0" spc="0">
                <a:solidFill>
                  <a:srgbClr val="000000"/>
                </a:solidFill>
                <a:latin typeface="Helvetica"/>
                <a:ea typeface="Helvetica"/>
                <a:cs typeface="Helvetica"/>
                <a:sym typeface="Helvetica"/>
              </a:defRPr>
            </a:pPr>
            <a:endParaRPr sz="600">
              <a:latin typeface="Oswald Book" charset="0"/>
              <a:ea typeface="Oswald Book" charset="0"/>
              <a:cs typeface="Oswald Book" charset="0"/>
            </a:endParaRPr>
          </a:p>
        </p:txBody>
      </p:sp>
      <p:sp>
        <p:nvSpPr>
          <p:cNvPr id="108" name="Shape 4376"/>
          <p:cNvSpPr/>
          <p:nvPr userDrawn="1"/>
        </p:nvSpPr>
        <p:spPr>
          <a:xfrm>
            <a:off x="22702712" y="12475662"/>
            <a:ext cx="246288" cy="22745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282828"/>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09" name="Shape 4377"/>
          <p:cNvSpPr/>
          <p:nvPr userDrawn="1"/>
        </p:nvSpPr>
        <p:spPr>
          <a:xfrm>
            <a:off x="16024683" y="9413736"/>
            <a:ext cx="3408701" cy="546275"/>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10" name="Shape 4378"/>
          <p:cNvSpPr/>
          <p:nvPr userDrawn="1"/>
        </p:nvSpPr>
        <p:spPr>
          <a:xfrm>
            <a:off x="16691160" y="9465861"/>
            <a:ext cx="2075746" cy="408387"/>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lgn="ctr">
              <a:lnSpc>
                <a:spcPct val="150000"/>
              </a:lnSpc>
              <a:defRPr sz="1600" b="0" spc="48">
                <a:solidFill>
                  <a:srgbClr val="FFFFFF"/>
                </a:solidFill>
              </a:defRPr>
            </a:lvl1pPr>
          </a:lstStyle>
          <a:p>
            <a:r>
              <a:rPr sz="2400">
                <a:solidFill>
                  <a:schemeClr val="bg1"/>
                </a:solidFill>
                <a:latin typeface="+mn-lt"/>
                <a:ea typeface="Oswald Book" charset="0"/>
                <a:cs typeface="Oswald Book" charset="0"/>
              </a:rPr>
              <a:t>60 Days</a:t>
            </a:r>
          </a:p>
        </p:txBody>
      </p:sp>
      <p:sp>
        <p:nvSpPr>
          <p:cNvPr id="111" name="Shape 4379"/>
          <p:cNvSpPr/>
          <p:nvPr userDrawn="1"/>
        </p:nvSpPr>
        <p:spPr>
          <a:xfrm>
            <a:off x="15905945" y="3101788"/>
            <a:ext cx="246288" cy="22745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282828"/>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12" name="Shape 4381"/>
          <p:cNvSpPr/>
          <p:nvPr userDrawn="1"/>
        </p:nvSpPr>
        <p:spPr>
          <a:xfrm>
            <a:off x="16448052" y="3073972"/>
            <a:ext cx="1153857" cy="605294"/>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lnSpc>
                <a:spcPct val="150000"/>
              </a:lnSpc>
              <a:defRPr sz="1600" b="0" spc="48">
                <a:solidFill>
                  <a:srgbClr val="5E5E5E"/>
                </a:solidFill>
              </a:defRPr>
            </a:lvl1pPr>
          </a:lstStyle>
          <a:p>
            <a:r>
              <a:rPr sz="2400">
                <a:solidFill>
                  <a:schemeClr val="bg2">
                    <a:lumMod val="75000"/>
                  </a:schemeClr>
                </a:solidFill>
                <a:latin typeface="+mn-lt"/>
                <a:ea typeface="Oswald Book" charset="0"/>
                <a:cs typeface="Oswald Book" charset="0"/>
              </a:rPr>
              <a:t>Aug, 15</a:t>
            </a:r>
          </a:p>
        </p:txBody>
      </p:sp>
      <p:sp>
        <p:nvSpPr>
          <p:cNvPr id="113" name="Shape 4382"/>
          <p:cNvSpPr/>
          <p:nvPr userDrawn="1"/>
        </p:nvSpPr>
        <p:spPr>
          <a:xfrm>
            <a:off x="18565386" y="10169240"/>
            <a:ext cx="1723920" cy="546276"/>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14" name="Shape 4383"/>
          <p:cNvSpPr/>
          <p:nvPr userDrawn="1"/>
        </p:nvSpPr>
        <p:spPr>
          <a:xfrm>
            <a:off x="18778951" y="10213269"/>
            <a:ext cx="1296785" cy="40838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lgn="ctr">
              <a:lnSpc>
                <a:spcPct val="150000"/>
              </a:lnSpc>
              <a:defRPr sz="1600" b="0" spc="48">
                <a:solidFill>
                  <a:srgbClr val="FFFFFF"/>
                </a:solidFill>
              </a:defRPr>
            </a:lvl1pPr>
          </a:lstStyle>
          <a:p>
            <a:r>
              <a:rPr sz="2400">
                <a:solidFill>
                  <a:schemeClr val="bg1"/>
                </a:solidFill>
                <a:latin typeface="+mn-lt"/>
                <a:ea typeface="Oswald Book" charset="0"/>
                <a:cs typeface="Oswald Book" charset="0"/>
              </a:rPr>
              <a:t>30 Days</a:t>
            </a:r>
          </a:p>
        </p:txBody>
      </p:sp>
      <p:sp>
        <p:nvSpPr>
          <p:cNvPr id="115" name="Shape 4384"/>
          <p:cNvSpPr/>
          <p:nvPr userDrawn="1"/>
        </p:nvSpPr>
        <p:spPr>
          <a:xfrm>
            <a:off x="20264682" y="10899826"/>
            <a:ext cx="2578611" cy="546276"/>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16" name="Shape 4385"/>
          <p:cNvSpPr/>
          <p:nvPr userDrawn="1"/>
        </p:nvSpPr>
        <p:spPr>
          <a:xfrm>
            <a:off x="20518754" y="10947918"/>
            <a:ext cx="2075746" cy="408387"/>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lgn="ctr">
              <a:lnSpc>
                <a:spcPct val="150000"/>
              </a:lnSpc>
              <a:defRPr sz="1600" b="0" spc="48">
                <a:solidFill>
                  <a:srgbClr val="FFFFFF"/>
                </a:solidFill>
              </a:defRPr>
            </a:lvl1pPr>
          </a:lstStyle>
          <a:p>
            <a:r>
              <a:rPr sz="2400">
                <a:solidFill>
                  <a:schemeClr val="bg1"/>
                </a:solidFill>
                <a:latin typeface="+mn-lt"/>
                <a:ea typeface="Oswald Book" charset="0"/>
                <a:cs typeface="Oswald Book" charset="0"/>
              </a:rPr>
              <a:t>45 Days</a:t>
            </a:r>
          </a:p>
        </p:txBody>
      </p:sp>
      <p:sp>
        <p:nvSpPr>
          <p:cNvPr id="117" name="Shape 4386"/>
          <p:cNvSpPr/>
          <p:nvPr userDrawn="1"/>
        </p:nvSpPr>
        <p:spPr>
          <a:xfrm>
            <a:off x="4996805" y="5692181"/>
            <a:ext cx="3417874" cy="546276"/>
          </a:xfrm>
          <a:prstGeom prst="rect">
            <a:avLst/>
          </a:prstGeom>
          <a:solidFill>
            <a:schemeClr val="bg2">
              <a:lumMod val="75000"/>
            </a:schemeClr>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18" name="Shape 4387"/>
          <p:cNvSpPr/>
          <p:nvPr userDrawn="1"/>
        </p:nvSpPr>
        <p:spPr>
          <a:xfrm>
            <a:off x="6701244" y="5692181"/>
            <a:ext cx="1714415" cy="546276"/>
          </a:xfrm>
          <a:prstGeom prst="rect">
            <a:avLst/>
          </a:prstGeom>
          <a:solidFill>
            <a:srgbClr val="D28398"/>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19" name="Shape 4388"/>
          <p:cNvSpPr/>
          <p:nvPr userDrawn="1"/>
        </p:nvSpPr>
        <p:spPr>
          <a:xfrm>
            <a:off x="5673433" y="5744306"/>
            <a:ext cx="2075746" cy="408387"/>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lgn="ctr">
              <a:lnSpc>
                <a:spcPct val="150000"/>
              </a:lnSpc>
              <a:defRPr sz="1600" b="0" spc="48">
                <a:solidFill>
                  <a:srgbClr val="FFFFFF"/>
                </a:solidFill>
              </a:defRPr>
            </a:lvl1pPr>
          </a:lstStyle>
          <a:p>
            <a:r>
              <a:rPr sz="2400">
                <a:solidFill>
                  <a:schemeClr val="bg1"/>
                </a:solidFill>
                <a:latin typeface="+mn-lt"/>
                <a:ea typeface="Oswald Book" charset="0"/>
                <a:cs typeface="Oswald Book" charset="0"/>
              </a:rPr>
              <a:t>60 Days</a:t>
            </a:r>
          </a:p>
        </p:txBody>
      </p:sp>
      <p:sp>
        <p:nvSpPr>
          <p:cNvPr id="120" name="Shape 4389"/>
          <p:cNvSpPr/>
          <p:nvPr userDrawn="1"/>
        </p:nvSpPr>
        <p:spPr>
          <a:xfrm>
            <a:off x="15179767" y="3780201"/>
            <a:ext cx="849324" cy="725031"/>
          </a:xfrm>
          <a:prstGeom prst="rect">
            <a:avLst/>
          </a:prstGeom>
          <a:solidFill>
            <a:srgbClr val="A70C35"/>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21" name="Shape 4390"/>
          <p:cNvSpPr/>
          <p:nvPr userDrawn="1"/>
        </p:nvSpPr>
        <p:spPr>
          <a:xfrm>
            <a:off x="15442739" y="3902052"/>
            <a:ext cx="1153857" cy="416353"/>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lgn="ctr">
              <a:lnSpc>
                <a:spcPct val="100000"/>
              </a:lnSpc>
              <a:defRPr sz="2200" b="0" spc="0">
                <a:solidFill>
                  <a:srgbClr val="FFFFFF"/>
                </a:solidFill>
              </a:defRPr>
            </a:lvl1pPr>
          </a:lstStyle>
          <a:p>
            <a:r>
              <a:rPr sz="2400">
                <a:solidFill>
                  <a:schemeClr val="bg1"/>
                </a:solidFill>
                <a:latin typeface="+mj-lt"/>
                <a:ea typeface="Oswald Book" charset="0"/>
                <a:cs typeface="Oswald Book" charset="0"/>
              </a:rPr>
              <a:t>Aug</a:t>
            </a:r>
          </a:p>
        </p:txBody>
      </p:sp>
      <p:sp>
        <p:nvSpPr>
          <p:cNvPr id="122" name="Shape 4391"/>
          <p:cNvSpPr/>
          <p:nvPr userDrawn="1"/>
        </p:nvSpPr>
        <p:spPr>
          <a:xfrm>
            <a:off x="16052399" y="8665313"/>
            <a:ext cx="1650131" cy="552982"/>
          </a:xfrm>
          <a:prstGeom prst="rect">
            <a:avLst/>
          </a:prstGeom>
          <a:solidFill>
            <a:srgbClr val="D28398"/>
          </a:solidFill>
          <a:ln w="12700">
            <a:miter lim="400000"/>
          </a:ln>
        </p:spPr>
        <p:txBody>
          <a:bodyPr lIns="19050" tIns="19050" rIns="19050" bIns="19050" anchor="ctr"/>
          <a:lstStyle/>
          <a:p>
            <a:pPr algn="ctr">
              <a:lnSpc>
                <a:spcPct val="100000"/>
              </a:lnSpc>
              <a:defRPr sz="3200" b="0" spc="0">
                <a:solidFill>
                  <a:srgbClr val="FFFFFF"/>
                </a:solidFill>
                <a:latin typeface="Helvetica Light"/>
                <a:ea typeface="Helvetica Light"/>
                <a:cs typeface="Helvetica Light"/>
                <a:sym typeface="Helvetica Light"/>
              </a:defRPr>
            </a:pPr>
            <a:endParaRPr sz="1600">
              <a:latin typeface="Oswald Book" charset="0"/>
              <a:ea typeface="Oswald Book" charset="0"/>
              <a:cs typeface="Oswald Book" charset="0"/>
            </a:endParaRPr>
          </a:p>
        </p:txBody>
      </p:sp>
      <p:sp>
        <p:nvSpPr>
          <p:cNvPr id="123" name="Shape 4392"/>
          <p:cNvSpPr/>
          <p:nvPr userDrawn="1"/>
        </p:nvSpPr>
        <p:spPr>
          <a:xfrm>
            <a:off x="14543828" y="8728663"/>
            <a:ext cx="2075746" cy="40838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lgn="ctr">
              <a:lnSpc>
                <a:spcPct val="150000"/>
              </a:lnSpc>
              <a:defRPr sz="1600" b="0" spc="48">
                <a:solidFill>
                  <a:srgbClr val="FFFFFF"/>
                </a:solidFill>
              </a:defRPr>
            </a:lvl1pPr>
          </a:lstStyle>
          <a:p>
            <a:r>
              <a:rPr sz="2400">
                <a:solidFill>
                  <a:schemeClr val="bg1"/>
                </a:solidFill>
                <a:latin typeface="+mn-lt"/>
                <a:ea typeface="Oswald Book" charset="0"/>
                <a:cs typeface="Oswald Book" charset="0"/>
              </a:rPr>
              <a:t>75 Days</a:t>
            </a:r>
          </a:p>
        </p:txBody>
      </p:sp>
      <p:pic>
        <p:nvPicPr>
          <p:cNvPr id="124" name="Picture 18">
            <a:extLst>
              <a:ext uri="{FF2B5EF4-FFF2-40B4-BE49-F238E27FC236}">
                <a16:creationId xmlns:a16="http://schemas.microsoft.com/office/drawing/2014/main" id="{4CDA7A4F-A66D-4C7C-83E8-B9111AD7A9C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125" name="Segnaposto testo 5">
            <a:extLst>
              <a:ext uri="{FF2B5EF4-FFF2-40B4-BE49-F238E27FC236}">
                <a16:creationId xmlns:a16="http://schemas.microsoft.com/office/drawing/2014/main" id="{831F6487-3312-4151-8A58-3C0A62603DA1}"/>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126" name="Segnaposto testo 7">
            <a:extLst>
              <a:ext uri="{FF2B5EF4-FFF2-40B4-BE49-F238E27FC236}">
                <a16:creationId xmlns:a16="http://schemas.microsoft.com/office/drawing/2014/main" id="{230A36C4-9104-46AB-B794-B6D30BFCA3B8}"/>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3699370846"/>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grpSp>
        <p:nvGrpSpPr>
          <p:cNvPr id="22" name="Group 3"/>
          <p:cNvGrpSpPr/>
          <p:nvPr userDrawn="1"/>
        </p:nvGrpSpPr>
        <p:grpSpPr>
          <a:xfrm>
            <a:off x="2319486" y="4193295"/>
            <a:ext cx="10245884" cy="6546423"/>
            <a:chOff x="-341709" y="-621042"/>
            <a:chExt cx="9985772" cy="6380228"/>
          </a:xfrm>
          <a:solidFill>
            <a:schemeClr val="bg2">
              <a:lumMod val="75000"/>
            </a:schemeClr>
          </a:solidFill>
        </p:grpSpPr>
        <p:sp>
          <p:nvSpPr>
            <p:cNvPr id="23" name="Freeform 4"/>
            <p:cNvSpPr>
              <a:spLocks/>
            </p:cNvSpPr>
            <p:nvPr/>
          </p:nvSpPr>
          <p:spPr bwMode="auto">
            <a:xfrm>
              <a:off x="7160829" y="3288732"/>
              <a:ext cx="211665" cy="250784"/>
            </a:xfrm>
            <a:custGeom>
              <a:avLst/>
              <a:gdLst>
                <a:gd name="connsiteX0" fmla="*/ 74991 w 282220"/>
                <a:gd name="connsiteY0" fmla="*/ 0 h 334378"/>
                <a:gd name="connsiteX1" fmla="*/ 80892 w 282220"/>
                <a:gd name="connsiteY1" fmla="*/ 7868 h 334378"/>
                <a:gd name="connsiteX2" fmla="*/ 84515 w 282220"/>
                <a:gd name="connsiteY2" fmla="*/ 7143 h 334378"/>
                <a:gd name="connsiteX3" fmla="*/ 104968 w 282220"/>
                <a:gd name="connsiteY3" fmla="*/ 34413 h 334378"/>
                <a:gd name="connsiteX4" fmla="*/ 117750 w 282220"/>
                <a:gd name="connsiteY4" fmla="*/ 63629 h 334378"/>
                <a:gd name="connsiteX5" fmla="*/ 154528 w 282220"/>
                <a:gd name="connsiteY5" fmla="*/ 63629 h 334378"/>
                <a:gd name="connsiteX6" fmla="*/ 157469 w 282220"/>
                <a:gd name="connsiteY6" fmla="*/ 70772 h 334378"/>
                <a:gd name="connsiteX7" fmla="*/ 164052 w 282220"/>
                <a:gd name="connsiteY7" fmla="*/ 70772 h 334378"/>
                <a:gd name="connsiteX8" fmla="*/ 179959 w 282220"/>
                <a:gd name="connsiteY8" fmla="*/ 109404 h 334378"/>
                <a:gd name="connsiteX9" fmla="*/ 154962 w 282220"/>
                <a:gd name="connsiteY9" fmla="*/ 113949 h 334378"/>
                <a:gd name="connsiteX10" fmla="*/ 148982 w 282220"/>
                <a:gd name="connsiteY10" fmla="*/ 129894 h 334378"/>
                <a:gd name="connsiteX11" fmla="*/ 181797 w 282220"/>
                <a:gd name="connsiteY11" fmla="*/ 145438 h 334378"/>
                <a:gd name="connsiteX12" fmla="*/ 184776 w 282220"/>
                <a:gd name="connsiteY12" fmla="*/ 149481 h 334378"/>
                <a:gd name="connsiteX13" fmla="*/ 191321 w 282220"/>
                <a:gd name="connsiteY13" fmla="*/ 152581 h 334378"/>
                <a:gd name="connsiteX14" fmla="*/ 223136 w 282220"/>
                <a:gd name="connsiteY14" fmla="*/ 195758 h 334378"/>
                <a:gd name="connsiteX15" fmla="*/ 245861 w 282220"/>
                <a:gd name="connsiteY15" fmla="*/ 234390 h 334378"/>
                <a:gd name="connsiteX16" fmla="*/ 273130 w 282220"/>
                <a:gd name="connsiteY16" fmla="*/ 259387 h 334378"/>
                <a:gd name="connsiteX17" fmla="*/ 282220 w 282220"/>
                <a:gd name="connsiteY17" fmla="*/ 286656 h 334378"/>
                <a:gd name="connsiteX18" fmla="*/ 277675 w 282220"/>
                <a:gd name="connsiteY18" fmla="*/ 325288 h 334378"/>
                <a:gd name="connsiteX19" fmla="*/ 239043 w 282220"/>
                <a:gd name="connsiteY19" fmla="*/ 309381 h 334378"/>
                <a:gd name="connsiteX20" fmla="*/ 223136 w 282220"/>
                <a:gd name="connsiteY20" fmla="*/ 334378 h 334378"/>
                <a:gd name="connsiteX21" fmla="*/ 195866 w 282220"/>
                <a:gd name="connsiteY21" fmla="*/ 318471 h 334378"/>
                <a:gd name="connsiteX22" fmla="*/ 196666 w 282220"/>
                <a:gd name="connsiteY22" fmla="*/ 317351 h 334378"/>
                <a:gd name="connsiteX23" fmla="*/ 186342 w 282220"/>
                <a:gd name="connsiteY23" fmla="*/ 311328 h 334378"/>
                <a:gd name="connsiteX24" fmla="*/ 197705 w 282220"/>
                <a:gd name="connsiteY24" fmla="*/ 295421 h 334378"/>
                <a:gd name="connsiteX25" fmla="*/ 197705 w 282220"/>
                <a:gd name="connsiteY25" fmla="*/ 263606 h 334378"/>
                <a:gd name="connsiteX26" fmla="*/ 170435 w 282220"/>
                <a:gd name="connsiteY26" fmla="*/ 231792 h 334378"/>
                <a:gd name="connsiteX27" fmla="*/ 165890 w 282220"/>
                <a:gd name="connsiteY27" fmla="*/ 193160 h 334378"/>
                <a:gd name="connsiteX28" fmla="*/ 144743 w 282220"/>
                <a:gd name="connsiteY28" fmla="*/ 168488 h 334378"/>
                <a:gd name="connsiteX29" fmla="*/ 120875 w 282220"/>
                <a:gd name="connsiteY29" fmla="*/ 168488 h 334378"/>
                <a:gd name="connsiteX30" fmla="*/ 116330 w 282220"/>
                <a:gd name="connsiteY30" fmla="*/ 179851 h 334378"/>
                <a:gd name="connsiteX31" fmla="*/ 89060 w 282220"/>
                <a:gd name="connsiteY31" fmla="*/ 184396 h 334378"/>
                <a:gd name="connsiteX32" fmla="*/ 85786 w 282220"/>
                <a:gd name="connsiteY32" fmla="*/ 176211 h 334378"/>
                <a:gd name="connsiteX33" fmla="*/ 79536 w 282220"/>
                <a:gd name="connsiteY33" fmla="*/ 177253 h 334378"/>
                <a:gd name="connsiteX34" fmla="*/ 79008 w 282220"/>
                <a:gd name="connsiteY34" fmla="*/ 175932 h 334378"/>
                <a:gd name="connsiteX35" fmla="*/ 41339 w 282220"/>
                <a:gd name="connsiteY35" fmla="*/ 195758 h 334378"/>
                <a:gd name="connsiteX36" fmla="*/ 41339 w 282220"/>
                <a:gd name="connsiteY36" fmla="*/ 183602 h 334378"/>
                <a:gd name="connsiteX37" fmla="*/ 31815 w 282220"/>
                <a:gd name="connsiteY37" fmla="*/ 188615 h 334378"/>
                <a:gd name="connsiteX38" fmla="*/ 31815 w 282220"/>
                <a:gd name="connsiteY38" fmla="*/ 156800 h 334378"/>
                <a:gd name="connsiteX39" fmla="*/ 41619 w 282220"/>
                <a:gd name="connsiteY39" fmla="*/ 123465 h 334378"/>
                <a:gd name="connsiteX40" fmla="*/ 25431 w 282220"/>
                <a:gd name="connsiteY40" fmla="*/ 120767 h 334378"/>
                <a:gd name="connsiteX41" fmla="*/ 25431 w 282220"/>
                <a:gd name="connsiteY41" fmla="*/ 115211 h 334378"/>
                <a:gd name="connsiteX42" fmla="*/ 15907 w 282220"/>
                <a:gd name="connsiteY42" fmla="*/ 113624 h 334378"/>
                <a:gd name="connsiteX43" fmla="*/ 15907 w 282220"/>
                <a:gd name="connsiteY43" fmla="*/ 92600 h 334378"/>
                <a:gd name="connsiteX44" fmla="*/ 9524 w 282220"/>
                <a:gd name="connsiteY44" fmla="*/ 88952 h 334378"/>
                <a:gd name="connsiteX45" fmla="*/ 9896 w 282220"/>
                <a:gd name="connsiteY45" fmla="*/ 87464 h 334378"/>
                <a:gd name="connsiteX46" fmla="*/ 0 w 282220"/>
                <a:gd name="connsiteY46" fmla="*/ 81809 h 334378"/>
                <a:gd name="connsiteX47" fmla="*/ 4545 w 282220"/>
                <a:gd name="connsiteY47" fmla="*/ 63629 h 334378"/>
                <a:gd name="connsiteX48" fmla="*/ 36359 w 282220"/>
                <a:gd name="connsiteY48" fmla="*/ 38632 h 334378"/>
                <a:gd name="connsiteX49" fmla="*/ 43177 w 282220"/>
                <a:gd name="connsiteY49" fmla="*/ 47722 h 334378"/>
                <a:gd name="connsiteX50" fmla="*/ 43405 w 282220"/>
                <a:gd name="connsiteY50" fmla="*/ 47722 h 334378"/>
                <a:gd name="connsiteX51" fmla="*/ 45883 w 282220"/>
                <a:gd name="connsiteY51" fmla="*/ 45775 h 334378"/>
                <a:gd name="connsiteX52" fmla="*/ 47343 w 282220"/>
                <a:gd name="connsiteY52" fmla="*/ 47722 h 334378"/>
                <a:gd name="connsiteX53" fmla="*/ 59084 w 282220"/>
                <a:gd name="connsiteY53" fmla="*/ 47722 h 334378"/>
                <a:gd name="connsiteX54" fmla="*/ 52267 w 282220"/>
                <a:gd name="connsiteY54" fmla="*/ 4545 h 33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82220" h="334378">
                  <a:moveTo>
                    <a:pt x="74991" y="0"/>
                  </a:moveTo>
                  <a:lnTo>
                    <a:pt x="80892" y="7868"/>
                  </a:lnTo>
                  <a:lnTo>
                    <a:pt x="84515" y="7143"/>
                  </a:lnTo>
                  <a:lnTo>
                    <a:pt x="104968" y="34413"/>
                  </a:lnTo>
                  <a:lnTo>
                    <a:pt x="117750" y="63629"/>
                  </a:lnTo>
                  <a:lnTo>
                    <a:pt x="154528" y="63629"/>
                  </a:lnTo>
                  <a:lnTo>
                    <a:pt x="157469" y="70772"/>
                  </a:lnTo>
                  <a:lnTo>
                    <a:pt x="164052" y="70772"/>
                  </a:lnTo>
                  <a:lnTo>
                    <a:pt x="179959" y="109404"/>
                  </a:lnTo>
                  <a:lnTo>
                    <a:pt x="154962" y="113949"/>
                  </a:lnTo>
                  <a:lnTo>
                    <a:pt x="148982" y="129894"/>
                  </a:lnTo>
                  <a:lnTo>
                    <a:pt x="181797" y="145438"/>
                  </a:lnTo>
                  <a:lnTo>
                    <a:pt x="184776" y="149481"/>
                  </a:lnTo>
                  <a:lnTo>
                    <a:pt x="191321" y="152581"/>
                  </a:lnTo>
                  <a:lnTo>
                    <a:pt x="223136" y="195758"/>
                  </a:lnTo>
                  <a:lnTo>
                    <a:pt x="245861" y="234390"/>
                  </a:lnTo>
                  <a:lnTo>
                    <a:pt x="273130" y="259387"/>
                  </a:lnTo>
                  <a:lnTo>
                    <a:pt x="282220" y="286656"/>
                  </a:lnTo>
                  <a:lnTo>
                    <a:pt x="277675" y="325288"/>
                  </a:lnTo>
                  <a:lnTo>
                    <a:pt x="239043" y="309381"/>
                  </a:lnTo>
                  <a:lnTo>
                    <a:pt x="223136" y="334378"/>
                  </a:lnTo>
                  <a:lnTo>
                    <a:pt x="195866" y="318471"/>
                  </a:lnTo>
                  <a:lnTo>
                    <a:pt x="196666" y="317351"/>
                  </a:lnTo>
                  <a:lnTo>
                    <a:pt x="186342" y="311328"/>
                  </a:lnTo>
                  <a:lnTo>
                    <a:pt x="197705" y="295421"/>
                  </a:lnTo>
                  <a:lnTo>
                    <a:pt x="197705" y="263606"/>
                  </a:lnTo>
                  <a:lnTo>
                    <a:pt x="170435" y="231792"/>
                  </a:lnTo>
                  <a:lnTo>
                    <a:pt x="165890" y="193160"/>
                  </a:lnTo>
                  <a:lnTo>
                    <a:pt x="144743" y="168488"/>
                  </a:lnTo>
                  <a:lnTo>
                    <a:pt x="120875" y="168488"/>
                  </a:lnTo>
                  <a:lnTo>
                    <a:pt x="116330" y="179851"/>
                  </a:lnTo>
                  <a:lnTo>
                    <a:pt x="89060" y="184396"/>
                  </a:lnTo>
                  <a:lnTo>
                    <a:pt x="85786" y="176211"/>
                  </a:lnTo>
                  <a:lnTo>
                    <a:pt x="79536" y="177253"/>
                  </a:lnTo>
                  <a:lnTo>
                    <a:pt x="79008" y="175932"/>
                  </a:lnTo>
                  <a:lnTo>
                    <a:pt x="41339" y="195758"/>
                  </a:lnTo>
                  <a:lnTo>
                    <a:pt x="41339" y="183602"/>
                  </a:lnTo>
                  <a:lnTo>
                    <a:pt x="31815" y="188615"/>
                  </a:lnTo>
                  <a:lnTo>
                    <a:pt x="31815" y="156800"/>
                  </a:lnTo>
                  <a:lnTo>
                    <a:pt x="41619" y="123465"/>
                  </a:lnTo>
                  <a:lnTo>
                    <a:pt x="25431" y="120767"/>
                  </a:lnTo>
                  <a:lnTo>
                    <a:pt x="25431" y="115211"/>
                  </a:lnTo>
                  <a:lnTo>
                    <a:pt x="15907" y="113624"/>
                  </a:lnTo>
                  <a:lnTo>
                    <a:pt x="15907" y="92600"/>
                  </a:lnTo>
                  <a:lnTo>
                    <a:pt x="9524" y="88952"/>
                  </a:lnTo>
                  <a:lnTo>
                    <a:pt x="9896" y="87464"/>
                  </a:lnTo>
                  <a:lnTo>
                    <a:pt x="0" y="81809"/>
                  </a:lnTo>
                  <a:lnTo>
                    <a:pt x="4545" y="63629"/>
                  </a:lnTo>
                  <a:lnTo>
                    <a:pt x="36359" y="38632"/>
                  </a:lnTo>
                  <a:lnTo>
                    <a:pt x="43177" y="47722"/>
                  </a:lnTo>
                  <a:lnTo>
                    <a:pt x="43405" y="47722"/>
                  </a:lnTo>
                  <a:lnTo>
                    <a:pt x="45883" y="45775"/>
                  </a:lnTo>
                  <a:lnTo>
                    <a:pt x="47343" y="47722"/>
                  </a:lnTo>
                  <a:lnTo>
                    <a:pt x="59084" y="47722"/>
                  </a:lnTo>
                  <a:lnTo>
                    <a:pt x="52267" y="454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4" name="Freeform 5"/>
            <p:cNvSpPr>
              <a:spLocks/>
            </p:cNvSpPr>
            <p:nvPr/>
          </p:nvSpPr>
          <p:spPr bwMode="auto">
            <a:xfrm>
              <a:off x="7082346" y="3341404"/>
              <a:ext cx="226760" cy="426413"/>
            </a:xfrm>
            <a:custGeom>
              <a:avLst/>
              <a:gdLst>
                <a:gd name="connsiteX0" fmla="*/ 102261 w 302346"/>
                <a:gd name="connsiteY0" fmla="*/ 0 h 568550"/>
                <a:gd name="connsiteX1" fmla="*/ 118168 w 302346"/>
                <a:gd name="connsiteY1" fmla="*/ 15907 h 568550"/>
                <a:gd name="connsiteX2" fmla="*/ 118168 w 302346"/>
                <a:gd name="connsiteY2" fmla="*/ 23050 h 568550"/>
                <a:gd name="connsiteX3" fmla="*/ 120549 w 302346"/>
                <a:gd name="connsiteY3" fmla="*/ 25431 h 568550"/>
                <a:gd name="connsiteX4" fmla="*/ 120549 w 302346"/>
                <a:gd name="connsiteY4" fmla="*/ 39029 h 568550"/>
                <a:gd name="connsiteX5" fmla="*/ 145438 w 302346"/>
                <a:gd name="connsiteY5" fmla="*/ 43177 h 568550"/>
                <a:gd name="connsiteX6" fmla="*/ 142879 w 302346"/>
                <a:gd name="connsiteY6" fmla="*/ 51878 h 568550"/>
                <a:gd name="connsiteX7" fmla="*/ 147819 w 302346"/>
                <a:gd name="connsiteY7" fmla="*/ 52701 h 568550"/>
                <a:gd name="connsiteX8" fmla="*/ 136456 w 302346"/>
                <a:gd name="connsiteY8" fmla="*/ 91333 h 568550"/>
                <a:gd name="connsiteX9" fmla="*/ 139561 w 302346"/>
                <a:gd name="connsiteY9" fmla="*/ 113070 h 568550"/>
                <a:gd name="connsiteX10" fmla="*/ 177252 w 302346"/>
                <a:gd name="connsiteY10" fmla="*/ 90899 h 568550"/>
                <a:gd name="connsiteX11" fmla="*/ 188614 w 302346"/>
                <a:gd name="connsiteY11" fmla="*/ 97716 h 568550"/>
                <a:gd name="connsiteX12" fmla="*/ 209067 w 302346"/>
                <a:gd name="connsiteY12" fmla="*/ 97716 h 568550"/>
                <a:gd name="connsiteX13" fmla="*/ 213611 w 302346"/>
                <a:gd name="connsiteY13" fmla="*/ 86354 h 568550"/>
                <a:gd name="connsiteX14" fmla="*/ 240881 w 302346"/>
                <a:gd name="connsiteY14" fmla="*/ 86354 h 568550"/>
                <a:gd name="connsiteX15" fmla="*/ 272695 w 302346"/>
                <a:gd name="connsiteY15" fmla="*/ 118168 h 568550"/>
                <a:gd name="connsiteX16" fmla="*/ 272695 w 302346"/>
                <a:gd name="connsiteY16" fmla="*/ 125311 h 568550"/>
                <a:gd name="connsiteX17" fmla="*/ 275076 w 302346"/>
                <a:gd name="connsiteY17" fmla="*/ 127692 h 568550"/>
                <a:gd name="connsiteX18" fmla="*/ 275076 w 302346"/>
                <a:gd name="connsiteY18" fmla="*/ 159578 h 568550"/>
                <a:gd name="connsiteX19" fmla="*/ 299965 w 302346"/>
                <a:gd name="connsiteY19" fmla="*/ 188615 h 568550"/>
                <a:gd name="connsiteX20" fmla="*/ 299965 w 302346"/>
                <a:gd name="connsiteY20" fmla="*/ 195361 h 568550"/>
                <a:gd name="connsiteX21" fmla="*/ 302346 w 302346"/>
                <a:gd name="connsiteY21" fmla="*/ 198139 h 568550"/>
                <a:gd name="connsiteX22" fmla="*/ 302346 w 302346"/>
                <a:gd name="connsiteY22" fmla="*/ 229953 h 568550"/>
                <a:gd name="connsiteX23" fmla="*/ 290984 w 302346"/>
                <a:gd name="connsiteY23" fmla="*/ 245860 h 568550"/>
                <a:gd name="connsiteX24" fmla="*/ 259169 w 302346"/>
                <a:gd name="connsiteY24" fmla="*/ 241316 h 568550"/>
                <a:gd name="connsiteX25" fmla="*/ 211448 w 302346"/>
                <a:gd name="connsiteY25" fmla="*/ 252678 h 568550"/>
                <a:gd name="connsiteX26" fmla="*/ 184178 w 302346"/>
                <a:gd name="connsiteY26" fmla="*/ 279947 h 568550"/>
                <a:gd name="connsiteX27" fmla="*/ 195540 w 302346"/>
                <a:gd name="connsiteY27" fmla="*/ 327669 h 568550"/>
                <a:gd name="connsiteX28" fmla="*/ 163726 w 302346"/>
                <a:gd name="connsiteY28" fmla="*/ 311762 h 568550"/>
                <a:gd name="connsiteX29" fmla="*/ 129639 w 302346"/>
                <a:gd name="connsiteY29" fmla="*/ 311762 h 568550"/>
                <a:gd name="connsiteX30" fmla="*/ 131680 w 302346"/>
                <a:gd name="connsiteY30" fmla="*/ 302238 h 568550"/>
                <a:gd name="connsiteX31" fmla="*/ 127258 w 302346"/>
                <a:gd name="connsiteY31" fmla="*/ 302238 h 568550"/>
                <a:gd name="connsiteX32" fmla="*/ 132034 w 302346"/>
                <a:gd name="connsiteY32" fmla="*/ 279947 h 568550"/>
                <a:gd name="connsiteX33" fmla="*/ 104642 w 302346"/>
                <a:gd name="connsiteY33" fmla="*/ 279947 h 568550"/>
                <a:gd name="connsiteX34" fmla="*/ 97824 w 302346"/>
                <a:gd name="connsiteY34" fmla="*/ 323124 h 568550"/>
                <a:gd name="connsiteX35" fmla="*/ 81917 w 302346"/>
                <a:gd name="connsiteY35" fmla="*/ 375391 h 568550"/>
                <a:gd name="connsiteX36" fmla="*/ 66010 w 302346"/>
                <a:gd name="connsiteY36" fmla="*/ 407205 h 568550"/>
                <a:gd name="connsiteX37" fmla="*/ 68968 w 302346"/>
                <a:gd name="connsiteY37" fmla="*/ 424951 h 568550"/>
                <a:gd name="connsiteX38" fmla="*/ 90898 w 302346"/>
                <a:gd name="connsiteY38" fmla="*/ 424951 h 568550"/>
                <a:gd name="connsiteX39" fmla="*/ 106806 w 302346"/>
                <a:gd name="connsiteY39" fmla="*/ 463583 h 568550"/>
                <a:gd name="connsiteX40" fmla="*/ 107854 w 302346"/>
                <a:gd name="connsiteY40" fmla="*/ 469869 h 568550"/>
                <a:gd name="connsiteX41" fmla="*/ 109187 w 302346"/>
                <a:gd name="connsiteY41" fmla="*/ 473107 h 568550"/>
                <a:gd name="connsiteX42" fmla="*/ 112323 w 302346"/>
                <a:gd name="connsiteY42" fmla="*/ 491921 h 568550"/>
                <a:gd name="connsiteX43" fmla="*/ 134075 w 302346"/>
                <a:gd name="connsiteY43" fmla="*/ 515849 h 568550"/>
                <a:gd name="connsiteX44" fmla="*/ 154527 w 302346"/>
                <a:gd name="connsiteY44" fmla="*/ 515849 h 568550"/>
                <a:gd name="connsiteX45" fmla="*/ 177252 w 302346"/>
                <a:gd name="connsiteY45" fmla="*/ 538574 h 568550"/>
                <a:gd name="connsiteX46" fmla="*/ 174276 w 302346"/>
                <a:gd name="connsiteY46" fmla="*/ 542741 h 568550"/>
                <a:gd name="connsiteX47" fmla="*/ 179633 w 302346"/>
                <a:gd name="connsiteY47" fmla="*/ 548098 h 568550"/>
                <a:gd name="connsiteX48" fmla="*/ 168271 w 302346"/>
                <a:gd name="connsiteY48" fmla="*/ 564005 h 568550"/>
                <a:gd name="connsiteX49" fmla="*/ 141001 w 302346"/>
                <a:gd name="connsiteY49" fmla="*/ 568550 h 568550"/>
                <a:gd name="connsiteX50" fmla="*/ 141001 w 302346"/>
                <a:gd name="connsiteY50" fmla="*/ 558629 h 568550"/>
                <a:gd name="connsiteX51" fmla="*/ 138620 w 302346"/>
                <a:gd name="connsiteY51" fmla="*/ 559026 h 568550"/>
                <a:gd name="connsiteX52" fmla="*/ 138620 w 302346"/>
                <a:gd name="connsiteY52" fmla="*/ 546908 h 568550"/>
                <a:gd name="connsiteX53" fmla="*/ 109187 w 302346"/>
                <a:gd name="connsiteY53" fmla="*/ 532191 h 568550"/>
                <a:gd name="connsiteX54" fmla="*/ 104642 w 302346"/>
                <a:gd name="connsiteY54" fmla="*/ 536736 h 568550"/>
                <a:gd name="connsiteX55" fmla="*/ 88735 w 302346"/>
                <a:gd name="connsiteY55" fmla="*/ 525373 h 568550"/>
                <a:gd name="connsiteX56" fmla="*/ 81917 w 302346"/>
                <a:gd name="connsiteY56" fmla="*/ 504921 h 568550"/>
                <a:gd name="connsiteX57" fmla="*/ 61465 w 302346"/>
                <a:gd name="connsiteY57" fmla="*/ 484469 h 568550"/>
                <a:gd name="connsiteX58" fmla="*/ 45558 w 302346"/>
                <a:gd name="connsiteY58" fmla="*/ 466289 h 568550"/>
                <a:gd name="connsiteX59" fmla="*/ 38740 w 302346"/>
                <a:gd name="connsiteY59" fmla="*/ 489014 h 568550"/>
                <a:gd name="connsiteX60" fmla="*/ 29651 w 302346"/>
                <a:gd name="connsiteY60" fmla="*/ 466289 h 568550"/>
                <a:gd name="connsiteX61" fmla="*/ 30161 w 302346"/>
                <a:gd name="connsiteY61" fmla="*/ 463994 h 568550"/>
                <a:gd name="connsiteX62" fmla="*/ 27270 w 302346"/>
                <a:gd name="connsiteY62" fmla="*/ 456765 h 568550"/>
                <a:gd name="connsiteX63" fmla="*/ 31814 w 302346"/>
                <a:gd name="connsiteY63" fmla="*/ 436313 h 568550"/>
                <a:gd name="connsiteX64" fmla="*/ 43177 w 302346"/>
                <a:gd name="connsiteY64" fmla="*/ 397681 h 568550"/>
                <a:gd name="connsiteX65" fmla="*/ 63629 w 302346"/>
                <a:gd name="connsiteY65" fmla="*/ 361322 h 568550"/>
                <a:gd name="connsiteX66" fmla="*/ 79271 w 302346"/>
                <a:gd name="connsiteY66" fmla="*/ 330036 h 568550"/>
                <a:gd name="connsiteX67" fmla="*/ 70555 w 302346"/>
                <a:gd name="connsiteY67" fmla="*/ 300400 h 568550"/>
                <a:gd name="connsiteX68" fmla="*/ 70555 w 302346"/>
                <a:gd name="connsiteY68" fmla="*/ 298971 h 568550"/>
                <a:gd name="connsiteX69" fmla="*/ 68174 w 302346"/>
                <a:gd name="connsiteY69" fmla="*/ 290876 h 568550"/>
                <a:gd name="connsiteX70" fmla="*/ 68174 w 302346"/>
                <a:gd name="connsiteY70" fmla="*/ 274968 h 568550"/>
                <a:gd name="connsiteX71" fmla="*/ 65427 w 302346"/>
                <a:gd name="connsiteY71" fmla="*/ 261233 h 568550"/>
                <a:gd name="connsiteX72" fmla="*/ 38740 w 302346"/>
                <a:gd name="connsiteY72" fmla="*/ 236771 h 568550"/>
                <a:gd name="connsiteX73" fmla="*/ 36942 w 302346"/>
                <a:gd name="connsiteY73" fmla="*/ 227781 h 568550"/>
                <a:gd name="connsiteX74" fmla="*/ 36359 w 302346"/>
                <a:gd name="connsiteY74" fmla="*/ 227247 h 568550"/>
                <a:gd name="connsiteX75" fmla="*/ 31814 w 302346"/>
                <a:gd name="connsiteY75" fmla="*/ 204522 h 568550"/>
                <a:gd name="connsiteX76" fmla="*/ 43177 w 302346"/>
                <a:gd name="connsiteY76" fmla="*/ 199977 h 568550"/>
                <a:gd name="connsiteX77" fmla="*/ 57619 w 302346"/>
                <a:gd name="connsiteY77" fmla="*/ 171093 h 568550"/>
                <a:gd name="connsiteX78" fmla="*/ 45558 w 302346"/>
                <a:gd name="connsiteY78" fmla="*/ 150417 h 568550"/>
                <a:gd name="connsiteX79" fmla="*/ 22833 w 302346"/>
                <a:gd name="connsiteY79" fmla="*/ 123147 h 568550"/>
                <a:gd name="connsiteX80" fmla="*/ 2381 w 302346"/>
                <a:gd name="connsiteY80" fmla="*/ 91333 h 568550"/>
                <a:gd name="connsiteX81" fmla="*/ 4945 w 302346"/>
                <a:gd name="connsiteY81" fmla="*/ 89501 h 568550"/>
                <a:gd name="connsiteX82" fmla="*/ 0 w 302346"/>
                <a:gd name="connsiteY82" fmla="*/ 81809 h 568550"/>
                <a:gd name="connsiteX83" fmla="*/ 15907 w 302346"/>
                <a:gd name="connsiteY83" fmla="*/ 70447 h 568550"/>
                <a:gd name="connsiteX84" fmla="*/ 31814 w 302346"/>
                <a:gd name="connsiteY84" fmla="*/ 31815 h 568550"/>
                <a:gd name="connsiteX85" fmla="*/ 59084 w 302346"/>
                <a:gd name="connsiteY85" fmla="*/ 27270 h 568550"/>
                <a:gd name="connsiteX86" fmla="*/ 79536 w 302346"/>
                <a:gd name="connsiteY86" fmla="*/ 11363 h 56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02346" h="568550">
                  <a:moveTo>
                    <a:pt x="102261" y="0"/>
                  </a:moveTo>
                  <a:lnTo>
                    <a:pt x="118168" y="15907"/>
                  </a:lnTo>
                  <a:lnTo>
                    <a:pt x="118168" y="23050"/>
                  </a:lnTo>
                  <a:lnTo>
                    <a:pt x="120549" y="25431"/>
                  </a:lnTo>
                  <a:lnTo>
                    <a:pt x="120549" y="39029"/>
                  </a:lnTo>
                  <a:lnTo>
                    <a:pt x="145438" y="43177"/>
                  </a:lnTo>
                  <a:lnTo>
                    <a:pt x="142879" y="51878"/>
                  </a:lnTo>
                  <a:lnTo>
                    <a:pt x="147819" y="52701"/>
                  </a:lnTo>
                  <a:lnTo>
                    <a:pt x="136456" y="91333"/>
                  </a:lnTo>
                  <a:lnTo>
                    <a:pt x="139561" y="113070"/>
                  </a:lnTo>
                  <a:lnTo>
                    <a:pt x="177252" y="90899"/>
                  </a:lnTo>
                  <a:lnTo>
                    <a:pt x="188614" y="97716"/>
                  </a:lnTo>
                  <a:lnTo>
                    <a:pt x="209067" y="97716"/>
                  </a:lnTo>
                  <a:lnTo>
                    <a:pt x="213611" y="86354"/>
                  </a:lnTo>
                  <a:lnTo>
                    <a:pt x="240881" y="86354"/>
                  </a:lnTo>
                  <a:lnTo>
                    <a:pt x="272695" y="118168"/>
                  </a:lnTo>
                  <a:lnTo>
                    <a:pt x="272695" y="125311"/>
                  </a:lnTo>
                  <a:lnTo>
                    <a:pt x="275076" y="127692"/>
                  </a:lnTo>
                  <a:lnTo>
                    <a:pt x="275076" y="159578"/>
                  </a:lnTo>
                  <a:lnTo>
                    <a:pt x="299965" y="188615"/>
                  </a:lnTo>
                  <a:lnTo>
                    <a:pt x="299965" y="195361"/>
                  </a:lnTo>
                  <a:lnTo>
                    <a:pt x="302346" y="198139"/>
                  </a:lnTo>
                  <a:lnTo>
                    <a:pt x="302346" y="229953"/>
                  </a:lnTo>
                  <a:lnTo>
                    <a:pt x="290984" y="245860"/>
                  </a:lnTo>
                  <a:lnTo>
                    <a:pt x="259169" y="241316"/>
                  </a:lnTo>
                  <a:lnTo>
                    <a:pt x="211448" y="252678"/>
                  </a:lnTo>
                  <a:lnTo>
                    <a:pt x="184178" y="279947"/>
                  </a:lnTo>
                  <a:lnTo>
                    <a:pt x="195540" y="327669"/>
                  </a:lnTo>
                  <a:lnTo>
                    <a:pt x="163726" y="311762"/>
                  </a:lnTo>
                  <a:lnTo>
                    <a:pt x="129639" y="311762"/>
                  </a:lnTo>
                  <a:lnTo>
                    <a:pt x="131680" y="302238"/>
                  </a:lnTo>
                  <a:lnTo>
                    <a:pt x="127258" y="302238"/>
                  </a:lnTo>
                  <a:lnTo>
                    <a:pt x="132034" y="279947"/>
                  </a:lnTo>
                  <a:lnTo>
                    <a:pt x="104642" y="279947"/>
                  </a:lnTo>
                  <a:lnTo>
                    <a:pt x="97824" y="323124"/>
                  </a:lnTo>
                  <a:lnTo>
                    <a:pt x="81917" y="375391"/>
                  </a:lnTo>
                  <a:lnTo>
                    <a:pt x="66010" y="407205"/>
                  </a:lnTo>
                  <a:lnTo>
                    <a:pt x="68968" y="424951"/>
                  </a:lnTo>
                  <a:lnTo>
                    <a:pt x="90898" y="424951"/>
                  </a:lnTo>
                  <a:lnTo>
                    <a:pt x="106806" y="463583"/>
                  </a:lnTo>
                  <a:lnTo>
                    <a:pt x="107854" y="469869"/>
                  </a:lnTo>
                  <a:lnTo>
                    <a:pt x="109187" y="473107"/>
                  </a:lnTo>
                  <a:lnTo>
                    <a:pt x="112323" y="491921"/>
                  </a:lnTo>
                  <a:lnTo>
                    <a:pt x="134075" y="515849"/>
                  </a:lnTo>
                  <a:lnTo>
                    <a:pt x="154527" y="515849"/>
                  </a:lnTo>
                  <a:lnTo>
                    <a:pt x="177252" y="538574"/>
                  </a:lnTo>
                  <a:lnTo>
                    <a:pt x="174276" y="542741"/>
                  </a:lnTo>
                  <a:lnTo>
                    <a:pt x="179633" y="548098"/>
                  </a:lnTo>
                  <a:lnTo>
                    <a:pt x="168271" y="564005"/>
                  </a:lnTo>
                  <a:lnTo>
                    <a:pt x="141001" y="568550"/>
                  </a:lnTo>
                  <a:lnTo>
                    <a:pt x="141001" y="558629"/>
                  </a:lnTo>
                  <a:lnTo>
                    <a:pt x="138620" y="559026"/>
                  </a:lnTo>
                  <a:lnTo>
                    <a:pt x="138620" y="546908"/>
                  </a:lnTo>
                  <a:lnTo>
                    <a:pt x="109187" y="532191"/>
                  </a:lnTo>
                  <a:lnTo>
                    <a:pt x="104642" y="536736"/>
                  </a:lnTo>
                  <a:lnTo>
                    <a:pt x="88735" y="525373"/>
                  </a:lnTo>
                  <a:lnTo>
                    <a:pt x="81917" y="504921"/>
                  </a:lnTo>
                  <a:lnTo>
                    <a:pt x="61465" y="484469"/>
                  </a:lnTo>
                  <a:lnTo>
                    <a:pt x="45558" y="466289"/>
                  </a:lnTo>
                  <a:lnTo>
                    <a:pt x="38740" y="489014"/>
                  </a:lnTo>
                  <a:lnTo>
                    <a:pt x="29651" y="466289"/>
                  </a:lnTo>
                  <a:lnTo>
                    <a:pt x="30161" y="463994"/>
                  </a:lnTo>
                  <a:lnTo>
                    <a:pt x="27270" y="456765"/>
                  </a:lnTo>
                  <a:lnTo>
                    <a:pt x="31814" y="436313"/>
                  </a:lnTo>
                  <a:lnTo>
                    <a:pt x="43177" y="397681"/>
                  </a:lnTo>
                  <a:lnTo>
                    <a:pt x="63629" y="361322"/>
                  </a:lnTo>
                  <a:lnTo>
                    <a:pt x="79271" y="330036"/>
                  </a:lnTo>
                  <a:lnTo>
                    <a:pt x="70555" y="300400"/>
                  </a:lnTo>
                  <a:lnTo>
                    <a:pt x="70555" y="298971"/>
                  </a:lnTo>
                  <a:lnTo>
                    <a:pt x="68174" y="290876"/>
                  </a:lnTo>
                  <a:lnTo>
                    <a:pt x="68174" y="274968"/>
                  </a:lnTo>
                  <a:lnTo>
                    <a:pt x="65427" y="261233"/>
                  </a:lnTo>
                  <a:lnTo>
                    <a:pt x="38740" y="236771"/>
                  </a:lnTo>
                  <a:lnTo>
                    <a:pt x="36942" y="227781"/>
                  </a:lnTo>
                  <a:lnTo>
                    <a:pt x="36359" y="227247"/>
                  </a:lnTo>
                  <a:lnTo>
                    <a:pt x="31814" y="204522"/>
                  </a:lnTo>
                  <a:lnTo>
                    <a:pt x="43177" y="199977"/>
                  </a:lnTo>
                  <a:lnTo>
                    <a:pt x="57619" y="171093"/>
                  </a:lnTo>
                  <a:lnTo>
                    <a:pt x="45558" y="150417"/>
                  </a:lnTo>
                  <a:lnTo>
                    <a:pt x="22833" y="123147"/>
                  </a:lnTo>
                  <a:lnTo>
                    <a:pt x="2381" y="91333"/>
                  </a:lnTo>
                  <a:lnTo>
                    <a:pt x="4945" y="89501"/>
                  </a:lnTo>
                  <a:lnTo>
                    <a:pt x="0" y="81809"/>
                  </a:lnTo>
                  <a:lnTo>
                    <a:pt x="15907" y="70447"/>
                  </a:lnTo>
                  <a:lnTo>
                    <a:pt x="31814" y="31815"/>
                  </a:lnTo>
                  <a:lnTo>
                    <a:pt x="59084" y="27270"/>
                  </a:lnTo>
                  <a:lnTo>
                    <a:pt x="79536" y="11363"/>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5" name="Freeform 6"/>
            <p:cNvSpPr>
              <a:spLocks/>
            </p:cNvSpPr>
            <p:nvPr/>
          </p:nvSpPr>
          <p:spPr bwMode="auto">
            <a:xfrm>
              <a:off x="6850638" y="3109694"/>
              <a:ext cx="88626" cy="53079"/>
            </a:xfrm>
            <a:custGeom>
              <a:avLst/>
              <a:gdLst>
                <a:gd name="connsiteX0" fmla="*/ 40904 w 118168"/>
                <a:gd name="connsiteY0" fmla="*/ 0 h 70772"/>
                <a:gd name="connsiteX1" fmla="*/ 68174 w 118168"/>
                <a:gd name="connsiteY1" fmla="*/ 4545 h 70772"/>
                <a:gd name="connsiteX2" fmla="*/ 84081 w 118168"/>
                <a:gd name="connsiteY2" fmla="*/ 11362 h 70772"/>
                <a:gd name="connsiteX3" fmla="*/ 99988 w 118168"/>
                <a:gd name="connsiteY3" fmla="*/ 20452 h 70772"/>
                <a:gd name="connsiteX4" fmla="*/ 118168 w 118168"/>
                <a:gd name="connsiteY4" fmla="*/ 31815 h 70772"/>
                <a:gd name="connsiteX5" fmla="*/ 118168 w 118168"/>
                <a:gd name="connsiteY5" fmla="*/ 38958 h 70772"/>
                <a:gd name="connsiteX6" fmla="*/ 118168 w 118168"/>
                <a:gd name="connsiteY6" fmla="*/ 59084 h 70772"/>
                <a:gd name="connsiteX7" fmla="*/ 118168 w 118168"/>
                <a:gd name="connsiteY7" fmla="*/ 66227 h 70772"/>
                <a:gd name="connsiteX8" fmla="*/ 84081 w 118168"/>
                <a:gd name="connsiteY8" fmla="*/ 66227 h 70772"/>
                <a:gd name="connsiteX9" fmla="*/ 52267 w 118168"/>
                <a:gd name="connsiteY9" fmla="*/ 66227 h 70772"/>
                <a:gd name="connsiteX10" fmla="*/ 31814 w 118168"/>
                <a:gd name="connsiteY10" fmla="*/ 70772 h 70772"/>
                <a:gd name="connsiteX11" fmla="*/ 0 w 118168"/>
                <a:gd name="connsiteY11" fmla="*/ 54865 h 70772"/>
                <a:gd name="connsiteX12" fmla="*/ 0 w 118168"/>
                <a:gd name="connsiteY12" fmla="*/ 47722 h 70772"/>
                <a:gd name="connsiteX13" fmla="*/ 0 w 118168"/>
                <a:gd name="connsiteY13" fmla="*/ 45775 h 70772"/>
                <a:gd name="connsiteX14" fmla="*/ 0 w 118168"/>
                <a:gd name="connsiteY14" fmla="*/ 38632 h 70772"/>
                <a:gd name="connsiteX15" fmla="*/ 20452 w 118168"/>
                <a:gd name="connsiteY15" fmla="*/ 11362 h 70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168" h="70772">
                  <a:moveTo>
                    <a:pt x="40904" y="0"/>
                  </a:moveTo>
                  <a:lnTo>
                    <a:pt x="68174" y="4545"/>
                  </a:lnTo>
                  <a:lnTo>
                    <a:pt x="84081" y="11362"/>
                  </a:lnTo>
                  <a:lnTo>
                    <a:pt x="99988" y="20452"/>
                  </a:lnTo>
                  <a:lnTo>
                    <a:pt x="118168" y="31815"/>
                  </a:lnTo>
                  <a:lnTo>
                    <a:pt x="118168" y="38958"/>
                  </a:lnTo>
                  <a:lnTo>
                    <a:pt x="118168" y="59084"/>
                  </a:lnTo>
                  <a:lnTo>
                    <a:pt x="118168" y="66227"/>
                  </a:lnTo>
                  <a:lnTo>
                    <a:pt x="84081" y="66227"/>
                  </a:lnTo>
                  <a:lnTo>
                    <a:pt x="52267" y="66227"/>
                  </a:lnTo>
                  <a:lnTo>
                    <a:pt x="31814" y="70772"/>
                  </a:lnTo>
                  <a:lnTo>
                    <a:pt x="0" y="54865"/>
                  </a:lnTo>
                  <a:lnTo>
                    <a:pt x="0" y="47722"/>
                  </a:lnTo>
                  <a:lnTo>
                    <a:pt x="0" y="45775"/>
                  </a:lnTo>
                  <a:lnTo>
                    <a:pt x="0" y="38632"/>
                  </a:lnTo>
                  <a:lnTo>
                    <a:pt x="20452" y="1136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6" name="Freeform 7"/>
            <p:cNvSpPr>
              <a:spLocks/>
            </p:cNvSpPr>
            <p:nvPr/>
          </p:nvSpPr>
          <p:spPr bwMode="auto">
            <a:xfrm>
              <a:off x="6823287" y="3164152"/>
              <a:ext cx="133102" cy="179201"/>
            </a:xfrm>
            <a:custGeom>
              <a:avLst/>
              <a:gdLst>
                <a:gd name="connsiteX0" fmla="*/ 27487 w 177469"/>
                <a:gd name="connsiteY0" fmla="*/ 0 h 238934"/>
                <a:gd name="connsiteX1" fmla="*/ 54756 w 177469"/>
                <a:gd name="connsiteY1" fmla="*/ 15907 h 238934"/>
                <a:gd name="connsiteX2" fmla="*/ 70663 w 177469"/>
                <a:gd name="connsiteY2" fmla="*/ 15907 h 238934"/>
                <a:gd name="connsiteX3" fmla="*/ 75208 w 177469"/>
                <a:gd name="connsiteY3" fmla="*/ 47722 h 238934"/>
                <a:gd name="connsiteX4" fmla="*/ 107023 w 177469"/>
                <a:gd name="connsiteY4" fmla="*/ 54539 h 238934"/>
                <a:gd name="connsiteX5" fmla="*/ 145655 w 177469"/>
                <a:gd name="connsiteY5" fmla="*/ 54539 h 238934"/>
                <a:gd name="connsiteX6" fmla="*/ 166107 w 177469"/>
                <a:gd name="connsiteY6" fmla="*/ 59084 h 238934"/>
                <a:gd name="connsiteX7" fmla="*/ 150199 w 177469"/>
                <a:gd name="connsiteY7" fmla="*/ 90899 h 238934"/>
                <a:gd name="connsiteX8" fmla="*/ 148684 w 177469"/>
                <a:gd name="connsiteY8" fmla="*/ 91548 h 238934"/>
                <a:gd name="connsiteX9" fmla="*/ 145437 w 177469"/>
                <a:gd name="connsiteY9" fmla="*/ 98042 h 238934"/>
                <a:gd name="connsiteX10" fmla="*/ 129530 w 177469"/>
                <a:gd name="connsiteY10" fmla="*/ 104859 h 238934"/>
                <a:gd name="connsiteX11" fmla="*/ 118811 w 177469"/>
                <a:gd name="connsiteY11" fmla="*/ 118641 h 238934"/>
                <a:gd name="connsiteX12" fmla="*/ 136508 w 177469"/>
                <a:gd name="connsiteY12" fmla="*/ 138305 h 238934"/>
                <a:gd name="connsiteX13" fmla="*/ 140893 w 177469"/>
                <a:gd name="connsiteY13" fmla="*/ 120766 h 238934"/>
                <a:gd name="connsiteX14" fmla="*/ 143869 w 177469"/>
                <a:gd name="connsiteY14" fmla="*/ 120766 h 238934"/>
                <a:gd name="connsiteX15" fmla="*/ 145655 w 177469"/>
                <a:gd name="connsiteY15" fmla="*/ 113623 h 238934"/>
                <a:gd name="connsiteX16" fmla="*/ 157017 w 177469"/>
                <a:gd name="connsiteY16" fmla="*/ 113623 h 238934"/>
                <a:gd name="connsiteX17" fmla="*/ 177469 w 177469"/>
                <a:gd name="connsiteY17" fmla="*/ 177252 h 238934"/>
                <a:gd name="connsiteX18" fmla="*/ 177469 w 177469"/>
                <a:gd name="connsiteY18" fmla="*/ 204522 h 238934"/>
                <a:gd name="connsiteX19" fmla="*/ 172707 w 177469"/>
                <a:gd name="connsiteY19" fmla="*/ 203161 h 238934"/>
                <a:gd name="connsiteX20" fmla="*/ 172707 w 177469"/>
                <a:gd name="connsiteY20" fmla="*/ 211665 h 238934"/>
                <a:gd name="connsiteX21" fmla="*/ 162829 w 177469"/>
                <a:gd name="connsiteY21" fmla="*/ 208842 h 238934"/>
                <a:gd name="connsiteX22" fmla="*/ 166107 w 177469"/>
                <a:gd name="connsiteY22" fmla="*/ 231791 h 238934"/>
                <a:gd name="connsiteX23" fmla="*/ 157112 w 177469"/>
                <a:gd name="connsiteY23" fmla="*/ 209305 h 238934"/>
                <a:gd name="connsiteX24" fmla="*/ 161345 w 177469"/>
                <a:gd name="connsiteY24" fmla="*/ 238934 h 238934"/>
                <a:gd name="connsiteX25" fmla="*/ 152255 w 177469"/>
                <a:gd name="connsiteY25" fmla="*/ 216210 h 238934"/>
                <a:gd name="connsiteX26" fmla="*/ 145437 w 177469"/>
                <a:gd name="connsiteY26" fmla="*/ 195757 h 238934"/>
                <a:gd name="connsiteX27" fmla="*/ 140893 w 177469"/>
                <a:gd name="connsiteY27" fmla="*/ 179850 h 238934"/>
                <a:gd name="connsiteX28" fmla="*/ 124985 w 177469"/>
                <a:gd name="connsiteY28" fmla="*/ 152581 h 238934"/>
                <a:gd name="connsiteX29" fmla="*/ 99974 w 177469"/>
                <a:gd name="connsiteY29" fmla="*/ 152581 h 238934"/>
                <a:gd name="connsiteX30" fmla="*/ 102478 w 177469"/>
                <a:gd name="connsiteY30" fmla="*/ 161345 h 238934"/>
                <a:gd name="connsiteX31" fmla="*/ 97647 w 177469"/>
                <a:gd name="connsiteY31" fmla="*/ 168246 h 238934"/>
                <a:gd name="connsiteX32" fmla="*/ 97716 w 177469"/>
                <a:gd name="connsiteY32" fmla="*/ 168488 h 238934"/>
                <a:gd name="connsiteX33" fmla="*/ 81809 w 177469"/>
                <a:gd name="connsiteY33" fmla="*/ 191213 h 238934"/>
                <a:gd name="connsiteX34" fmla="*/ 70446 w 177469"/>
                <a:gd name="connsiteY34" fmla="*/ 184395 h 238934"/>
                <a:gd name="connsiteX35" fmla="*/ 65901 w 177469"/>
                <a:gd name="connsiteY35" fmla="*/ 191213 h 238934"/>
                <a:gd name="connsiteX36" fmla="*/ 49994 w 177469"/>
                <a:gd name="connsiteY36" fmla="*/ 184395 h 238934"/>
                <a:gd name="connsiteX37" fmla="*/ 38632 w 177469"/>
                <a:gd name="connsiteY37" fmla="*/ 179850 h 238934"/>
                <a:gd name="connsiteX38" fmla="*/ 34087 w 177469"/>
                <a:gd name="connsiteY38" fmla="*/ 152581 h 238934"/>
                <a:gd name="connsiteX39" fmla="*/ 22725 w 177469"/>
                <a:gd name="connsiteY39" fmla="*/ 120766 h 238934"/>
                <a:gd name="connsiteX40" fmla="*/ 27270 w 177469"/>
                <a:gd name="connsiteY40" fmla="*/ 98042 h 238934"/>
                <a:gd name="connsiteX41" fmla="*/ 0 w 177469"/>
                <a:gd name="connsiteY41" fmla="*/ 82134 h 238934"/>
                <a:gd name="connsiteX42" fmla="*/ 6266 w 177469"/>
                <a:gd name="connsiteY42" fmla="*/ 75868 h 238934"/>
                <a:gd name="connsiteX43" fmla="*/ 4762 w 177469"/>
                <a:gd name="connsiteY43" fmla="*/ 74991 h 238934"/>
                <a:gd name="connsiteX44" fmla="*/ 16124 w 177469"/>
                <a:gd name="connsiteY44" fmla="*/ 63629 h 238934"/>
                <a:gd name="connsiteX45" fmla="*/ 31460 w 177469"/>
                <a:gd name="connsiteY45" fmla="*/ 52894 h 238934"/>
                <a:gd name="connsiteX46" fmla="*/ 6817 w 177469"/>
                <a:gd name="connsiteY46" fmla="*/ 34413 h 238934"/>
                <a:gd name="connsiteX47" fmla="*/ 22725 w 177469"/>
                <a:gd name="connsiteY47" fmla="*/ 7143 h 238934"/>
                <a:gd name="connsiteX48" fmla="*/ 23169 w 177469"/>
                <a:gd name="connsiteY48" fmla="*/ 7402 h 23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7469" h="238934">
                  <a:moveTo>
                    <a:pt x="27487" y="0"/>
                  </a:moveTo>
                  <a:lnTo>
                    <a:pt x="54756" y="15907"/>
                  </a:lnTo>
                  <a:lnTo>
                    <a:pt x="70663" y="15907"/>
                  </a:lnTo>
                  <a:lnTo>
                    <a:pt x="75208" y="47722"/>
                  </a:lnTo>
                  <a:lnTo>
                    <a:pt x="107023" y="54539"/>
                  </a:lnTo>
                  <a:lnTo>
                    <a:pt x="145655" y="54539"/>
                  </a:lnTo>
                  <a:lnTo>
                    <a:pt x="166107" y="59084"/>
                  </a:lnTo>
                  <a:lnTo>
                    <a:pt x="150199" y="90899"/>
                  </a:lnTo>
                  <a:lnTo>
                    <a:pt x="148684" y="91548"/>
                  </a:lnTo>
                  <a:lnTo>
                    <a:pt x="145437" y="98042"/>
                  </a:lnTo>
                  <a:lnTo>
                    <a:pt x="129530" y="104859"/>
                  </a:lnTo>
                  <a:lnTo>
                    <a:pt x="118811" y="118641"/>
                  </a:lnTo>
                  <a:lnTo>
                    <a:pt x="136508" y="138305"/>
                  </a:lnTo>
                  <a:lnTo>
                    <a:pt x="140893" y="120766"/>
                  </a:lnTo>
                  <a:lnTo>
                    <a:pt x="143869" y="120766"/>
                  </a:lnTo>
                  <a:lnTo>
                    <a:pt x="145655" y="113623"/>
                  </a:lnTo>
                  <a:lnTo>
                    <a:pt x="157017" y="113623"/>
                  </a:lnTo>
                  <a:lnTo>
                    <a:pt x="177469" y="177252"/>
                  </a:lnTo>
                  <a:lnTo>
                    <a:pt x="177469" y="204522"/>
                  </a:lnTo>
                  <a:lnTo>
                    <a:pt x="172707" y="203161"/>
                  </a:lnTo>
                  <a:lnTo>
                    <a:pt x="172707" y="211665"/>
                  </a:lnTo>
                  <a:lnTo>
                    <a:pt x="162829" y="208842"/>
                  </a:lnTo>
                  <a:lnTo>
                    <a:pt x="166107" y="231791"/>
                  </a:lnTo>
                  <a:lnTo>
                    <a:pt x="157112" y="209305"/>
                  </a:lnTo>
                  <a:lnTo>
                    <a:pt x="161345" y="238934"/>
                  </a:lnTo>
                  <a:lnTo>
                    <a:pt x="152255" y="216210"/>
                  </a:lnTo>
                  <a:lnTo>
                    <a:pt x="145437" y="195757"/>
                  </a:lnTo>
                  <a:lnTo>
                    <a:pt x="140893" y="179850"/>
                  </a:lnTo>
                  <a:lnTo>
                    <a:pt x="124985" y="152581"/>
                  </a:lnTo>
                  <a:lnTo>
                    <a:pt x="99974" y="152581"/>
                  </a:lnTo>
                  <a:lnTo>
                    <a:pt x="102478" y="161345"/>
                  </a:lnTo>
                  <a:lnTo>
                    <a:pt x="97647" y="168246"/>
                  </a:lnTo>
                  <a:lnTo>
                    <a:pt x="97716" y="168488"/>
                  </a:lnTo>
                  <a:lnTo>
                    <a:pt x="81809" y="191213"/>
                  </a:lnTo>
                  <a:lnTo>
                    <a:pt x="70446" y="184395"/>
                  </a:lnTo>
                  <a:lnTo>
                    <a:pt x="65901" y="191213"/>
                  </a:lnTo>
                  <a:lnTo>
                    <a:pt x="49994" y="184395"/>
                  </a:lnTo>
                  <a:lnTo>
                    <a:pt x="38632" y="179850"/>
                  </a:lnTo>
                  <a:lnTo>
                    <a:pt x="34087" y="152581"/>
                  </a:lnTo>
                  <a:lnTo>
                    <a:pt x="22725" y="120766"/>
                  </a:lnTo>
                  <a:lnTo>
                    <a:pt x="27270" y="98042"/>
                  </a:lnTo>
                  <a:lnTo>
                    <a:pt x="0" y="82134"/>
                  </a:lnTo>
                  <a:lnTo>
                    <a:pt x="6266" y="75868"/>
                  </a:lnTo>
                  <a:lnTo>
                    <a:pt x="4762" y="74991"/>
                  </a:lnTo>
                  <a:lnTo>
                    <a:pt x="16124" y="63629"/>
                  </a:lnTo>
                  <a:lnTo>
                    <a:pt x="31460" y="52894"/>
                  </a:lnTo>
                  <a:lnTo>
                    <a:pt x="6817" y="34413"/>
                  </a:lnTo>
                  <a:lnTo>
                    <a:pt x="22725" y="7143"/>
                  </a:lnTo>
                  <a:lnTo>
                    <a:pt x="23169" y="740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7" name="Freeform 59"/>
            <p:cNvSpPr>
              <a:spLocks noEditPoints="1"/>
            </p:cNvSpPr>
            <p:nvPr/>
          </p:nvSpPr>
          <p:spPr bwMode="auto">
            <a:xfrm>
              <a:off x="6431368" y="2179202"/>
              <a:ext cx="1692418" cy="1233948"/>
            </a:xfrm>
            <a:custGeom>
              <a:avLst/>
              <a:gdLst>
                <a:gd name="T0" fmla="*/ 565 w 993"/>
                <a:gd name="T1" fmla="*/ 720 h 724"/>
                <a:gd name="T2" fmla="*/ 600 w 993"/>
                <a:gd name="T3" fmla="*/ 691 h 724"/>
                <a:gd name="T4" fmla="*/ 872 w 993"/>
                <a:gd name="T5" fmla="*/ 97 h 724"/>
                <a:gd name="T6" fmla="*/ 927 w 993"/>
                <a:gd name="T7" fmla="*/ 145 h 724"/>
                <a:gd name="T8" fmla="*/ 984 w 993"/>
                <a:gd name="T9" fmla="*/ 149 h 724"/>
                <a:gd name="T10" fmla="*/ 941 w 993"/>
                <a:gd name="T11" fmla="*/ 201 h 724"/>
                <a:gd name="T12" fmla="*/ 922 w 993"/>
                <a:gd name="T13" fmla="*/ 256 h 724"/>
                <a:gd name="T14" fmla="*/ 879 w 993"/>
                <a:gd name="T15" fmla="*/ 275 h 724"/>
                <a:gd name="T16" fmla="*/ 849 w 993"/>
                <a:gd name="T17" fmla="*/ 294 h 724"/>
                <a:gd name="T18" fmla="*/ 785 w 993"/>
                <a:gd name="T19" fmla="*/ 334 h 724"/>
                <a:gd name="T20" fmla="*/ 785 w 993"/>
                <a:gd name="T21" fmla="*/ 310 h 724"/>
                <a:gd name="T22" fmla="*/ 733 w 993"/>
                <a:gd name="T23" fmla="*/ 334 h 724"/>
                <a:gd name="T24" fmla="*/ 730 w 993"/>
                <a:gd name="T25" fmla="*/ 362 h 724"/>
                <a:gd name="T26" fmla="*/ 778 w 993"/>
                <a:gd name="T27" fmla="*/ 369 h 724"/>
                <a:gd name="T28" fmla="*/ 759 w 993"/>
                <a:gd name="T29" fmla="*/ 398 h 724"/>
                <a:gd name="T30" fmla="*/ 759 w 993"/>
                <a:gd name="T31" fmla="*/ 452 h 724"/>
                <a:gd name="T32" fmla="*/ 768 w 993"/>
                <a:gd name="T33" fmla="*/ 502 h 724"/>
                <a:gd name="T34" fmla="*/ 775 w 993"/>
                <a:gd name="T35" fmla="*/ 549 h 724"/>
                <a:gd name="T36" fmla="*/ 728 w 993"/>
                <a:gd name="T37" fmla="*/ 613 h 724"/>
                <a:gd name="T38" fmla="*/ 655 w 993"/>
                <a:gd name="T39" fmla="*/ 656 h 724"/>
                <a:gd name="T40" fmla="*/ 600 w 993"/>
                <a:gd name="T41" fmla="*/ 670 h 724"/>
                <a:gd name="T42" fmla="*/ 586 w 993"/>
                <a:gd name="T43" fmla="*/ 670 h 724"/>
                <a:gd name="T44" fmla="*/ 532 w 993"/>
                <a:gd name="T45" fmla="*/ 656 h 724"/>
                <a:gd name="T46" fmla="*/ 499 w 993"/>
                <a:gd name="T47" fmla="*/ 644 h 724"/>
                <a:gd name="T48" fmla="*/ 451 w 993"/>
                <a:gd name="T49" fmla="*/ 653 h 724"/>
                <a:gd name="T50" fmla="*/ 444 w 993"/>
                <a:gd name="T51" fmla="*/ 661 h 724"/>
                <a:gd name="T52" fmla="*/ 418 w 993"/>
                <a:gd name="T53" fmla="*/ 642 h 724"/>
                <a:gd name="T54" fmla="*/ 390 w 993"/>
                <a:gd name="T55" fmla="*/ 604 h 724"/>
                <a:gd name="T56" fmla="*/ 397 w 993"/>
                <a:gd name="T57" fmla="*/ 556 h 724"/>
                <a:gd name="T58" fmla="*/ 371 w 993"/>
                <a:gd name="T59" fmla="*/ 537 h 724"/>
                <a:gd name="T60" fmla="*/ 319 w 993"/>
                <a:gd name="T61" fmla="*/ 540 h 724"/>
                <a:gd name="T62" fmla="*/ 276 w 993"/>
                <a:gd name="T63" fmla="*/ 549 h 724"/>
                <a:gd name="T64" fmla="*/ 243 w 993"/>
                <a:gd name="T65" fmla="*/ 549 h 724"/>
                <a:gd name="T66" fmla="*/ 184 w 993"/>
                <a:gd name="T67" fmla="*/ 540 h 724"/>
                <a:gd name="T68" fmla="*/ 139 w 993"/>
                <a:gd name="T69" fmla="*/ 514 h 724"/>
                <a:gd name="T70" fmla="*/ 82 w 993"/>
                <a:gd name="T71" fmla="*/ 488 h 724"/>
                <a:gd name="T72" fmla="*/ 82 w 993"/>
                <a:gd name="T73" fmla="*/ 448 h 724"/>
                <a:gd name="T74" fmla="*/ 35 w 993"/>
                <a:gd name="T75" fmla="*/ 386 h 724"/>
                <a:gd name="T76" fmla="*/ 18 w 993"/>
                <a:gd name="T77" fmla="*/ 353 h 724"/>
                <a:gd name="T78" fmla="*/ 4 w 993"/>
                <a:gd name="T79" fmla="*/ 324 h 724"/>
                <a:gd name="T80" fmla="*/ 44 w 993"/>
                <a:gd name="T81" fmla="*/ 310 h 724"/>
                <a:gd name="T82" fmla="*/ 104 w 993"/>
                <a:gd name="T83" fmla="*/ 272 h 724"/>
                <a:gd name="T84" fmla="*/ 101 w 993"/>
                <a:gd name="T85" fmla="*/ 211 h 724"/>
                <a:gd name="T86" fmla="*/ 184 w 993"/>
                <a:gd name="T87" fmla="*/ 163 h 724"/>
                <a:gd name="T88" fmla="*/ 222 w 993"/>
                <a:gd name="T89" fmla="*/ 109 h 724"/>
                <a:gd name="T90" fmla="*/ 267 w 993"/>
                <a:gd name="T91" fmla="*/ 147 h 724"/>
                <a:gd name="T92" fmla="*/ 298 w 993"/>
                <a:gd name="T93" fmla="*/ 206 h 724"/>
                <a:gd name="T94" fmla="*/ 357 w 993"/>
                <a:gd name="T95" fmla="*/ 246 h 724"/>
                <a:gd name="T96" fmla="*/ 439 w 993"/>
                <a:gd name="T97" fmla="*/ 261 h 724"/>
                <a:gd name="T98" fmla="*/ 506 w 993"/>
                <a:gd name="T99" fmla="*/ 284 h 724"/>
                <a:gd name="T100" fmla="*/ 593 w 993"/>
                <a:gd name="T101" fmla="*/ 256 h 724"/>
                <a:gd name="T102" fmla="*/ 610 w 993"/>
                <a:gd name="T103" fmla="*/ 223 h 724"/>
                <a:gd name="T104" fmla="*/ 659 w 993"/>
                <a:gd name="T105" fmla="*/ 201 h 724"/>
                <a:gd name="T106" fmla="*/ 730 w 993"/>
                <a:gd name="T107" fmla="*/ 166 h 724"/>
                <a:gd name="T108" fmla="*/ 719 w 993"/>
                <a:gd name="T109" fmla="*/ 137 h 724"/>
                <a:gd name="T110" fmla="*/ 676 w 993"/>
                <a:gd name="T111" fmla="*/ 135 h 724"/>
                <a:gd name="T112" fmla="*/ 738 w 993"/>
                <a:gd name="T113" fmla="*/ 85 h 724"/>
                <a:gd name="T114" fmla="*/ 761 w 993"/>
                <a:gd name="T115" fmla="*/ 26 h 724"/>
                <a:gd name="T116" fmla="*/ 806 w 993"/>
                <a:gd name="T117" fmla="*/ 0 h 724"/>
                <a:gd name="T118" fmla="*/ 863 w 993"/>
                <a:gd name="T119" fmla="*/ 55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93" h="724">
                  <a:moveTo>
                    <a:pt x="593" y="715"/>
                  </a:moveTo>
                  <a:lnTo>
                    <a:pt x="593" y="715"/>
                  </a:lnTo>
                  <a:lnTo>
                    <a:pt x="579" y="724"/>
                  </a:lnTo>
                  <a:lnTo>
                    <a:pt x="565" y="720"/>
                  </a:lnTo>
                  <a:lnTo>
                    <a:pt x="565" y="703"/>
                  </a:lnTo>
                  <a:lnTo>
                    <a:pt x="574" y="696"/>
                  </a:lnTo>
                  <a:lnTo>
                    <a:pt x="591" y="691"/>
                  </a:lnTo>
                  <a:lnTo>
                    <a:pt x="600" y="691"/>
                  </a:lnTo>
                  <a:lnTo>
                    <a:pt x="603" y="698"/>
                  </a:lnTo>
                  <a:lnTo>
                    <a:pt x="596" y="706"/>
                  </a:lnTo>
                  <a:lnTo>
                    <a:pt x="593" y="715"/>
                  </a:lnTo>
                  <a:moveTo>
                    <a:pt x="872" y="97"/>
                  </a:moveTo>
                  <a:lnTo>
                    <a:pt x="872" y="97"/>
                  </a:lnTo>
                  <a:lnTo>
                    <a:pt x="901" y="104"/>
                  </a:lnTo>
                  <a:lnTo>
                    <a:pt x="920" y="121"/>
                  </a:lnTo>
                  <a:lnTo>
                    <a:pt x="927" y="145"/>
                  </a:lnTo>
                  <a:lnTo>
                    <a:pt x="950" y="145"/>
                  </a:lnTo>
                  <a:lnTo>
                    <a:pt x="965" y="135"/>
                  </a:lnTo>
                  <a:lnTo>
                    <a:pt x="993" y="128"/>
                  </a:lnTo>
                  <a:lnTo>
                    <a:pt x="984" y="149"/>
                  </a:lnTo>
                  <a:lnTo>
                    <a:pt x="976" y="159"/>
                  </a:lnTo>
                  <a:lnTo>
                    <a:pt x="972" y="185"/>
                  </a:lnTo>
                  <a:lnTo>
                    <a:pt x="960" y="206"/>
                  </a:lnTo>
                  <a:lnTo>
                    <a:pt x="941" y="201"/>
                  </a:lnTo>
                  <a:lnTo>
                    <a:pt x="927" y="211"/>
                  </a:lnTo>
                  <a:lnTo>
                    <a:pt x="931" y="230"/>
                  </a:lnTo>
                  <a:lnTo>
                    <a:pt x="929" y="256"/>
                  </a:lnTo>
                  <a:lnTo>
                    <a:pt x="922" y="256"/>
                  </a:lnTo>
                  <a:lnTo>
                    <a:pt x="922" y="268"/>
                  </a:lnTo>
                  <a:lnTo>
                    <a:pt x="910" y="253"/>
                  </a:lnTo>
                  <a:lnTo>
                    <a:pt x="905" y="268"/>
                  </a:lnTo>
                  <a:lnTo>
                    <a:pt x="879" y="275"/>
                  </a:lnTo>
                  <a:lnTo>
                    <a:pt x="882" y="287"/>
                  </a:lnTo>
                  <a:lnTo>
                    <a:pt x="868" y="287"/>
                  </a:lnTo>
                  <a:lnTo>
                    <a:pt x="861" y="279"/>
                  </a:lnTo>
                  <a:lnTo>
                    <a:pt x="849" y="294"/>
                  </a:lnTo>
                  <a:lnTo>
                    <a:pt x="832" y="308"/>
                  </a:lnTo>
                  <a:lnTo>
                    <a:pt x="818" y="320"/>
                  </a:lnTo>
                  <a:lnTo>
                    <a:pt x="797" y="327"/>
                  </a:lnTo>
                  <a:lnTo>
                    <a:pt x="785" y="334"/>
                  </a:lnTo>
                  <a:lnTo>
                    <a:pt x="766" y="341"/>
                  </a:lnTo>
                  <a:lnTo>
                    <a:pt x="775" y="332"/>
                  </a:lnTo>
                  <a:lnTo>
                    <a:pt x="771" y="324"/>
                  </a:lnTo>
                  <a:lnTo>
                    <a:pt x="785" y="310"/>
                  </a:lnTo>
                  <a:lnTo>
                    <a:pt x="775" y="298"/>
                  </a:lnTo>
                  <a:lnTo>
                    <a:pt x="761" y="306"/>
                  </a:lnTo>
                  <a:lnTo>
                    <a:pt x="742" y="320"/>
                  </a:lnTo>
                  <a:lnTo>
                    <a:pt x="733" y="334"/>
                  </a:lnTo>
                  <a:lnTo>
                    <a:pt x="719" y="334"/>
                  </a:lnTo>
                  <a:lnTo>
                    <a:pt x="709" y="346"/>
                  </a:lnTo>
                  <a:lnTo>
                    <a:pt x="719" y="358"/>
                  </a:lnTo>
                  <a:lnTo>
                    <a:pt x="730" y="362"/>
                  </a:lnTo>
                  <a:lnTo>
                    <a:pt x="733" y="372"/>
                  </a:lnTo>
                  <a:lnTo>
                    <a:pt x="745" y="377"/>
                  </a:lnTo>
                  <a:lnTo>
                    <a:pt x="761" y="362"/>
                  </a:lnTo>
                  <a:lnTo>
                    <a:pt x="778" y="369"/>
                  </a:lnTo>
                  <a:lnTo>
                    <a:pt x="787" y="372"/>
                  </a:lnTo>
                  <a:lnTo>
                    <a:pt x="790" y="381"/>
                  </a:lnTo>
                  <a:lnTo>
                    <a:pt x="766" y="386"/>
                  </a:lnTo>
                  <a:lnTo>
                    <a:pt x="759" y="398"/>
                  </a:lnTo>
                  <a:lnTo>
                    <a:pt x="745" y="407"/>
                  </a:lnTo>
                  <a:lnTo>
                    <a:pt x="735" y="421"/>
                  </a:lnTo>
                  <a:lnTo>
                    <a:pt x="752" y="433"/>
                  </a:lnTo>
                  <a:lnTo>
                    <a:pt x="759" y="452"/>
                  </a:lnTo>
                  <a:lnTo>
                    <a:pt x="768" y="469"/>
                  </a:lnTo>
                  <a:lnTo>
                    <a:pt x="780" y="483"/>
                  </a:lnTo>
                  <a:lnTo>
                    <a:pt x="780" y="497"/>
                  </a:lnTo>
                  <a:lnTo>
                    <a:pt x="768" y="502"/>
                  </a:lnTo>
                  <a:lnTo>
                    <a:pt x="773" y="511"/>
                  </a:lnTo>
                  <a:lnTo>
                    <a:pt x="782" y="519"/>
                  </a:lnTo>
                  <a:lnTo>
                    <a:pt x="780" y="533"/>
                  </a:lnTo>
                  <a:lnTo>
                    <a:pt x="775" y="549"/>
                  </a:lnTo>
                  <a:lnTo>
                    <a:pt x="766" y="549"/>
                  </a:lnTo>
                  <a:lnTo>
                    <a:pt x="756" y="571"/>
                  </a:lnTo>
                  <a:lnTo>
                    <a:pt x="742" y="592"/>
                  </a:lnTo>
                  <a:lnTo>
                    <a:pt x="728" y="613"/>
                  </a:lnTo>
                  <a:lnTo>
                    <a:pt x="704" y="630"/>
                  </a:lnTo>
                  <a:lnTo>
                    <a:pt x="683" y="644"/>
                  </a:lnTo>
                  <a:lnTo>
                    <a:pt x="664" y="646"/>
                  </a:lnTo>
                  <a:lnTo>
                    <a:pt x="655" y="656"/>
                  </a:lnTo>
                  <a:lnTo>
                    <a:pt x="650" y="649"/>
                  </a:lnTo>
                  <a:lnTo>
                    <a:pt x="641" y="658"/>
                  </a:lnTo>
                  <a:lnTo>
                    <a:pt x="617" y="665"/>
                  </a:lnTo>
                  <a:lnTo>
                    <a:pt x="600" y="670"/>
                  </a:lnTo>
                  <a:lnTo>
                    <a:pt x="596" y="687"/>
                  </a:lnTo>
                  <a:lnTo>
                    <a:pt x="586" y="689"/>
                  </a:lnTo>
                  <a:lnTo>
                    <a:pt x="581" y="677"/>
                  </a:lnTo>
                  <a:lnTo>
                    <a:pt x="586" y="670"/>
                  </a:lnTo>
                  <a:lnTo>
                    <a:pt x="562" y="663"/>
                  </a:lnTo>
                  <a:lnTo>
                    <a:pt x="555" y="665"/>
                  </a:lnTo>
                  <a:lnTo>
                    <a:pt x="539" y="661"/>
                  </a:lnTo>
                  <a:lnTo>
                    <a:pt x="532" y="656"/>
                  </a:lnTo>
                  <a:lnTo>
                    <a:pt x="534" y="644"/>
                  </a:lnTo>
                  <a:lnTo>
                    <a:pt x="520" y="642"/>
                  </a:lnTo>
                  <a:lnTo>
                    <a:pt x="510" y="635"/>
                  </a:lnTo>
                  <a:lnTo>
                    <a:pt x="499" y="644"/>
                  </a:lnTo>
                  <a:lnTo>
                    <a:pt x="482" y="646"/>
                  </a:lnTo>
                  <a:lnTo>
                    <a:pt x="468" y="646"/>
                  </a:lnTo>
                  <a:lnTo>
                    <a:pt x="461" y="651"/>
                  </a:lnTo>
                  <a:lnTo>
                    <a:pt x="451" y="653"/>
                  </a:lnTo>
                  <a:lnTo>
                    <a:pt x="454" y="672"/>
                  </a:lnTo>
                  <a:lnTo>
                    <a:pt x="447" y="672"/>
                  </a:lnTo>
                  <a:lnTo>
                    <a:pt x="444" y="668"/>
                  </a:lnTo>
                  <a:lnTo>
                    <a:pt x="444" y="661"/>
                  </a:lnTo>
                  <a:lnTo>
                    <a:pt x="432" y="665"/>
                  </a:lnTo>
                  <a:lnTo>
                    <a:pt x="425" y="663"/>
                  </a:lnTo>
                  <a:lnTo>
                    <a:pt x="413" y="656"/>
                  </a:lnTo>
                  <a:lnTo>
                    <a:pt x="418" y="642"/>
                  </a:lnTo>
                  <a:lnTo>
                    <a:pt x="409" y="639"/>
                  </a:lnTo>
                  <a:lnTo>
                    <a:pt x="404" y="623"/>
                  </a:lnTo>
                  <a:lnTo>
                    <a:pt x="387" y="625"/>
                  </a:lnTo>
                  <a:lnTo>
                    <a:pt x="390" y="604"/>
                  </a:lnTo>
                  <a:lnTo>
                    <a:pt x="404" y="590"/>
                  </a:lnTo>
                  <a:lnTo>
                    <a:pt x="404" y="575"/>
                  </a:lnTo>
                  <a:lnTo>
                    <a:pt x="404" y="561"/>
                  </a:lnTo>
                  <a:lnTo>
                    <a:pt x="397" y="556"/>
                  </a:lnTo>
                  <a:lnTo>
                    <a:pt x="392" y="547"/>
                  </a:lnTo>
                  <a:lnTo>
                    <a:pt x="383" y="547"/>
                  </a:lnTo>
                  <a:lnTo>
                    <a:pt x="364" y="545"/>
                  </a:lnTo>
                  <a:lnTo>
                    <a:pt x="371" y="537"/>
                  </a:lnTo>
                  <a:lnTo>
                    <a:pt x="361" y="526"/>
                  </a:lnTo>
                  <a:lnTo>
                    <a:pt x="352" y="533"/>
                  </a:lnTo>
                  <a:lnTo>
                    <a:pt x="338" y="528"/>
                  </a:lnTo>
                  <a:lnTo>
                    <a:pt x="319" y="540"/>
                  </a:lnTo>
                  <a:lnTo>
                    <a:pt x="305" y="554"/>
                  </a:lnTo>
                  <a:lnTo>
                    <a:pt x="290" y="556"/>
                  </a:lnTo>
                  <a:lnTo>
                    <a:pt x="283" y="552"/>
                  </a:lnTo>
                  <a:lnTo>
                    <a:pt x="276" y="549"/>
                  </a:lnTo>
                  <a:lnTo>
                    <a:pt x="264" y="547"/>
                  </a:lnTo>
                  <a:lnTo>
                    <a:pt x="255" y="552"/>
                  </a:lnTo>
                  <a:lnTo>
                    <a:pt x="246" y="566"/>
                  </a:lnTo>
                  <a:lnTo>
                    <a:pt x="243" y="549"/>
                  </a:lnTo>
                  <a:lnTo>
                    <a:pt x="234" y="554"/>
                  </a:lnTo>
                  <a:lnTo>
                    <a:pt x="215" y="552"/>
                  </a:lnTo>
                  <a:lnTo>
                    <a:pt x="196" y="549"/>
                  </a:lnTo>
                  <a:lnTo>
                    <a:pt x="184" y="540"/>
                  </a:lnTo>
                  <a:lnTo>
                    <a:pt x="170" y="537"/>
                  </a:lnTo>
                  <a:lnTo>
                    <a:pt x="165" y="528"/>
                  </a:lnTo>
                  <a:lnTo>
                    <a:pt x="156" y="526"/>
                  </a:lnTo>
                  <a:lnTo>
                    <a:pt x="139" y="514"/>
                  </a:lnTo>
                  <a:lnTo>
                    <a:pt x="127" y="507"/>
                  </a:lnTo>
                  <a:lnTo>
                    <a:pt x="120" y="511"/>
                  </a:lnTo>
                  <a:lnTo>
                    <a:pt x="97" y="500"/>
                  </a:lnTo>
                  <a:lnTo>
                    <a:pt x="82" y="488"/>
                  </a:lnTo>
                  <a:lnTo>
                    <a:pt x="78" y="466"/>
                  </a:lnTo>
                  <a:lnTo>
                    <a:pt x="89" y="469"/>
                  </a:lnTo>
                  <a:lnTo>
                    <a:pt x="89" y="459"/>
                  </a:lnTo>
                  <a:lnTo>
                    <a:pt x="82" y="448"/>
                  </a:lnTo>
                  <a:lnTo>
                    <a:pt x="85" y="433"/>
                  </a:lnTo>
                  <a:lnTo>
                    <a:pt x="68" y="410"/>
                  </a:lnTo>
                  <a:lnTo>
                    <a:pt x="40" y="403"/>
                  </a:lnTo>
                  <a:lnTo>
                    <a:pt x="35" y="386"/>
                  </a:lnTo>
                  <a:lnTo>
                    <a:pt x="23" y="377"/>
                  </a:lnTo>
                  <a:lnTo>
                    <a:pt x="21" y="372"/>
                  </a:lnTo>
                  <a:lnTo>
                    <a:pt x="18" y="360"/>
                  </a:lnTo>
                  <a:lnTo>
                    <a:pt x="18" y="353"/>
                  </a:lnTo>
                  <a:lnTo>
                    <a:pt x="9" y="348"/>
                  </a:lnTo>
                  <a:lnTo>
                    <a:pt x="4" y="350"/>
                  </a:lnTo>
                  <a:lnTo>
                    <a:pt x="0" y="332"/>
                  </a:lnTo>
                  <a:lnTo>
                    <a:pt x="4" y="324"/>
                  </a:lnTo>
                  <a:lnTo>
                    <a:pt x="2" y="320"/>
                  </a:lnTo>
                  <a:lnTo>
                    <a:pt x="18" y="310"/>
                  </a:lnTo>
                  <a:lnTo>
                    <a:pt x="28" y="308"/>
                  </a:lnTo>
                  <a:lnTo>
                    <a:pt x="44" y="310"/>
                  </a:lnTo>
                  <a:lnTo>
                    <a:pt x="52" y="296"/>
                  </a:lnTo>
                  <a:lnTo>
                    <a:pt x="73" y="294"/>
                  </a:lnTo>
                  <a:lnTo>
                    <a:pt x="78" y="284"/>
                  </a:lnTo>
                  <a:lnTo>
                    <a:pt x="104" y="272"/>
                  </a:lnTo>
                  <a:lnTo>
                    <a:pt x="106" y="268"/>
                  </a:lnTo>
                  <a:lnTo>
                    <a:pt x="104" y="256"/>
                  </a:lnTo>
                  <a:lnTo>
                    <a:pt x="115" y="249"/>
                  </a:lnTo>
                  <a:lnTo>
                    <a:pt x="101" y="211"/>
                  </a:lnTo>
                  <a:lnTo>
                    <a:pt x="134" y="201"/>
                  </a:lnTo>
                  <a:lnTo>
                    <a:pt x="141" y="197"/>
                  </a:lnTo>
                  <a:lnTo>
                    <a:pt x="153" y="154"/>
                  </a:lnTo>
                  <a:lnTo>
                    <a:pt x="184" y="163"/>
                  </a:lnTo>
                  <a:lnTo>
                    <a:pt x="193" y="152"/>
                  </a:lnTo>
                  <a:lnTo>
                    <a:pt x="196" y="128"/>
                  </a:lnTo>
                  <a:lnTo>
                    <a:pt x="208" y="126"/>
                  </a:lnTo>
                  <a:lnTo>
                    <a:pt x="222" y="109"/>
                  </a:lnTo>
                  <a:lnTo>
                    <a:pt x="227" y="107"/>
                  </a:lnTo>
                  <a:lnTo>
                    <a:pt x="231" y="123"/>
                  </a:lnTo>
                  <a:lnTo>
                    <a:pt x="246" y="137"/>
                  </a:lnTo>
                  <a:lnTo>
                    <a:pt x="267" y="147"/>
                  </a:lnTo>
                  <a:lnTo>
                    <a:pt x="279" y="166"/>
                  </a:lnTo>
                  <a:lnTo>
                    <a:pt x="274" y="192"/>
                  </a:lnTo>
                  <a:lnTo>
                    <a:pt x="279" y="204"/>
                  </a:lnTo>
                  <a:lnTo>
                    <a:pt x="298" y="206"/>
                  </a:lnTo>
                  <a:lnTo>
                    <a:pt x="319" y="211"/>
                  </a:lnTo>
                  <a:lnTo>
                    <a:pt x="340" y="225"/>
                  </a:lnTo>
                  <a:lnTo>
                    <a:pt x="350" y="227"/>
                  </a:lnTo>
                  <a:lnTo>
                    <a:pt x="357" y="246"/>
                  </a:lnTo>
                  <a:lnTo>
                    <a:pt x="366" y="261"/>
                  </a:lnTo>
                  <a:lnTo>
                    <a:pt x="385" y="261"/>
                  </a:lnTo>
                  <a:lnTo>
                    <a:pt x="418" y="265"/>
                  </a:lnTo>
                  <a:lnTo>
                    <a:pt x="439" y="261"/>
                  </a:lnTo>
                  <a:lnTo>
                    <a:pt x="456" y="265"/>
                  </a:lnTo>
                  <a:lnTo>
                    <a:pt x="480" y="277"/>
                  </a:lnTo>
                  <a:lnTo>
                    <a:pt x="499" y="277"/>
                  </a:lnTo>
                  <a:lnTo>
                    <a:pt x="506" y="284"/>
                  </a:lnTo>
                  <a:lnTo>
                    <a:pt x="525" y="272"/>
                  </a:lnTo>
                  <a:lnTo>
                    <a:pt x="551" y="265"/>
                  </a:lnTo>
                  <a:lnTo>
                    <a:pt x="574" y="265"/>
                  </a:lnTo>
                  <a:lnTo>
                    <a:pt x="593" y="256"/>
                  </a:lnTo>
                  <a:lnTo>
                    <a:pt x="605" y="246"/>
                  </a:lnTo>
                  <a:lnTo>
                    <a:pt x="617" y="237"/>
                  </a:lnTo>
                  <a:lnTo>
                    <a:pt x="615" y="230"/>
                  </a:lnTo>
                  <a:lnTo>
                    <a:pt x="610" y="223"/>
                  </a:lnTo>
                  <a:lnTo>
                    <a:pt x="617" y="206"/>
                  </a:lnTo>
                  <a:lnTo>
                    <a:pt x="626" y="208"/>
                  </a:lnTo>
                  <a:lnTo>
                    <a:pt x="643" y="213"/>
                  </a:lnTo>
                  <a:lnTo>
                    <a:pt x="659" y="201"/>
                  </a:lnTo>
                  <a:lnTo>
                    <a:pt x="683" y="192"/>
                  </a:lnTo>
                  <a:lnTo>
                    <a:pt x="695" y="178"/>
                  </a:lnTo>
                  <a:lnTo>
                    <a:pt x="707" y="171"/>
                  </a:lnTo>
                  <a:lnTo>
                    <a:pt x="730" y="166"/>
                  </a:lnTo>
                  <a:lnTo>
                    <a:pt x="745" y="171"/>
                  </a:lnTo>
                  <a:lnTo>
                    <a:pt x="745" y="161"/>
                  </a:lnTo>
                  <a:lnTo>
                    <a:pt x="730" y="145"/>
                  </a:lnTo>
                  <a:lnTo>
                    <a:pt x="719" y="137"/>
                  </a:lnTo>
                  <a:lnTo>
                    <a:pt x="704" y="147"/>
                  </a:lnTo>
                  <a:lnTo>
                    <a:pt x="690" y="142"/>
                  </a:lnTo>
                  <a:lnTo>
                    <a:pt x="681" y="145"/>
                  </a:lnTo>
                  <a:lnTo>
                    <a:pt x="676" y="135"/>
                  </a:lnTo>
                  <a:lnTo>
                    <a:pt x="688" y="111"/>
                  </a:lnTo>
                  <a:lnTo>
                    <a:pt x="695" y="92"/>
                  </a:lnTo>
                  <a:lnTo>
                    <a:pt x="714" y="102"/>
                  </a:lnTo>
                  <a:lnTo>
                    <a:pt x="738" y="85"/>
                  </a:lnTo>
                  <a:lnTo>
                    <a:pt x="738" y="76"/>
                  </a:lnTo>
                  <a:lnTo>
                    <a:pt x="752" y="48"/>
                  </a:lnTo>
                  <a:lnTo>
                    <a:pt x="761" y="40"/>
                  </a:lnTo>
                  <a:lnTo>
                    <a:pt x="761" y="26"/>
                  </a:lnTo>
                  <a:lnTo>
                    <a:pt x="752" y="19"/>
                  </a:lnTo>
                  <a:lnTo>
                    <a:pt x="766" y="5"/>
                  </a:lnTo>
                  <a:lnTo>
                    <a:pt x="785" y="0"/>
                  </a:lnTo>
                  <a:lnTo>
                    <a:pt x="806" y="0"/>
                  </a:lnTo>
                  <a:lnTo>
                    <a:pt x="832" y="7"/>
                  </a:lnTo>
                  <a:lnTo>
                    <a:pt x="846" y="17"/>
                  </a:lnTo>
                  <a:lnTo>
                    <a:pt x="856" y="45"/>
                  </a:lnTo>
                  <a:lnTo>
                    <a:pt x="863" y="55"/>
                  </a:lnTo>
                  <a:lnTo>
                    <a:pt x="868" y="71"/>
                  </a:lnTo>
                  <a:lnTo>
                    <a:pt x="872" y="97"/>
                  </a:lnTo>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8" name="Freeform 9"/>
            <p:cNvSpPr>
              <a:spLocks/>
            </p:cNvSpPr>
            <p:nvPr/>
          </p:nvSpPr>
          <p:spPr bwMode="auto">
            <a:xfrm>
              <a:off x="7213500" y="3257892"/>
              <a:ext cx="203062" cy="429821"/>
            </a:xfrm>
            <a:custGeom>
              <a:avLst/>
              <a:gdLst>
                <a:gd name="connsiteX0" fmla="*/ 118494 w 270749"/>
                <a:gd name="connsiteY0" fmla="*/ 0 h 573095"/>
                <a:gd name="connsiteX1" fmla="*/ 141218 w 270749"/>
                <a:gd name="connsiteY1" fmla="*/ 15907 h 573095"/>
                <a:gd name="connsiteX2" fmla="*/ 173033 w 270749"/>
                <a:gd name="connsiteY2" fmla="*/ 24997 h 573095"/>
                <a:gd name="connsiteX3" fmla="*/ 168488 w 270749"/>
                <a:gd name="connsiteY3" fmla="*/ 47722 h 573095"/>
                <a:gd name="connsiteX4" fmla="*/ 184395 w 270749"/>
                <a:gd name="connsiteY4" fmla="*/ 63629 h 573095"/>
                <a:gd name="connsiteX5" fmla="*/ 220755 w 270749"/>
                <a:gd name="connsiteY5" fmla="*/ 74992 h 573095"/>
                <a:gd name="connsiteX6" fmla="*/ 208749 w 270749"/>
                <a:gd name="connsiteY6" fmla="*/ 82996 h 573095"/>
                <a:gd name="connsiteX7" fmla="*/ 213612 w 270749"/>
                <a:gd name="connsiteY7" fmla="*/ 84516 h 573095"/>
                <a:gd name="connsiteX8" fmla="*/ 165890 w 270749"/>
                <a:gd name="connsiteY8" fmla="*/ 116330 h 573095"/>
                <a:gd name="connsiteX9" fmla="*/ 140865 w 270749"/>
                <a:gd name="connsiteY9" fmla="*/ 144929 h 573095"/>
                <a:gd name="connsiteX10" fmla="*/ 136674 w 270749"/>
                <a:gd name="connsiteY10" fmla="*/ 165890 h 573095"/>
                <a:gd name="connsiteX11" fmla="*/ 161671 w 270749"/>
                <a:gd name="connsiteY11" fmla="*/ 209067 h 573095"/>
                <a:gd name="connsiteX12" fmla="*/ 195758 w 270749"/>
                <a:gd name="connsiteY12" fmla="*/ 256789 h 573095"/>
                <a:gd name="connsiteX13" fmla="*/ 232117 w 270749"/>
                <a:gd name="connsiteY13" fmla="*/ 284058 h 573095"/>
                <a:gd name="connsiteX14" fmla="*/ 254842 w 270749"/>
                <a:gd name="connsiteY14" fmla="*/ 311328 h 573095"/>
                <a:gd name="connsiteX15" fmla="*/ 270749 w 270749"/>
                <a:gd name="connsiteY15" fmla="*/ 381774 h 573095"/>
                <a:gd name="connsiteX16" fmla="*/ 263932 w 270749"/>
                <a:gd name="connsiteY16" fmla="*/ 449948 h 573095"/>
                <a:gd name="connsiteX17" fmla="*/ 257265 w 270749"/>
                <a:gd name="connsiteY17" fmla="*/ 454710 h 573095"/>
                <a:gd name="connsiteX18" fmla="*/ 256789 w 270749"/>
                <a:gd name="connsiteY18" fmla="*/ 459472 h 573095"/>
                <a:gd name="connsiteX19" fmla="*/ 224974 w 270749"/>
                <a:gd name="connsiteY19" fmla="*/ 482197 h 573095"/>
                <a:gd name="connsiteX20" fmla="*/ 188615 w 270749"/>
                <a:gd name="connsiteY20" fmla="*/ 509466 h 573095"/>
                <a:gd name="connsiteX21" fmla="*/ 154528 w 270749"/>
                <a:gd name="connsiteY21" fmla="*/ 541281 h 573095"/>
                <a:gd name="connsiteX22" fmla="*/ 106806 w 270749"/>
                <a:gd name="connsiteY22" fmla="*/ 573095 h 573095"/>
                <a:gd name="connsiteX23" fmla="*/ 95444 w 270749"/>
                <a:gd name="connsiteY23" fmla="*/ 545826 h 573095"/>
                <a:gd name="connsiteX24" fmla="*/ 106806 w 270749"/>
                <a:gd name="connsiteY24" fmla="*/ 525373 h 573095"/>
                <a:gd name="connsiteX25" fmla="*/ 79536 w 270749"/>
                <a:gd name="connsiteY25" fmla="*/ 502649 h 573095"/>
                <a:gd name="connsiteX26" fmla="*/ 91144 w 270749"/>
                <a:gd name="connsiteY26" fmla="*/ 496845 h 573095"/>
                <a:gd name="connsiteX27" fmla="*/ 86679 w 270749"/>
                <a:gd name="connsiteY27" fmla="*/ 493125 h 573095"/>
                <a:gd name="connsiteX28" fmla="*/ 118494 w 270749"/>
                <a:gd name="connsiteY28" fmla="*/ 477218 h 573095"/>
                <a:gd name="connsiteX29" fmla="*/ 144427 w 270749"/>
                <a:gd name="connsiteY29" fmla="*/ 477218 h 573095"/>
                <a:gd name="connsiteX30" fmla="*/ 134075 w 270749"/>
                <a:gd name="connsiteY30" fmla="*/ 459472 h 573095"/>
                <a:gd name="connsiteX31" fmla="*/ 144260 w 270749"/>
                <a:gd name="connsiteY31" fmla="*/ 455163 h 573095"/>
                <a:gd name="connsiteX32" fmla="*/ 141218 w 270749"/>
                <a:gd name="connsiteY32" fmla="*/ 449948 h 573095"/>
                <a:gd name="connsiteX33" fmla="*/ 193876 w 270749"/>
                <a:gd name="connsiteY33" fmla="*/ 427670 h 573095"/>
                <a:gd name="connsiteX34" fmla="*/ 197704 w 270749"/>
                <a:gd name="connsiteY34" fmla="*/ 391298 h 573095"/>
                <a:gd name="connsiteX35" fmla="*/ 193160 w 270749"/>
                <a:gd name="connsiteY35" fmla="*/ 364029 h 573095"/>
                <a:gd name="connsiteX36" fmla="*/ 197704 w 270749"/>
                <a:gd name="connsiteY36" fmla="*/ 325397 h 573095"/>
                <a:gd name="connsiteX37" fmla="*/ 188615 w 270749"/>
                <a:gd name="connsiteY37" fmla="*/ 298127 h 573095"/>
                <a:gd name="connsiteX38" fmla="*/ 161345 w 270749"/>
                <a:gd name="connsiteY38" fmla="*/ 273130 h 573095"/>
                <a:gd name="connsiteX39" fmla="*/ 138620 w 270749"/>
                <a:gd name="connsiteY39" fmla="*/ 239043 h 573095"/>
                <a:gd name="connsiteX40" fmla="*/ 106806 w 270749"/>
                <a:gd name="connsiteY40" fmla="*/ 191321 h 573095"/>
                <a:gd name="connsiteX41" fmla="*/ 63629 w 270749"/>
                <a:gd name="connsiteY41" fmla="*/ 170869 h 573095"/>
                <a:gd name="connsiteX42" fmla="*/ 72387 w 270749"/>
                <a:gd name="connsiteY42" fmla="*/ 162110 h 573095"/>
                <a:gd name="connsiteX43" fmla="*/ 70772 w 270749"/>
                <a:gd name="connsiteY43" fmla="*/ 161345 h 573095"/>
                <a:gd name="connsiteX44" fmla="*/ 82134 w 270749"/>
                <a:gd name="connsiteY44" fmla="*/ 149983 h 573095"/>
                <a:gd name="connsiteX45" fmla="*/ 93582 w 270749"/>
                <a:gd name="connsiteY45" fmla="*/ 143623 h 573095"/>
                <a:gd name="connsiteX46" fmla="*/ 79536 w 270749"/>
                <a:gd name="connsiteY46" fmla="*/ 109513 h 573095"/>
                <a:gd name="connsiteX47" fmla="*/ 36359 w 270749"/>
                <a:gd name="connsiteY47" fmla="*/ 109513 h 573095"/>
                <a:gd name="connsiteX48" fmla="*/ 20452 w 270749"/>
                <a:gd name="connsiteY48" fmla="*/ 77698 h 573095"/>
                <a:gd name="connsiteX49" fmla="*/ 0 w 270749"/>
                <a:gd name="connsiteY49" fmla="*/ 45884 h 573095"/>
                <a:gd name="connsiteX50" fmla="*/ 9775 w 270749"/>
                <a:gd name="connsiteY50" fmla="*/ 40453 h 573095"/>
                <a:gd name="connsiteX51" fmla="*/ 7143 w 270749"/>
                <a:gd name="connsiteY51" fmla="*/ 36360 h 573095"/>
                <a:gd name="connsiteX52" fmla="*/ 27595 w 270749"/>
                <a:gd name="connsiteY52" fmla="*/ 24997 h 573095"/>
                <a:gd name="connsiteX53" fmla="*/ 54865 w 270749"/>
                <a:gd name="connsiteY53" fmla="*/ 24997 h 573095"/>
                <a:gd name="connsiteX54" fmla="*/ 93497 w 270749"/>
                <a:gd name="connsiteY54" fmla="*/ 24997 h 57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70749" h="573095">
                  <a:moveTo>
                    <a:pt x="118494" y="0"/>
                  </a:moveTo>
                  <a:lnTo>
                    <a:pt x="141218" y="15907"/>
                  </a:lnTo>
                  <a:lnTo>
                    <a:pt x="173033" y="24997"/>
                  </a:lnTo>
                  <a:lnTo>
                    <a:pt x="168488" y="47722"/>
                  </a:lnTo>
                  <a:lnTo>
                    <a:pt x="184395" y="63629"/>
                  </a:lnTo>
                  <a:lnTo>
                    <a:pt x="220755" y="74992"/>
                  </a:lnTo>
                  <a:lnTo>
                    <a:pt x="208749" y="82996"/>
                  </a:lnTo>
                  <a:lnTo>
                    <a:pt x="213612" y="84516"/>
                  </a:lnTo>
                  <a:lnTo>
                    <a:pt x="165890" y="116330"/>
                  </a:lnTo>
                  <a:lnTo>
                    <a:pt x="140865" y="144929"/>
                  </a:lnTo>
                  <a:lnTo>
                    <a:pt x="136674" y="165890"/>
                  </a:lnTo>
                  <a:lnTo>
                    <a:pt x="161671" y="209067"/>
                  </a:lnTo>
                  <a:lnTo>
                    <a:pt x="195758" y="256789"/>
                  </a:lnTo>
                  <a:lnTo>
                    <a:pt x="232117" y="284058"/>
                  </a:lnTo>
                  <a:lnTo>
                    <a:pt x="254842" y="311328"/>
                  </a:lnTo>
                  <a:lnTo>
                    <a:pt x="270749" y="381774"/>
                  </a:lnTo>
                  <a:lnTo>
                    <a:pt x="263932" y="449948"/>
                  </a:lnTo>
                  <a:lnTo>
                    <a:pt x="257265" y="454710"/>
                  </a:lnTo>
                  <a:lnTo>
                    <a:pt x="256789" y="459472"/>
                  </a:lnTo>
                  <a:lnTo>
                    <a:pt x="224974" y="482197"/>
                  </a:lnTo>
                  <a:lnTo>
                    <a:pt x="188615" y="509466"/>
                  </a:lnTo>
                  <a:lnTo>
                    <a:pt x="154528" y="541281"/>
                  </a:lnTo>
                  <a:lnTo>
                    <a:pt x="106806" y="573095"/>
                  </a:lnTo>
                  <a:lnTo>
                    <a:pt x="95444" y="545826"/>
                  </a:lnTo>
                  <a:lnTo>
                    <a:pt x="106806" y="525373"/>
                  </a:lnTo>
                  <a:lnTo>
                    <a:pt x="79536" y="502649"/>
                  </a:lnTo>
                  <a:lnTo>
                    <a:pt x="91144" y="496845"/>
                  </a:lnTo>
                  <a:lnTo>
                    <a:pt x="86679" y="493125"/>
                  </a:lnTo>
                  <a:lnTo>
                    <a:pt x="118494" y="477218"/>
                  </a:lnTo>
                  <a:lnTo>
                    <a:pt x="144427" y="477218"/>
                  </a:lnTo>
                  <a:lnTo>
                    <a:pt x="134075" y="459472"/>
                  </a:lnTo>
                  <a:lnTo>
                    <a:pt x="144260" y="455163"/>
                  </a:lnTo>
                  <a:lnTo>
                    <a:pt x="141218" y="449948"/>
                  </a:lnTo>
                  <a:lnTo>
                    <a:pt x="193876" y="427670"/>
                  </a:lnTo>
                  <a:lnTo>
                    <a:pt x="197704" y="391298"/>
                  </a:lnTo>
                  <a:lnTo>
                    <a:pt x="193160" y="364029"/>
                  </a:lnTo>
                  <a:lnTo>
                    <a:pt x="197704" y="325397"/>
                  </a:lnTo>
                  <a:lnTo>
                    <a:pt x="188615" y="298127"/>
                  </a:lnTo>
                  <a:lnTo>
                    <a:pt x="161345" y="273130"/>
                  </a:lnTo>
                  <a:lnTo>
                    <a:pt x="138620" y="239043"/>
                  </a:lnTo>
                  <a:lnTo>
                    <a:pt x="106806" y="191321"/>
                  </a:lnTo>
                  <a:lnTo>
                    <a:pt x="63629" y="170869"/>
                  </a:lnTo>
                  <a:lnTo>
                    <a:pt x="72387" y="162110"/>
                  </a:lnTo>
                  <a:lnTo>
                    <a:pt x="70772" y="161345"/>
                  </a:lnTo>
                  <a:lnTo>
                    <a:pt x="82134" y="149983"/>
                  </a:lnTo>
                  <a:lnTo>
                    <a:pt x="93582" y="143623"/>
                  </a:lnTo>
                  <a:lnTo>
                    <a:pt x="79536" y="109513"/>
                  </a:lnTo>
                  <a:lnTo>
                    <a:pt x="36359" y="109513"/>
                  </a:lnTo>
                  <a:lnTo>
                    <a:pt x="20452" y="77698"/>
                  </a:lnTo>
                  <a:lnTo>
                    <a:pt x="0" y="45884"/>
                  </a:lnTo>
                  <a:lnTo>
                    <a:pt x="9775" y="40453"/>
                  </a:lnTo>
                  <a:lnTo>
                    <a:pt x="7143" y="36360"/>
                  </a:lnTo>
                  <a:lnTo>
                    <a:pt x="27595" y="24997"/>
                  </a:lnTo>
                  <a:lnTo>
                    <a:pt x="54865" y="24997"/>
                  </a:lnTo>
                  <a:lnTo>
                    <a:pt x="93497" y="2499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9" name="Freeform 10"/>
            <p:cNvSpPr>
              <a:spLocks/>
            </p:cNvSpPr>
            <p:nvPr/>
          </p:nvSpPr>
          <p:spPr bwMode="auto">
            <a:xfrm>
              <a:off x="5360955" y="2973428"/>
              <a:ext cx="17126" cy="40904"/>
            </a:xfrm>
            <a:custGeom>
              <a:avLst/>
              <a:gdLst>
                <a:gd name="connsiteX0" fmla="*/ 4545 w 22834"/>
                <a:gd name="connsiteY0" fmla="*/ 0 h 54539"/>
                <a:gd name="connsiteX1" fmla="*/ 6719 w 22834"/>
                <a:gd name="connsiteY1" fmla="*/ 1553 h 54539"/>
                <a:gd name="connsiteX2" fmla="*/ 6926 w 22834"/>
                <a:gd name="connsiteY2" fmla="*/ 0 h 54539"/>
                <a:gd name="connsiteX3" fmla="*/ 22834 w 22834"/>
                <a:gd name="connsiteY3" fmla="*/ 11362 h 54539"/>
                <a:gd name="connsiteX4" fmla="*/ 22834 w 22834"/>
                <a:gd name="connsiteY4" fmla="*/ 38632 h 54539"/>
                <a:gd name="connsiteX5" fmla="*/ 18289 w 22834"/>
                <a:gd name="connsiteY5" fmla="*/ 49994 h 54539"/>
                <a:gd name="connsiteX6" fmla="*/ 2381 w 22834"/>
                <a:gd name="connsiteY6" fmla="*/ 54539 h 54539"/>
                <a:gd name="connsiteX7" fmla="*/ 2381 w 22834"/>
                <a:gd name="connsiteY7" fmla="*/ 53859 h 54539"/>
                <a:gd name="connsiteX8" fmla="*/ 0 w 22834"/>
                <a:gd name="connsiteY8" fmla="*/ 54539 h 54539"/>
                <a:gd name="connsiteX9" fmla="*/ 0 w 22834"/>
                <a:gd name="connsiteY9" fmla="*/ 43177 h 54539"/>
                <a:gd name="connsiteX10" fmla="*/ 9090 w 22834"/>
                <a:gd name="connsiteY10" fmla="*/ 38632 h 54539"/>
                <a:gd name="connsiteX11" fmla="*/ 0 w 22834"/>
                <a:gd name="connsiteY11" fmla="*/ 34087 h 5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34" h="54539">
                  <a:moveTo>
                    <a:pt x="4545" y="0"/>
                  </a:moveTo>
                  <a:lnTo>
                    <a:pt x="6719" y="1553"/>
                  </a:lnTo>
                  <a:lnTo>
                    <a:pt x="6926" y="0"/>
                  </a:lnTo>
                  <a:lnTo>
                    <a:pt x="22834" y="11362"/>
                  </a:lnTo>
                  <a:lnTo>
                    <a:pt x="22834" y="38632"/>
                  </a:lnTo>
                  <a:lnTo>
                    <a:pt x="18289" y="49994"/>
                  </a:lnTo>
                  <a:lnTo>
                    <a:pt x="2381" y="54539"/>
                  </a:lnTo>
                  <a:lnTo>
                    <a:pt x="2381" y="53859"/>
                  </a:lnTo>
                  <a:lnTo>
                    <a:pt x="0" y="54539"/>
                  </a:lnTo>
                  <a:lnTo>
                    <a:pt x="0" y="43177"/>
                  </a:lnTo>
                  <a:lnTo>
                    <a:pt x="9090" y="38632"/>
                  </a:lnTo>
                  <a:lnTo>
                    <a:pt x="0" y="3408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0" name="Freeform 11"/>
            <p:cNvSpPr>
              <a:spLocks/>
            </p:cNvSpPr>
            <p:nvPr/>
          </p:nvSpPr>
          <p:spPr bwMode="auto">
            <a:xfrm>
              <a:off x="5359170" y="2947782"/>
              <a:ext cx="121253" cy="138296"/>
            </a:xfrm>
            <a:custGeom>
              <a:avLst/>
              <a:gdLst>
                <a:gd name="connsiteX0" fmla="*/ 138621 w 161671"/>
                <a:gd name="connsiteY0" fmla="*/ 0 h 184395"/>
                <a:gd name="connsiteX1" fmla="*/ 141471 w 161671"/>
                <a:gd name="connsiteY1" fmla="*/ 9774 h 184395"/>
                <a:gd name="connsiteX2" fmla="*/ 145764 w 161671"/>
                <a:gd name="connsiteY2" fmla="*/ 7143 h 184395"/>
                <a:gd name="connsiteX3" fmla="*/ 161671 w 161671"/>
                <a:gd name="connsiteY3" fmla="*/ 61682 h 184395"/>
                <a:gd name="connsiteX4" fmla="*/ 157126 w 161671"/>
                <a:gd name="connsiteY4" fmla="*/ 66227 h 184395"/>
                <a:gd name="connsiteX5" fmla="*/ 82135 w 161671"/>
                <a:gd name="connsiteY5" fmla="*/ 88952 h 184395"/>
                <a:gd name="connsiteX6" fmla="*/ 104227 w 161671"/>
                <a:gd name="connsiteY6" fmla="*/ 111044 h 184395"/>
                <a:gd name="connsiteX7" fmla="*/ 118494 w 161671"/>
                <a:gd name="connsiteY7" fmla="*/ 125311 h 184395"/>
                <a:gd name="connsiteX8" fmla="*/ 102587 w 161671"/>
                <a:gd name="connsiteY8" fmla="*/ 136673 h 184395"/>
                <a:gd name="connsiteX9" fmla="*/ 98042 w 161671"/>
                <a:gd name="connsiteY9" fmla="*/ 152581 h 184395"/>
                <a:gd name="connsiteX10" fmla="*/ 70772 w 161671"/>
                <a:gd name="connsiteY10" fmla="*/ 159398 h 184395"/>
                <a:gd name="connsiteX11" fmla="*/ 59410 w 161671"/>
                <a:gd name="connsiteY11" fmla="*/ 168488 h 184395"/>
                <a:gd name="connsiteX12" fmla="*/ 43503 w 161671"/>
                <a:gd name="connsiteY12" fmla="*/ 184395 h 184395"/>
                <a:gd name="connsiteX13" fmla="*/ 7143 w 161671"/>
                <a:gd name="connsiteY13" fmla="*/ 175305 h 184395"/>
                <a:gd name="connsiteX14" fmla="*/ 7143 w 161671"/>
                <a:gd name="connsiteY14" fmla="*/ 169948 h 184395"/>
                <a:gd name="connsiteX15" fmla="*/ 0 w 161671"/>
                <a:gd name="connsiteY15" fmla="*/ 168162 h 184395"/>
                <a:gd name="connsiteX16" fmla="*/ 0 w 161671"/>
                <a:gd name="connsiteY16" fmla="*/ 161345 h 184395"/>
                <a:gd name="connsiteX17" fmla="*/ 15908 w 161671"/>
                <a:gd name="connsiteY17" fmla="*/ 97716 h 184395"/>
                <a:gd name="connsiteX18" fmla="*/ 15908 w 161671"/>
                <a:gd name="connsiteY18" fmla="*/ 81809 h 184395"/>
                <a:gd name="connsiteX19" fmla="*/ 20452 w 161671"/>
                <a:gd name="connsiteY19" fmla="*/ 65902 h 184395"/>
                <a:gd name="connsiteX20" fmla="*/ 20452 w 161671"/>
                <a:gd name="connsiteY20" fmla="*/ 43177 h 184395"/>
                <a:gd name="connsiteX21" fmla="*/ 27270 w 161671"/>
                <a:gd name="connsiteY21" fmla="*/ 27270 h 184395"/>
                <a:gd name="connsiteX22" fmla="*/ 68174 w 161671"/>
                <a:gd name="connsiteY22" fmla="*/ 43177 h 18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1671" h="184395">
                  <a:moveTo>
                    <a:pt x="138621" y="0"/>
                  </a:moveTo>
                  <a:lnTo>
                    <a:pt x="141471" y="9774"/>
                  </a:lnTo>
                  <a:lnTo>
                    <a:pt x="145764" y="7143"/>
                  </a:lnTo>
                  <a:lnTo>
                    <a:pt x="161671" y="61682"/>
                  </a:lnTo>
                  <a:lnTo>
                    <a:pt x="157126" y="66227"/>
                  </a:lnTo>
                  <a:lnTo>
                    <a:pt x="82135" y="88952"/>
                  </a:lnTo>
                  <a:lnTo>
                    <a:pt x="104227" y="111044"/>
                  </a:lnTo>
                  <a:lnTo>
                    <a:pt x="118494" y="125311"/>
                  </a:lnTo>
                  <a:lnTo>
                    <a:pt x="102587" y="136673"/>
                  </a:lnTo>
                  <a:lnTo>
                    <a:pt x="98042" y="152581"/>
                  </a:lnTo>
                  <a:lnTo>
                    <a:pt x="70772" y="159398"/>
                  </a:lnTo>
                  <a:lnTo>
                    <a:pt x="59410" y="168488"/>
                  </a:lnTo>
                  <a:lnTo>
                    <a:pt x="43503" y="184395"/>
                  </a:lnTo>
                  <a:lnTo>
                    <a:pt x="7143" y="175305"/>
                  </a:lnTo>
                  <a:lnTo>
                    <a:pt x="7143" y="169948"/>
                  </a:lnTo>
                  <a:lnTo>
                    <a:pt x="0" y="168162"/>
                  </a:lnTo>
                  <a:lnTo>
                    <a:pt x="0" y="161345"/>
                  </a:lnTo>
                  <a:lnTo>
                    <a:pt x="15908" y="97716"/>
                  </a:lnTo>
                  <a:lnTo>
                    <a:pt x="15908" y="81809"/>
                  </a:lnTo>
                  <a:lnTo>
                    <a:pt x="20452" y="65902"/>
                  </a:lnTo>
                  <a:lnTo>
                    <a:pt x="20452" y="43177"/>
                  </a:lnTo>
                  <a:lnTo>
                    <a:pt x="27270" y="27270"/>
                  </a:lnTo>
                  <a:lnTo>
                    <a:pt x="68174" y="4317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1" name="Freeform 12"/>
            <p:cNvSpPr>
              <a:spLocks/>
            </p:cNvSpPr>
            <p:nvPr/>
          </p:nvSpPr>
          <p:spPr bwMode="auto">
            <a:xfrm>
              <a:off x="5366150" y="2910367"/>
              <a:ext cx="42690" cy="51293"/>
            </a:xfrm>
            <a:custGeom>
              <a:avLst/>
              <a:gdLst>
                <a:gd name="connsiteX0" fmla="*/ 31815 w 56920"/>
                <a:gd name="connsiteY0" fmla="*/ 0 h 68391"/>
                <a:gd name="connsiteX1" fmla="*/ 47722 w 56920"/>
                <a:gd name="connsiteY1" fmla="*/ 0 h 68391"/>
                <a:gd name="connsiteX2" fmla="*/ 49763 w 56920"/>
                <a:gd name="connsiteY2" fmla="*/ 4762 h 68391"/>
                <a:gd name="connsiteX3" fmla="*/ 50103 w 56920"/>
                <a:gd name="connsiteY3" fmla="*/ 4762 h 68391"/>
                <a:gd name="connsiteX4" fmla="*/ 56920 w 56920"/>
                <a:gd name="connsiteY4" fmla="*/ 20669 h 68391"/>
                <a:gd name="connsiteX5" fmla="*/ 41013 w 56920"/>
                <a:gd name="connsiteY5" fmla="*/ 36577 h 68391"/>
                <a:gd name="connsiteX6" fmla="*/ 29651 w 56920"/>
                <a:gd name="connsiteY6" fmla="*/ 57029 h 68391"/>
                <a:gd name="connsiteX7" fmla="*/ 18288 w 56920"/>
                <a:gd name="connsiteY7" fmla="*/ 63846 h 68391"/>
                <a:gd name="connsiteX8" fmla="*/ 13744 w 56920"/>
                <a:gd name="connsiteY8" fmla="*/ 68391 h 68391"/>
                <a:gd name="connsiteX9" fmla="*/ 2381 w 56920"/>
                <a:gd name="connsiteY9" fmla="*/ 68391 h 68391"/>
                <a:gd name="connsiteX10" fmla="*/ 4082 w 56920"/>
                <a:gd name="connsiteY10" fmla="*/ 63629 h 68391"/>
                <a:gd name="connsiteX11" fmla="*/ 0 w 56920"/>
                <a:gd name="connsiteY11" fmla="*/ 63629 h 68391"/>
                <a:gd name="connsiteX12" fmla="*/ 11363 w 56920"/>
                <a:gd name="connsiteY12" fmla="*/ 31815 h 6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920" h="68391">
                  <a:moveTo>
                    <a:pt x="31815" y="0"/>
                  </a:moveTo>
                  <a:lnTo>
                    <a:pt x="47722" y="0"/>
                  </a:lnTo>
                  <a:lnTo>
                    <a:pt x="49763" y="4762"/>
                  </a:lnTo>
                  <a:lnTo>
                    <a:pt x="50103" y="4762"/>
                  </a:lnTo>
                  <a:lnTo>
                    <a:pt x="56920" y="20669"/>
                  </a:lnTo>
                  <a:lnTo>
                    <a:pt x="41013" y="36577"/>
                  </a:lnTo>
                  <a:lnTo>
                    <a:pt x="29651" y="57029"/>
                  </a:lnTo>
                  <a:lnTo>
                    <a:pt x="18288" y="63846"/>
                  </a:lnTo>
                  <a:lnTo>
                    <a:pt x="13744" y="68391"/>
                  </a:lnTo>
                  <a:lnTo>
                    <a:pt x="2381" y="68391"/>
                  </a:lnTo>
                  <a:lnTo>
                    <a:pt x="4082" y="63629"/>
                  </a:lnTo>
                  <a:lnTo>
                    <a:pt x="0" y="63629"/>
                  </a:lnTo>
                  <a:lnTo>
                    <a:pt x="11363" y="3181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2" name="Freeform 13"/>
            <p:cNvSpPr>
              <a:spLocks/>
            </p:cNvSpPr>
            <p:nvPr/>
          </p:nvSpPr>
          <p:spPr bwMode="auto">
            <a:xfrm>
              <a:off x="5383194" y="2814842"/>
              <a:ext cx="180661" cy="170680"/>
            </a:xfrm>
            <a:custGeom>
              <a:avLst/>
              <a:gdLst>
                <a:gd name="connsiteX0" fmla="*/ 240881 w 240881"/>
                <a:gd name="connsiteY0" fmla="*/ 0 h 227573"/>
                <a:gd name="connsiteX1" fmla="*/ 235354 w 240881"/>
                <a:gd name="connsiteY1" fmla="*/ 8598 h 227573"/>
                <a:gd name="connsiteX2" fmla="*/ 240881 w 240881"/>
                <a:gd name="connsiteY2" fmla="*/ 7143 h 227573"/>
                <a:gd name="connsiteX3" fmla="*/ 220429 w 240881"/>
                <a:gd name="connsiteY3" fmla="*/ 38958 h 227573"/>
                <a:gd name="connsiteX4" fmla="*/ 203599 w 240881"/>
                <a:gd name="connsiteY4" fmla="*/ 49476 h 227573"/>
                <a:gd name="connsiteX5" fmla="*/ 209067 w 240881"/>
                <a:gd name="connsiteY5" fmla="*/ 74992 h 227573"/>
                <a:gd name="connsiteX6" fmla="*/ 208184 w 240881"/>
                <a:gd name="connsiteY6" fmla="*/ 78017 h 227573"/>
                <a:gd name="connsiteX7" fmla="*/ 209067 w 240881"/>
                <a:gd name="connsiteY7" fmla="*/ 82135 h 227573"/>
                <a:gd name="connsiteX8" fmla="*/ 193160 w 240881"/>
                <a:gd name="connsiteY8" fmla="*/ 136674 h 227573"/>
                <a:gd name="connsiteX9" fmla="*/ 111351 w 240881"/>
                <a:gd name="connsiteY9" fmla="*/ 184396 h 227573"/>
                <a:gd name="connsiteX10" fmla="*/ 40905 w 240881"/>
                <a:gd name="connsiteY10" fmla="*/ 227573 h 227573"/>
                <a:gd name="connsiteX11" fmla="*/ 0 w 240881"/>
                <a:gd name="connsiteY11" fmla="*/ 211666 h 227573"/>
                <a:gd name="connsiteX12" fmla="*/ 4545 w 240881"/>
                <a:gd name="connsiteY12" fmla="*/ 207121 h 227573"/>
                <a:gd name="connsiteX13" fmla="*/ 4545 w 240881"/>
                <a:gd name="connsiteY13" fmla="*/ 206290 h 227573"/>
                <a:gd name="connsiteX14" fmla="*/ 0 w 240881"/>
                <a:gd name="connsiteY14" fmla="*/ 204523 h 227573"/>
                <a:gd name="connsiteX15" fmla="*/ 4545 w 240881"/>
                <a:gd name="connsiteY15" fmla="*/ 199978 h 227573"/>
                <a:gd name="connsiteX16" fmla="*/ 4545 w 240881"/>
                <a:gd name="connsiteY16" fmla="*/ 184396 h 227573"/>
                <a:gd name="connsiteX17" fmla="*/ 4545 w 240881"/>
                <a:gd name="connsiteY17" fmla="*/ 177253 h 227573"/>
                <a:gd name="connsiteX18" fmla="*/ 9090 w 240881"/>
                <a:gd name="connsiteY18" fmla="*/ 156801 h 227573"/>
                <a:gd name="connsiteX19" fmla="*/ 29460 w 240881"/>
                <a:gd name="connsiteY19" fmla="*/ 142542 h 227573"/>
                <a:gd name="connsiteX20" fmla="*/ 24997 w 240881"/>
                <a:gd name="connsiteY20" fmla="*/ 132129 h 227573"/>
                <a:gd name="connsiteX21" fmla="*/ 9090 w 240881"/>
                <a:gd name="connsiteY21" fmla="*/ 125312 h 227573"/>
                <a:gd name="connsiteX22" fmla="*/ 9090 w 240881"/>
                <a:gd name="connsiteY22" fmla="*/ 118169 h 227573"/>
                <a:gd name="connsiteX23" fmla="*/ 9090 w 240881"/>
                <a:gd name="connsiteY23" fmla="*/ 93497 h 227573"/>
                <a:gd name="connsiteX24" fmla="*/ 9090 w 240881"/>
                <a:gd name="connsiteY24" fmla="*/ 86354 h 227573"/>
                <a:gd name="connsiteX25" fmla="*/ 15907 w 240881"/>
                <a:gd name="connsiteY25" fmla="*/ 65902 h 227573"/>
                <a:gd name="connsiteX26" fmla="*/ 24997 w 240881"/>
                <a:gd name="connsiteY26" fmla="*/ 54540 h 227573"/>
                <a:gd name="connsiteX27" fmla="*/ 36360 w 240881"/>
                <a:gd name="connsiteY27" fmla="*/ 47722 h 227573"/>
                <a:gd name="connsiteX28" fmla="*/ 36360 w 240881"/>
                <a:gd name="connsiteY28" fmla="*/ 29868 h 227573"/>
                <a:gd name="connsiteX29" fmla="*/ 36360 w 240881"/>
                <a:gd name="connsiteY29" fmla="*/ 22725 h 227573"/>
                <a:gd name="connsiteX30" fmla="*/ 47722 w 240881"/>
                <a:gd name="connsiteY30" fmla="*/ 31815 h 227573"/>
                <a:gd name="connsiteX31" fmla="*/ 90899 w 240881"/>
                <a:gd name="connsiteY31" fmla="*/ 15907 h 227573"/>
                <a:gd name="connsiteX32" fmla="*/ 111351 w 240881"/>
                <a:gd name="connsiteY32" fmla="*/ 27270 h 227573"/>
                <a:gd name="connsiteX33" fmla="*/ 138620 w 240881"/>
                <a:gd name="connsiteY33" fmla="*/ 27270 h 227573"/>
                <a:gd name="connsiteX34" fmla="*/ 181797 w 240881"/>
                <a:gd name="connsiteY34" fmla="*/ 11362 h 227573"/>
                <a:gd name="connsiteX35" fmla="*/ 197704 w 240881"/>
                <a:gd name="connsiteY35" fmla="*/ 11362 h 22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40881" h="227573">
                  <a:moveTo>
                    <a:pt x="240881" y="0"/>
                  </a:moveTo>
                  <a:lnTo>
                    <a:pt x="235354" y="8598"/>
                  </a:lnTo>
                  <a:lnTo>
                    <a:pt x="240881" y="7143"/>
                  </a:lnTo>
                  <a:lnTo>
                    <a:pt x="220429" y="38958"/>
                  </a:lnTo>
                  <a:lnTo>
                    <a:pt x="203599" y="49476"/>
                  </a:lnTo>
                  <a:lnTo>
                    <a:pt x="209067" y="74992"/>
                  </a:lnTo>
                  <a:lnTo>
                    <a:pt x="208184" y="78017"/>
                  </a:lnTo>
                  <a:lnTo>
                    <a:pt x="209067" y="82135"/>
                  </a:lnTo>
                  <a:lnTo>
                    <a:pt x="193160" y="136674"/>
                  </a:lnTo>
                  <a:lnTo>
                    <a:pt x="111351" y="184396"/>
                  </a:lnTo>
                  <a:lnTo>
                    <a:pt x="40905" y="227573"/>
                  </a:lnTo>
                  <a:lnTo>
                    <a:pt x="0" y="211666"/>
                  </a:lnTo>
                  <a:lnTo>
                    <a:pt x="4545" y="207121"/>
                  </a:lnTo>
                  <a:lnTo>
                    <a:pt x="4545" y="206290"/>
                  </a:lnTo>
                  <a:lnTo>
                    <a:pt x="0" y="204523"/>
                  </a:lnTo>
                  <a:lnTo>
                    <a:pt x="4545" y="199978"/>
                  </a:lnTo>
                  <a:lnTo>
                    <a:pt x="4545" y="184396"/>
                  </a:lnTo>
                  <a:lnTo>
                    <a:pt x="4545" y="177253"/>
                  </a:lnTo>
                  <a:lnTo>
                    <a:pt x="9090" y="156801"/>
                  </a:lnTo>
                  <a:lnTo>
                    <a:pt x="29460" y="142542"/>
                  </a:lnTo>
                  <a:lnTo>
                    <a:pt x="24997" y="132129"/>
                  </a:lnTo>
                  <a:lnTo>
                    <a:pt x="9090" y="125312"/>
                  </a:lnTo>
                  <a:lnTo>
                    <a:pt x="9090" y="118169"/>
                  </a:lnTo>
                  <a:lnTo>
                    <a:pt x="9090" y="93497"/>
                  </a:lnTo>
                  <a:lnTo>
                    <a:pt x="9090" y="86354"/>
                  </a:lnTo>
                  <a:lnTo>
                    <a:pt x="15907" y="65902"/>
                  </a:lnTo>
                  <a:lnTo>
                    <a:pt x="24997" y="54540"/>
                  </a:lnTo>
                  <a:lnTo>
                    <a:pt x="36360" y="47722"/>
                  </a:lnTo>
                  <a:lnTo>
                    <a:pt x="36360" y="29868"/>
                  </a:lnTo>
                  <a:lnTo>
                    <a:pt x="36360" y="22725"/>
                  </a:lnTo>
                  <a:lnTo>
                    <a:pt x="47722" y="31815"/>
                  </a:lnTo>
                  <a:lnTo>
                    <a:pt x="90899" y="15907"/>
                  </a:lnTo>
                  <a:lnTo>
                    <a:pt x="111351" y="27270"/>
                  </a:lnTo>
                  <a:lnTo>
                    <a:pt x="138620" y="27270"/>
                  </a:lnTo>
                  <a:lnTo>
                    <a:pt x="181797" y="11362"/>
                  </a:lnTo>
                  <a:lnTo>
                    <a:pt x="197704" y="1136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3" name="Freeform 14"/>
            <p:cNvSpPr>
              <a:spLocks/>
            </p:cNvSpPr>
            <p:nvPr/>
          </p:nvSpPr>
          <p:spPr bwMode="auto">
            <a:xfrm>
              <a:off x="5461350" y="2811434"/>
              <a:ext cx="279920" cy="276186"/>
            </a:xfrm>
            <a:custGeom>
              <a:avLst/>
              <a:gdLst>
                <a:gd name="connsiteX0" fmla="*/ 145438 w 373227"/>
                <a:gd name="connsiteY0" fmla="*/ 0 h 368248"/>
                <a:gd name="connsiteX1" fmla="*/ 188615 w 373227"/>
                <a:gd name="connsiteY1" fmla="*/ 4545 h 368248"/>
                <a:gd name="connsiteX2" fmla="*/ 189875 w 373227"/>
                <a:gd name="connsiteY2" fmla="*/ 5806 h 368248"/>
                <a:gd name="connsiteX3" fmla="*/ 200520 w 373227"/>
                <a:gd name="connsiteY3" fmla="*/ 6926 h 368248"/>
                <a:gd name="connsiteX4" fmla="*/ 210583 w 373227"/>
                <a:gd name="connsiteY4" fmla="*/ 16989 h 368248"/>
                <a:gd name="connsiteX5" fmla="*/ 220429 w 373227"/>
                <a:gd name="connsiteY5" fmla="*/ 11362 h 368248"/>
                <a:gd name="connsiteX6" fmla="*/ 223628 w 373227"/>
                <a:gd name="connsiteY6" fmla="*/ 18719 h 368248"/>
                <a:gd name="connsiteX7" fmla="*/ 232334 w 373227"/>
                <a:gd name="connsiteY7" fmla="*/ 13743 h 368248"/>
                <a:gd name="connsiteX8" fmla="*/ 255059 w 373227"/>
                <a:gd name="connsiteY8" fmla="*/ 66010 h 368248"/>
                <a:gd name="connsiteX9" fmla="*/ 280056 w 373227"/>
                <a:gd name="connsiteY9" fmla="*/ 81917 h 368248"/>
                <a:gd name="connsiteX10" fmla="*/ 280056 w 373227"/>
                <a:gd name="connsiteY10" fmla="*/ 109187 h 368248"/>
                <a:gd name="connsiteX11" fmla="*/ 264149 w 373227"/>
                <a:gd name="connsiteY11" fmla="*/ 125094 h 368248"/>
                <a:gd name="connsiteX12" fmla="*/ 255059 w 373227"/>
                <a:gd name="connsiteY12" fmla="*/ 156909 h 368248"/>
                <a:gd name="connsiteX13" fmla="*/ 280056 w 373227"/>
                <a:gd name="connsiteY13" fmla="*/ 200086 h 368248"/>
                <a:gd name="connsiteX14" fmla="*/ 323233 w 373227"/>
                <a:gd name="connsiteY14" fmla="*/ 222810 h 368248"/>
                <a:gd name="connsiteX15" fmla="*/ 345958 w 373227"/>
                <a:gd name="connsiteY15" fmla="*/ 254625 h 368248"/>
                <a:gd name="connsiteX16" fmla="*/ 341413 w 373227"/>
                <a:gd name="connsiteY16" fmla="*/ 286439 h 368248"/>
                <a:gd name="connsiteX17" fmla="*/ 350503 w 373227"/>
                <a:gd name="connsiteY17" fmla="*/ 286439 h 368248"/>
                <a:gd name="connsiteX18" fmla="*/ 350503 w 373227"/>
                <a:gd name="connsiteY18" fmla="*/ 309164 h 368248"/>
                <a:gd name="connsiteX19" fmla="*/ 373227 w 373227"/>
                <a:gd name="connsiteY19" fmla="*/ 329616 h 368248"/>
                <a:gd name="connsiteX20" fmla="*/ 350503 w 373227"/>
                <a:gd name="connsiteY20" fmla="*/ 329616 h 368248"/>
                <a:gd name="connsiteX21" fmla="*/ 323233 w 373227"/>
                <a:gd name="connsiteY21" fmla="*/ 325071 h 368248"/>
                <a:gd name="connsiteX22" fmla="*/ 298236 w 373227"/>
                <a:gd name="connsiteY22" fmla="*/ 368248 h 368248"/>
                <a:gd name="connsiteX23" fmla="*/ 232334 w 373227"/>
                <a:gd name="connsiteY23" fmla="*/ 361431 h 368248"/>
                <a:gd name="connsiteX24" fmla="*/ 230653 w 373227"/>
                <a:gd name="connsiteY24" fmla="*/ 360107 h 368248"/>
                <a:gd name="connsiteX25" fmla="*/ 220429 w 373227"/>
                <a:gd name="connsiteY25" fmla="*/ 359050 h 368248"/>
                <a:gd name="connsiteX26" fmla="*/ 113624 w 373227"/>
                <a:gd name="connsiteY26" fmla="*/ 274969 h 368248"/>
                <a:gd name="connsiteX27" fmla="*/ 59084 w 373227"/>
                <a:gd name="connsiteY27" fmla="*/ 247699 h 368248"/>
                <a:gd name="connsiteX28" fmla="*/ 15908 w 373227"/>
                <a:gd name="connsiteY28" fmla="*/ 236337 h 368248"/>
                <a:gd name="connsiteX29" fmla="*/ 0 w 373227"/>
                <a:gd name="connsiteY29" fmla="*/ 181797 h 368248"/>
                <a:gd name="connsiteX30" fmla="*/ 81809 w 373227"/>
                <a:gd name="connsiteY30" fmla="*/ 134076 h 368248"/>
                <a:gd name="connsiteX31" fmla="*/ 97716 w 373227"/>
                <a:gd name="connsiteY31" fmla="*/ 79536 h 368248"/>
                <a:gd name="connsiteX32" fmla="*/ 90899 w 373227"/>
                <a:gd name="connsiteY32" fmla="*/ 47722 h 368248"/>
                <a:gd name="connsiteX33" fmla="*/ 113624 w 373227"/>
                <a:gd name="connsiteY33" fmla="*/ 36360 h 368248"/>
                <a:gd name="connsiteX34" fmla="*/ 129531 w 373227"/>
                <a:gd name="connsiteY34" fmla="*/ 11362 h 36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73227" h="368248">
                  <a:moveTo>
                    <a:pt x="145438" y="0"/>
                  </a:moveTo>
                  <a:lnTo>
                    <a:pt x="188615" y="4545"/>
                  </a:lnTo>
                  <a:lnTo>
                    <a:pt x="189875" y="5806"/>
                  </a:lnTo>
                  <a:lnTo>
                    <a:pt x="200520" y="6926"/>
                  </a:lnTo>
                  <a:lnTo>
                    <a:pt x="210583" y="16989"/>
                  </a:lnTo>
                  <a:lnTo>
                    <a:pt x="220429" y="11362"/>
                  </a:lnTo>
                  <a:lnTo>
                    <a:pt x="223628" y="18719"/>
                  </a:lnTo>
                  <a:lnTo>
                    <a:pt x="232334" y="13743"/>
                  </a:lnTo>
                  <a:lnTo>
                    <a:pt x="255059" y="66010"/>
                  </a:lnTo>
                  <a:lnTo>
                    <a:pt x="280056" y="81917"/>
                  </a:lnTo>
                  <a:lnTo>
                    <a:pt x="280056" y="109187"/>
                  </a:lnTo>
                  <a:lnTo>
                    <a:pt x="264149" y="125094"/>
                  </a:lnTo>
                  <a:lnTo>
                    <a:pt x="255059" y="156909"/>
                  </a:lnTo>
                  <a:lnTo>
                    <a:pt x="280056" y="200086"/>
                  </a:lnTo>
                  <a:lnTo>
                    <a:pt x="323233" y="222810"/>
                  </a:lnTo>
                  <a:lnTo>
                    <a:pt x="345958" y="254625"/>
                  </a:lnTo>
                  <a:lnTo>
                    <a:pt x="341413" y="286439"/>
                  </a:lnTo>
                  <a:lnTo>
                    <a:pt x="350503" y="286439"/>
                  </a:lnTo>
                  <a:lnTo>
                    <a:pt x="350503" y="309164"/>
                  </a:lnTo>
                  <a:lnTo>
                    <a:pt x="373227" y="329616"/>
                  </a:lnTo>
                  <a:lnTo>
                    <a:pt x="350503" y="329616"/>
                  </a:lnTo>
                  <a:lnTo>
                    <a:pt x="323233" y="325071"/>
                  </a:lnTo>
                  <a:lnTo>
                    <a:pt x="298236" y="368248"/>
                  </a:lnTo>
                  <a:lnTo>
                    <a:pt x="232334" y="361431"/>
                  </a:lnTo>
                  <a:lnTo>
                    <a:pt x="230653" y="360107"/>
                  </a:lnTo>
                  <a:lnTo>
                    <a:pt x="220429" y="359050"/>
                  </a:lnTo>
                  <a:lnTo>
                    <a:pt x="113624" y="274969"/>
                  </a:lnTo>
                  <a:lnTo>
                    <a:pt x="59084" y="247699"/>
                  </a:lnTo>
                  <a:lnTo>
                    <a:pt x="15908" y="236337"/>
                  </a:lnTo>
                  <a:lnTo>
                    <a:pt x="0" y="181797"/>
                  </a:lnTo>
                  <a:lnTo>
                    <a:pt x="81809" y="134076"/>
                  </a:lnTo>
                  <a:lnTo>
                    <a:pt x="97716" y="79536"/>
                  </a:lnTo>
                  <a:lnTo>
                    <a:pt x="90899" y="47722"/>
                  </a:lnTo>
                  <a:lnTo>
                    <a:pt x="113624" y="36360"/>
                  </a:lnTo>
                  <a:lnTo>
                    <a:pt x="129531" y="1136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4" name="Freeform 15"/>
            <p:cNvSpPr>
              <a:spLocks/>
            </p:cNvSpPr>
            <p:nvPr/>
          </p:nvSpPr>
          <p:spPr bwMode="auto">
            <a:xfrm>
              <a:off x="5611333" y="2726054"/>
              <a:ext cx="539063" cy="484361"/>
            </a:xfrm>
            <a:custGeom>
              <a:avLst/>
              <a:gdLst>
                <a:gd name="connsiteX0" fmla="*/ 20452 w 718750"/>
                <a:gd name="connsiteY0" fmla="*/ 0 h 645814"/>
                <a:gd name="connsiteX1" fmla="*/ 25871 w 718750"/>
                <a:gd name="connsiteY1" fmla="*/ 14450 h 645814"/>
                <a:gd name="connsiteX2" fmla="*/ 34738 w 718750"/>
                <a:gd name="connsiteY2" fmla="*/ 9524 h 645814"/>
                <a:gd name="connsiteX3" fmla="*/ 41556 w 718750"/>
                <a:gd name="connsiteY3" fmla="*/ 27704 h 645814"/>
                <a:gd name="connsiteX4" fmla="*/ 53845 w 718750"/>
                <a:gd name="connsiteY4" fmla="*/ 39993 h 645814"/>
                <a:gd name="connsiteX5" fmla="*/ 68174 w 718750"/>
                <a:gd name="connsiteY5" fmla="*/ 43177 h 645814"/>
                <a:gd name="connsiteX6" fmla="*/ 86354 w 718750"/>
                <a:gd name="connsiteY6" fmla="*/ 43177 h 645814"/>
                <a:gd name="connsiteX7" fmla="*/ 129531 w 718750"/>
                <a:gd name="connsiteY7" fmla="*/ 11362 h 645814"/>
                <a:gd name="connsiteX8" fmla="*/ 138621 w 718750"/>
                <a:gd name="connsiteY8" fmla="*/ 6818 h 645814"/>
                <a:gd name="connsiteX9" fmla="*/ 147393 w 718750"/>
                <a:gd name="connsiteY9" fmla="*/ 19099 h 645814"/>
                <a:gd name="connsiteX10" fmla="*/ 152907 w 718750"/>
                <a:gd name="connsiteY10" fmla="*/ 16342 h 645814"/>
                <a:gd name="connsiteX11" fmla="*/ 164269 w 718750"/>
                <a:gd name="connsiteY11" fmla="*/ 32249 h 645814"/>
                <a:gd name="connsiteX12" fmla="*/ 152907 w 718750"/>
                <a:gd name="connsiteY12" fmla="*/ 52701 h 645814"/>
                <a:gd name="connsiteX13" fmla="*/ 166107 w 718750"/>
                <a:gd name="connsiteY13" fmla="*/ 65902 h 645814"/>
                <a:gd name="connsiteX14" fmla="*/ 170435 w 718750"/>
                <a:gd name="connsiteY14" fmla="*/ 65902 h 645814"/>
                <a:gd name="connsiteX15" fmla="*/ 172840 w 718750"/>
                <a:gd name="connsiteY15" fmla="*/ 72634 h 645814"/>
                <a:gd name="connsiteX16" fmla="*/ 175631 w 718750"/>
                <a:gd name="connsiteY16" fmla="*/ 75426 h 645814"/>
                <a:gd name="connsiteX17" fmla="*/ 184721 w 718750"/>
                <a:gd name="connsiteY17" fmla="*/ 75426 h 645814"/>
                <a:gd name="connsiteX18" fmla="*/ 193959 w 718750"/>
                <a:gd name="connsiteY18" fmla="*/ 101293 h 645814"/>
                <a:gd name="connsiteX19" fmla="*/ 220429 w 718750"/>
                <a:gd name="connsiteY19" fmla="*/ 109078 h 645814"/>
                <a:gd name="connsiteX20" fmla="*/ 232104 w 718750"/>
                <a:gd name="connsiteY20" fmla="*/ 117834 h 645814"/>
                <a:gd name="connsiteX21" fmla="*/ 234715 w 718750"/>
                <a:gd name="connsiteY21" fmla="*/ 118602 h 645814"/>
                <a:gd name="connsiteX22" fmla="*/ 250024 w 718750"/>
                <a:gd name="connsiteY22" fmla="*/ 130084 h 645814"/>
                <a:gd name="connsiteX23" fmla="*/ 295421 w 718750"/>
                <a:gd name="connsiteY23" fmla="*/ 140893 h 645814"/>
                <a:gd name="connsiteX24" fmla="*/ 354505 w 718750"/>
                <a:gd name="connsiteY24" fmla="*/ 129531 h 645814"/>
                <a:gd name="connsiteX25" fmla="*/ 359050 w 718750"/>
                <a:gd name="connsiteY25" fmla="*/ 120441 h 645814"/>
                <a:gd name="connsiteX26" fmla="*/ 390864 w 718750"/>
                <a:gd name="connsiteY26" fmla="*/ 109078 h 645814"/>
                <a:gd name="connsiteX27" fmla="*/ 418134 w 718750"/>
                <a:gd name="connsiteY27" fmla="*/ 81809 h 645814"/>
                <a:gd name="connsiteX28" fmla="*/ 440858 w 718750"/>
                <a:gd name="connsiteY28" fmla="*/ 81809 h 645814"/>
                <a:gd name="connsiteX29" fmla="*/ 456766 w 718750"/>
                <a:gd name="connsiteY29" fmla="*/ 77264 h 645814"/>
                <a:gd name="connsiteX30" fmla="*/ 484035 w 718750"/>
                <a:gd name="connsiteY30" fmla="*/ 81809 h 645814"/>
                <a:gd name="connsiteX31" fmla="*/ 520395 w 718750"/>
                <a:gd name="connsiteY31" fmla="*/ 102261 h 645814"/>
                <a:gd name="connsiteX32" fmla="*/ 552209 w 718750"/>
                <a:gd name="connsiteY32" fmla="*/ 109078 h 645814"/>
                <a:gd name="connsiteX33" fmla="*/ 562503 w 718750"/>
                <a:gd name="connsiteY33" fmla="*/ 117747 h 645814"/>
                <a:gd name="connsiteX34" fmla="*/ 566495 w 718750"/>
                <a:gd name="connsiteY34" fmla="*/ 118602 h 645814"/>
                <a:gd name="connsiteX35" fmla="*/ 599619 w 718750"/>
                <a:gd name="connsiteY35" fmla="*/ 146496 h 645814"/>
                <a:gd name="connsiteX36" fmla="*/ 622655 w 718750"/>
                <a:gd name="connsiteY36" fmla="*/ 152255 h 645814"/>
                <a:gd name="connsiteX37" fmla="*/ 622655 w 718750"/>
                <a:gd name="connsiteY37" fmla="*/ 158208 h 645814"/>
                <a:gd name="connsiteX38" fmla="*/ 636941 w 718750"/>
                <a:gd name="connsiteY38" fmla="*/ 161779 h 645814"/>
                <a:gd name="connsiteX39" fmla="*/ 636941 w 718750"/>
                <a:gd name="connsiteY39" fmla="*/ 198139 h 645814"/>
                <a:gd name="connsiteX40" fmla="*/ 625579 w 718750"/>
                <a:gd name="connsiteY40" fmla="*/ 252678 h 645814"/>
                <a:gd name="connsiteX41" fmla="*/ 617355 w 718750"/>
                <a:gd name="connsiteY41" fmla="*/ 281462 h 645814"/>
                <a:gd name="connsiteX42" fmla="*/ 618111 w 718750"/>
                <a:gd name="connsiteY42" fmla="*/ 281786 h 645814"/>
                <a:gd name="connsiteX43" fmla="*/ 616572 w 718750"/>
                <a:gd name="connsiteY43" fmla="*/ 284204 h 645814"/>
                <a:gd name="connsiteX44" fmla="*/ 616489 w 718750"/>
                <a:gd name="connsiteY44" fmla="*/ 284492 h 645814"/>
                <a:gd name="connsiteX45" fmla="*/ 632397 w 718750"/>
                <a:gd name="connsiteY45" fmla="*/ 291310 h 645814"/>
                <a:gd name="connsiteX46" fmla="*/ 616489 w 718750"/>
                <a:gd name="connsiteY46" fmla="*/ 316307 h 645814"/>
                <a:gd name="connsiteX47" fmla="*/ 625579 w 718750"/>
                <a:gd name="connsiteY47" fmla="*/ 350394 h 645814"/>
                <a:gd name="connsiteX48" fmla="*/ 630655 w 718750"/>
                <a:gd name="connsiteY48" fmla="*/ 369003 h 645814"/>
                <a:gd name="connsiteX49" fmla="*/ 645380 w 718750"/>
                <a:gd name="connsiteY49" fmla="*/ 372684 h 645814"/>
                <a:gd name="connsiteX50" fmla="*/ 645380 w 718750"/>
                <a:gd name="connsiteY50" fmla="*/ 378637 h 645814"/>
                <a:gd name="connsiteX51" fmla="*/ 659666 w 718750"/>
                <a:gd name="connsiteY51" fmla="*/ 382208 h 645814"/>
                <a:gd name="connsiteX52" fmla="*/ 659666 w 718750"/>
                <a:gd name="connsiteY52" fmla="*/ 414023 h 645814"/>
                <a:gd name="connsiteX53" fmla="*/ 625579 w 718750"/>
                <a:gd name="connsiteY53" fmla="*/ 452655 h 645814"/>
                <a:gd name="connsiteX54" fmla="*/ 641486 w 718750"/>
                <a:gd name="connsiteY54" fmla="*/ 473107 h 645814"/>
                <a:gd name="connsiteX55" fmla="*/ 656585 w 718750"/>
                <a:gd name="connsiteY55" fmla="*/ 495754 h 645814"/>
                <a:gd name="connsiteX56" fmla="*/ 681740 w 718750"/>
                <a:gd name="connsiteY56" fmla="*/ 506760 h 645814"/>
                <a:gd name="connsiteX57" fmla="*/ 681740 w 718750"/>
                <a:gd name="connsiteY57" fmla="*/ 510034 h 645814"/>
                <a:gd name="connsiteX58" fmla="*/ 696026 w 718750"/>
                <a:gd name="connsiteY58" fmla="*/ 516284 h 645814"/>
                <a:gd name="connsiteX59" fmla="*/ 696026 w 718750"/>
                <a:gd name="connsiteY59" fmla="*/ 549473 h 645814"/>
                <a:gd name="connsiteX60" fmla="*/ 697647 w 718750"/>
                <a:gd name="connsiteY60" fmla="*/ 549937 h 645814"/>
                <a:gd name="connsiteX61" fmla="*/ 699652 w 718750"/>
                <a:gd name="connsiteY61" fmla="*/ 555952 h 645814"/>
                <a:gd name="connsiteX62" fmla="*/ 711933 w 718750"/>
                <a:gd name="connsiteY62" fmla="*/ 559461 h 645814"/>
                <a:gd name="connsiteX63" fmla="*/ 718750 w 718750"/>
                <a:gd name="connsiteY63" fmla="*/ 579913 h 645814"/>
                <a:gd name="connsiteX64" fmla="*/ 664211 w 718750"/>
                <a:gd name="connsiteY64" fmla="*/ 602637 h 645814"/>
                <a:gd name="connsiteX65" fmla="*/ 648304 w 718750"/>
                <a:gd name="connsiteY65" fmla="*/ 645814 h 645814"/>
                <a:gd name="connsiteX66" fmla="*/ 582402 w 718750"/>
                <a:gd name="connsiteY66" fmla="*/ 634452 h 645814"/>
                <a:gd name="connsiteX67" fmla="*/ 541498 w 718750"/>
                <a:gd name="connsiteY67" fmla="*/ 629907 h 645814"/>
                <a:gd name="connsiteX68" fmla="*/ 498321 w 718750"/>
                <a:gd name="connsiteY68" fmla="*/ 623090 h 645814"/>
                <a:gd name="connsiteX69" fmla="*/ 496685 w 718750"/>
                <a:gd name="connsiteY69" fmla="*/ 615563 h 645814"/>
                <a:gd name="connsiteX70" fmla="*/ 484035 w 718750"/>
                <a:gd name="connsiteY70" fmla="*/ 613566 h 645814"/>
                <a:gd name="connsiteX71" fmla="*/ 473891 w 718750"/>
                <a:gd name="connsiteY71" fmla="*/ 566903 h 645814"/>
                <a:gd name="connsiteX72" fmla="*/ 464234 w 718750"/>
                <a:gd name="connsiteY72" fmla="*/ 564006 h 645814"/>
                <a:gd name="connsiteX73" fmla="*/ 439237 w 718750"/>
                <a:gd name="connsiteY73" fmla="*/ 570823 h 645814"/>
                <a:gd name="connsiteX74" fmla="*/ 400605 w 718750"/>
                <a:gd name="connsiteY74" fmla="*/ 591275 h 645814"/>
                <a:gd name="connsiteX75" fmla="*/ 357428 w 718750"/>
                <a:gd name="connsiteY75" fmla="*/ 575368 h 645814"/>
                <a:gd name="connsiteX76" fmla="*/ 349017 w 718750"/>
                <a:gd name="connsiteY76" fmla="*/ 568008 h 645814"/>
                <a:gd name="connsiteX77" fmla="*/ 343142 w 718750"/>
                <a:gd name="connsiteY77" fmla="*/ 565844 h 645814"/>
                <a:gd name="connsiteX78" fmla="*/ 315945 w 718750"/>
                <a:gd name="connsiteY78" fmla="*/ 542046 h 645814"/>
                <a:gd name="connsiteX79" fmla="*/ 282437 w 718750"/>
                <a:gd name="connsiteY79" fmla="*/ 532191 h 645814"/>
                <a:gd name="connsiteX80" fmla="*/ 279100 w 718750"/>
                <a:gd name="connsiteY80" fmla="*/ 525887 h 645814"/>
                <a:gd name="connsiteX81" fmla="*/ 268151 w 718750"/>
                <a:gd name="connsiteY81" fmla="*/ 522667 h 645814"/>
                <a:gd name="connsiteX82" fmla="*/ 247699 w 718750"/>
                <a:gd name="connsiteY82" fmla="*/ 484035 h 645814"/>
                <a:gd name="connsiteX83" fmla="*/ 226679 w 718750"/>
                <a:gd name="connsiteY83" fmla="*/ 438493 h 645814"/>
                <a:gd name="connsiteX84" fmla="*/ 211991 w 718750"/>
                <a:gd name="connsiteY84" fmla="*/ 445837 h 645814"/>
                <a:gd name="connsiteX85" fmla="*/ 198947 w 718750"/>
                <a:gd name="connsiteY85" fmla="*/ 435692 h 645814"/>
                <a:gd name="connsiteX86" fmla="*/ 197705 w 718750"/>
                <a:gd name="connsiteY86" fmla="*/ 436313 h 645814"/>
                <a:gd name="connsiteX87" fmla="*/ 190645 w 718750"/>
                <a:gd name="connsiteY87" fmla="*/ 430823 h 645814"/>
                <a:gd name="connsiteX88" fmla="*/ 175631 w 718750"/>
                <a:gd name="connsiteY88" fmla="*/ 445837 h 645814"/>
                <a:gd name="connsiteX89" fmla="*/ 163100 w 718750"/>
                <a:gd name="connsiteY89" fmla="*/ 434559 h 645814"/>
                <a:gd name="connsiteX90" fmla="*/ 161345 w 718750"/>
                <a:gd name="connsiteY90" fmla="*/ 436313 h 645814"/>
                <a:gd name="connsiteX91" fmla="*/ 138621 w 718750"/>
                <a:gd name="connsiteY91" fmla="*/ 415861 h 645814"/>
                <a:gd name="connsiteX92" fmla="*/ 138621 w 718750"/>
                <a:gd name="connsiteY92" fmla="*/ 393136 h 645814"/>
                <a:gd name="connsiteX93" fmla="*/ 129531 w 718750"/>
                <a:gd name="connsiteY93" fmla="*/ 393136 h 645814"/>
                <a:gd name="connsiteX94" fmla="*/ 134076 w 718750"/>
                <a:gd name="connsiteY94" fmla="*/ 361322 h 645814"/>
                <a:gd name="connsiteX95" fmla="*/ 120129 w 718750"/>
                <a:gd name="connsiteY95" fmla="*/ 333429 h 645814"/>
                <a:gd name="connsiteX96" fmla="*/ 82460 w 718750"/>
                <a:gd name="connsiteY96" fmla="*/ 316307 h 645814"/>
                <a:gd name="connsiteX97" fmla="*/ 80079 w 718750"/>
                <a:gd name="connsiteY97" fmla="*/ 312194 h 645814"/>
                <a:gd name="connsiteX98" fmla="*/ 68174 w 718750"/>
                <a:gd name="connsiteY98" fmla="*/ 306783 h 645814"/>
                <a:gd name="connsiteX99" fmla="*/ 43177 w 718750"/>
                <a:gd name="connsiteY99" fmla="*/ 263606 h 645814"/>
                <a:gd name="connsiteX100" fmla="*/ 52267 w 718750"/>
                <a:gd name="connsiteY100" fmla="*/ 227247 h 645814"/>
                <a:gd name="connsiteX101" fmla="*/ 68174 w 718750"/>
                <a:gd name="connsiteY101" fmla="*/ 211339 h 645814"/>
                <a:gd name="connsiteX102" fmla="*/ 68174 w 718750"/>
                <a:gd name="connsiteY102" fmla="*/ 189048 h 645814"/>
                <a:gd name="connsiteX103" fmla="*/ 57463 w 718750"/>
                <a:gd name="connsiteY103" fmla="*/ 182231 h 645814"/>
                <a:gd name="connsiteX104" fmla="*/ 57203 w 718750"/>
                <a:gd name="connsiteY104" fmla="*/ 181633 h 645814"/>
                <a:gd name="connsiteX105" fmla="*/ 43177 w 718750"/>
                <a:gd name="connsiteY105" fmla="*/ 172707 h 645814"/>
                <a:gd name="connsiteX106" fmla="*/ 20452 w 718750"/>
                <a:gd name="connsiteY106" fmla="*/ 120441 h 645814"/>
                <a:gd name="connsiteX107" fmla="*/ 0 w 718750"/>
                <a:gd name="connsiteY107" fmla="*/ 81809 h 645814"/>
                <a:gd name="connsiteX108" fmla="*/ 4545 w 718750"/>
                <a:gd name="connsiteY108" fmla="*/ 65902 h 645814"/>
                <a:gd name="connsiteX109" fmla="*/ 0 w 718750"/>
                <a:gd name="connsiteY109" fmla="*/ 11362 h 64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718750" h="645814">
                  <a:moveTo>
                    <a:pt x="20452" y="0"/>
                  </a:moveTo>
                  <a:lnTo>
                    <a:pt x="25871" y="14450"/>
                  </a:lnTo>
                  <a:lnTo>
                    <a:pt x="34738" y="9524"/>
                  </a:lnTo>
                  <a:lnTo>
                    <a:pt x="41556" y="27704"/>
                  </a:lnTo>
                  <a:lnTo>
                    <a:pt x="53845" y="39993"/>
                  </a:lnTo>
                  <a:lnTo>
                    <a:pt x="68174" y="43177"/>
                  </a:lnTo>
                  <a:lnTo>
                    <a:pt x="86354" y="43177"/>
                  </a:lnTo>
                  <a:lnTo>
                    <a:pt x="129531" y="11362"/>
                  </a:lnTo>
                  <a:lnTo>
                    <a:pt x="138621" y="6818"/>
                  </a:lnTo>
                  <a:lnTo>
                    <a:pt x="147393" y="19099"/>
                  </a:lnTo>
                  <a:lnTo>
                    <a:pt x="152907" y="16342"/>
                  </a:lnTo>
                  <a:lnTo>
                    <a:pt x="164269" y="32249"/>
                  </a:lnTo>
                  <a:lnTo>
                    <a:pt x="152907" y="52701"/>
                  </a:lnTo>
                  <a:lnTo>
                    <a:pt x="166107" y="65902"/>
                  </a:lnTo>
                  <a:lnTo>
                    <a:pt x="170435" y="65902"/>
                  </a:lnTo>
                  <a:lnTo>
                    <a:pt x="172840" y="72634"/>
                  </a:lnTo>
                  <a:lnTo>
                    <a:pt x="175631" y="75426"/>
                  </a:lnTo>
                  <a:lnTo>
                    <a:pt x="184721" y="75426"/>
                  </a:lnTo>
                  <a:lnTo>
                    <a:pt x="193959" y="101293"/>
                  </a:lnTo>
                  <a:lnTo>
                    <a:pt x="220429" y="109078"/>
                  </a:lnTo>
                  <a:lnTo>
                    <a:pt x="232104" y="117834"/>
                  </a:lnTo>
                  <a:lnTo>
                    <a:pt x="234715" y="118602"/>
                  </a:lnTo>
                  <a:lnTo>
                    <a:pt x="250024" y="130084"/>
                  </a:lnTo>
                  <a:lnTo>
                    <a:pt x="295421" y="140893"/>
                  </a:lnTo>
                  <a:lnTo>
                    <a:pt x="354505" y="129531"/>
                  </a:lnTo>
                  <a:lnTo>
                    <a:pt x="359050" y="120441"/>
                  </a:lnTo>
                  <a:lnTo>
                    <a:pt x="390864" y="109078"/>
                  </a:lnTo>
                  <a:lnTo>
                    <a:pt x="418134" y="81809"/>
                  </a:lnTo>
                  <a:lnTo>
                    <a:pt x="440858" y="81809"/>
                  </a:lnTo>
                  <a:lnTo>
                    <a:pt x="456766" y="77264"/>
                  </a:lnTo>
                  <a:lnTo>
                    <a:pt x="484035" y="81809"/>
                  </a:lnTo>
                  <a:lnTo>
                    <a:pt x="520395" y="102261"/>
                  </a:lnTo>
                  <a:lnTo>
                    <a:pt x="552209" y="109078"/>
                  </a:lnTo>
                  <a:lnTo>
                    <a:pt x="562503" y="117747"/>
                  </a:lnTo>
                  <a:lnTo>
                    <a:pt x="566495" y="118602"/>
                  </a:lnTo>
                  <a:lnTo>
                    <a:pt x="599619" y="146496"/>
                  </a:lnTo>
                  <a:lnTo>
                    <a:pt x="622655" y="152255"/>
                  </a:lnTo>
                  <a:lnTo>
                    <a:pt x="622655" y="158208"/>
                  </a:lnTo>
                  <a:lnTo>
                    <a:pt x="636941" y="161779"/>
                  </a:lnTo>
                  <a:lnTo>
                    <a:pt x="636941" y="198139"/>
                  </a:lnTo>
                  <a:lnTo>
                    <a:pt x="625579" y="252678"/>
                  </a:lnTo>
                  <a:lnTo>
                    <a:pt x="617355" y="281462"/>
                  </a:lnTo>
                  <a:lnTo>
                    <a:pt x="618111" y="281786"/>
                  </a:lnTo>
                  <a:lnTo>
                    <a:pt x="616572" y="284204"/>
                  </a:lnTo>
                  <a:lnTo>
                    <a:pt x="616489" y="284492"/>
                  </a:lnTo>
                  <a:lnTo>
                    <a:pt x="632397" y="291310"/>
                  </a:lnTo>
                  <a:lnTo>
                    <a:pt x="616489" y="316307"/>
                  </a:lnTo>
                  <a:lnTo>
                    <a:pt x="625579" y="350394"/>
                  </a:lnTo>
                  <a:lnTo>
                    <a:pt x="630655" y="369003"/>
                  </a:lnTo>
                  <a:lnTo>
                    <a:pt x="645380" y="372684"/>
                  </a:lnTo>
                  <a:lnTo>
                    <a:pt x="645380" y="378637"/>
                  </a:lnTo>
                  <a:lnTo>
                    <a:pt x="659666" y="382208"/>
                  </a:lnTo>
                  <a:lnTo>
                    <a:pt x="659666" y="414023"/>
                  </a:lnTo>
                  <a:lnTo>
                    <a:pt x="625579" y="452655"/>
                  </a:lnTo>
                  <a:lnTo>
                    <a:pt x="641486" y="473107"/>
                  </a:lnTo>
                  <a:lnTo>
                    <a:pt x="656585" y="495754"/>
                  </a:lnTo>
                  <a:lnTo>
                    <a:pt x="681740" y="506760"/>
                  </a:lnTo>
                  <a:lnTo>
                    <a:pt x="681740" y="510034"/>
                  </a:lnTo>
                  <a:lnTo>
                    <a:pt x="696026" y="516284"/>
                  </a:lnTo>
                  <a:lnTo>
                    <a:pt x="696026" y="549473"/>
                  </a:lnTo>
                  <a:lnTo>
                    <a:pt x="697647" y="549937"/>
                  </a:lnTo>
                  <a:lnTo>
                    <a:pt x="699652" y="555952"/>
                  </a:lnTo>
                  <a:lnTo>
                    <a:pt x="711933" y="559461"/>
                  </a:lnTo>
                  <a:lnTo>
                    <a:pt x="718750" y="579913"/>
                  </a:lnTo>
                  <a:lnTo>
                    <a:pt x="664211" y="602637"/>
                  </a:lnTo>
                  <a:lnTo>
                    <a:pt x="648304" y="645814"/>
                  </a:lnTo>
                  <a:lnTo>
                    <a:pt x="582402" y="634452"/>
                  </a:lnTo>
                  <a:lnTo>
                    <a:pt x="541498" y="629907"/>
                  </a:lnTo>
                  <a:lnTo>
                    <a:pt x="498321" y="623090"/>
                  </a:lnTo>
                  <a:lnTo>
                    <a:pt x="496685" y="615563"/>
                  </a:lnTo>
                  <a:lnTo>
                    <a:pt x="484035" y="613566"/>
                  </a:lnTo>
                  <a:lnTo>
                    <a:pt x="473891" y="566903"/>
                  </a:lnTo>
                  <a:lnTo>
                    <a:pt x="464234" y="564006"/>
                  </a:lnTo>
                  <a:lnTo>
                    <a:pt x="439237" y="570823"/>
                  </a:lnTo>
                  <a:lnTo>
                    <a:pt x="400605" y="591275"/>
                  </a:lnTo>
                  <a:lnTo>
                    <a:pt x="357428" y="575368"/>
                  </a:lnTo>
                  <a:lnTo>
                    <a:pt x="349017" y="568008"/>
                  </a:lnTo>
                  <a:lnTo>
                    <a:pt x="343142" y="565844"/>
                  </a:lnTo>
                  <a:lnTo>
                    <a:pt x="315945" y="542046"/>
                  </a:lnTo>
                  <a:lnTo>
                    <a:pt x="282437" y="532191"/>
                  </a:lnTo>
                  <a:lnTo>
                    <a:pt x="279100" y="525887"/>
                  </a:lnTo>
                  <a:lnTo>
                    <a:pt x="268151" y="522667"/>
                  </a:lnTo>
                  <a:lnTo>
                    <a:pt x="247699" y="484035"/>
                  </a:lnTo>
                  <a:lnTo>
                    <a:pt x="226679" y="438493"/>
                  </a:lnTo>
                  <a:lnTo>
                    <a:pt x="211991" y="445837"/>
                  </a:lnTo>
                  <a:lnTo>
                    <a:pt x="198947" y="435692"/>
                  </a:lnTo>
                  <a:lnTo>
                    <a:pt x="197705" y="436313"/>
                  </a:lnTo>
                  <a:lnTo>
                    <a:pt x="190645" y="430823"/>
                  </a:lnTo>
                  <a:lnTo>
                    <a:pt x="175631" y="445837"/>
                  </a:lnTo>
                  <a:lnTo>
                    <a:pt x="163100" y="434559"/>
                  </a:lnTo>
                  <a:lnTo>
                    <a:pt x="161345" y="436313"/>
                  </a:lnTo>
                  <a:lnTo>
                    <a:pt x="138621" y="415861"/>
                  </a:lnTo>
                  <a:lnTo>
                    <a:pt x="138621" y="393136"/>
                  </a:lnTo>
                  <a:lnTo>
                    <a:pt x="129531" y="393136"/>
                  </a:lnTo>
                  <a:lnTo>
                    <a:pt x="134076" y="361322"/>
                  </a:lnTo>
                  <a:lnTo>
                    <a:pt x="120129" y="333429"/>
                  </a:lnTo>
                  <a:lnTo>
                    <a:pt x="82460" y="316307"/>
                  </a:lnTo>
                  <a:lnTo>
                    <a:pt x="80079" y="312194"/>
                  </a:lnTo>
                  <a:lnTo>
                    <a:pt x="68174" y="306783"/>
                  </a:lnTo>
                  <a:lnTo>
                    <a:pt x="43177" y="263606"/>
                  </a:lnTo>
                  <a:lnTo>
                    <a:pt x="52267" y="227247"/>
                  </a:lnTo>
                  <a:lnTo>
                    <a:pt x="68174" y="211339"/>
                  </a:lnTo>
                  <a:lnTo>
                    <a:pt x="68174" y="189048"/>
                  </a:lnTo>
                  <a:lnTo>
                    <a:pt x="57463" y="182231"/>
                  </a:lnTo>
                  <a:lnTo>
                    <a:pt x="57203" y="181633"/>
                  </a:lnTo>
                  <a:lnTo>
                    <a:pt x="43177" y="172707"/>
                  </a:lnTo>
                  <a:lnTo>
                    <a:pt x="20452" y="120441"/>
                  </a:lnTo>
                  <a:lnTo>
                    <a:pt x="0" y="81809"/>
                  </a:lnTo>
                  <a:lnTo>
                    <a:pt x="4545" y="65902"/>
                  </a:lnTo>
                  <a:lnTo>
                    <a:pt x="0" y="1136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5" name="Freeform 22"/>
            <p:cNvSpPr>
              <a:spLocks noEditPoints="1"/>
            </p:cNvSpPr>
            <p:nvPr/>
          </p:nvSpPr>
          <p:spPr bwMode="auto">
            <a:xfrm>
              <a:off x="5632029" y="2654715"/>
              <a:ext cx="153392" cy="129530"/>
            </a:xfrm>
            <a:custGeom>
              <a:avLst/>
              <a:gdLst>
                <a:gd name="T0" fmla="*/ 3 w 90"/>
                <a:gd name="T1" fmla="*/ 45 h 76"/>
                <a:gd name="T2" fmla="*/ 3 w 90"/>
                <a:gd name="T3" fmla="*/ 45 h 76"/>
                <a:gd name="T4" fmla="*/ 7 w 90"/>
                <a:gd name="T5" fmla="*/ 50 h 76"/>
                <a:gd name="T6" fmla="*/ 17 w 90"/>
                <a:gd name="T7" fmla="*/ 50 h 76"/>
                <a:gd name="T8" fmla="*/ 14 w 90"/>
                <a:gd name="T9" fmla="*/ 55 h 76"/>
                <a:gd name="T10" fmla="*/ 21 w 90"/>
                <a:gd name="T11" fmla="*/ 67 h 76"/>
                <a:gd name="T12" fmla="*/ 10 w 90"/>
                <a:gd name="T13" fmla="*/ 64 h 76"/>
                <a:gd name="T14" fmla="*/ 3 w 90"/>
                <a:gd name="T15" fmla="*/ 53 h 76"/>
                <a:gd name="T16" fmla="*/ 0 w 90"/>
                <a:gd name="T17" fmla="*/ 45 h 76"/>
                <a:gd name="T18" fmla="*/ 3 w 90"/>
                <a:gd name="T19" fmla="*/ 45 h 76"/>
                <a:gd name="T20" fmla="*/ 43 w 90"/>
                <a:gd name="T21" fmla="*/ 12 h 76"/>
                <a:gd name="T22" fmla="*/ 43 w 90"/>
                <a:gd name="T23" fmla="*/ 12 h 76"/>
                <a:gd name="T24" fmla="*/ 50 w 90"/>
                <a:gd name="T25" fmla="*/ 15 h 76"/>
                <a:gd name="T26" fmla="*/ 52 w 90"/>
                <a:gd name="T27" fmla="*/ 10 h 76"/>
                <a:gd name="T28" fmla="*/ 62 w 90"/>
                <a:gd name="T29" fmla="*/ 0 h 76"/>
                <a:gd name="T30" fmla="*/ 69 w 90"/>
                <a:gd name="T31" fmla="*/ 12 h 76"/>
                <a:gd name="T32" fmla="*/ 78 w 90"/>
                <a:gd name="T33" fmla="*/ 29 h 76"/>
                <a:gd name="T34" fmla="*/ 85 w 90"/>
                <a:gd name="T35" fmla="*/ 29 h 76"/>
                <a:gd name="T36" fmla="*/ 90 w 90"/>
                <a:gd name="T37" fmla="*/ 34 h 76"/>
                <a:gd name="T38" fmla="*/ 78 w 90"/>
                <a:gd name="T39" fmla="*/ 36 h 76"/>
                <a:gd name="T40" fmla="*/ 74 w 90"/>
                <a:gd name="T41" fmla="*/ 53 h 76"/>
                <a:gd name="T42" fmla="*/ 71 w 90"/>
                <a:gd name="T43" fmla="*/ 60 h 76"/>
                <a:gd name="T44" fmla="*/ 66 w 90"/>
                <a:gd name="T45" fmla="*/ 64 h 76"/>
                <a:gd name="T46" fmla="*/ 66 w 90"/>
                <a:gd name="T47" fmla="*/ 74 h 76"/>
                <a:gd name="T48" fmla="*/ 62 w 90"/>
                <a:gd name="T49" fmla="*/ 76 h 76"/>
                <a:gd name="T50" fmla="*/ 52 w 90"/>
                <a:gd name="T51" fmla="*/ 64 h 76"/>
                <a:gd name="T52" fmla="*/ 57 w 90"/>
                <a:gd name="T53" fmla="*/ 55 h 76"/>
                <a:gd name="T54" fmla="*/ 52 w 90"/>
                <a:gd name="T55" fmla="*/ 48 h 76"/>
                <a:gd name="T56" fmla="*/ 48 w 90"/>
                <a:gd name="T57" fmla="*/ 50 h 76"/>
                <a:gd name="T58" fmla="*/ 29 w 90"/>
                <a:gd name="T59" fmla="*/ 64 h 76"/>
                <a:gd name="T60" fmla="*/ 29 w 90"/>
                <a:gd name="T61" fmla="*/ 50 h 76"/>
                <a:gd name="T62" fmla="*/ 19 w 90"/>
                <a:gd name="T63" fmla="*/ 48 h 76"/>
                <a:gd name="T64" fmla="*/ 14 w 90"/>
                <a:gd name="T65" fmla="*/ 41 h 76"/>
                <a:gd name="T66" fmla="*/ 19 w 90"/>
                <a:gd name="T67" fmla="*/ 36 h 76"/>
                <a:gd name="T68" fmla="*/ 10 w 90"/>
                <a:gd name="T69" fmla="*/ 29 h 76"/>
                <a:gd name="T70" fmla="*/ 12 w 90"/>
                <a:gd name="T71" fmla="*/ 22 h 76"/>
                <a:gd name="T72" fmla="*/ 5 w 90"/>
                <a:gd name="T73" fmla="*/ 19 h 76"/>
                <a:gd name="T74" fmla="*/ 3 w 90"/>
                <a:gd name="T75" fmla="*/ 12 h 76"/>
                <a:gd name="T76" fmla="*/ 7 w 90"/>
                <a:gd name="T77" fmla="*/ 10 h 76"/>
                <a:gd name="T78" fmla="*/ 19 w 90"/>
                <a:gd name="T79" fmla="*/ 15 h 76"/>
                <a:gd name="T80" fmla="*/ 29 w 90"/>
                <a:gd name="T81" fmla="*/ 17 h 76"/>
                <a:gd name="T82" fmla="*/ 31 w 90"/>
                <a:gd name="T83" fmla="*/ 15 h 76"/>
                <a:gd name="T84" fmla="*/ 21 w 90"/>
                <a:gd name="T85" fmla="*/ 3 h 76"/>
                <a:gd name="T86" fmla="*/ 26 w 90"/>
                <a:gd name="T87" fmla="*/ 0 h 76"/>
                <a:gd name="T88" fmla="*/ 31 w 90"/>
                <a:gd name="T89" fmla="*/ 0 h 76"/>
                <a:gd name="T90" fmla="*/ 43 w 90"/>
                <a:gd name="T91" fmla="*/ 1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 h="76">
                  <a:moveTo>
                    <a:pt x="3" y="45"/>
                  </a:moveTo>
                  <a:lnTo>
                    <a:pt x="3" y="45"/>
                  </a:lnTo>
                  <a:lnTo>
                    <a:pt x="7" y="50"/>
                  </a:lnTo>
                  <a:lnTo>
                    <a:pt x="17" y="50"/>
                  </a:lnTo>
                  <a:lnTo>
                    <a:pt x="14" y="55"/>
                  </a:lnTo>
                  <a:lnTo>
                    <a:pt x="21" y="67"/>
                  </a:lnTo>
                  <a:lnTo>
                    <a:pt x="10" y="64"/>
                  </a:lnTo>
                  <a:lnTo>
                    <a:pt x="3" y="53"/>
                  </a:lnTo>
                  <a:lnTo>
                    <a:pt x="0" y="45"/>
                  </a:lnTo>
                  <a:lnTo>
                    <a:pt x="3" y="45"/>
                  </a:lnTo>
                  <a:close/>
                  <a:moveTo>
                    <a:pt x="43" y="12"/>
                  </a:moveTo>
                  <a:lnTo>
                    <a:pt x="43" y="12"/>
                  </a:lnTo>
                  <a:lnTo>
                    <a:pt x="50" y="15"/>
                  </a:lnTo>
                  <a:lnTo>
                    <a:pt x="52" y="10"/>
                  </a:lnTo>
                  <a:lnTo>
                    <a:pt x="62" y="0"/>
                  </a:lnTo>
                  <a:lnTo>
                    <a:pt x="69" y="12"/>
                  </a:lnTo>
                  <a:lnTo>
                    <a:pt x="78" y="29"/>
                  </a:lnTo>
                  <a:lnTo>
                    <a:pt x="85" y="29"/>
                  </a:lnTo>
                  <a:lnTo>
                    <a:pt x="90" y="34"/>
                  </a:lnTo>
                  <a:lnTo>
                    <a:pt x="78" y="36"/>
                  </a:lnTo>
                  <a:lnTo>
                    <a:pt x="74" y="53"/>
                  </a:lnTo>
                  <a:lnTo>
                    <a:pt x="71" y="60"/>
                  </a:lnTo>
                  <a:lnTo>
                    <a:pt x="66" y="64"/>
                  </a:lnTo>
                  <a:lnTo>
                    <a:pt x="66" y="74"/>
                  </a:lnTo>
                  <a:lnTo>
                    <a:pt x="62" y="76"/>
                  </a:lnTo>
                  <a:lnTo>
                    <a:pt x="52" y="64"/>
                  </a:lnTo>
                  <a:lnTo>
                    <a:pt x="57" y="55"/>
                  </a:lnTo>
                  <a:lnTo>
                    <a:pt x="52" y="48"/>
                  </a:lnTo>
                  <a:lnTo>
                    <a:pt x="48" y="50"/>
                  </a:lnTo>
                  <a:lnTo>
                    <a:pt x="29" y="64"/>
                  </a:lnTo>
                  <a:lnTo>
                    <a:pt x="29" y="50"/>
                  </a:lnTo>
                  <a:lnTo>
                    <a:pt x="19" y="48"/>
                  </a:lnTo>
                  <a:lnTo>
                    <a:pt x="14" y="41"/>
                  </a:lnTo>
                  <a:lnTo>
                    <a:pt x="19" y="36"/>
                  </a:lnTo>
                  <a:lnTo>
                    <a:pt x="10" y="29"/>
                  </a:lnTo>
                  <a:lnTo>
                    <a:pt x="12" y="22"/>
                  </a:lnTo>
                  <a:lnTo>
                    <a:pt x="5" y="19"/>
                  </a:lnTo>
                  <a:lnTo>
                    <a:pt x="3" y="12"/>
                  </a:lnTo>
                  <a:lnTo>
                    <a:pt x="7" y="10"/>
                  </a:lnTo>
                  <a:lnTo>
                    <a:pt x="19" y="15"/>
                  </a:lnTo>
                  <a:lnTo>
                    <a:pt x="29" y="17"/>
                  </a:lnTo>
                  <a:lnTo>
                    <a:pt x="31" y="15"/>
                  </a:lnTo>
                  <a:lnTo>
                    <a:pt x="21" y="3"/>
                  </a:lnTo>
                  <a:lnTo>
                    <a:pt x="26" y="0"/>
                  </a:lnTo>
                  <a:lnTo>
                    <a:pt x="31" y="0"/>
                  </a:lnTo>
                  <a:lnTo>
                    <a:pt x="43" y="1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6" name="Freeform 17"/>
            <p:cNvSpPr>
              <a:spLocks/>
            </p:cNvSpPr>
            <p:nvPr/>
          </p:nvSpPr>
          <p:spPr bwMode="auto">
            <a:xfrm>
              <a:off x="5596075" y="2673381"/>
              <a:ext cx="90737" cy="93983"/>
            </a:xfrm>
            <a:custGeom>
              <a:avLst/>
              <a:gdLst>
                <a:gd name="connsiteX0" fmla="*/ 84498 w 120983"/>
                <a:gd name="connsiteY0" fmla="*/ 86354 h 125311"/>
                <a:gd name="connsiteX1" fmla="*/ 86354 w 120983"/>
                <a:gd name="connsiteY1" fmla="*/ 88952 h 125311"/>
                <a:gd name="connsiteX2" fmla="*/ 91533 w 120983"/>
                <a:gd name="connsiteY2" fmla="*/ 89988 h 125311"/>
                <a:gd name="connsiteX3" fmla="*/ 93714 w 120983"/>
                <a:gd name="connsiteY3" fmla="*/ 86354 h 125311"/>
                <a:gd name="connsiteX4" fmla="*/ 61899 w 120983"/>
                <a:gd name="connsiteY4" fmla="*/ 0 h 125311"/>
                <a:gd name="connsiteX5" fmla="*/ 70989 w 120983"/>
                <a:gd name="connsiteY5" fmla="*/ 15907 h 125311"/>
                <a:gd name="connsiteX6" fmla="*/ 82351 w 120983"/>
                <a:gd name="connsiteY6" fmla="*/ 22725 h 125311"/>
                <a:gd name="connsiteX7" fmla="*/ 77807 w 120983"/>
                <a:gd name="connsiteY7" fmla="*/ 38632 h 125311"/>
                <a:gd name="connsiteX8" fmla="*/ 98259 w 120983"/>
                <a:gd name="connsiteY8" fmla="*/ 49994 h 125311"/>
                <a:gd name="connsiteX9" fmla="*/ 86896 w 120983"/>
                <a:gd name="connsiteY9" fmla="*/ 65902 h 125311"/>
                <a:gd name="connsiteX10" fmla="*/ 98259 w 120983"/>
                <a:gd name="connsiteY10" fmla="*/ 81809 h 125311"/>
                <a:gd name="connsiteX11" fmla="*/ 120983 w 120983"/>
                <a:gd name="connsiteY11" fmla="*/ 86354 h 125311"/>
                <a:gd name="connsiteX12" fmla="*/ 120983 w 120983"/>
                <a:gd name="connsiteY12" fmla="*/ 118168 h 125311"/>
                <a:gd name="connsiteX13" fmla="*/ 109078 w 120983"/>
                <a:gd name="connsiteY13" fmla="*/ 118168 h 125311"/>
                <a:gd name="connsiteX14" fmla="*/ 109078 w 120983"/>
                <a:gd name="connsiteY14" fmla="*/ 125311 h 125311"/>
                <a:gd name="connsiteX15" fmla="*/ 90899 w 120983"/>
                <a:gd name="connsiteY15" fmla="*/ 125311 h 125311"/>
                <a:gd name="connsiteX16" fmla="*/ 74991 w 120983"/>
                <a:gd name="connsiteY16" fmla="*/ 104859 h 125311"/>
                <a:gd name="connsiteX17" fmla="*/ 81809 w 120983"/>
                <a:gd name="connsiteY17" fmla="*/ 93497 h 125311"/>
                <a:gd name="connsiteX18" fmla="*/ 65902 w 120983"/>
                <a:gd name="connsiteY18" fmla="*/ 93497 h 125311"/>
                <a:gd name="connsiteX19" fmla="*/ 54539 w 120983"/>
                <a:gd name="connsiteY19" fmla="*/ 82134 h 125311"/>
                <a:gd name="connsiteX20" fmla="*/ 43177 w 120983"/>
                <a:gd name="connsiteY20" fmla="*/ 82134 h 125311"/>
                <a:gd name="connsiteX21" fmla="*/ 31815 w 120983"/>
                <a:gd name="connsiteY21" fmla="*/ 66227 h 125311"/>
                <a:gd name="connsiteX22" fmla="*/ 0 w 120983"/>
                <a:gd name="connsiteY22" fmla="*/ 57137 h 125311"/>
                <a:gd name="connsiteX23" fmla="*/ 6818 w 120983"/>
                <a:gd name="connsiteY23" fmla="*/ 34413 h 125311"/>
                <a:gd name="connsiteX24" fmla="*/ 0 w 120983"/>
                <a:gd name="connsiteY24" fmla="*/ 18505 h 125311"/>
                <a:gd name="connsiteX25" fmla="*/ 13638 w 120983"/>
                <a:gd name="connsiteY25" fmla="*/ 15406 h 125311"/>
                <a:gd name="connsiteX26" fmla="*/ 11905 w 120983"/>
                <a:gd name="connsiteY26" fmla="*/ 11362 h 125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0983" h="125311">
                  <a:moveTo>
                    <a:pt x="84498" y="86354"/>
                  </a:moveTo>
                  <a:lnTo>
                    <a:pt x="86354" y="88952"/>
                  </a:lnTo>
                  <a:lnTo>
                    <a:pt x="91533" y="89988"/>
                  </a:lnTo>
                  <a:lnTo>
                    <a:pt x="93714" y="86354"/>
                  </a:lnTo>
                  <a:close/>
                  <a:moveTo>
                    <a:pt x="61899" y="0"/>
                  </a:moveTo>
                  <a:lnTo>
                    <a:pt x="70989" y="15907"/>
                  </a:lnTo>
                  <a:lnTo>
                    <a:pt x="82351" y="22725"/>
                  </a:lnTo>
                  <a:lnTo>
                    <a:pt x="77807" y="38632"/>
                  </a:lnTo>
                  <a:lnTo>
                    <a:pt x="98259" y="49994"/>
                  </a:lnTo>
                  <a:lnTo>
                    <a:pt x="86896" y="65902"/>
                  </a:lnTo>
                  <a:lnTo>
                    <a:pt x="98259" y="81809"/>
                  </a:lnTo>
                  <a:lnTo>
                    <a:pt x="120983" y="86354"/>
                  </a:lnTo>
                  <a:lnTo>
                    <a:pt x="120983" y="118168"/>
                  </a:lnTo>
                  <a:lnTo>
                    <a:pt x="109078" y="118168"/>
                  </a:lnTo>
                  <a:lnTo>
                    <a:pt x="109078" y="125311"/>
                  </a:lnTo>
                  <a:lnTo>
                    <a:pt x="90899" y="125311"/>
                  </a:lnTo>
                  <a:lnTo>
                    <a:pt x="74991" y="104859"/>
                  </a:lnTo>
                  <a:lnTo>
                    <a:pt x="81809" y="93497"/>
                  </a:lnTo>
                  <a:lnTo>
                    <a:pt x="65902" y="93497"/>
                  </a:lnTo>
                  <a:lnTo>
                    <a:pt x="54539" y="82134"/>
                  </a:lnTo>
                  <a:lnTo>
                    <a:pt x="43177" y="82134"/>
                  </a:lnTo>
                  <a:lnTo>
                    <a:pt x="31815" y="66227"/>
                  </a:lnTo>
                  <a:lnTo>
                    <a:pt x="0" y="57137"/>
                  </a:lnTo>
                  <a:lnTo>
                    <a:pt x="6818" y="34413"/>
                  </a:lnTo>
                  <a:lnTo>
                    <a:pt x="0" y="18505"/>
                  </a:lnTo>
                  <a:lnTo>
                    <a:pt x="13638" y="15406"/>
                  </a:lnTo>
                  <a:lnTo>
                    <a:pt x="11905" y="1136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9" name="Freeform 18"/>
            <p:cNvSpPr>
              <a:spLocks/>
            </p:cNvSpPr>
            <p:nvPr/>
          </p:nvSpPr>
          <p:spPr bwMode="auto">
            <a:xfrm>
              <a:off x="5500875" y="2588083"/>
              <a:ext cx="186370" cy="100369"/>
            </a:xfrm>
            <a:custGeom>
              <a:avLst/>
              <a:gdLst>
                <a:gd name="connsiteX0" fmla="*/ 6818 w 248493"/>
                <a:gd name="connsiteY0" fmla="*/ 0 h 133825"/>
                <a:gd name="connsiteX1" fmla="*/ 38632 w 248493"/>
                <a:gd name="connsiteY1" fmla="*/ 9090 h 133825"/>
                <a:gd name="connsiteX2" fmla="*/ 90899 w 248493"/>
                <a:gd name="connsiteY2" fmla="*/ 15907 h 133825"/>
                <a:gd name="connsiteX3" fmla="*/ 140893 w 248493"/>
                <a:gd name="connsiteY3" fmla="*/ 43177 h 133825"/>
                <a:gd name="connsiteX4" fmla="*/ 145438 w 248493"/>
                <a:gd name="connsiteY4" fmla="*/ 52267 h 133825"/>
                <a:gd name="connsiteX5" fmla="*/ 165890 w 248493"/>
                <a:gd name="connsiteY5" fmla="*/ 43177 h 133825"/>
                <a:gd name="connsiteX6" fmla="*/ 204522 w 248493"/>
                <a:gd name="connsiteY6" fmla="*/ 52267 h 133825"/>
                <a:gd name="connsiteX7" fmla="*/ 215885 w 248493"/>
                <a:gd name="connsiteY7" fmla="*/ 74991 h 133825"/>
                <a:gd name="connsiteX8" fmla="*/ 236337 w 248493"/>
                <a:gd name="connsiteY8" fmla="*/ 84081 h 133825"/>
                <a:gd name="connsiteX9" fmla="*/ 226036 w 248493"/>
                <a:gd name="connsiteY9" fmla="*/ 90262 h 133825"/>
                <a:gd name="connsiteX10" fmla="*/ 237131 w 248493"/>
                <a:gd name="connsiteY10" fmla="*/ 95193 h 133825"/>
                <a:gd name="connsiteX11" fmla="*/ 231413 w 248493"/>
                <a:gd name="connsiteY11" fmla="*/ 98624 h 133825"/>
                <a:gd name="connsiteX12" fmla="*/ 247699 w 248493"/>
                <a:gd name="connsiteY12" fmla="*/ 118168 h 133825"/>
                <a:gd name="connsiteX13" fmla="*/ 243154 w 248493"/>
                <a:gd name="connsiteY13" fmla="*/ 122713 h 133825"/>
                <a:gd name="connsiteX14" fmla="*/ 242994 w 248493"/>
                <a:gd name="connsiteY14" fmla="*/ 122681 h 133825"/>
                <a:gd name="connsiteX15" fmla="*/ 248493 w 248493"/>
                <a:gd name="connsiteY15" fmla="*/ 129280 h 133825"/>
                <a:gd name="connsiteX16" fmla="*/ 243948 w 248493"/>
                <a:gd name="connsiteY16" fmla="*/ 133825 h 133825"/>
                <a:gd name="connsiteX17" fmla="*/ 221224 w 248493"/>
                <a:gd name="connsiteY17" fmla="*/ 129280 h 133825"/>
                <a:gd name="connsiteX18" fmla="*/ 193954 w 248493"/>
                <a:gd name="connsiteY18" fmla="*/ 117918 h 133825"/>
                <a:gd name="connsiteX19" fmla="*/ 184864 w 248493"/>
                <a:gd name="connsiteY19" fmla="*/ 129280 h 133825"/>
                <a:gd name="connsiteX20" fmla="*/ 134870 w 248493"/>
                <a:gd name="connsiteY20" fmla="*/ 133825 h 133825"/>
                <a:gd name="connsiteX21" fmla="*/ 98510 w 248493"/>
                <a:gd name="connsiteY21" fmla="*/ 113373 h 133825"/>
                <a:gd name="connsiteX22" fmla="*/ 59878 w 248493"/>
                <a:gd name="connsiteY22" fmla="*/ 113373 h 133825"/>
                <a:gd name="connsiteX23" fmla="*/ 63212 w 248493"/>
                <a:gd name="connsiteY23" fmla="*/ 102261 h 133825"/>
                <a:gd name="connsiteX24" fmla="*/ 59084 w 248493"/>
                <a:gd name="connsiteY24" fmla="*/ 102261 h 133825"/>
                <a:gd name="connsiteX25" fmla="*/ 64452 w 248493"/>
                <a:gd name="connsiteY25" fmla="*/ 84367 h 133825"/>
                <a:gd name="connsiteX26" fmla="*/ 55333 w 248493"/>
                <a:gd name="connsiteY26" fmla="*/ 58834 h 133825"/>
                <a:gd name="connsiteX27" fmla="*/ 39426 w 248493"/>
                <a:gd name="connsiteY27" fmla="*/ 36109 h 133825"/>
                <a:gd name="connsiteX28" fmla="*/ 16702 w 248493"/>
                <a:gd name="connsiteY28" fmla="*/ 31564 h 133825"/>
                <a:gd name="connsiteX29" fmla="*/ 794 w 248493"/>
                <a:gd name="connsiteY29" fmla="*/ 20202 h 133825"/>
                <a:gd name="connsiteX30" fmla="*/ 5944 w 248493"/>
                <a:gd name="connsiteY30" fmla="*/ 13336 h 133825"/>
                <a:gd name="connsiteX31" fmla="*/ 0 w 248493"/>
                <a:gd name="connsiteY31" fmla="*/ 9090 h 13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8493" h="133825">
                  <a:moveTo>
                    <a:pt x="6818" y="0"/>
                  </a:moveTo>
                  <a:lnTo>
                    <a:pt x="38632" y="9090"/>
                  </a:lnTo>
                  <a:lnTo>
                    <a:pt x="90899" y="15907"/>
                  </a:lnTo>
                  <a:lnTo>
                    <a:pt x="140893" y="43177"/>
                  </a:lnTo>
                  <a:lnTo>
                    <a:pt x="145438" y="52267"/>
                  </a:lnTo>
                  <a:lnTo>
                    <a:pt x="165890" y="43177"/>
                  </a:lnTo>
                  <a:lnTo>
                    <a:pt x="204522" y="52267"/>
                  </a:lnTo>
                  <a:lnTo>
                    <a:pt x="215885" y="74991"/>
                  </a:lnTo>
                  <a:lnTo>
                    <a:pt x="236337" y="84081"/>
                  </a:lnTo>
                  <a:lnTo>
                    <a:pt x="226036" y="90262"/>
                  </a:lnTo>
                  <a:lnTo>
                    <a:pt x="237131" y="95193"/>
                  </a:lnTo>
                  <a:lnTo>
                    <a:pt x="231413" y="98624"/>
                  </a:lnTo>
                  <a:lnTo>
                    <a:pt x="247699" y="118168"/>
                  </a:lnTo>
                  <a:lnTo>
                    <a:pt x="243154" y="122713"/>
                  </a:lnTo>
                  <a:lnTo>
                    <a:pt x="242994" y="122681"/>
                  </a:lnTo>
                  <a:lnTo>
                    <a:pt x="248493" y="129280"/>
                  </a:lnTo>
                  <a:lnTo>
                    <a:pt x="243948" y="133825"/>
                  </a:lnTo>
                  <a:lnTo>
                    <a:pt x="221224" y="129280"/>
                  </a:lnTo>
                  <a:lnTo>
                    <a:pt x="193954" y="117918"/>
                  </a:lnTo>
                  <a:lnTo>
                    <a:pt x="184864" y="129280"/>
                  </a:lnTo>
                  <a:lnTo>
                    <a:pt x="134870" y="133825"/>
                  </a:lnTo>
                  <a:lnTo>
                    <a:pt x="98510" y="113373"/>
                  </a:lnTo>
                  <a:lnTo>
                    <a:pt x="59878" y="113373"/>
                  </a:lnTo>
                  <a:lnTo>
                    <a:pt x="63212" y="102261"/>
                  </a:lnTo>
                  <a:lnTo>
                    <a:pt x="59084" y="102261"/>
                  </a:lnTo>
                  <a:lnTo>
                    <a:pt x="64452" y="84367"/>
                  </a:lnTo>
                  <a:lnTo>
                    <a:pt x="55333" y="58834"/>
                  </a:lnTo>
                  <a:lnTo>
                    <a:pt x="39426" y="36109"/>
                  </a:lnTo>
                  <a:lnTo>
                    <a:pt x="16702" y="31564"/>
                  </a:lnTo>
                  <a:lnTo>
                    <a:pt x="794" y="20202"/>
                  </a:lnTo>
                  <a:lnTo>
                    <a:pt x="5944" y="13336"/>
                  </a:lnTo>
                  <a:lnTo>
                    <a:pt x="0" y="909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3" name="Freeform 19"/>
            <p:cNvSpPr>
              <a:spLocks/>
            </p:cNvSpPr>
            <p:nvPr/>
          </p:nvSpPr>
          <p:spPr bwMode="auto">
            <a:xfrm>
              <a:off x="5846777" y="2620465"/>
              <a:ext cx="386888" cy="269695"/>
            </a:xfrm>
            <a:custGeom>
              <a:avLst/>
              <a:gdLst>
                <a:gd name="connsiteX0" fmla="*/ 40905 w 515850"/>
                <a:gd name="connsiteY0" fmla="*/ 31815 h 359593"/>
                <a:gd name="connsiteX1" fmla="*/ 15908 w 515850"/>
                <a:gd name="connsiteY1" fmla="*/ 40905 h 359593"/>
                <a:gd name="connsiteX2" fmla="*/ 15204 w 515850"/>
                <a:gd name="connsiteY2" fmla="*/ 44423 h 359593"/>
                <a:gd name="connsiteX3" fmla="*/ 15908 w 515850"/>
                <a:gd name="connsiteY3" fmla="*/ 43720 h 359593"/>
                <a:gd name="connsiteX4" fmla="*/ 42414 w 515850"/>
                <a:gd name="connsiteY4" fmla="*/ 35436 h 359593"/>
                <a:gd name="connsiteX5" fmla="*/ 224974 w 515850"/>
                <a:gd name="connsiteY5" fmla="*/ 0 h 359593"/>
                <a:gd name="connsiteX6" fmla="*/ 272696 w 515850"/>
                <a:gd name="connsiteY6" fmla="*/ 24997 h 359593"/>
                <a:gd name="connsiteX7" fmla="*/ 279514 w 515850"/>
                <a:gd name="connsiteY7" fmla="*/ 63629 h 359593"/>
                <a:gd name="connsiteX8" fmla="*/ 288604 w 515850"/>
                <a:gd name="connsiteY8" fmla="*/ 74992 h 359593"/>
                <a:gd name="connsiteX9" fmla="*/ 331780 w 515850"/>
                <a:gd name="connsiteY9" fmla="*/ 68174 h 359593"/>
                <a:gd name="connsiteX10" fmla="*/ 343143 w 515850"/>
                <a:gd name="connsiteY10" fmla="*/ 79537 h 359593"/>
                <a:gd name="connsiteX11" fmla="*/ 363595 w 515850"/>
                <a:gd name="connsiteY11" fmla="*/ 127258 h 359593"/>
                <a:gd name="connsiteX12" fmla="*/ 402227 w 515850"/>
                <a:gd name="connsiteY12" fmla="*/ 161346 h 359593"/>
                <a:gd name="connsiteX13" fmla="*/ 429496 w 515850"/>
                <a:gd name="connsiteY13" fmla="*/ 181798 h 359593"/>
                <a:gd name="connsiteX14" fmla="*/ 465856 w 515850"/>
                <a:gd name="connsiteY14" fmla="*/ 209067 h 359593"/>
                <a:gd name="connsiteX15" fmla="*/ 515850 w 515850"/>
                <a:gd name="connsiteY15" fmla="*/ 224975 h 359593"/>
                <a:gd name="connsiteX16" fmla="*/ 515850 w 515850"/>
                <a:gd name="connsiteY16" fmla="*/ 236880 h 359593"/>
                <a:gd name="connsiteX17" fmla="*/ 515850 w 515850"/>
                <a:gd name="connsiteY17" fmla="*/ 252244 h 359593"/>
                <a:gd name="connsiteX18" fmla="*/ 515850 w 515850"/>
                <a:gd name="connsiteY18" fmla="*/ 264149 h 359593"/>
                <a:gd name="connsiteX19" fmla="*/ 504488 w 515850"/>
                <a:gd name="connsiteY19" fmla="*/ 264149 h 359593"/>
                <a:gd name="connsiteX20" fmla="*/ 488581 w 515850"/>
                <a:gd name="connsiteY20" fmla="*/ 252787 h 359593"/>
                <a:gd name="connsiteX21" fmla="*/ 481763 w 515850"/>
                <a:gd name="connsiteY21" fmla="*/ 268694 h 359593"/>
                <a:gd name="connsiteX22" fmla="*/ 449949 w 515850"/>
                <a:gd name="connsiteY22" fmla="*/ 275512 h 359593"/>
                <a:gd name="connsiteX23" fmla="*/ 440859 w 515850"/>
                <a:gd name="connsiteY23" fmla="*/ 311871 h 359593"/>
                <a:gd name="connsiteX24" fmla="*/ 422679 w 515850"/>
                <a:gd name="connsiteY24" fmla="*/ 327779 h 359593"/>
                <a:gd name="connsiteX25" fmla="*/ 390865 w 515850"/>
                <a:gd name="connsiteY25" fmla="*/ 334596 h 359593"/>
                <a:gd name="connsiteX26" fmla="*/ 386320 w 515850"/>
                <a:gd name="connsiteY26" fmla="*/ 355048 h 359593"/>
                <a:gd name="connsiteX27" fmla="*/ 354505 w 515850"/>
                <a:gd name="connsiteY27" fmla="*/ 359593 h 359593"/>
                <a:gd name="connsiteX28" fmla="*/ 315873 w 515850"/>
                <a:gd name="connsiteY28" fmla="*/ 343686 h 359593"/>
                <a:gd name="connsiteX29" fmla="*/ 315873 w 515850"/>
                <a:gd name="connsiteY29" fmla="*/ 331781 h 359593"/>
                <a:gd name="connsiteX30" fmla="*/ 315873 w 515850"/>
                <a:gd name="connsiteY30" fmla="*/ 307326 h 359593"/>
                <a:gd name="connsiteX31" fmla="*/ 288604 w 515850"/>
                <a:gd name="connsiteY31" fmla="*/ 300509 h 359593"/>
                <a:gd name="connsiteX32" fmla="*/ 245427 w 515850"/>
                <a:gd name="connsiteY32" fmla="*/ 264149 h 359593"/>
                <a:gd name="connsiteX33" fmla="*/ 213612 w 515850"/>
                <a:gd name="connsiteY33" fmla="*/ 257332 h 359593"/>
                <a:gd name="connsiteX34" fmla="*/ 177253 w 515850"/>
                <a:gd name="connsiteY34" fmla="*/ 236880 h 359593"/>
                <a:gd name="connsiteX35" fmla="*/ 149983 w 515850"/>
                <a:gd name="connsiteY35" fmla="*/ 232335 h 359593"/>
                <a:gd name="connsiteX36" fmla="*/ 134076 w 515850"/>
                <a:gd name="connsiteY36" fmla="*/ 236880 h 359593"/>
                <a:gd name="connsiteX37" fmla="*/ 111351 w 515850"/>
                <a:gd name="connsiteY37" fmla="*/ 236880 h 359593"/>
                <a:gd name="connsiteX38" fmla="*/ 84082 w 515850"/>
                <a:gd name="connsiteY38" fmla="*/ 264149 h 359593"/>
                <a:gd name="connsiteX39" fmla="*/ 52267 w 515850"/>
                <a:gd name="connsiteY39" fmla="*/ 275512 h 359593"/>
                <a:gd name="connsiteX40" fmla="*/ 40905 w 515850"/>
                <a:gd name="connsiteY40" fmla="*/ 241425 h 359593"/>
                <a:gd name="connsiteX41" fmla="*/ 42095 w 515850"/>
                <a:gd name="connsiteY41" fmla="*/ 233091 h 359593"/>
                <a:gd name="connsiteX42" fmla="*/ 40905 w 515850"/>
                <a:gd name="connsiteY42" fmla="*/ 229520 h 359593"/>
                <a:gd name="connsiteX43" fmla="*/ 46152 w 515850"/>
                <a:gd name="connsiteY43" fmla="*/ 192787 h 359593"/>
                <a:gd name="connsiteX44" fmla="*/ 20452 w 515850"/>
                <a:gd name="connsiteY44" fmla="*/ 177795 h 359593"/>
                <a:gd name="connsiteX45" fmla="*/ 23971 w 515850"/>
                <a:gd name="connsiteY45" fmla="*/ 167943 h 359593"/>
                <a:gd name="connsiteX46" fmla="*/ 20452 w 515850"/>
                <a:gd name="connsiteY46" fmla="*/ 165890 h 359593"/>
                <a:gd name="connsiteX47" fmla="*/ 27911 w 515850"/>
                <a:gd name="connsiteY47" fmla="*/ 145005 h 359593"/>
                <a:gd name="connsiteX48" fmla="*/ 4545 w 515850"/>
                <a:gd name="connsiteY48" fmla="*/ 139163 h 359593"/>
                <a:gd name="connsiteX49" fmla="*/ 7996 w 515850"/>
                <a:gd name="connsiteY49" fmla="*/ 128121 h 359593"/>
                <a:gd name="connsiteX50" fmla="*/ 4545 w 515850"/>
                <a:gd name="connsiteY50" fmla="*/ 127258 h 359593"/>
                <a:gd name="connsiteX51" fmla="*/ 15908 w 515850"/>
                <a:gd name="connsiteY51" fmla="*/ 90899 h 359593"/>
                <a:gd name="connsiteX52" fmla="*/ 47722 w 515850"/>
                <a:gd name="connsiteY52" fmla="*/ 102261 h 359593"/>
                <a:gd name="connsiteX53" fmla="*/ 71537 w 515850"/>
                <a:gd name="connsiteY53" fmla="*/ 88653 h 359593"/>
                <a:gd name="connsiteX54" fmla="*/ 52267 w 515850"/>
                <a:gd name="connsiteY54" fmla="*/ 70989 h 359593"/>
                <a:gd name="connsiteX55" fmla="*/ 40905 w 515850"/>
                <a:gd name="connsiteY55" fmla="*/ 43720 h 359593"/>
                <a:gd name="connsiteX56" fmla="*/ 15908 w 515850"/>
                <a:gd name="connsiteY56" fmla="*/ 52810 h 359593"/>
                <a:gd name="connsiteX57" fmla="*/ 9090 w 515850"/>
                <a:gd name="connsiteY57" fmla="*/ 86897 h 359593"/>
                <a:gd name="connsiteX58" fmla="*/ 0 w 515850"/>
                <a:gd name="connsiteY58" fmla="*/ 59627 h 359593"/>
                <a:gd name="connsiteX59" fmla="*/ 2977 w 515850"/>
                <a:gd name="connsiteY59" fmla="*/ 56651 h 359593"/>
                <a:gd name="connsiteX60" fmla="*/ 0 w 515850"/>
                <a:gd name="connsiteY60" fmla="*/ 47722 h 359593"/>
                <a:gd name="connsiteX61" fmla="*/ 15908 w 515850"/>
                <a:gd name="connsiteY61" fmla="*/ 31815 h 359593"/>
                <a:gd name="connsiteX62" fmla="*/ 52267 w 515850"/>
                <a:gd name="connsiteY62" fmla="*/ 20452 h 359593"/>
                <a:gd name="connsiteX63" fmla="*/ 79537 w 515850"/>
                <a:gd name="connsiteY63" fmla="*/ 31815 h 359593"/>
                <a:gd name="connsiteX64" fmla="*/ 106806 w 515850"/>
                <a:gd name="connsiteY64" fmla="*/ 68174 h 359593"/>
                <a:gd name="connsiteX65" fmla="*/ 122713 w 515850"/>
                <a:gd name="connsiteY65" fmla="*/ 68174 h 359593"/>
                <a:gd name="connsiteX66" fmla="*/ 166467 w 515850"/>
                <a:gd name="connsiteY66" fmla="*/ 68174 h 359593"/>
                <a:gd name="connsiteX67" fmla="*/ 161345 w 515850"/>
                <a:gd name="connsiteY67" fmla="*/ 52810 h 359593"/>
                <a:gd name="connsiteX68" fmla="*/ 164747 w 515850"/>
                <a:gd name="connsiteY68" fmla="*/ 51109 h 359593"/>
                <a:gd name="connsiteX69" fmla="*/ 161345 w 515850"/>
                <a:gd name="connsiteY69" fmla="*/ 40905 h 359593"/>
                <a:gd name="connsiteX70" fmla="*/ 193160 w 515850"/>
                <a:gd name="connsiteY70" fmla="*/ 24997 h 359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15850" h="359593">
                  <a:moveTo>
                    <a:pt x="40905" y="31815"/>
                  </a:moveTo>
                  <a:lnTo>
                    <a:pt x="15908" y="40905"/>
                  </a:lnTo>
                  <a:lnTo>
                    <a:pt x="15204" y="44423"/>
                  </a:lnTo>
                  <a:lnTo>
                    <a:pt x="15908" y="43720"/>
                  </a:lnTo>
                  <a:lnTo>
                    <a:pt x="42414" y="35436"/>
                  </a:lnTo>
                  <a:close/>
                  <a:moveTo>
                    <a:pt x="224974" y="0"/>
                  </a:moveTo>
                  <a:lnTo>
                    <a:pt x="272696" y="24997"/>
                  </a:lnTo>
                  <a:lnTo>
                    <a:pt x="279514" y="63629"/>
                  </a:lnTo>
                  <a:lnTo>
                    <a:pt x="288604" y="74992"/>
                  </a:lnTo>
                  <a:lnTo>
                    <a:pt x="331780" y="68174"/>
                  </a:lnTo>
                  <a:lnTo>
                    <a:pt x="343143" y="79537"/>
                  </a:lnTo>
                  <a:lnTo>
                    <a:pt x="363595" y="127258"/>
                  </a:lnTo>
                  <a:lnTo>
                    <a:pt x="402227" y="161346"/>
                  </a:lnTo>
                  <a:lnTo>
                    <a:pt x="429496" y="181798"/>
                  </a:lnTo>
                  <a:lnTo>
                    <a:pt x="465856" y="209067"/>
                  </a:lnTo>
                  <a:lnTo>
                    <a:pt x="515850" y="224975"/>
                  </a:lnTo>
                  <a:lnTo>
                    <a:pt x="515850" y="236880"/>
                  </a:lnTo>
                  <a:lnTo>
                    <a:pt x="515850" y="252244"/>
                  </a:lnTo>
                  <a:lnTo>
                    <a:pt x="515850" y="264149"/>
                  </a:lnTo>
                  <a:lnTo>
                    <a:pt x="504488" y="264149"/>
                  </a:lnTo>
                  <a:lnTo>
                    <a:pt x="488581" y="252787"/>
                  </a:lnTo>
                  <a:lnTo>
                    <a:pt x="481763" y="268694"/>
                  </a:lnTo>
                  <a:lnTo>
                    <a:pt x="449949" y="275512"/>
                  </a:lnTo>
                  <a:lnTo>
                    <a:pt x="440859" y="311871"/>
                  </a:lnTo>
                  <a:lnTo>
                    <a:pt x="422679" y="327779"/>
                  </a:lnTo>
                  <a:lnTo>
                    <a:pt x="390865" y="334596"/>
                  </a:lnTo>
                  <a:lnTo>
                    <a:pt x="386320" y="355048"/>
                  </a:lnTo>
                  <a:lnTo>
                    <a:pt x="354505" y="359593"/>
                  </a:lnTo>
                  <a:lnTo>
                    <a:pt x="315873" y="343686"/>
                  </a:lnTo>
                  <a:lnTo>
                    <a:pt x="315873" y="331781"/>
                  </a:lnTo>
                  <a:lnTo>
                    <a:pt x="315873" y="307326"/>
                  </a:lnTo>
                  <a:lnTo>
                    <a:pt x="288604" y="300509"/>
                  </a:lnTo>
                  <a:lnTo>
                    <a:pt x="245427" y="264149"/>
                  </a:lnTo>
                  <a:lnTo>
                    <a:pt x="213612" y="257332"/>
                  </a:lnTo>
                  <a:lnTo>
                    <a:pt x="177253" y="236880"/>
                  </a:lnTo>
                  <a:lnTo>
                    <a:pt x="149983" y="232335"/>
                  </a:lnTo>
                  <a:lnTo>
                    <a:pt x="134076" y="236880"/>
                  </a:lnTo>
                  <a:lnTo>
                    <a:pt x="111351" y="236880"/>
                  </a:lnTo>
                  <a:lnTo>
                    <a:pt x="84082" y="264149"/>
                  </a:lnTo>
                  <a:lnTo>
                    <a:pt x="52267" y="275512"/>
                  </a:lnTo>
                  <a:lnTo>
                    <a:pt x="40905" y="241425"/>
                  </a:lnTo>
                  <a:lnTo>
                    <a:pt x="42095" y="233091"/>
                  </a:lnTo>
                  <a:lnTo>
                    <a:pt x="40905" y="229520"/>
                  </a:lnTo>
                  <a:lnTo>
                    <a:pt x="46152" y="192787"/>
                  </a:lnTo>
                  <a:lnTo>
                    <a:pt x="20452" y="177795"/>
                  </a:lnTo>
                  <a:lnTo>
                    <a:pt x="23971" y="167943"/>
                  </a:lnTo>
                  <a:lnTo>
                    <a:pt x="20452" y="165890"/>
                  </a:lnTo>
                  <a:lnTo>
                    <a:pt x="27911" y="145005"/>
                  </a:lnTo>
                  <a:lnTo>
                    <a:pt x="4545" y="139163"/>
                  </a:lnTo>
                  <a:lnTo>
                    <a:pt x="7996" y="128121"/>
                  </a:lnTo>
                  <a:lnTo>
                    <a:pt x="4545" y="127258"/>
                  </a:lnTo>
                  <a:lnTo>
                    <a:pt x="15908" y="90899"/>
                  </a:lnTo>
                  <a:lnTo>
                    <a:pt x="47722" y="102261"/>
                  </a:lnTo>
                  <a:lnTo>
                    <a:pt x="71537" y="88653"/>
                  </a:lnTo>
                  <a:lnTo>
                    <a:pt x="52267" y="70989"/>
                  </a:lnTo>
                  <a:lnTo>
                    <a:pt x="40905" y="43720"/>
                  </a:lnTo>
                  <a:lnTo>
                    <a:pt x="15908" y="52810"/>
                  </a:lnTo>
                  <a:lnTo>
                    <a:pt x="9090" y="86897"/>
                  </a:lnTo>
                  <a:lnTo>
                    <a:pt x="0" y="59627"/>
                  </a:lnTo>
                  <a:lnTo>
                    <a:pt x="2977" y="56651"/>
                  </a:lnTo>
                  <a:lnTo>
                    <a:pt x="0" y="47722"/>
                  </a:lnTo>
                  <a:lnTo>
                    <a:pt x="15908" y="31815"/>
                  </a:lnTo>
                  <a:lnTo>
                    <a:pt x="52267" y="20452"/>
                  </a:lnTo>
                  <a:lnTo>
                    <a:pt x="79537" y="31815"/>
                  </a:lnTo>
                  <a:lnTo>
                    <a:pt x="106806" y="68174"/>
                  </a:lnTo>
                  <a:lnTo>
                    <a:pt x="122713" y="68174"/>
                  </a:lnTo>
                  <a:lnTo>
                    <a:pt x="166467" y="68174"/>
                  </a:lnTo>
                  <a:lnTo>
                    <a:pt x="161345" y="52810"/>
                  </a:lnTo>
                  <a:lnTo>
                    <a:pt x="164747" y="51109"/>
                  </a:lnTo>
                  <a:lnTo>
                    <a:pt x="161345" y="40905"/>
                  </a:lnTo>
                  <a:lnTo>
                    <a:pt x="193160" y="2499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4" name="Freeform 20"/>
            <p:cNvSpPr>
              <a:spLocks/>
            </p:cNvSpPr>
            <p:nvPr/>
          </p:nvSpPr>
          <p:spPr bwMode="auto">
            <a:xfrm>
              <a:off x="6068342" y="2770367"/>
              <a:ext cx="402226" cy="314089"/>
            </a:xfrm>
            <a:custGeom>
              <a:avLst/>
              <a:gdLst>
                <a:gd name="connsiteX0" fmla="*/ 420069 w 536301"/>
                <a:gd name="connsiteY0" fmla="*/ 91466 h 418785"/>
                <a:gd name="connsiteX1" fmla="*/ 413588 w 536301"/>
                <a:gd name="connsiteY1" fmla="*/ 93171 h 418785"/>
                <a:gd name="connsiteX2" fmla="*/ 412499 w 536301"/>
                <a:gd name="connsiteY2" fmla="*/ 94571 h 418785"/>
                <a:gd name="connsiteX3" fmla="*/ 413588 w 536301"/>
                <a:gd name="connsiteY3" fmla="*/ 96095 h 418785"/>
                <a:gd name="connsiteX4" fmla="*/ 374956 w 536301"/>
                <a:gd name="connsiteY4" fmla="*/ 0 h 418785"/>
                <a:gd name="connsiteX5" fmla="*/ 397681 w 536301"/>
                <a:gd name="connsiteY5" fmla="*/ 11362 h 418785"/>
                <a:gd name="connsiteX6" fmla="*/ 392638 w 536301"/>
                <a:gd name="connsiteY6" fmla="*/ 23127 h 418785"/>
                <a:gd name="connsiteX7" fmla="*/ 397681 w 536301"/>
                <a:gd name="connsiteY7" fmla="*/ 25648 h 418785"/>
                <a:gd name="connsiteX8" fmla="*/ 396986 w 536301"/>
                <a:gd name="connsiteY8" fmla="*/ 27270 h 418785"/>
                <a:gd name="connsiteX9" fmla="*/ 402226 w 536301"/>
                <a:gd name="connsiteY9" fmla="*/ 27270 h 418785"/>
                <a:gd name="connsiteX10" fmla="*/ 402226 w 536301"/>
                <a:gd name="connsiteY10" fmla="*/ 41556 h 418785"/>
                <a:gd name="connsiteX11" fmla="*/ 402226 w 536301"/>
                <a:gd name="connsiteY11" fmla="*/ 65902 h 418785"/>
                <a:gd name="connsiteX12" fmla="*/ 413588 w 536301"/>
                <a:gd name="connsiteY12" fmla="*/ 81809 h 418785"/>
                <a:gd name="connsiteX13" fmla="*/ 429495 w 536301"/>
                <a:gd name="connsiteY13" fmla="*/ 70447 h 418785"/>
                <a:gd name="connsiteX14" fmla="*/ 445403 w 536301"/>
                <a:gd name="connsiteY14" fmla="*/ 65902 h 418785"/>
                <a:gd name="connsiteX15" fmla="*/ 465855 w 536301"/>
                <a:gd name="connsiteY15" fmla="*/ 49994 h 418785"/>
                <a:gd name="connsiteX16" fmla="*/ 493124 w 536301"/>
                <a:gd name="connsiteY16" fmla="*/ 49994 h 418785"/>
                <a:gd name="connsiteX17" fmla="*/ 531756 w 536301"/>
                <a:gd name="connsiteY17" fmla="*/ 49994 h 418785"/>
                <a:gd name="connsiteX18" fmla="*/ 536301 w 536301"/>
                <a:gd name="connsiteY18" fmla="*/ 65902 h 418785"/>
                <a:gd name="connsiteX19" fmla="*/ 532463 w 536301"/>
                <a:gd name="connsiteY19" fmla="*/ 66755 h 418785"/>
                <a:gd name="connsiteX20" fmla="*/ 536301 w 536301"/>
                <a:gd name="connsiteY20" fmla="*/ 80188 h 418785"/>
                <a:gd name="connsiteX21" fmla="*/ 515849 w 536301"/>
                <a:gd name="connsiteY21" fmla="*/ 84733 h 418785"/>
                <a:gd name="connsiteX22" fmla="*/ 499942 w 536301"/>
                <a:gd name="connsiteY22" fmla="*/ 91550 h 418785"/>
                <a:gd name="connsiteX23" fmla="*/ 456765 w 536301"/>
                <a:gd name="connsiteY23" fmla="*/ 96095 h 418785"/>
                <a:gd name="connsiteX24" fmla="*/ 413588 w 536301"/>
                <a:gd name="connsiteY24" fmla="*/ 107457 h 418785"/>
                <a:gd name="connsiteX25" fmla="*/ 400666 w 536301"/>
                <a:gd name="connsiteY25" fmla="*/ 124071 h 418785"/>
                <a:gd name="connsiteX26" fmla="*/ 402226 w 536301"/>
                <a:gd name="connsiteY26" fmla="*/ 129531 h 418785"/>
                <a:gd name="connsiteX27" fmla="*/ 406771 w 536301"/>
                <a:gd name="connsiteY27" fmla="*/ 152255 h 418785"/>
                <a:gd name="connsiteX28" fmla="*/ 404498 w 536301"/>
                <a:gd name="connsiteY28" fmla="*/ 155177 h 418785"/>
                <a:gd name="connsiteX29" fmla="*/ 406771 w 536301"/>
                <a:gd name="connsiteY29" fmla="*/ 166541 h 418785"/>
                <a:gd name="connsiteX30" fmla="*/ 390863 w 536301"/>
                <a:gd name="connsiteY30" fmla="*/ 186994 h 418785"/>
                <a:gd name="connsiteX31" fmla="*/ 390863 w 536301"/>
                <a:gd name="connsiteY31" fmla="*/ 188615 h 418785"/>
                <a:gd name="connsiteX32" fmla="*/ 390863 w 536301"/>
                <a:gd name="connsiteY32" fmla="*/ 202901 h 418785"/>
                <a:gd name="connsiteX33" fmla="*/ 381774 w 536301"/>
                <a:gd name="connsiteY33" fmla="*/ 218808 h 418785"/>
                <a:gd name="connsiteX34" fmla="*/ 350731 w 536301"/>
                <a:gd name="connsiteY34" fmla="*/ 215156 h 418785"/>
                <a:gd name="connsiteX35" fmla="*/ 359049 w 536301"/>
                <a:gd name="connsiteY35" fmla="*/ 231792 h 418785"/>
                <a:gd name="connsiteX36" fmla="*/ 353459 w 536301"/>
                <a:gd name="connsiteY36" fmla="*/ 234897 h 418785"/>
                <a:gd name="connsiteX37" fmla="*/ 359049 w 536301"/>
                <a:gd name="connsiteY37" fmla="*/ 246078 h 418785"/>
                <a:gd name="connsiteX38" fmla="*/ 338597 w 536301"/>
                <a:gd name="connsiteY38" fmla="*/ 257440 h 418785"/>
                <a:gd name="connsiteX39" fmla="*/ 322690 w 536301"/>
                <a:gd name="connsiteY39" fmla="*/ 284710 h 418785"/>
                <a:gd name="connsiteX40" fmla="*/ 322690 w 536301"/>
                <a:gd name="connsiteY40" fmla="*/ 297693 h 418785"/>
                <a:gd name="connsiteX41" fmla="*/ 322690 w 536301"/>
                <a:gd name="connsiteY41" fmla="*/ 311979 h 418785"/>
                <a:gd name="connsiteX42" fmla="*/ 304510 w 536301"/>
                <a:gd name="connsiteY42" fmla="*/ 321069 h 418785"/>
                <a:gd name="connsiteX43" fmla="*/ 295420 w 536301"/>
                <a:gd name="connsiteY43" fmla="*/ 316524 h 418785"/>
                <a:gd name="connsiteX44" fmla="*/ 268151 w 536301"/>
                <a:gd name="connsiteY44" fmla="*/ 321069 h 418785"/>
                <a:gd name="connsiteX45" fmla="*/ 263606 w 536301"/>
                <a:gd name="connsiteY45" fmla="*/ 339249 h 418785"/>
                <a:gd name="connsiteX46" fmla="*/ 236336 w 536301"/>
                <a:gd name="connsiteY46" fmla="*/ 339249 h 418785"/>
                <a:gd name="connsiteX47" fmla="*/ 213612 w 536301"/>
                <a:gd name="connsiteY47" fmla="*/ 359701 h 418785"/>
                <a:gd name="connsiteX48" fmla="*/ 213612 w 536301"/>
                <a:gd name="connsiteY48" fmla="*/ 384047 h 418785"/>
                <a:gd name="connsiteX49" fmla="*/ 213612 w 536301"/>
                <a:gd name="connsiteY49" fmla="*/ 398333 h 418785"/>
                <a:gd name="connsiteX50" fmla="*/ 165890 w 536301"/>
                <a:gd name="connsiteY50" fmla="*/ 414240 h 418785"/>
                <a:gd name="connsiteX51" fmla="*/ 138620 w 536301"/>
                <a:gd name="connsiteY51" fmla="*/ 407423 h 418785"/>
                <a:gd name="connsiteX52" fmla="*/ 127258 w 536301"/>
                <a:gd name="connsiteY52" fmla="*/ 418785 h 418785"/>
                <a:gd name="connsiteX53" fmla="*/ 111351 w 536301"/>
                <a:gd name="connsiteY53" fmla="*/ 414240 h 418785"/>
                <a:gd name="connsiteX54" fmla="*/ 74991 w 536301"/>
                <a:gd name="connsiteY54" fmla="*/ 418785 h 418785"/>
                <a:gd name="connsiteX55" fmla="*/ 9090 w 536301"/>
                <a:gd name="connsiteY55" fmla="*/ 398333 h 418785"/>
                <a:gd name="connsiteX56" fmla="*/ 18986 w 536301"/>
                <a:gd name="connsiteY56" fmla="*/ 387118 h 418785"/>
                <a:gd name="connsiteX57" fmla="*/ 9090 w 536301"/>
                <a:gd name="connsiteY57" fmla="*/ 384047 h 418785"/>
                <a:gd name="connsiteX58" fmla="*/ 43177 w 536301"/>
                <a:gd name="connsiteY58" fmla="*/ 345415 h 418785"/>
                <a:gd name="connsiteX59" fmla="*/ 43177 w 536301"/>
                <a:gd name="connsiteY59" fmla="*/ 332431 h 418785"/>
                <a:gd name="connsiteX60" fmla="*/ 15907 w 536301"/>
                <a:gd name="connsiteY60" fmla="*/ 327886 h 418785"/>
                <a:gd name="connsiteX61" fmla="*/ 9090 w 536301"/>
                <a:gd name="connsiteY61" fmla="*/ 296072 h 418785"/>
                <a:gd name="connsiteX62" fmla="*/ 0 w 536301"/>
                <a:gd name="connsiteY62" fmla="*/ 261985 h 418785"/>
                <a:gd name="connsiteX63" fmla="*/ 2837 w 536301"/>
                <a:gd name="connsiteY63" fmla="*/ 258337 h 418785"/>
                <a:gd name="connsiteX64" fmla="*/ 0 w 536301"/>
                <a:gd name="connsiteY64" fmla="*/ 247699 h 418785"/>
                <a:gd name="connsiteX65" fmla="*/ 8764 w 536301"/>
                <a:gd name="connsiteY65" fmla="*/ 236431 h 418785"/>
                <a:gd name="connsiteX66" fmla="*/ 0 w 536301"/>
                <a:gd name="connsiteY66" fmla="*/ 230170 h 418785"/>
                <a:gd name="connsiteX67" fmla="*/ 3390 w 536301"/>
                <a:gd name="connsiteY67" fmla="*/ 218306 h 418785"/>
                <a:gd name="connsiteX68" fmla="*/ 0 w 536301"/>
                <a:gd name="connsiteY68" fmla="*/ 215884 h 418785"/>
                <a:gd name="connsiteX69" fmla="*/ 9090 w 536301"/>
                <a:gd name="connsiteY69" fmla="*/ 184070 h 418785"/>
                <a:gd name="connsiteX70" fmla="*/ 20452 w 536301"/>
                <a:gd name="connsiteY70" fmla="*/ 129531 h 418785"/>
                <a:gd name="connsiteX71" fmla="*/ 59084 w 536301"/>
                <a:gd name="connsiteY71" fmla="*/ 145438 h 418785"/>
                <a:gd name="connsiteX72" fmla="*/ 90899 w 536301"/>
                <a:gd name="connsiteY72" fmla="*/ 140893 h 418785"/>
                <a:gd name="connsiteX73" fmla="*/ 95444 w 536301"/>
                <a:gd name="connsiteY73" fmla="*/ 120441 h 418785"/>
                <a:gd name="connsiteX74" fmla="*/ 127258 w 536301"/>
                <a:gd name="connsiteY74" fmla="*/ 113623 h 418785"/>
                <a:gd name="connsiteX75" fmla="*/ 145438 w 536301"/>
                <a:gd name="connsiteY75" fmla="*/ 97716 h 418785"/>
                <a:gd name="connsiteX76" fmla="*/ 154528 w 536301"/>
                <a:gd name="connsiteY76" fmla="*/ 65902 h 418785"/>
                <a:gd name="connsiteX77" fmla="*/ 186342 w 536301"/>
                <a:gd name="connsiteY77" fmla="*/ 54539 h 418785"/>
                <a:gd name="connsiteX78" fmla="*/ 193160 w 536301"/>
                <a:gd name="connsiteY78" fmla="*/ 38632 h 418785"/>
                <a:gd name="connsiteX79" fmla="*/ 209067 w 536301"/>
                <a:gd name="connsiteY79" fmla="*/ 49994 h 418785"/>
                <a:gd name="connsiteX80" fmla="*/ 220429 w 536301"/>
                <a:gd name="connsiteY80" fmla="*/ 49994 h 418785"/>
                <a:gd name="connsiteX81" fmla="*/ 240881 w 536301"/>
                <a:gd name="connsiteY81" fmla="*/ 49994 h 418785"/>
                <a:gd name="connsiteX82" fmla="*/ 268151 w 536301"/>
                <a:gd name="connsiteY82" fmla="*/ 61357 h 418785"/>
                <a:gd name="connsiteX83" fmla="*/ 279513 w 536301"/>
                <a:gd name="connsiteY83" fmla="*/ 70447 h 418785"/>
                <a:gd name="connsiteX84" fmla="*/ 304510 w 536301"/>
                <a:gd name="connsiteY84" fmla="*/ 54539 h 418785"/>
                <a:gd name="connsiteX85" fmla="*/ 315872 w 536301"/>
                <a:gd name="connsiteY85" fmla="*/ 61357 h 418785"/>
                <a:gd name="connsiteX86" fmla="*/ 331779 w 536301"/>
                <a:gd name="connsiteY86" fmla="*/ 43177 h 418785"/>
                <a:gd name="connsiteX87" fmla="*/ 354504 w 536301"/>
                <a:gd name="connsiteY87" fmla="*/ 43177 h 418785"/>
                <a:gd name="connsiteX88" fmla="*/ 354504 w 536301"/>
                <a:gd name="connsiteY88" fmla="*/ 38632 h 418785"/>
                <a:gd name="connsiteX89" fmla="*/ 359049 w 536301"/>
                <a:gd name="connsiteY89" fmla="*/ 18180 h 418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36301" h="418785">
                  <a:moveTo>
                    <a:pt x="420069" y="91466"/>
                  </a:moveTo>
                  <a:lnTo>
                    <a:pt x="413588" y="93171"/>
                  </a:lnTo>
                  <a:lnTo>
                    <a:pt x="412499" y="94571"/>
                  </a:lnTo>
                  <a:lnTo>
                    <a:pt x="413588" y="96095"/>
                  </a:lnTo>
                  <a:close/>
                  <a:moveTo>
                    <a:pt x="374956" y="0"/>
                  </a:moveTo>
                  <a:lnTo>
                    <a:pt x="397681" y="11362"/>
                  </a:lnTo>
                  <a:lnTo>
                    <a:pt x="392638" y="23127"/>
                  </a:lnTo>
                  <a:lnTo>
                    <a:pt x="397681" y="25648"/>
                  </a:lnTo>
                  <a:lnTo>
                    <a:pt x="396986" y="27270"/>
                  </a:lnTo>
                  <a:lnTo>
                    <a:pt x="402226" y="27270"/>
                  </a:lnTo>
                  <a:lnTo>
                    <a:pt x="402226" y="41556"/>
                  </a:lnTo>
                  <a:lnTo>
                    <a:pt x="402226" y="65902"/>
                  </a:lnTo>
                  <a:lnTo>
                    <a:pt x="413588" y="81809"/>
                  </a:lnTo>
                  <a:lnTo>
                    <a:pt x="429495" y="70447"/>
                  </a:lnTo>
                  <a:lnTo>
                    <a:pt x="445403" y="65902"/>
                  </a:lnTo>
                  <a:lnTo>
                    <a:pt x="465855" y="49994"/>
                  </a:lnTo>
                  <a:lnTo>
                    <a:pt x="493124" y="49994"/>
                  </a:lnTo>
                  <a:lnTo>
                    <a:pt x="531756" y="49994"/>
                  </a:lnTo>
                  <a:lnTo>
                    <a:pt x="536301" y="65902"/>
                  </a:lnTo>
                  <a:lnTo>
                    <a:pt x="532463" y="66755"/>
                  </a:lnTo>
                  <a:lnTo>
                    <a:pt x="536301" y="80188"/>
                  </a:lnTo>
                  <a:lnTo>
                    <a:pt x="515849" y="84733"/>
                  </a:lnTo>
                  <a:lnTo>
                    <a:pt x="499942" y="91550"/>
                  </a:lnTo>
                  <a:lnTo>
                    <a:pt x="456765" y="96095"/>
                  </a:lnTo>
                  <a:lnTo>
                    <a:pt x="413588" y="107457"/>
                  </a:lnTo>
                  <a:lnTo>
                    <a:pt x="400666" y="124071"/>
                  </a:lnTo>
                  <a:lnTo>
                    <a:pt x="402226" y="129531"/>
                  </a:lnTo>
                  <a:lnTo>
                    <a:pt x="406771" y="152255"/>
                  </a:lnTo>
                  <a:lnTo>
                    <a:pt x="404498" y="155177"/>
                  </a:lnTo>
                  <a:lnTo>
                    <a:pt x="406771" y="166541"/>
                  </a:lnTo>
                  <a:lnTo>
                    <a:pt x="390863" y="186994"/>
                  </a:lnTo>
                  <a:lnTo>
                    <a:pt x="390863" y="188615"/>
                  </a:lnTo>
                  <a:lnTo>
                    <a:pt x="390863" y="202901"/>
                  </a:lnTo>
                  <a:lnTo>
                    <a:pt x="381774" y="218808"/>
                  </a:lnTo>
                  <a:lnTo>
                    <a:pt x="350731" y="215156"/>
                  </a:lnTo>
                  <a:lnTo>
                    <a:pt x="359049" y="231792"/>
                  </a:lnTo>
                  <a:lnTo>
                    <a:pt x="353459" y="234897"/>
                  </a:lnTo>
                  <a:lnTo>
                    <a:pt x="359049" y="246078"/>
                  </a:lnTo>
                  <a:lnTo>
                    <a:pt x="338597" y="257440"/>
                  </a:lnTo>
                  <a:lnTo>
                    <a:pt x="322690" y="284710"/>
                  </a:lnTo>
                  <a:lnTo>
                    <a:pt x="322690" y="297693"/>
                  </a:lnTo>
                  <a:lnTo>
                    <a:pt x="322690" y="311979"/>
                  </a:lnTo>
                  <a:lnTo>
                    <a:pt x="304510" y="321069"/>
                  </a:lnTo>
                  <a:lnTo>
                    <a:pt x="295420" y="316524"/>
                  </a:lnTo>
                  <a:lnTo>
                    <a:pt x="268151" y="321069"/>
                  </a:lnTo>
                  <a:lnTo>
                    <a:pt x="263606" y="339249"/>
                  </a:lnTo>
                  <a:lnTo>
                    <a:pt x="236336" y="339249"/>
                  </a:lnTo>
                  <a:lnTo>
                    <a:pt x="213612" y="359701"/>
                  </a:lnTo>
                  <a:lnTo>
                    <a:pt x="213612" y="384047"/>
                  </a:lnTo>
                  <a:lnTo>
                    <a:pt x="213612" y="398333"/>
                  </a:lnTo>
                  <a:lnTo>
                    <a:pt x="165890" y="414240"/>
                  </a:lnTo>
                  <a:lnTo>
                    <a:pt x="138620" y="407423"/>
                  </a:lnTo>
                  <a:lnTo>
                    <a:pt x="127258" y="418785"/>
                  </a:lnTo>
                  <a:lnTo>
                    <a:pt x="111351" y="414240"/>
                  </a:lnTo>
                  <a:lnTo>
                    <a:pt x="74991" y="418785"/>
                  </a:lnTo>
                  <a:lnTo>
                    <a:pt x="9090" y="398333"/>
                  </a:lnTo>
                  <a:lnTo>
                    <a:pt x="18986" y="387118"/>
                  </a:lnTo>
                  <a:lnTo>
                    <a:pt x="9090" y="384047"/>
                  </a:lnTo>
                  <a:lnTo>
                    <a:pt x="43177" y="345415"/>
                  </a:lnTo>
                  <a:lnTo>
                    <a:pt x="43177" y="332431"/>
                  </a:lnTo>
                  <a:lnTo>
                    <a:pt x="15907" y="327886"/>
                  </a:lnTo>
                  <a:lnTo>
                    <a:pt x="9090" y="296072"/>
                  </a:lnTo>
                  <a:lnTo>
                    <a:pt x="0" y="261985"/>
                  </a:lnTo>
                  <a:lnTo>
                    <a:pt x="2837" y="258337"/>
                  </a:lnTo>
                  <a:lnTo>
                    <a:pt x="0" y="247699"/>
                  </a:lnTo>
                  <a:lnTo>
                    <a:pt x="8764" y="236431"/>
                  </a:lnTo>
                  <a:lnTo>
                    <a:pt x="0" y="230170"/>
                  </a:lnTo>
                  <a:lnTo>
                    <a:pt x="3390" y="218306"/>
                  </a:lnTo>
                  <a:lnTo>
                    <a:pt x="0" y="215884"/>
                  </a:lnTo>
                  <a:lnTo>
                    <a:pt x="9090" y="184070"/>
                  </a:lnTo>
                  <a:lnTo>
                    <a:pt x="20452" y="129531"/>
                  </a:lnTo>
                  <a:lnTo>
                    <a:pt x="59084" y="145438"/>
                  </a:lnTo>
                  <a:lnTo>
                    <a:pt x="90899" y="140893"/>
                  </a:lnTo>
                  <a:lnTo>
                    <a:pt x="95444" y="120441"/>
                  </a:lnTo>
                  <a:lnTo>
                    <a:pt x="127258" y="113623"/>
                  </a:lnTo>
                  <a:lnTo>
                    <a:pt x="145438" y="97716"/>
                  </a:lnTo>
                  <a:lnTo>
                    <a:pt x="154528" y="65902"/>
                  </a:lnTo>
                  <a:lnTo>
                    <a:pt x="186342" y="54539"/>
                  </a:lnTo>
                  <a:lnTo>
                    <a:pt x="193160" y="38632"/>
                  </a:lnTo>
                  <a:lnTo>
                    <a:pt x="209067" y="49994"/>
                  </a:lnTo>
                  <a:lnTo>
                    <a:pt x="220429" y="49994"/>
                  </a:lnTo>
                  <a:lnTo>
                    <a:pt x="240881" y="49994"/>
                  </a:lnTo>
                  <a:lnTo>
                    <a:pt x="268151" y="61357"/>
                  </a:lnTo>
                  <a:lnTo>
                    <a:pt x="279513" y="70447"/>
                  </a:lnTo>
                  <a:lnTo>
                    <a:pt x="304510" y="54539"/>
                  </a:lnTo>
                  <a:lnTo>
                    <a:pt x="315872" y="61357"/>
                  </a:lnTo>
                  <a:lnTo>
                    <a:pt x="331779" y="43177"/>
                  </a:lnTo>
                  <a:lnTo>
                    <a:pt x="354504" y="43177"/>
                  </a:lnTo>
                  <a:lnTo>
                    <a:pt x="354504" y="38632"/>
                  </a:lnTo>
                  <a:lnTo>
                    <a:pt x="359049" y="1818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5" name="Freeform 21"/>
            <p:cNvSpPr>
              <a:spLocks/>
            </p:cNvSpPr>
            <p:nvPr/>
          </p:nvSpPr>
          <p:spPr bwMode="auto">
            <a:xfrm>
              <a:off x="6257525" y="2683526"/>
              <a:ext cx="209636" cy="160697"/>
            </a:xfrm>
            <a:custGeom>
              <a:avLst/>
              <a:gdLst>
                <a:gd name="connsiteX0" fmla="*/ 118169 w 279514"/>
                <a:gd name="connsiteY0" fmla="*/ 0 h 214263"/>
                <a:gd name="connsiteX1" fmla="*/ 115169 w 279514"/>
                <a:gd name="connsiteY1" fmla="*/ 15000 h 214263"/>
                <a:gd name="connsiteX2" fmla="*/ 118169 w 279514"/>
                <a:gd name="connsiteY2" fmla="*/ 14286 h 214263"/>
                <a:gd name="connsiteX3" fmla="*/ 115305 w 279514"/>
                <a:gd name="connsiteY3" fmla="*/ 28607 h 214263"/>
                <a:gd name="connsiteX4" fmla="*/ 118169 w 279514"/>
                <a:gd name="connsiteY4" fmla="*/ 38632 h 214263"/>
                <a:gd name="connsiteX5" fmla="*/ 134076 w 279514"/>
                <a:gd name="connsiteY5" fmla="*/ 34087 h 214263"/>
                <a:gd name="connsiteX6" fmla="*/ 118169 w 279514"/>
                <a:gd name="connsiteY6" fmla="*/ 49994 h 214263"/>
                <a:gd name="connsiteX7" fmla="*/ 117289 w 279514"/>
                <a:gd name="connsiteY7" fmla="*/ 49839 h 214263"/>
                <a:gd name="connsiteX8" fmla="*/ 118169 w 279514"/>
                <a:gd name="connsiteY8" fmla="*/ 52918 h 214263"/>
                <a:gd name="connsiteX9" fmla="*/ 134076 w 279514"/>
                <a:gd name="connsiteY9" fmla="*/ 48373 h 214263"/>
                <a:gd name="connsiteX10" fmla="*/ 118169 w 279514"/>
                <a:gd name="connsiteY10" fmla="*/ 64280 h 214263"/>
                <a:gd name="connsiteX11" fmla="*/ 79537 w 279514"/>
                <a:gd name="connsiteY11" fmla="*/ 57463 h 214263"/>
                <a:gd name="connsiteX12" fmla="*/ 77421 w 279514"/>
                <a:gd name="connsiteY12" fmla="*/ 70161 h 214263"/>
                <a:gd name="connsiteX13" fmla="*/ 113624 w 279514"/>
                <a:gd name="connsiteY13" fmla="*/ 65902 h 214263"/>
                <a:gd name="connsiteX14" fmla="*/ 161345 w 279514"/>
                <a:gd name="connsiteY14" fmla="*/ 81809 h 214263"/>
                <a:gd name="connsiteX15" fmla="*/ 231792 w 279514"/>
                <a:gd name="connsiteY15" fmla="*/ 77264 h 214263"/>
                <a:gd name="connsiteX16" fmla="*/ 240882 w 279514"/>
                <a:gd name="connsiteY16" fmla="*/ 118168 h 214263"/>
                <a:gd name="connsiteX17" fmla="*/ 252244 w 279514"/>
                <a:gd name="connsiteY17" fmla="*/ 113623 h 214263"/>
                <a:gd name="connsiteX18" fmla="*/ 272697 w 279514"/>
                <a:gd name="connsiteY18" fmla="*/ 124986 h 214263"/>
                <a:gd name="connsiteX19" fmla="*/ 272697 w 279514"/>
                <a:gd name="connsiteY19" fmla="*/ 139272 h 214263"/>
                <a:gd name="connsiteX20" fmla="*/ 272697 w 279514"/>
                <a:gd name="connsiteY20" fmla="*/ 140893 h 214263"/>
                <a:gd name="connsiteX21" fmla="*/ 279514 w 279514"/>
                <a:gd name="connsiteY21" fmla="*/ 168163 h 214263"/>
                <a:gd name="connsiteX22" fmla="*/ 275943 w 279514"/>
                <a:gd name="connsiteY22" fmla="*/ 168163 h 214263"/>
                <a:gd name="connsiteX23" fmla="*/ 279514 w 279514"/>
                <a:gd name="connsiteY23" fmla="*/ 182449 h 214263"/>
                <a:gd name="connsiteX24" fmla="*/ 240882 w 279514"/>
                <a:gd name="connsiteY24" fmla="*/ 182449 h 214263"/>
                <a:gd name="connsiteX25" fmla="*/ 213612 w 279514"/>
                <a:gd name="connsiteY25" fmla="*/ 175631 h 214263"/>
                <a:gd name="connsiteX26" fmla="*/ 193160 w 279514"/>
                <a:gd name="connsiteY26" fmla="*/ 198356 h 214263"/>
                <a:gd name="connsiteX27" fmla="*/ 177253 w 279514"/>
                <a:gd name="connsiteY27" fmla="*/ 202901 h 214263"/>
                <a:gd name="connsiteX28" fmla="*/ 161345 w 279514"/>
                <a:gd name="connsiteY28" fmla="*/ 214263 h 214263"/>
                <a:gd name="connsiteX29" fmla="*/ 149983 w 279514"/>
                <a:gd name="connsiteY29" fmla="*/ 198356 h 214263"/>
                <a:gd name="connsiteX30" fmla="*/ 149983 w 279514"/>
                <a:gd name="connsiteY30" fmla="*/ 184070 h 214263"/>
                <a:gd name="connsiteX31" fmla="*/ 149983 w 279514"/>
                <a:gd name="connsiteY31" fmla="*/ 159724 h 214263"/>
                <a:gd name="connsiteX32" fmla="*/ 138621 w 279514"/>
                <a:gd name="connsiteY32" fmla="*/ 159724 h 214263"/>
                <a:gd name="connsiteX33" fmla="*/ 144743 w 279514"/>
                <a:gd name="connsiteY33" fmla="*/ 145438 h 214263"/>
                <a:gd name="connsiteX34" fmla="*/ 138621 w 279514"/>
                <a:gd name="connsiteY34" fmla="*/ 145438 h 214263"/>
                <a:gd name="connsiteX35" fmla="*/ 140396 w 279514"/>
                <a:gd name="connsiteY35" fmla="*/ 141296 h 214263"/>
                <a:gd name="connsiteX36" fmla="*/ 122713 w 279514"/>
                <a:gd name="connsiteY36" fmla="*/ 132454 h 214263"/>
                <a:gd name="connsiteX37" fmla="*/ 106806 w 279514"/>
                <a:gd name="connsiteY37" fmla="*/ 150634 h 214263"/>
                <a:gd name="connsiteX38" fmla="*/ 102261 w 279514"/>
                <a:gd name="connsiteY38" fmla="*/ 166541 h 214263"/>
                <a:gd name="connsiteX39" fmla="*/ 102261 w 279514"/>
                <a:gd name="connsiteY39" fmla="*/ 171086 h 214263"/>
                <a:gd name="connsiteX40" fmla="*/ 79537 w 279514"/>
                <a:gd name="connsiteY40" fmla="*/ 171086 h 214263"/>
                <a:gd name="connsiteX41" fmla="*/ 63629 w 279514"/>
                <a:gd name="connsiteY41" fmla="*/ 193811 h 214263"/>
                <a:gd name="connsiteX42" fmla="*/ 52267 w 279514"/>
                <a:gd name="connsiteY42" fmla="*/ 186994 h 214263"/>
                <a:gd name="connsiteX43" fmla="*/ 27270 w 279514"/>
                <a:gd name="connsiteY43" fmla="*/ 202901 h 214263"/>
                <a:gd name="connsiteX44" fmla="*/ 15908 w 279514"/>
                <a:gd name="connsiteY44" fmla="*/ 193811 h 214263"/>
                <a:gd name="connsiteX45" fmla="*/ 20815 w 279514"/>
                <a:gd name="connsiteY45" fmla="*/ 183451 h 214263"/>
                <a:gd name="connsiteX46" fmla="*/ 15908 w 279514"/>
                <a:gd name="connsiteY46" fmla="*/ 179525 h 214263"/>
                <a:gd name="connsiteX47" fmla="*/ 35013 w 279514"/>
                <a:gd name="connsiteY47" fmla="*/ 139190 h 214263"/>
                <a:gd name="connsiteX48" fmla="*/ 31815 w 279514"/>
                <a:gd name="connsiteY48" fmla="*/ 112002 h 214263"/>
                <a:gd name="connsiteX49" fmla="*/ 0 w 279514"/>
                <a:gd name="connsiteY49" fmla="*/ 100640 h 214263"/>
                <a:gd name="connsiteX50" fmla="*/ 6623 w 279514"/>
                <a:gd name="connsiteY50" fmla="*/ 88719 h 214263"/>
                <a:gd name="connsiteX51" fmla="*/ 0 w 279514"/>
                <a:gd name="connsiteY51" fmla="*/ 86354 h 214263"/>
                <a:gd name="connsiteX52" fmla="*/ 11363 w 279514"/>
                <a:gd name="connsiteY52" fmla="*/ 65902 h 214263"/>
                <a:gd name="connsiteX53" fmla="*/ 43177 w 279514"/>
                <a:gd name="connsiteY53" fmla="*/ 70447 h 214263"/>
                <a:gd name="connsiteX54" fmla="*/ 59084 w 279514"/>
                <a:gd name="connsiteY54" fmla="*/ 43177 h 214263"/>
                <a:gd name="connsiteX55" fmla="*/ 70447 w 279514"/>
                <a:gd name="connsiteY55" fmla="*/ 11362 h 21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79514" h="214263">
                  <a:moveTo>
                    <a:pt x="118169" y="0"/>
                  </a:moveTo>
                  <a:lnTo>
                    <a:pt x="115169" y="15000"/>
                  </a:lnTo>
                  <a:lnTo>
                    <a:pt x="118169" y="14286"/>
                  </a:lnTo>
                  <a:lnTo>
                    <a:pt x="115305" y="28607"/>
                  </a:lnTo>
                  <a:lnTo>
                    <a:pt x="118169" y="38632"/>
                  </a:lnTo>
                  <a:lnTo>
                    <a:pt x="134076" y="34087"/>
                  </a:lnTo>
                  <a:lnTo>
                    <a:pt x="118169" y="49994"/>
                  </a:lnTo>
                  <a:lnTo>
                    <a:pt x="117289" y="49839"/>
                  </a:lnTo>
                  <a:lnTo>
                    <a:pt x="118169" y="52918"/>
                  </a:lnTo>
                  <a:lnTo>
                    <a:pt x="134076" y="48373"/>
                  </a:lnTo>
                  <a:lnTo>
                    <a:pt x="118169" y="64280"/>
                  </a:lnTo>
                  <a:lnTo>
                    <a:pt x="79537" y="57463"/>
                  </a:lnTo>
                  <a:lnTo>
                    <a:pt x="77421" y="70161"/>
                  </a:lnTo>
                  <a:lnTo>
                    <a:pt x="113624" y="65902"/>
                  </a:lnTo>
                  <a:lnTo>
                    <a:pt x="161345" y="81809"/>
                  </a:lnTo>
                  <a:lnTo>
                    <a:pt x="231792" y="77264"/>
                  </a:lnTo>
                  <a:lnTo>
                    <a:pt x="240882" y="118168"/>
                  </a:lnTo>
                  <a:lnTo>
                    <a:pt x="252244" y="113623"/>
                  </a:lnTo>
                  <a:lnTo>
                    <a:pt x="272697" y="124986"/>
                  </a:lnTo>
                  <a:lnTo>
                    <a:pt x="272697" y="139272"/>
                  </a:lnTo>
                  <a:lnTo>
                    <a:pt x="272697" y="140893"/>
                  </a:lnTo>
                  <a:lnTo>
                    <a:pt x="279514" y="168163"/>
                  </a:lnTo>
                  <a:lnTo>
                    <a:pt x="275943" y="168163"/>
                  </a:lnTo>
                  <a:lnTo>
                    <a:pt x="279514" y="182449"/>
                  </a:lnTo>
                  <a:lnTo>
                    <a:pt x="240882" y="182449"/>
                  </a:lnTo>
                  <a:lnTo>
                    <a:pt x="213612" y="175631"/>
                  </a:lnTo>
                  <a:lnTo>
                    <a:pt x="193160" y="198356"/>
                  </a:lnTo>
                  <a:lnTo>
                    <a:pt x="177253" y="202901"/>
                  </a:lnTo>
                  <a:lnTo>
                    <a:pt x="161345" y="214263"/>
                  </a:lnTo>
                  <a:lnTo>
                    <a:pt x="149983" y="198356"/>
                  </a:lnTo>
                  <a:lnTo>
                    <a:pt x="149983" y="184070"/>
                  </a:lnTo>
                  <a:lnTo>
                    <a:pt x="149983" y="159724"/>
                  </a:lnTo>
                  <a:lnTo>
                    <a:pt x="138621" y="159724"/>
                  </a:lnTo>
                  <a:lnTo>
                    <a:pt x="144743" y="145438"/>
                  </a:lnTo>
                  <a:lnTo>
                    <a:pt x="138621" y="145438"/>
                  </a:lnTo>
                  <a:lnTo>
                    <a:pt x="140396" y="141296"/>
                  </a:lnTo>
                  <a:lnTo>
                    <a:pt x="122713" y="132454"/>
                  </a:lnTo>
                  <a:lnTo>
                    <a:pt x="106806" y="150634"/>
                  </a:lnTo>
                  <a:lnTo>
                    <a:pt x="102261" y="166541"/>
                  </a:lnTo>
                  <a:lnTo>
                    <a:pt x="102261" y="171086"/>
                  </a:lnTo>
                  <a:lnTo>
                    <a:pt x="79537" y="171086"/>
                  </a:lnTo>
                  <a:lnTo>
                    <a:pt x="63629" y="193811"/>
                  </a:lnTo>
                  <a:lnTo>
                    <a:pt x="52267" y="186994"/>
                  </a:lnTo>
                  <a:lnTo>
                    <a:pt x="27270" y="202901"/>
                  </a:lnTo>
                  <a:lnTo>
                    <a:pt x="15908" y="193811"/>
                  </a:lnTo>
                  <a:lnTo>
                    <a:pt x="20815" y="183451"/>
                  </a:lnTo>
                  <a:lnTo>
                    <a:pt x="15908" y="179525"/>
                  </a:lnTo>
                  <a:lnTo>
                    <a:pt x="35013" y="139190"/>
                  </a:lnTo>
                  <a:lnTo>
                    <a:pt x="31815" y="112002"/>
                  </a:lnTo>
                  <a:lnTo>
                    <a:pt x="0" y="100640"/>
                  </a:lnTo>
                  <a:lnTo>
                    <a:pt x="6623" y="88719"/>
                  </a:lnTo>
                  <a:lnTo>
                    <a:pt x="0" y="86354"/>
                  </a:lnTo>
                  <a:lnTo>
                    <a:pt x="11363" y="65902"/>
                  </a:lnTo>
                  <a:lnTo>
                    <a:pt x="43177" y="70447"/>
                  </a:lnTo>
                  <a:lnTo>
                    <a:pt x="59084" y="43177"/>
                  </a:lnTo>
                  <a:lnTo>
                    <a:pt x="70447" y="1136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6" name="Freeform 22"/>
            <p:cNvSpPr>
              <a:spLocks/>
            </p:cNvSpPr>
            <p:nvPr/>
          </p:nvSpPr>
          <p:spPr bwMode="auto">
            <a:xfrm>
              <a:off x="6311982" y="2596686"/>
              <a:ext cx="305405" cy="160697"/>
            </a:xfrm>
            <a:custGeom>
              <a:avLst/>
              <a:gdLst>
                <a:gd name="connsiteX0" fmla="*/ 177253 w 407206"/>
                <a:gd name="connsiteY0" fmla="*/ 0 h 214263"/>
                <a:gd name="connsiteX1" fmla="*/ 224974 w 407206"/>
                <a:gd name="connsiteY1" fmla="*/ 22725 h 214263"/>
                <a:gd name="connsiteX2" fmla="*/ 240882 w 407206"/>
                <a:gd name="connsiteY2" fmla="*/ 15907 h 214263"/>
                <a:gd name="connsiteX3" fmla="*/ 299966 w 407206"/>
                <a:gd name="connsiteY3" fmla="*/ 22725 h 214263"/>
                <a:gd name="connsiteX4" fmla="*/ 359050 w 407206"/>
                <a:gd name="connsiteY4" fmla="*/ 27270 h 214263"/>
                <a:gd name="connsiteX5" fmla="*/ 377230 w 407206"/>
                <a:gd name="connsiteY5" fmla="*/ 43177 h 214263"/>
                <a:gd name="connsiteX6" fmla="*/ 397682 w 407206"/>
                <a:gd name="connsiteY6" fmla="*/ 49994 h 214263"/>
                <a:gd name="connsiteX7" fmla="*/ 393137 w 407206"/>
                <a:gd name="connsiteY7" fmla="*/ 59084 h 214263"/>
                <a:gd name="connsiteX8" fmla="*/ 392500 w 407206"/>
                <a:gd name="connsiteY8" fmla="*/ 59378 h 214263"/>
                <a:gd name="connsiteX9" fmla="*/ 407206 w 407206"/>
                <a:gd name="connsiteY9" fmla="*/ 64280 h 214263"/>
                <a:gd name="connsiteX10" fmla="*/ 402661 w 407206"/>
                <a:gd name="connsiteY10" fmla="*/ 73370 h 214263"/>
                <a:gd name="connsiteX11" fmla="*/ 343577 w 407206"/>
                <a:gd name="connsiteY11" fmla="*/ 100640 h 214263"/>
                <a:gd name="connsiteX12" fmla="*/ 332215 w 407206"/>
                <a:gd name="connsiteY12" fmla="*/ 123364 h 214263"/>
                <a:gd name="connsiteX13" fmla="*/ 284493 w 407206"/>
                <a:gd name="connsiteY13" fmla="*/ 127909 h 214263"/>
                <a:gd name="connsiteX14" fmla="*/ 273130 w 407206"/>
                <a:gd name="connsiteY14" fmla="*/ 155179 h 214263"/>
                <a:gd name="connsiteX15" fmla="*/ 229953 w 407206"/>
                <a:gd name="connsiteY15" fmla="*/ 150634 h 214263"/>
                <a:gd name="connsiteX16" fmla="*/ 207229 w 407206"/>
                <a:gd name="connsiteY16" fmla="*/ 159724 h 214263"/>
                <a:gd name="connsiteX17" fmla="*/ 170869 w 407206"/>
                <a:gd name="connsiteY17" fmla="*/ 182449 h 214263"/>
                <a:gd name="connsiteX18" fmla="*/ 175414 w 407206"/>
                <a:gd name="connsiteY18" fmla="*/ 191538 h 214263"/>
                <a:gd name="connsiteX19" fmla="*/ 166324 w 407206"/>
                <a:gd name="connsiteY19" fmla="*/ 202901 h 214263"/>
                <a:gd name="connsiteX20" fmla="*/ 95878 w 407206"/>
                <a:gd name="connsiteY20" fmla="*/ 214263 h 214263"/>
                <a:gd name="connsiteX21" fmla="*/ 48156 w 407206"/>
                <a:gd name="connsiteY21" fmla="*/ 198356 h 214263"/>
                <a:gd name="connsiteX22" fmla="*/ 9524 w 407206"/>
                <a:gd name="connsiteY22" fmla="*/ 198356 h 214263"/>
                <a:gd name="connsiteX23" fmla="*/ 11905 w 407206"/>
                <a:gd name="connsiteY23" fmla="*/ 184070 h 214263"/>
                <a:gd name="connsiteX24" fmla="*/ 0 w 407206"/>
                <a:gd name="connsiteY24" fmla="*/ 184070 h 214263"/>
                <a:gd name="connsiteX25" fmla="*/ 4545 w 407206"/>
                <a:gd name="connsiteY25" fmla="*/ 156800 h 214263"/>
                <a:gd name="connsiteX26" fmla="*/ 43177 w 407206"/>
                <a:gd name="connsiteY26" fmla="*/ 168163 h 214263"/>
                <a:gd name="connsiteX27" fmla="*/ 59084 w 407206"/>
                <a:gd name="connsiteY27" fmla="*/ 152255 h 214263"/>
                <a:gd name="connsiteX28" fmla="*/ 86354 w 407206"/>
                <a:gd name="connsiteY28" fmla="*/ 156800 h 214263"/>
                <a:gd name="connsiteX29" fmla="*/ 127705 w 407206"/>
                <a:gd name="connsiteY29" fmla="*/ 129233 h 214263"/>
                <a:gd name="connsiteX30" fmla="*/ 100423 w 407206"/>
                <a:gd name="connsiteY30" fmla="*/ 112002 h 214263"/>
                <a:gd name="connsiteX31" fmla="*/ 73153 w 407206"/>
                <a:gd name="connsiteY31" fmla="*/ 123364 h 214263"/>
                <a:gd name="connsiteX32" fmla="*/ 48156 w 407206"/>
                <a:gd name="connsiteY32" fmla="*/ 107457 h 214263"/>
                <a:gd name="connsiteX33" fmla="*/ 52972 w 407206"/>
                <a:gd name="connsiteY33" fmla="*/ 102297 h 214263"/>
                <a:gd name="connsiteX34" fmla="*/ 38632 w 407206"/>
                <a:gd name="connsiteY34" fmla="*/ 93171 h 214263"/>
                <a:gd name="connsiteX35" fmla="*/ 66525 w 407206"/>
                <a:gd name="connsiteY35" fmla="*/ 63286 h 214263"/>
                <a:gd name="connsiteX36" fmla="*/ 68624 w 407206"/>
                <a:gd name="connsiteY36" fmla="*/ 58563 h 214263"/>
                <a:gd name="connsiteX37" fmla="*/ 54539 w 407206"/>
                <a:gd name="connsiteY37" fmla="*/ 54539 h 214263"/>
                <a:gd name="connsiteX38" fmla="*/ 63629 w 407206"/>
                <a:gd name="connsiteY38" fmla="*/ 34087 h 214263"/>
                <a:gd name="connsiteX39" fmla="*/ 86354 w 407206"/>
                <a:gd name="connsiteY39" fmla="*/ 27270 h 214263"/>
                <a:gd name="connsiteX40" fmla="*/ 149983 w 407206"/>
                <a:gd name="connsiteY40" fmla="*/ 43177 h 214263"/>
                <a:gd name="connsiteX41" fmla="*/ 156800 w 407206"/>
                <a:gd name="connsiteY41" fmla="*/ 11362 h 21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07206" h="214263">
                  <a:moveTo>
                    <a:pt x="177253" y="0"/>
                  </a:moveTo>
                  <a:lnTo>
                    <a:pt x="224974" y="22725"/>
                  </a:lnTo>
                  <a:lnTo>
                    <a:pt x="240882" y="15907"/>
                  </a:lnTo>
                  <a:lnTo>
                    <a:pt x="299966" y="22725"/>
                  </a:lnTo>
                  <a:lnTo>
                    <a:pt x="359050" y="27270"/>
                  </a:lnTo>
                  <a:lnTo>
                    <a:pt x="377230" y="43177"/>
                  </a:lnTo>
                  <a:lnTo>
                    <a:pt x="397682" y="49994"/>
                  </a:lnTo>
                  <a:lnTo>
                    <a:pt x="393137" y="59084"/>
                  </a:lnTo>
                  <a:lnTo>
                    <a:pt x="392500" y="59378"/>
                  </a:lnTo>
                  <a:lnTo>
                    <a:pt x="407206" y="64280"/>
                  </a:lnTo>
                  <a:lnTo>
                    <a:pt x="402661" y="73370"/>
                  </a:lnTo>
                  <a:lnTo>
                    <a:pt x="343577" y="100640"/>
                  </a:lnTo>
                  <a:lnTo>
                    <a:pt x="332215" y="123364"/>
                  </a:lnTo>
                  <a:lnTo>
                    <a:pt x="284493" y="127909"/>
                  </a:lnTo>
                  <a:lnTo>
                    <a:pt x="273130" y="155179"/>
                  </a:lnTo>
                  <a:lnTo>
                    <a:pt x="229953" y="150634"/>
                  </a:lnTo>
                  <a:lnTo>
                    <a:pt x="207229" y="159724"/>
                  </a:lnTo>
                  <a:lnTo>
                    <a:pt x="170869" y="182449"/>
                  </a:lnTo>
                  <a:lnTo>
                    <a:pt x="175414" y="191538"/>
                  </a:lnTo>
                  <a:lnTo>
                    <a:pt x="166324" y="202901"/>
                  </a:lnTo>
                  <a:lnTo>
                    <a:pt x="95878" y="214263"/>
                  </a:lnTo>
                  <a:lnTo>
                    <a:pt x="48156" y="198356"/>
                  </a:lnTo>
                  <a:lnTo>
                    <a:pt x="9524" y="198356"/>
                  </a:lnTo>
                  <a:lnTo>
                    <a:pt x="11905" y="184070"/>
                  </a:lnTo>
                  <a:lnTo>
                    <a:pt x="0" y="184070"/>
                  </a:lnTo>
                  <a:lnTo>
                    <a:pt x="4545" y="156800"/>
                  </a:lnTo>
                  <a:lnTo>
                    <a:pt x="43177" y="168163"/>
                  </a:lnTo>
                  <a:lnTo>
                    <a:pt x="59084" y="152255"/>
                  </a:lnTo>
                  <a:lnTo>
                    <a:pt x="86354" y="156800"/>
                  </a:lnTo>
                  <a:lnTo>
                    <a:pt x="127705" y="129233"/>
                  </a:lnTo>
                  <a:lnTo>
                    <a:pt x="100423" y="112002"/>
                  </a:lnTo>
                  <a:lnTo>
                    <a:pt x="73153" y="123364"/>
                  </a:lnTo>
                  <a:lnTo>
                    <a:pt x="48156" y="107457"/>
                  </a:lnTo>
                  <a:lnTo>
                    <a:pt x="52972" y="102297"/>
                  </a:lnTo>
                  <a:lnTo>
                    <a:pt x="38632" y="93171"/>
                  </a:lnTo>
                  <a:lnTo>
                    <a:pt x="66525" y="63286"/>
                  </a:lnTo>
                  <a:lnTo>
                    <a:pt x="68624" y="58563"/>
                  </a:lnTo>
                  <a:lnTo>
                    <a:pt x="54539" y="54539"/>
                  </a:lnTo>
                  <a:lnTo>
                    <a:pt x="63629" y="34087"/>
                  </a:lnTo>
                  <a:lnTo>
                    <a:pt x="86354" y="27270"/>
                  </a:lnTo>
                  <a:lnTo>
                    <a:pt x="149983" y="43177"/>
                  </a:lnTo>
                  <a:lnTo>
                    <a:pt x="156800" y="1136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7" name="Freeform 23"/>
            <p:cNvSpPr>
              <a:spLocks/>
            </p:cNvSpPr>
            <p:nvPr/>
          </p:nvSpPr>
          <p:spPr bwMode="auto">
            <a:xfrm>
              <a:off x="5940435" y="2514959"/>
              <a:ext cx="479248" cy="310355"/>
            </a:xfrm>
            <a:custGeom>
              <a:avLst/>
              <a:gdLst>
                <a:gd name="connsiteX0" fmla="*/ 102695 w 638997"/>
                <a:gd name="connsiteY0" fmla="*/ 0 h 413806"/>
                <a:gd name="connsiteX1" fmla="*/ 107240 w 638997"/>
                <a:gd name="connsiteY1" fmla="*/ 4545 h 413806"/>
                <a:gd name="connsiteX2" fmla="*/ 166324 w 638997"/>
                <a:gd name="connsiteY2" fmla="*/ 36360 h 413806"/>
                <a:gd name="connsiteX3" fmla="*/ 198139 w 638997"/>
                <a:gd name="connsiteY3" fmla="*/ 59084 h 413806"/>
                <a:gd name="connsiteX4" fmla="*/ 229953 w 638997"/>
                <a:gd name="connsiteY4" fmla="*/ 106806 h 413806"/>
                <a:gd name="connsiteX5" fmla="*/ 273130 w 638997"/>
                <a:gd name="connsiteY5" fmla="*/ 95444 h 413806"/>
                <a:gd name="connsiteX6" fmla="*/ 339032 w 638997"/>
                <a:gd name="connsiteY6" fmla="*/ 90899 h 413806"/>
                <a:gd name="connsiteX7" fmla="*/ 382209 w 638997"/>
                <a:gd name="connsiteY7" fmla="*/ 127258 h 413806"/>
                <a:gd name="connsiteX8" fmla="*/ 382209 w 638997"/>
                <a:gd name="connsiteY8" fmla="*/ 177253 h 413806"/>
                <a:gd name="connsiteX9" fmla="*/ 398116 w 638997"/>
                <a:gd name="connsiteY9" fmla="*/ 177253 h 413806"/>
                <a:gd name="connsiteX10" fmla="*/ 402661 w 638997"/>
                <a:gd name="connsiteY10" fmla="*/ 220429 h 413806"/>
                <a:gd name="connsiteX11" fmla="*/ 450383 w 638997"/>
                <a:gd name="connsiteY11" fmla="*/ 220429 h 413806"/>
                <a:gd name="connsiteX12" fmla="*/ 461745 w 638997"/>
                <a:gd name="connsiteY12" fmla="*/ 247699 h 413806"/>
                <a:gd name="connsiteX13" fmla="*/ 466104 w 638997"/>
                <a:gd name="connsiteY13" fmla="*/ 247699 h 413806"/>
                <a:gd name="connsiteX14" fmla="*/ 484035 w 638997"/>
                <a:gd name="connsiteY14" fmla="*/ 213829 h 413806"/>
                <a:gd name="connsiteX15" fmla="*/ 527212 w 638997"/>
                <a:gd name="connsiteY15" fmla="*/ 182015 h 413806"/>
                <a:gd name="connsiteX16" fmla="*/ 536736 w 638997"/>
                <a:gd name="connsiteY16" fmla="*/ 177253 h 413806"/>
                <a:gd name="connsiteX17" fmla="*/ 536736 w 638997"/>
                <a:gd name="connsiteY17" fmla="*/ 177253 h 413806"/>
                <a:gd name="connsiteX18" fmla="*/ 544525 w 638997"/>
                <a:gd name="connsiteY18" fmla="*/ 173358 h 413806"/>
                <a:gd name="connsiteX19" fmla="*/ 549937 w 638997"/>
                <a:gd name="connsiteY19" fmla="*/ 170652 h 413806"/>
                <a:gd name="connsiteX20" fmla="*/ 549937 w 638997"/>
                <a:gd name="connsiteY20" fmla="*/ 170652 h 413806"/>
                <a:gd name="connsiteX21" fmla="*/ 559461 w 638997"/>
                <a:gd name="connsiteY21" fmla="*/ 165890 h 413806"/>
                <a:gd name="connsiteX22" fmla="*/ 568551 w 638997"/>
                <a:gd name="connsiteY22" fmla="*/ 170435 h 413806"/>
                <a:gd name="connsiteX23" fmla="*/ 543553 w 638997"/>
                <a:gd name="connsiteY23" fmla="*/ 204522 h 413806"/>
                <a:gd name="connsiteX24" fmla="*/ 564006 w 638997"/>
                <a:gd name="connsiteY24" fmla="*/ 220429 h 413806"/>
                <a:gd name="connsiteX25" fmla="*/ 595820 w 638997"/>
                <a:gd name="connsiteY25" fmla="*/ 209067 h 413806"/>
                <a:gd name="connsiteX26" fmla="*/ 638997 w 638997"/>
                <a:gd name="connsiteY26" fmla="*/ 236337 h 413806"/>
                <a:gd name="connsiteX27" fmla="*/ 591275 w 638997"/>
                <a:gd name="connsiteY27" fmla="*/ 268151 h 413806"/>
                <a:gd name="connsiteX28" fmla="*/ 589370 w 638997"/>
                <a:gd name="connsiteY28" fmla="*/ 267834 h 413806"/>
                <a:gd name="connsiteX29" fmla="*/ 581751 w 638997"/>
                <a:gd name="connsiteY29" fmla="*/ 272913 h 413806"/>
                <a:gd name="connsiteX30" fmla="*/ 554482 w 638997"/>
                <a:gd name="connsiteY30" fmla="*/ 268368 h 413806"/>
                <a:gd name="connsiteX31" fmla="*/ 538574 w 638997"/>
                <a:gd name="connsiteY31" fmla="*/ 272913 h 413806"/>
                <a:gd name="connsiteX32" fmla="*/ 534029 w 638997"/>
                <a:gd name="connsiteY32" fmla="*/ 257006 h 413806"/>
                <a:gd name="connsiteX33" fmla="*/ 538574 w 638997"/>
                <a:gd name="connsiteY33" fmla="*/ 234281 h 413806"/>
                <a:gd name="connsiteX34" fmla="*/ 499403 w 638997"/>
                <a:gd name="connsiteY34" fmla="*/ 243608 h 413806"/>
                <a:gd name="connsiteX35" fmla="*/ 489014 w 638997"/>
                <a:gd name="connsiteY35" fmla="*/ 272696 h 413806"/>
                <a:gd name="connsiteX36" fmla="*/ 473107 w 638997"/>
                <a:gd name="connsiteY36" fmla="*/ 299966 h 413806"/>
                <a:gd name="connsiteX37" fmla="*/ 466880 w 638997"/>
                <a:gd name="connsiteY37" fmla="*/ 299076 h 413806"/>
                <a:gd name="connsiteX38" fmla="*/ 463583 w 638997"/>
                <a:gd name="connsiteY38" fmla="*/ 304728 h 413806"/>
                <a:gd name="connsiteX39" fmla="*/ 438141 w 638997"/>
                <a:gd name="connsiteY39" fmla="*/ 301093 h 413806"/>
                <a:gd name="connsiteX40" fmla="*/ 429930 w 638997"/>
                <a:gd name="connsiteY40" fmla="*/ 315873 h 413806"/>
                <a:gd name="connsiteX41" fmla="*/ 457200 w 638997"/>
                <a:gd name="connsiteY41" fmla="*/ 327235 h 413806"/>
                <a:gd name="connsiteX42" fmla="*/ 466290 w 638997"/>
                <a:gd name="connsiteY42" fmla="*/ 365867 h 413806"/>
                <a:gd name="connsiteX43" fmla="*/ 445838 w 638997"/>
                <a:gd name="connsiteY43" fmla="*/ 409044 h 413806"/>
                <a:gd name="connsiteX44" fmla="*/ 439767 w 638997"/>
                <a:gd name="connsiteY44" fmla="*/ 406515 h 413806"/>
                <a:gd name="connsiteX45" fmla="*/ 436314 w 638997"/>
                <a:gd name="connsiteY45" fmla="*/ 413806 h 413806"/>
                <a:gd name="connsiteX46" fmla="*/ 409044 w 638997"/>
                <a:gd name="connsiteY46" fmla="*/ 402444 h 413806"/>
                <a:gd name="connsiteX47" fmla="*/ 388592 w 638997"/>
                <a:gd name="connsiteY47" fmla="*/ 402444 h 413806"/>
                <a:gd name="connsiteX48" fmla="*/ 388592 w 638997"/>
                <a:gd name="connsiteY48" fmla="*/ 375174 h 413806"/>
                <a:gd name="connsiteX49" fmla="*/ 338598 w 638997"/>
                <a:gd name="connsiteY49" fmla="*/ 359267 h 413806"/>
                <a:gd name="connsiteX50" fmla="*/ 302238 w 638997"/>
                <a:gd name="connsiteY50" fmla="*/ 331997 h 413806"/>
                <a:gd name="connsiteX51" fmla="*/ 274969 w 638997"/>
                <a:gd name="connsiteY51" fmla="*/ 311545 h 413806"/>
                <a:gd name="connsiteX52" fmla="*/ 236337 w 638997"/>
                <a:gd name="connsiteY52" fmla="*/ 277458 h 413806"/>
                <a:gd name="connsiteX53" fmla="*/ 215884 w 638997"/>
                <a:gd name="connsiteY53" fmla="*/ 229736 h 413806"/>
                <a:gd name="connsiteX54" fmla="*/ 204522 w 638997"/>
                <a:gd name="connsiteY54" fmla="*/ 218374 h 413806"/>
                <a:gd name="connsiteX55" fmla="*/ 161345 w 638997"/>
                <a:gd name="connsiteY55" fmla="*/ 225191 h 413806"/>
                <a:gd name="connsiteX56" fmla="*/ 152255 w 638997"/>
                <a:gd name="connsiteY56" fmla="*/ 213829 h 413806"/>
                <a:gd name="connsiteX57" fmla="*/ 145438 w 638997"/>
                <a:gd name="connsiteY57" fmla="*/ 175197 h 413806"/>
                <a:gd name="connsiteX58" fmla="*/ 99794 w 638997"/>
                <a:gd name="connsiteY58" fmla="*/ 151288 h 413806"/>
                <a:gd name="connsiteX59" fmla="*/ 75426 w 638997"/>
                <a:gd name="connsiteY59" fmla="*/ 170435 h 413806"/>
                <a:gd name="connsiteX60" fmla="*/ 59298 w 638997"/>
                <a:gd name="connsiteY60" fmla="*/ 178499 h 413806"/>
                <a:gd name="connsiteX61" fmla="*/ 43611 w 638997"/>
                <a:gd name="connsiteY61" fmla="*/ 186342 h 413806"/>
                <a:gd name="connsiteX62" fmla="*/ 52701 w 638997"/>
                <a:gd name="connsiteY62" fmla="*/ 213612 h 413806"/>
                <a:gd name="connsiteX63" fmla="*/ 41590 w 638997"/>
                <a:gd name="connsiteY63" fmla="*/ 213612 h 413806"/>
                <a:gd name="connsiteX64" fmla="*/ 43177 w 638997"/>
                <a:gd name="connsiteY64" fmla="*/ 218374 h 413806"/>
                <a:gd name="connsiteX65" fmla="*/ 0 w 638997"/>
                <a:gd name="connsiteY65" fmla="*/ 218374 h 413806"/>
                <a:gd name="connsiteX66" fmla="*/ 0 w 638997"/>
                <a:gd name="connsiteY66" fmla="*/ 29759 h 413806"/>
                <a:gd name="connsiteX67" fmla="*/ 9524 w 638997"/>
                <a:gd name="connsiteY67" fmla="*/ 27204 h 413806"/>
                <a:gd name="connsiteX68" fmla="*/ 9524 w 638997"/>
                <a:gd name="connsiteY68" fmla="*/ 24997 h 413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8997" h="413806">
                  <a:moveTo>
                    <a:pt x="102695" y="0"/>
                  </a:moveTo>
                  <a:lnTo>
                    <a:pt x="107240" y="4545"/>
                  </a:lnTo>
                  <a:lnTo>
                    <a:pt x="166324" y="36360"/>
                  </a:lnTo>
                  <a:lnTo>
                    <a:pt x="198139" y="59084"/>
                  </a:lnTo>
                  <a:lnTo>
                    <a:pt x="229953" y="106806"/>
                  </a:lnTo>
                  <a:lnTo>
                    <a:pt x="273130" y="95444"/>
                  </a:lnTo>
                  <a:lnTo>
                    <a:pt x="339032" y="90899"/>
                  </a:lnTo>
                  <a:lnTo>
                    <a:pt x="382209" y="127258"/>
                  </a:lnTo>
                  <a:lnTo>
                    <a:pt x="382209" y="177253"/>
                  </a:lnTo>
                  <a:lnTo>
                    <a:pt x="398116" y="177253"/>
                  </a:lnTo>
                  <a:lnTo>
                    <a:pt x="402661" y="220429"/>
                  </a:lnTo>
                  <a:lnTo>
                    <a:pt x="450383" y="220429"/>
                  </a:lnTo>
                  <a:lnTo>
                    <a:pt x="461745" y="247699"/>
                  </a:lnTo>
                  <a:lnTo>
                    <a:pt x="466104" y="247699"/>
                  </a:lnTo>
                  <a:lnTo>
                    <a:pt x="484035" y="213829"/>
                  </a:lnTo>
                  <a:lnTo>
                    <a:pt x="527212" y="182015"/>
                  </a:lnTo>
                  <a:lnTo>
                    <a:pt x="536736" y="177253"/>
                  </a:lnTo>
                  <a:lnTo>
                    <a:pt x="536736" y="177253"/>
                  </a:lnTo>
                  <a:lnTo>
                    <a:pt x="544525" y="173358"/>
                  </a:lnTo>
                  <a:lnTo>
                    <a:pt x="549937" y="170652"/>
                  </a:lnTo>
                  <a:lnTo>
                    <a:pt x="549937" y="170652"/>
                  </a:lnTo>
                  <a:lnTo>
                    <a:pt x="559461" y="165890"/>
                  </a:lnTo>
                  <a:lnTo>
                    <a:pt x="568551" y="170435"/>
                  </a:lnTo>
                  <a:lnTo>
                    <a:pt x="543553" y="204522"/>
                  </a:lnTo>
                  <a:lnTo>
                    <a:pt x="564006" y="220429"/>
                  </a:lnTo>
                  <a:lnTo>
                    <a:pt x="595820" y="209067"/>
                  </a:lnTo>
                  <a:lnTo>
                    <a:pt x="638997" y="236337"/>
                  </a:lnTo>
                  <a:lnTo>
                    <a:pt x="591275" y="268151"/>
                  </a:lnTo>
                  <a:lnTo>
                    <a:pt x="589370" y="267834"/>
                  </a:lnTo>
                  <a:lnTo>
                    <a:pt x="581751" y="272913"/>
                  </a:lnTo>
                  <a:lnTo>
                    <a:pt x="554482" y="268368"/>
                  </a:lnTo>
                  <a:lnTo>
                    <a:pt x="538574" y="272913"/>
                  </a:lnTo>
                  <a:lnTo>
                    <a:pt x="534029" y="257006"/>
                  </a:lnTo>
                  <a:lnTo>
                    <a:pt x="538574" y="234281"/>
                  </a:lnTo>
                  <a:lnTo>
                    <a:pt x="499403" y="243608"/>
                  </a:lnTo>
                  <a:lnTo>
                    <a:pt x="489014" y="272696"/>
                  </a:lnTo>
                  <a:lnTo>
                    <a:pt x="473107" y="299966"/>
                  </a:lnTo>
                  <a:lnTo>
                    <a:pt x="466880" y="299076"/>
                  </a:lnTo>
                  <a:lnTo>
                    <a:pt x="463583" y="304728"/>
                  </a:lnTo>
                  <a:lnTo>
                    <a:pt x="438141" y="301093"/>
                  </a:lnTo>
                  <a:lnTo>
                    <a:pt x="429930" y="315873"/>
                  </a:lnTo>
                  <a:lnTo>
                    <a:pt x="457200" y="327235"/>
                  </a:lnTo>
                  <a:lnTo>
                    <a:pt x="466290" y="365867"/>
                  </a:lnTo>
                  <a:lnTo>
                    <a:pt x="445838" y="409044"/>
                  </a:lnTo>
                  <a:lnTo>
                    <a:pt x="439767" y="406515"/>
                  </a:lnTo>
                  <a:lnTo>
                    <a:pt x="436314" y="413806"/>
                  </a:lnTo>
                  <a:lnTo>
                    <a:pt x="409044" y="402444"/>
                  </a:lnTo>
                  <a:lnTo>
                    <a:pt x="388592" y="402444"/>
                  </a:lnTo>
                  <a:lnTo>
                    <a:pt x="388592" y="375174"/>
                  </a:lnTo>
                  <a:lnTo>
                    <a:pt x="338598" y="359267"/>
                  </a:lnTo>
                  <a:lnTo>
                    <a:pt x="302238" y="331997"/>
                  </a:lnTo>
                  <a:lnTo>
                    <a:pt x="274969" y="311545"/>
                  </a:lnTo>
                  <a:lnTo>
                    <a:pt x="236337" y="277458"/>
                  </a:lnTo>
                  <a:lnTo>
                    <a:pt x="215884" y="229736"/>
                  </a:lnTo>
                  <a:lnTo>
                    <a:pt x="204522" y="218374"/>
                  </a:lnTo>
                  <a:lnTo>
                    <a:pt x="161345" y="225191"/>
                  </a:lnTo>
                  <a:lnTo>
                    <a:pt x="152255" y="213829"/>
                  </a:lnTo>
                  <a:lnTo>
                    <a:pt x="145438" y="175197"/>
                  </a:lnTo>
                  <a:lnTo>
                    <a:pt x="99794" y="151288"/>
                  </a:lnTo>
                  <a:lnTo>
                    <a:pt x="75426" y="170435"/>
                  </a:lnTo>
                  <a:lnTo>
                    <a:pt x="59298" y="178499"/>
                  </a:lnTo>
                  <a:lnTo>
                    <a:pt x="43611" y="186342"/>
                  </a:lnTo>
                  <a:lnTo>
                    <a:pt x="52701" y="213612"/>
                  </a:lnTo>
                  <a:lnTo>
                    <a:pt x="41590" y="213612"/>
                  </a:lnTo>
                  <a:lnTo>
                    <a:pt x="43177" y="218374"/>
                  </a:lnTo>
                  <a:lnTo>
                    <a:pt x="0" y="218374"/>
                  </a:lnTo>
                  <a:lnTo>
                    <a:pt x="0" y="29759"/>
                  </a:lnTo>
                  <a:lnTo>
                    <a:pt x="9524" y="27204"/>
                  </a:lnTo>
                  <a:lnTo>
                    <a:pt x="9524" y="2499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8" name="Freeform 24"/>
            <p:cNvSpPr>
              <a:spLocks/>
            </p:cNvSpPr>
            <p:nvPr/>
          </p:nvSpPr>
          <p:spPr bwMode="auto">
            <a:xfrm>
              <a:off x="5674311" y="2085382"/>
              <a:ext cx="1137207" cy="620708"/>
            </a:xfrm>
            <a:custGeom>
              <a:avLst/>
              <a:gdLst>
                <a:gd name="connsiteX0" fmla="*/ 831722 w 1516276"/>
                <a:gd name="connsiteY0" fmla="*/ 0 h 827611"/>
                <a:gd name="connsiteX1" fmla="*/ 897623 w 1516276"/>
                <a:gd name="connsiteY1" fmla="*/ 15907 h 827611"/>
                <a:gd name="connsiteX2" fmla="*/ 898607 w 1516276"/>
                <a:gd name="connsiteY2" fmla="*/ 22795 h 827611"/>
                <a:gd name="connsiteX3" fmla="*/ 909528 w 1516276"/>
                <a:gd name="connsiteY3" fmla="*/ 25431 h 827611"/>
                <a:gd name="connsiteX4" fmla="*/ 916672 w 1516276"/>
                <a:gd name="connsiteY4" fmla="*/ 75436 h 827611"/>
                <a:gd name="connsiteX5" fmla="*/ 945345 w 1516276"/>
                <a:gd name="connsiteY5" fmla="*/ 63629 h 827611"/>
                <a:gd name="connsiteX6" fmla="*/ 993067 w 1516276"/>
                <a:gd name="connsiteY6" fmla="*/ 90899 h 827611"/>
                <a:gd name="connsiteX7" fmla="*/ 992653 w 1516276"/>
                <a:gd name="connsiteY7" fmla="*/ 93383 h 827611"/>
                <a:gd name="connsiteX8" fmla="*/ 1004972 w 1516276"/>
                <a:gd name="connsiteY8" fmla="*/ 100423 h 827611"/>
                <a:gd name="connsiteX9" fmla="*/ 1002014 w 1516276"/>
                <a:gd name="connsiteY9" fmla="*/ 118168 h 827611"/>
                <a:gd name="connsiteX10" fmla="*/ 1024881 w 1516276"/>
                <a:gd name="connsiteY10" fmla="*/ 118168 h 827611"/>
                <a:gd name="connsiteX11" fmla="*/ 1118052 w 1516276"/>
                <a:gd name="connsiteY11" fmla="*/ 59084 h 827611"/>
                <a:gd name="connsiteX12" fmla="*/ 1099873 w 1516276"/>
                <a:gd name="connsiteY12" fmla="*/ 79536 h 827611"/>
                <a:gd name="connsiteX13" fmla="*/ 1104860 w 1516276"/>
                <a:gd name="connsiteY13" fmla="*/ 84523 h 827611"/>
                <a:gd name="connsiteX14" fmla="*/ 1129957 w 1516276"/>
                <a:gd name="connsiteY14" fmla="*/ 68608 h 827611"/>
                <a:gd name="connsiteX15" fmla="*/ 1111777 w 1516276"/>
                <a:gd name="connsiteY15" fmla="*/ 89060 h 827611"/>
                <a:gd name="connsiteX16" fmla="*/ 1161772 w 1516276"/>
                <a:gd name="connsiteY16" fmla="*/ 139055 h 827611"/>
                <a:gd name="connsiteX17" fmla="*/ 1233337 w 1516276"/>
                <a:gd name="connsiteY17" fmla="*/ 274006 h 827611"/>
                <a:gd name="connsiteX18" fmla="*/ 1252127 w 1516276"/>
                <a:gd name="connsiteY18" fmla="*/ 247699 h 827611"/>
                <a:gd name="connsiteX19" fmla="*/ 1304394 w 1516276"/>
                <a:gd name="connsiteY19" fmla="*/ 279513 h 827611"/>
                <a:gd name="connsiteX20" fmla="*/ 1354388 w 1516276"/>
                <a:gd name="connsiteY20" fmla="*/ 263606 h 827611"/>
                <a:gd name="connsiteX21" fmla="*/ 1374841 w 1516276"/>
                <a:gd name="connsiteY21" fmla="*/ 272696 h 827611"/>
                <a:gd name="connsiteX22" fmla="*/ 1376974 w 1516276"/>
                <a:gd name="connsiteY22" fmla="*/ 277877 h 827611"/>
                <a:gd name="connsiteX23" fmla="*/ 1386746 w 1516276"/>
                <a:gd name="connsiteY23" fmla="*/ 282220 h 827611"/>
                <a:gd name="connsiteX24" fmla="*/ 1400385 w 1516276"/>
                <a:gd name="connsiteY24" fmla="*/ 315343 h 827611"/>
                <a:gd name="connsiteX25" fmla="*/ 1418017 w 1516276"/>
                <a:gd name="connsiteY25" fmla="*/ 322690 h 827611"/>
                <a:gd name="connsiteX26" fmla="*/ 1423269 w 1516276"/>
                <a:gd name="connsiteY26" fmla="*/ 329442 h 827611"/>
                <a:gd name="connsiteX27" fmla="*/ 1429922 w 1516276"/>
                <a:gd name="connsiteY27" fmla="*/ 332214 h 827611"/>
                <a:gd name="connsiteX28" fmla="*/ 1438112 w 1516276"/>
                <a:gd name="connsiteY28" fmla="*/ 342743 h 827611"/>
                <a:gd name="connsiteX29" fmla="*/ 1481646 w 1516276"/>
                <a:gd name="connsiteY29" fmla="*/ 338597 h 827611"/>
                <a:gd name="connsiteX30" fmla="*/ 1488774 w 1516276"/>
                <a:gd name="connsiteY30" fmla="*/ 348576 h 827611"/>
                <a:gd name="connsiteX31" fmla="*/ 1493551 w 1516276"/>
                <a:gd name="connsiteY31" fmla="*/ 348121 h 827611"/>
                <a:gd name="connsiteX32" fmla="*/ 1516276 w 1516276"/>
                <a:gd name="connsiteY32" fmla="*/ 379936 h 827611"/>
                <a:gd name="connsiteX33" fmla="*/ 1484461 w 1516276"/>
                <a:gd name="connsiteY33" fmla="*/ 418568 h 827611"/>
                <a:gd name="connsiteX34" fmla="*/ 1457192 w 1516276"/>
                <a:gd name="connsiteY34" fmla="*/ 423113 h 827611"/>
                <a:gd name="connsiteX35" fmla="*/ 1450375 w 1516276"/>
                <a:gd name="connsiteY35" fmla="*/ 477652 h 827611"/>
                <a:gd name="connsiteX36" fmla="*/ 1429922 w 1516276"/>
                <a:gd name="connsiteY36" fmla="*/ 502649 h 827611"/>
                <a:gd name="connsiteX37" fmla="*/ 1359476 w 1516276"/>
                <a:gd name="connsiteY37" fmla="*/ 482197 h 827611"/>
                <a:gd name="connsiteX38" fmla="*/ 1332206 w 1516276"/>
                <a:gd name="connsiteY38" fmla="*/ 579913 h 827611"/>
                <a:gd name="connsiteX39" fmla="*/ 1316299 w 1516276"/>
                <a:gd name="connsiteY39" fmla="*/ 589002 h 827611"/>
                <a:gd name="connsiteX40" fmla="*/ 1241308 w 1516276"/>
                <a:gd name="connsiteY40" fmla="*/ 611727 h 827611"/>
                <a:gd name="connsiteX41" fmla="*/ 1273122 w 1516276"/>
                <a:gd name="connsiteY41" fmla="*/ 698081 h 827611"/>
                <a:gd name="connsiteX42" fmla="*/ 1248125 w 1516276"/>
                <a:gd name="connsiteY42" fmla="*/ 713988 h 827611"/>
                <a:gd name="connsiteX43" fmla="*/ 1252670 w 1516276"/>
                <a:gd name="connsiteY43" fmla="*/ 741258 h 827611"/>
                <a:gd name="connsiteX44" fmla="*/ 1232218 w 1516276"/>
                <a:gd name="connsiteY44" fmla="*/ 734440 h 827611"/>
                <a:gd name="connsiteX45" fmla="*/ 1221961 w 1516276"/>
                <a:gd name="connsiteY45" fmla="*/ 725466 h 827611"/>
                <a:gd name="connsiteX46" fmla="*/ 1220313 w 1516276"/>
                <a:gd name="connsiteY46" fmla="*/ 724916 h 827611"/>
                <a:gd name="connsiteX47" fmla="*/ 1212919 w 1516276"/>
                <a:gd name="connsiteY47" fmla="*/ 718447 h 827611"/>
                <a:gd name="connsiteX48" fmla="*/ 1154954 w 1516276"/>
                <a:gd name="connsiteY48" fmla="*/ 713988 h 827611"/>
                <a:gd name="connsiteX49" fmla="*/ 1095870 w 1516276"/>
                <a:gd name="connsiteY49" fmla="*/ 707171 h 827611"/>
                <a:gd name="connsiteX50" fmla="*/ 1079963 w 1516276"/>
                <a:gd name="connsiteY50" fmla="*/ 713988 h 827611"/>
                <a:gd name="connsiteX51" fmla="*/ 1032241 w 1516276"/>
                <a:gd name="connsiteY51" fmla="*/ 691263 h 827611"/>
                <a:gd name="connsiteX52" fmla="*/ 1011789 w 1516276"/>
                <a:gd name="connsiteY52" fmla="*/ 702626 h 827611"/>
                <a:gd name="connsiteX53" fmla="*/ 1004972 w 1516276"/>
                <a:gd name="connsiteY53" fmla="*/ 734440 h 827611"/>
                <a:gd name="connsiteX54" fmla="*/ 941343 w 1516276"/>
                <a:gd name="connsiteY54" fmla="*/ 718533 h 827611"/>
                <a:gd name="connsiteX55" fmla="*/ 918618 w 1516276"/>
                <a:gd name="connsiteY55" fmla="*/ 725350 h 827611"/>
                <a:gd name="connsiteX56" fmla="*/ 909528 w 1516276"/>
                <a:gd name="connsiteY56" fmla="*/ 745802 h 827611"/>
                <a:gd name="connsiteX57" fmla="*/ 886804 w 1516276"/>
                <a:gd name="connsiteY57" fmla="*/ 757165 h 827611"/>
                <a:gd name="connsiteX58" fmla="*/ 843627 w 1516276"/>
                <a:gd name="connsiteY58" fmla="*/ 788979 h 827611"/>
                <a:gd name="connsiteX59" fmla="*/ 823175 w 1516276"/>
                <a:gd name="connsiteY59" fmla="*/ 827611 h 827611"/>
                <a:gd name="connsiteX60" fmla="*/ 811812 w 1516276"/>
                <a:gd name="connsiteY60" fmla="*/ 827611 h 827611"/>
                <a:gd name="connsiteX61" fmla="*/ 807844 w 1516276"/>
                <a:gd name="connsiteY61" fmla="*/ 818087 h 827611"/>
                <a:gd name="connsiteX62" fmla="*/ 799907 w 1516276"/>
                <a:gd name="connsiteY62" fmla="*/ 818087 h 827611"/>
                <a:gd name="connsiteX63" fmla="*/ 792513 w 1516276"/>
                <a:gd name="connsiteY63" fmla="*/ 800342 h 827611"/>
                <a:gd name="connsiteX64" fmla="*/ 752728 w 1516276"/>
                <a:gd name="connsiteY64" fmla="*/ 800342 h 827611"/>
                <a:gd name="connsiteX65" fmla="*/ 751726 w 1516276"/>
                <a:gd name="connsiteY65" fmla="*/ 790818 h 827611"/>
                <a:gd name="connsiteX66" fmla="*/ 740823 w 1516276"/>
                <a:gd name="connsiteY66" fmla="*/ 790818 h 827611"/>
                <a:gd name="connsiteX67" fmla="*/ 737281 w 1516276"/>
                <a:gd name="connsiteY67" fmla="*/ 757165 h 827611"/>
                <a:gd name="connsiteX68" fmla="*/ 732276 w 1516276"/>
                <a:gd name="connsiteY68" fmla="*/ 757165 h 827611"/>
                <a:gd name="connsiteX69" fmla="*/ 732276 w 1516276"/>
                <a:gd name="connsiteY69" fmla="*/ 747641 h 827611"/>
                <a:gd name="connsiteX70" fmla="*/ 720371 w 1516276"/>
                <a:gd name="connsiteY70" fmla="*/ 747641 h 827611"/>
                <a:gd name="connsiteX71" fmla="*/ 720371 w 1516276"/>
                <a:gd name="connsiteY71" fmla="*/ 697647 h 827611"/>
                <a:gd name="connsiteX72" fmla="*/ 688549 w 1516276"/>
                <a:gd name="connsiteY72" fmla="*/ 670849 h 827611"/>
                <a:gd name="connsiteX73" fmla="*/ 623198 w 1516276"/>
                <a:gd name="connsiteY73" fmla="*/ 675356 h 827611"/>
                <a:gd name="connsiteX74" fmla="*/ 580021 w 1516276"/>
                <a:gd name="connsiteY74" fmla="*/ 686718 h 827611"/>
                <a:gd name="connsiteX75" fmla="*/ 572843 w 1516276"/>
                <a:gd name="connsiteY75" fmla="*/ 675951 h 827611"/>
                <a:gd name="connsiteX76" fmla="*/ 568116 w 1516276"/>
                <a:gd name="connsiteY76" fmla="*/ 677194 h 827611"/>
                <a:gd name="connsiteX77" fmla="*/ 537601 w 1516276"/>
                <a:gd name="connsiteY77" fmla="*/ 631421 h 827611"/>
                <a:gd name="connsiteX78" fmla="*/ 516392 w 1516276"/>
                <a:gd name="connsiteY78" fmla="*/ 616272 h 827611"/>
                <a:gd name="connsiteX79" fmla="*/ 457308 w 1516276"/>
                <a:gd name="connsiteY79" fmla="*/ 584458 h 827611"/>
                <a:gd name="connsiteX80" fmla="*/ 452763 w 1516276"/>
                <a:gd name="connsiteY80" fmla="*/ 579913 h 827611"/>
                <a:gd name="connsiteX81" fmla="*/ 359592 w 1516276"/>
                <a:gd name="connsiteY81" fmla="*/ 604910 h 827611"/>
                <a:gd name="connsiteX82" fmla="*/ 359592 w 1516276"/>
                <a:gd name="connsiteY82" fmla="*/ 793524 h 827611"/>
                <a:gd name="connsiteX83" fmla="*/ 339140 w 1516276"/>
                <a:gd name="connsiteY83" fmla="*/ 793524 h 827611"/>
                <a:gd name="connsiteX84" fmla="*/ 333188 w 1516276"/>
                <a:gd name="connsiteY84" fmla="*/ 784000 h 827611"/>
                <a:gd name="connsiteX85" fmla="*/ 327235 w 1516276"/>
                <a:gd name="connsiteY85" fmla="*/ 784000 h 827611"/>
                <a:gd name="connsiteX86" fmla="*/ 308101 w 1516276"/>
                <a:gd name="connsiteY86" fmla="*/ 753385 h 827611"/>
                <a:gd name="connsiteX87" fmla="*/ 291418 w 1516276"/>
                <a:gd name="connsiteY87" fmla="*/ 745802 h 827611"/>
                <a:gd name="connsiteX88" fmla="*/ 248241 w 1516276"/>
                <a:gd name="connsiteY88" fmla="*/ 750347 h 827611"/>
                <a:gd name="connsiteX89" fmla="*/ 232334 w 1516276"/>
                <a:gd name="connsiteY89" fmla="*/ 766255 h 827611"/>
                <a:gd name="connsiteX90" fmla="*/ 232334 w 1516276"/>
                <a:gd name="connsiteY90" fmla="*/ 757165 h 827611"/>
                <a:gd name="connsiteX91" fmla="*/ 235419 w 1516276"/>
                <a:gd name="connsiteY91" fmla="*/ 741740 h 827611"/>
                <a:gd name="connsiteX92" fmla="*/ 220429 w 1516276"/>
                <a:gd name="connsiteY92" fmla="*/ 756731 h 827611"/>
                <a:gd name="connsiteX93" fmla="*/ 220429 w 1516276"/>
                <a:gd name="connsiteY93" fmla="*/ 747641 h 827611"/>
                <a:gd name="connsiteX94" fmla="*/ 224974 w 1516276"/>
                <a:gd name="connsiteY94" fmla="*/ 724916 h 827611"/>
                <a:gd name="connsiteX95" fmla="*/ 222070 w 1516276"/>
                <a:gd name="connsiteY95" fmla="*/ 714751 h 827611"/>
                <a:gd name="connsiteX96" fmla="*/ 189157 w 1516276"/>
                <a:gd name="connsiteY96" fmla="*/ 702626 h 827611"/>
                <a:gd name="connsiteX97" fmla="*/ 187205 w 1516276"/>
                <a:gd name="connsiteY97" fmla="*/ 696768 h 827611"/>
                <a:gd name="connsiteX98" fmla="*/ 177252 w 1516276"/>
                <a:gd name="connsiteY98" fmla="*/ 693102 h 827611"/>
                <a:gd name="connsiteX99" fmla="*/ 162774 w 1516276"/>
                <a:gd name="connsiteY99" fmla="*/ 649666 h 827611"/>
                <a:gd name="connsiteX100" fmla="*/ 150526 w 1516276"/>
                <a:gd name="connsiteY100" fmla="*/ 643542 h 827611"/>
                <a:gd name="connsiteX101" fmla="*/ 150526 w 1516276"/>
                <a:gd name="connsiteY101" fmla="*/ 639970 h 827611"/>
                <a:gd name="connsiteX102" fmla="*/ 138621 w 1516276"/>
                <a:gd name="connsiteY102" fmla="*/ 634018 h 827611"/>
                <a:gd name="connsiteX103" fmla="*/ 138621 w 1516276"/>
                <a:gd name="connsiteY103" fmla="*/ 618110 h 827611"/>
                <a:gd name="connsiteX104" fmla="*/ 177252 w 1516276"/>
                <a:gd name="connsiteY104" fmla="*/ 622655 h 827611"/>
                <a:gd name="connsiteX105" fmla="*/ 177252 w 1516276"/>
                <a:gd name="connsiteY105" fmla="*/ 586296 h 827611"/>
                <a:gd name="connsiteX106" fmla="*/ 209067 w 1516276"/>
                <a:gd name="connsiteY106" fmla="*/ 579478 h 827611"/>
                <a:gd name="connsiteX107" fmla="*/ 240881 w 1516276"/>
                <a:gd name="connsiteY107" fmla="*/ 586296 h 827611"/>
                <a:gd name="connsiteX108" fmla="*/ 245426 w 1516276"/>
                <a:gd name="connsiteY108" fmla="*/ 531757 h 827611"/>
                <a:gd name="connsiteX109" fmla="*/ 242242 w 1516276"/>
                <a:gd name="connsiteY109" fmla="*/ 509466 h 827611"/>
                <a:gd name="connsiteX110" fmla="*/ 214155 w 1516276"/>
                <a:gd name="connsiteY110" fmla="*/ 509466 h 827611"/>
                <a:gd name="connsiteX111" fmla="*/ 182340 w 1516276"/>
                <a:gd name="connsiteY111" fmla="*/ 498104 h 827611"/>
                <a:gd name="connsiteX112" fmla="*/ 139163 w 1516276"/>
                <a:gd name="connsiteY112" fmla="*/ 525373 h 827611"/>
                <a:gd name="connsiteX113" fmla="*/ 107349 w 1516276"/>
                <a:gd name="connsiteY113" fmla="*/ 536736 h 827611"/>
                <a:gd name="connsiteX114" fmla="*/ 86897 w 1516276"/>
                <a:gd name="connsiteY114" fmla="*/ 525373 h 827611"/>
                <a:gd name="connsiteX115" fmla="*/ 87341 w 1516276"/>
                <a:gd name="connsiteY115" fmla="*/ 522710 h 827611"/>
                <a:gd name="connsiteX116" fmla="*/ 74992 w 1516276"/>
                <a:gd name="connsiteY116" fmla="*/ 515849 h 827611"/>
                <a:gd name="connsiteX117" fmla="*/ 79536 w 1516276"/>
                <a:gd name="connsiteY117" fmla="*/ 488580 h 827611"/>
                <a:gd name="connsiteX118" fmla="*/ 64441 w 1516276"/>
                <a:gd name="connsiteY118" fmla="*/ 461744 h 827611"/>
                <a:gd name="connsiteX119" fmla="*/ 36902 w 1516276"/>
                <a:gd name="connsiteY119" fmla="*/ 461744 h 827611"/>
                <a:gd name="connsiteX120" fmla="*/ 29918 w 1516276"/>
                <a:gd name="connsiteY120" fmla="*/ 452220 h 827611"/>
                <a:gd name="connsiteX121" fmla="*/ 24997 w 1516276"/>
                <a:gd name="connsiteY121" fmla="*/ 452220 h 827611"/>
                <a:gd name="connsiteX122" fmla="*/ 0 w 1516276"/>
                <a:gd name="connsiteY122" fmla="*/ 418133 h 827611"/>
                <a:gd name="connsiteX123" fmla="*/ 20452 w 1516276"/>
                <a:gd name="connsiteY123" fmla="*/ 374957 h 827611"/>
                <a:gd name="connsiteX124" fmla="*/ 9090 w 1516276"/>
                <a:gd name="connsiteY124" fmla="*/ 365867 h 827611"/>
                <a:gd name="connsiteX125" fmla="*/ 36360 w 1516276"/>
                <a:gd name="connsiteY125" fmla="*/ 299965 h 827611"/>
                <a:gd name="connsiteX126" fmla="*/ 48178 w 1516276"/>
                <a:gd name="connsiteY126" fmla="*/ 309698 h 827611"/>
                <a:gd name="connsiteX127" fmla="*/ 48265 w 1516276"/>
                <a:gd name="connsiteY127" fmla="*/ 309489 h 827611"/>
                <a:gd name="connsiteX128" fmla="*/ 75024 w 1516276"/>
                <a:gd name="connsiteY128" fmla="*/ 331526 h 827611"/>
                <a:gd name="connsiteX129" fmla="*/ 79536 w 1516276"/>
                <a:gd name="connsiteY129" fmla="*/ 295420 h 827611"/>
                <a:gd name="connsiteX130" fmla="*/ 154528 w 1516276"/>
                <a:gd name="connsiteY130" fmla="*/ 231791 h 827611"/>
                <a:gd name="connsiteX131" fmla="*/ 213612 w 1516276"/>
                <a:gd name="connsiteY131" fmla="*/ 224974 h 827611"/>
                <a:gd name="connsiteX132" fmla="*/ 295421 w 1516276"/>
                <a:gd name="connsiteY132" fmla="*/ 268151 h 827611"/>
                <a:gd name="connsiteX133" fmla="*/ 338597 w 1516276"/>
                <a:gd name="connsiteY133" fmla="*/ 295420 h 827611"/>
                <a:gd name="connsiteX134" fmla="*/ 374957 w 1516276"/>
                <a:gd name="connsiteY134" fmla="*/ 268151 h 827611"/>
                <a:gd name="connsiteX135" fmla="*/ 434041 w 1516276"/>
                <a:gd name="connsiteY135" fmla="*/ 263606 h 827611"/>
                <a:gd name="connsiteX136" fmla="*/ 481763 w 1516276"/>
                <a:gd name="connsiteY136" fmla="*/ 295420 h 827611"/>
                <a:gd name="connsiteX137" fmla="*/ 493125 w 1516276"/>
                <a:gd name="connsiteY137" fmla="*/ 279513 h 827611"/>
                <a:gd name="connsiteX138" fmla="*/ 547664 w 1516276"/>
                <a:gd name="connsiteY138" fmla="*/ 284058 h 827611"/>
                <a:gd name="connsiteX139" fmla="*/ 551981 w 1516276"/>
                <a:gd name="connsiteY139" fmla="*/ 253835 h 827611"/>
                <a:gd name="connsiteX140" fmla="*/ 505030 w 1516276"/>
                <a:gd name="connsiteY140" fmla="*/ 223136 h 827611"/>
                <a:gd name="connsiteX141" fmla="*/ 506367 w 1516276"/>
                <a:gd name="connsiteY141" fmla="*/ 222270 h 827611"/>
                <a:gd name="connsiteX142" fmla="*/ 493125 w 1516276"/>
                <a:gd name="connsiteY142" fmla="*/ 213612 h 827611"/>
                <a:gd name="connsiteX143" fmla="*/ 531757 w 1516276"/>
                <a:gd name="connsiteY143" fmla="*/ 188615 h 827611"/>
                <a:gd name="connsiteX144" fmla="*/ 520394 w 1516276"/>
                <a:gd name="connsiteY144" fmla="*/ 165890 h 827611"/>
                <a:gd name="connsiteX145" fmla="*/ 559026 w 1516276"/>
                <a:gd name="connsiteY145" fmla="*/ 149983 h 827611"/>
                <a:gd name="connsiteX146" fmla="*/ 531757 w 1516276"/>
                <a:gd name="connsiteY146" fmla="*/ 111351 h 827611"/>
                <a:gd name="connsiteX147" fmla="*/ 547664 w 1516276"/>
                <a:gd name="connsiteY147" fmla="*/ 90899 h 827611"/>
                <a:gd name="connsiteX148" fmla="*/ 686284 w 1516276"/>
                <a:gd name="connsiteY148" fmla="*/ 70447 h 827611"/>
                <a:gd name="connsiteX149" fmla="*/ 702192 w 1516276"/>
                <a:gd name="connsiteY149" fmla="*/ 52267 h 827611"/>
                <a:gd name="connsiteX150" fmla="*/ 795363 w 1516276"/>
                <a:gd name="connsiteY150" fmla="*/ 27270 h 82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516276" h="827611">
                  <a:moveTo>
                    <a:pt x="831722" y="0"/>
                  </a:moveTo>
                  <a:lnTo>
                    <a:pt x="897623" y="15907"/>
                  </a:lnTo>
                  <a:lnTo>
                    <a:pt x="898607" y="22795"/>
                  </a:lnTo>
                  <a:lnTo>
                    <a:pt x="909528" y="25431"/>
                  </a:lnTo>
                  <a:lnTo>
                    <a:pt x="916672" y="75436"/>
                  </a:lnTo>
                  <a:lnTo>
                    <a:pt x="945345" y="63629"/>
                  </a:lnTo>
                  <a:lnTo>
                    <a:pt x="993067" y="90899"/>
                  </a:lnTo>
                  <a:lnTo>
                    <a:pt x="992653" y="93383"/>
                  </a:lnTo>
                  <a:lnTo>
                    <a:pt x="1004972" y="100423"/>
                  </a:lnTo>
                  <a:lnTo>
                    <a:pt x="1002014" y="118168"/>
                  </a:lnTo>
                  <a:lnTo>
                    <a:pt x="1024881" y="118168"/>
                  </a:lnTo>
                  <a:lnTo>
                    <a:pt x="1118052" y="59084"/>
                  </a:lnTo>
                  <a:lnTo>
                    <a:pt x="1099873" y="79536"/>
                  </a:lnTo>
                  <a:lnTo>
                    <a:pt x="1104860" y="84523"/>
                  </a:lnTo>
                  <a:lnTo>
                    <a:pt x="1129957" y="68608"/>
                  </a:lnTo>
                  <a:lnTo>
                    <a:pt x="1111777" y="89060"/>
                  </a:lnTo>
                  <a:lnTo>
                    <a:pt x="1161772" y="139055"/>
                  </a:lnTo>
                  <a:lnTo>
                    <a:pt x="1233337" y="274006"/>
                  </a:lnTo>
                  <a:lnTo>
                    <a:pt x="1252127" y="247699"/>
                  </a:lnTo>
                  <a:lnTo>
                    <a:pt x="1304394" y="279513"/>
                  </a:lnTo>
                  <a:lnTo>
                    <a:pt x="1354388" y="263606"/>
                  </a:lnTo>
                  <a:lnTo>
                    <a:pt x="1374841" y="272696"/>
                  </a:lnTo>
                  <a:lnTo>
                    <a:pt x="1376974" y="277877"/>
                  </a:lnTo>
                  <a:lnTo>
                    <a:pt x="1386746" y="282220"/>
                  </a:lnTo>
                  <a:lnTo>
                    <a:pt x="1400385" y="315343"/>
                  </a:lnTo>
                  <a:lnTo>
                    <a:pt x="1418017" y="322690"/>
                  </a:lnTo>
                  <a:lnTo>
                    <a:pt x="1423269" y="329442"/>
                  </a:lnTo>
                  <a:lnTo>
                    <a:pt x="1429922" y="332214"/>
                  </a:lnTo>
                  <a:lnTo>
                    <a:pt x="1438112" y="342743"/>
                  </a:lnTo>
                  <a:lnTo>
                    <a:pt x="1481646" y="338597"/>
                  </a:lnTo>
                  <a:lnTo>
                    <a:pt x="1488774" y="348576"/>
                  </a:lnTo>
                  <a:lnTo>
                    <a:pt x="1493551" y="348121"/>
                  </a:lnTo>
                  <a:lnTo>
                    <a:pt x="1516276" y="379936"/>
                  </a:lnTo>
                  <a:lnTo>
                    <a:pt x="1484461" y="418568"/>
                  </a:lnTo>
                  <a:lnTo>
                    <a:pt x="1457192" y="423113"/>
                  </a:lnTo>
                  <a:lnTo>
                    <a:pt x="1450375" y="477652"/>
                  </a:lnTo>
                  <a:lnTo>
                    <a:pt x="1429922" y="502649"/>
                  </a:lnTo>
                  <a:lnTo>
                    <a:pt x="1359476" y="482197"/>
                  </a:lnTo>
                  <a:lnTo>
                    <a:pt x="1332206" y="579913"/>
                  </a:lnTo>
                  <a:lnTo>
                    <a:pt x="1316299" y="589002"/>
                  </a:lnTo>
                  <a:lnTo>
                    <a:pt x="1241308" y="611727"/>
                  </a:lnTo>
                  <a:lnTo>
                    <a:pt x="1273122" y="698081"/>
                  </a:lnTo>
                  <a:lnTo>
                    <a:pt x="1248125" y="713988"/>
                  </a:lnTo>
                  <a:lnTo>
                    <a:pt x="1252670" y="741258"/>
                  </a:lnTo>
                  <a:lnTo>
                    <a:pt x="1232218" y="734440"/>
                  </a:lnTo>
                  <a:lnTo>
                    <a:pt x="1221961" y="725466"/>
                  </a:lnTo>
                  <a:lnTo>
                    <a:pt x="1220313" y="724916"/>
                  </a:lnTo>
                  <a:lnTo>
                    <a:pt x="1212919" y="718447"/>
                  </a:lnTo>
                  <a:lnTo>
                    <a:pt x="1154954" y="713988"/>
                  </a:lnTo>
                  <a:lnTo>
                    <a:pt x="1095870" y="707171"/>
                  </a:lnTo>
                  <a:lnTo>
                    <a:pt x="1079963" y="713988"/>
                  </a:lnTo>
                  <a:lnTo>
                    <a:pt x="1032241" y="691263"/>
                  </a:lnTo>
                  <a:lnTo>
                    <a:pt x="1011789" y="702626"/>
                  </a:lnTo>
                  <a:lnTo>
                    <a:pt x="1004972" y="734440"/>
                  </a:lnTo>
                  <a:lnTo>
                    <a:pt x="941343" y="718533"/>
                  </a:lnTo>
                  <a:lnTo>
                    <a:pt x="918618" y="725350"/>
                  </a:lnTo>
                  <a:lnTo>
                    <a:pt x="909528" y="745802"/>
                  </a:lnTo>
                  <a:lnTo>
                    <a:pt x="886804" y="757165"/>
                  </a:lnTo>
                  <a:lnTo>
                    <a:pt x="843627" y="788979"/>
                  </a:lnTo>
                  <a:lnTo>
                    <a:pt x="823175" y="827611"/>
                  </a:lnTo>
                  <a:lnTo>
                    <a:pt x="811812" y="827611"/>
                  </a:lnTo>
                  <a:lnTo>
                    <a:pt x="807844" y="818087"/>
                  </a:lnTo>
                  <a:lnTo>
                    <a:pt x="799907" y="818087"/>
                  </a:lnTo>
                  <a:lnTo>
                    <a:pt x="792513" y="800342"/>
                  </a:lnTo>
                  <a:lnTo>
                    <a:pt x="752728" y="800342"/>
                  </a:lnTo>
                  <a:lnTo>
                    <a:pt x="751726" y="790818"/>
                  </a:lnTo>
                  <a:lnTo>
                    <a:pt x="740823" y="790818"/>
                  </a:lnTo>
                  <a:lnTo>
                    <a:pt x="737281" y="757165"/>
                  </a:lnTo>
                  <a:lnTo>
                    <a:pt x="732276" y="757165"/>
                  </a:lnTo>
                  <a:lnTo>
                    <a:pt x="732276" y="747641"/>
                  </a:lnTo>
                  <a:lnTo>
                    <a:pt x="720371" y="747641"/>
                  </a:lnTo>
                  <a:lnTo>
                    <a:pt x="720371" y="697647"/>
                  </a:lnTo>
                  <a:lnTo>
                    <a:pt x="688549" y="670849"/>
                  </a:lnTo>
                  <a:lnTo>
                    <a:pt x="623198" y="675356"/>
                  </a:lnTo>
                  <a:lnTo>
                    <a:pt x="580021" y="686718"/>
                  </a:lnTo>
                  <a:lnTo>
                    <a:pt x="572843" y="675951"/>
                  </a:lnTo>
                  <a:lnTo>
                    <a:pt x="568116" y="677194"/>
                  </a:lnTo>
                  <a:lnTo>
                    <a:pt x="537601" y="631421"/>
                  </a:lnTo>
                  <a:lnTo>
                    <a:pt x="516392" y="616272"/>
                  </a:lnTo>
                  <a:lnTo>
                    <a:pt x="457308" y="584458"/>
                  </a:lnTo>
                  <a:lnTo>
                    <a:pt x="452763" y="579913"/>
                  </a:lnTo>
                  <a:lnTo>
                    <a:pt x="359592" y="604910"/>
                  </a:lnTo>
                  <a:lnTo>
                    <a:pt x="359592" y="793524"/>
                  </a:lnTo>
                  <a:lnTo>
                    <a:pt x="339140" y="793524"/>
                  </a:lnTo>
                  <a:lnTo>
                    <a:pt x="333188" y="784000"/>
                  </a:lnTo>
                  <a:lnTo>
                    <a:pt x="327235" y="784000"/>
                  </a:lnTo>
                  <a:lnTo>
                    <a:pt x="308101" y="753385"/>
                  </a:lnTo>
                  <a:lnTo>
                    <a:pt x="291418" y="745802"/>
                  </a:lnTo>
                  <a:lnTo>
                    <a:pt x="248241" y="750347"/>
                  </a:lnTo>
                  <a:lnTo>
                    <a:pt x="232334" y="766255"/>
                  </a:lnTo>
                  <a:lnTo>
                    <a:pt x="232334" y="757165"/>
                  </a:lnTo>
                  <a:lnTo>
                    <a:pt x="235419" y="741740"/>
                  </a:lnTo>
                  <a:lnTo>
                    <a:pt x="220429" y="756731"/>
                  </a:lnTo>
                  <a:lnTo>
                    <a:pt x="220429" y="747641"/>
                  </a:lnTo>
                  <a:lnTo>
                    <a:pt x="224974" y="724916"/>
                  </a:lnTo>
                  <a:lnTo>
                    <a:pt x="222070" y="714751"/>
                  </a:lnTo>
                  <a:lnTo>
                    <a:pt x="189157" y="702626"/>
                  </a:lnTo>
                  <a:lnTo>
                    <a:pt x="187205" y="696768"/>
                  </a:lnTo>
                  <a:lnTo>
                    <a:pt x="177252" y="693102"/>
                  </a:lnTo>
                  <a:lnTo>
                    <a:pt x="162774" y="649666"/>
                  </a:lnTo>
                  <a:lnTo>
                    <a:pt x="150526" y="643542"/>
                  </a:lnTo>
                  <a:lnTo>
                    <a:pt x="150526" y="639970"/>
                  </a:lnTo>
                  <a:lnTo>
                    <a:pt x="138621" y="634018"/>
                  </a:lnTo>
                  <a:lnTo>
                    <a:pt x="138621" y="618110"/>
                  </a:lnTo>
                  <a:lnTo>
                    <a:pt x="177252" y="622655"/>
                  </a:lnTo>
                  <a:lnTo>
                    <a:pt x="177252" y="586296"/>
                  </a:lnTo>
                  <a:lnTo>
                    <a:pt x="209067" y="579478"/>
                  </a:lnTo>
                  <a:lnTo>
                    <a:pt x="240881" y="586296"/>
                  </a:lnTo>
                  <a:lnTo>
                    <a:pt x="245426" y="531757"/>
                  </a:lnTo>
                  <a:lnTo>
                    <a:pt x="242242" y="509466"/>
                  </a:lnTo>
                  <a:lnTo>
                    <a:pt x="214155" y="509466"/>
                  </a:lnTo>
                  <a:lnTo>
                    <a:pt x="182340" y="498104"/>
                  </a:lnTo>
                  <a:lnTo>
                    <a:pt x="139163" y="525373"/>
                  </a:lnTo>
                  <a:lnTo>
                    <a:pt x="107349" y="536736"/>
                  </a:lnTo>
                  <a:lnTo>
                    <a:pt x="86897" y="525373"/>
                  </a:lnTo>
                  <a:lnTo>
                    <a:pt x="87341" y="522710"/>
                  </a:lnTo>
                  <a:lnTo>
                    <a:pt x="74992" y="515849"/>
                  </a:lnTo>
                  <a:lnTo>
                    <a:pt x="79536" y="488580"/>
                  </a:lnTo>
                  <a:lnTo>
                    <a:pt x="64441" y="461744"/>
                  </a:lnTo>
                  <a:lnTo>
                    <a:pt x="36902" y="461744"/>
                  </a:lnTo>
                  <a:lnTo>
                    <a:pt x="29918" y="452220"/>
                  </a:lnTo>
                  <a:lnTo>
                    <a:pt x="24997" y="452220"/>
                  </a:lnTo>
                  <a:lnTo>
                    <a:pt x="0" y="418133"/>
                  </a:lnTo>
                  <a:lnTo>
                    <a:pt x="20452" y="374957"/>
                  </a:lnTo>
                  <a:lnTo>
                    <a:pt x="9090" y="365867"/>
                  </a:lnTo>
                  <a:lnTo>
                    <a:pt x="36360" y="299965"/>
                  </a:lnTo>
                  <a:lnTo>
                    <a:pt x="48178" y="309698"/>
                  </a:lnTo>
                  <a:lnTo>
                    <a:pt x="48265" y="309489"/>
                  </a:lnTo>
                  <a:lnTo>
                    <a:pt x="75024" y="331526"/>
                  </a:lnTo>
                  <a:lnTo>
                    <a:pt x="79536" y="295420"/>
                  </a:lnTo>
                  <a:lnTo>
                    <a:pt x="154528" y="231791"/>
                  </a:lnTo>
                  <a:lnTo>
                    <a:pt x="213612" y="224974"/>
                  </a:lnTo>
                  <a:lnTo>
                    <a:pt x="295421" y="268151"/>
                  </a:lnTo>
                  <a:lnTo>
                    <a:pt x="338597" y="295420"/>
                  </a:lnTo>
                  <a:lnTo>
                    <a:pt x="374957" y="268151"/>
                  </a:lnTo>
                  <a:lnTo>
                    <a:pt x="434041" y="263606"/>
                  </a:lnTo>
                  <a:lnTo>
                    <a:pt x="481763" y="295420"/>
                  </a:lnTo>
                  <a:lnTo>
                    <a:pt x="493125" y="279513"/>
                  </a:lnTo>
                  <a:lnTo>
                    <a:pt x="547664" y="284058"/>
                  </a:lnTo>
                  <a:lnTo>
                    <a:pt x="551981" y="253835"/>
                  </a:lnTo>
                  <a:lnTo>
                    <a:pt x="505030" y="223136"/>
                  </a:lnTo>
                  <a:lnTo>
                    <a:pt x="506367" y="222270"/>
                  </a:lnTo>
                  <a:lnTo>
                    <a:pt x="493125" y="213612"/>
                  </a:lnTo>
                  <a:lnTo>
                    <a:pt x="531757" y="188615"/>
                  </a:lnTo>
                  <a:lnTo>
                    <a:pt x="520394" y="165890"/>
                  </a:lnTo>
                  <a:lnTo>
                    <a:pt x="559026" y="149983"/>
                  </a:lnTo>
                  <a:lnTo>
                    <a:pt x="531757" y="111351"/>
                  </a:lnTo>
                  <a:lnTo>
                    <a:pt x="547664" y="90899"/>
                  </a:lnTo>
                  <a:lnTo>
                    <a:pt x="686284" y="70447"/>
                  </a:lnTo>
                  <a:lnTo>
                    <a:pt x="702192" y="52267"/>
                  </a:lnTo>
                  <a:lnTo>
                    <a:pt x="795363" y="2727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9" name="Freeform 25"/>
            <p:cNvSpPr>
              <a:spLocks/>
            </p:cNvSpPr>
            <p:nvPr/>
          </p:nvSpPr>
          <p:spPr bwMode="auto">
            <a:xfrm>
              <a:off x="6816469" y="2238609"/>
              <a:ext cx="888209" cy="431770"/>
            </a:xfrm>
            <a:custGeom>
              <a:avLst/>
              <a:gdLst>
                <a:gd name="connsiteX0" fmla="*/ 406771 w 1184279"/>
                <a:gd name="connsiteY0" fmla="*/ 0 h 575693"/>
                <a:gd name="connsiteX1" fmla="*/ 449948 w 1184279"/>
                <a:gd name="connsiteY1" fmla="*/ 27270 h 575693"/>
                <a:gd name="connsiteX2" fmla="*/ 481762 w 1184279"/>
                <a:gd name="connsiteY2" fmla="*/ 31815 h 575693"/>
                <a:gd name="connsiteX3" fmla="*/ 524939 w 1184279"/>
                <a:gd name="connsiteY3" fmla="*/ 47722 h 575693"/>
                <a:gd name="connsiteX4" fmla="*/ 527292 w 1184279"/>
                <a:gd name="connsiteY4" fmla="*/ 62624 h 575693"/>
                <a:gd name="connsiteX5" fmla="*/ 532082 w 1184279"/>
                <a:gd name="connsiteY5" fmla="*/ 64389 h 575693"/>
                <a:gd name="connsiteX6" fmla="*/ 536600 w 1184279"/>
                <a:gd name="connsiteY6" fmla="*/ 93005 h 575693"/>
                <a:gd name="connsiteX7" fmla="*/ 584023 w 1184279"/>
                <a:gd name="connsiteY7" fmla="*/ 113623 h 575693"/>
                <a:gd name="connsiteX8" fmla="*/ 622655 w 1184279"/>
                <a:gd name="connsiteY8" fmla="*/ 102261 h 575693"/>
                <a:gd name="connsiteX9" fmla="*/ 665832 w 1184279"/>
                <a:gd name="connsiteY9" fmla="*/ 97716 h 575693"/>
                <a:gd name="connsiteX10" fmla="*/ 702191 w 1184279"/>
                <a:gd name="connsiteY10" fmla="*/ 102261 h 575693"/>
                <a:gd name="connsiteX11" fmla="*/ 740823 w 1184279"/>
                <a:gd name="connsiteY11" fmla="*/ 129531 h 575693"/>
                <a:gd name="connsiteX12" fmla="*/ 761275 w 1184279"/>
                <a:gd name="connsiteY12" fmla="*/ 161345 h 575693"/>
                <a:gd name="connsiteX13" fmla="*/ 795362 w 1184279"/>
                <a:gd name="connsiteY13" fmla="*/ 161345 h 575693"/>
                <a:gd name="connsiteX14" fmla="*/ 843084 w 1184279"/>
                <a:gd name="connsiteY14" fmla="*/ 165890 h 575693"/>
                <a:gd name="connsiteX15" fmla="*/ 874898 w 1184279"/>
                <a:gd name="connsiteY15" fmla="*/ 156800 h 575693"/>
                <a:gd name="connsiteX16" fmla="*/ 922620 w 1184279"/>
                <a:gd name="connsiteY16" fmla="*/ 145438 h 575693"/>
                <a:gd name="connsiteX17" fmla="*/ 977159 w 1184279"/>
                <a:gd name="connsiteY17" fmla="*/ 106806 h 575693"/>
                <a:gd name="connsiteX18" fmla="*/ 1004429 w 1184279"/>
                <a:gd name="connsiteY18" fmla="*/ 113623 h 575693"/>
                <a:gd name="connsiteX19" fmla="*/ 1020336 w 1184279"/>
                <a:gd name="connsiteY19" fmla="*/ 129531 h 575693"/>
                <a:gd name="connsiteX20" fmla="*/ 1063513 w 1184279"/>
                <a:gd name="connsiteY20" fmla="*/ 122713 h 575693"/>
                <a:gd name="connsiteX21" fmla="*/ 1056552 w 1184279"/>
                <a:gd name="connsiteY21" fmla="*/ 141607 h 575693"/>
                <a:gd name="connsiteX22" fmla="*/ 1070656 w 1184279"/>
                <a:gd name="connsiteY22" fmla="*/ 139380 h 575693"/>
                <a:gd name="connsiteX23" fmla="*/ 1054749 w 1184279"/>
                <a:gd name="connsiteY23" fmla="*/ 182557 h 575693"/>
                <a:gd name="connsiteX24" fmla="*/ 1027479 w 1184279"/>
                <a:gd name="connsiteY24" fmla="*/ 237096 h 575693"/>
                <a:gd name="connsiteX25" fmla="*/ 1031859 w 1184279"/>
                <a:gd name="connsiteY25" fmla="*/ 247609 h 575693"/>
                <a:gd name="connsiteX26" fmla="*/ 1052151 w 1184279"/>
                <a:gd name="connsiteY26" fmla="*/ 236336 h 575693"/>
                <a:gd name="connsiteX27" fmla="*/ 1083965 w 1184279"/>
                <a:gd name="connsiteY27" fmla="*/ 247699 h 575693"/>
                <a:gd name="connsiteX28" fmla="*/ 1118052 w 1184279"/>
                <a:gd name="connsiteY28" fmla="*/ 224974 h 575693"/>
                <a:gd name="connsiteX29" fmla="*/ 1143049 w 1184279"/>
                <a:gd name="connsiteY29" fmla="*/ 243154 h 575693"/>
                <a:gd name="connsiteX30" fmla="*/ 1177136 w 1184279"/>
                <a:gd name="connsiteY30" fmla="*/ 279513 h 575693"/>
                <a:gd name="connsiteX31" fmla="*/ 1177136 w 1184279"/>
                <a:gd name="connsiteY31" fmla="*/ 288561 h 575693"/>
                <a:gd name="connsiteX32" fmla="*/ 1184279 w 1184279"/>
                <a:gd name="connsiteY32" fmla="*/ 296180 h 575693"/>
                <a:gd name="connsiteX33" fmla="*/ 1184279 w 1184279"/>
                <a:gd name="connsiteY33" fmla="*/ 318905 h 575693"/>
                <a:gd name="connsiteX34" fmla="*/ 1150192 w 1184279"/>
                <a:gd name="connsiteY34" fmla="*/ 312087 h 575693"/>
                <a:gd name="connsiteX35" fmla="*/ 1097925 w 1184279"/>
                <a:gd name="connsiteY35" fmla="*/ 318905 h 575693"/>
                <a:gd name="connsiteX36" fmla="*/ 1070656 w 1184279"/>
                <a:gd name="connsiteY36" fmla="*/ 334812 h 575693"/>
                <a:gd name="connsiteX37" fmla="*/ 1047931 w 1184279"/>
                <a:gd name="connsiteY37" fmla="*/ 371171 h 575693"/>
                <a:gd name="connsiteX38" fmla="*/ 988847 w 1184279"/>
                <a:gd name="connsiteY38" fmla="*/ 387079 h 575693"/>
                <a:gd name="connsiteX39" fmla="*/ 952488 w 1184279"/>
                <a:gd name="connsiteY39" fmla="*/ 414348 h 575693"/>
                <a:gd name="connsiteX40" fmla="*/ 913856 w 1184279"/>
                <a:gd name="connsiteY40" fmla="*/ 402986 h 575693"/>
                <a:gd name="connsiteX41" fmla="*/ 893404 w 1184279"/>
                <a:gd name="connsiteY41" fmla="*/ 398441 h 575693"/>
                <a:gd name="connsiteX42" fmla="*/ 879238 w 1184279"/>
                <a:gd name="connsiteY42" fmla="*/ 432844 h 575693"/>
                <a:gd name="connsiteX43" fmla="*/ 881716 w 1184279"/>
                <a:gd name="connsiteY43" fmla="*/ 436313 h 575693"/>
                <a:gd name="connsiteX44" fmla="*/ 884891 w 1184279"/>
                <a:gd name="connsiteY44" fmla="*/ 447425 h 575693"/>
                <a:gd name="connsiteX45" fmla="*/ 888859 w 1184279"/>
                <a:gd name="connsiteY45" fmla="*/ 452980 h 575693"/>
                <a:gd name="connsiteX46" fmla="*/ 893404 w 1184279"/>
                <a:gd name="connsiteY46" fmla="*/ 468887 h 575693"/>
                <a:gd name="connsiteX47" fmla="*/ 866134 w 1184279"/>
                <a:gd name="connsiteY47" fmla="*/ 489340 h 575693"/>
                <a:gd name="connsiteX48" fmla="*/ 838865 w 1184279"/>
                <a:gd name="connsiteY48" fmla="*/ 512064 h 575693"/>
                <a:gd name="connsiteX49" fmla="*/ 795688 w 1184279"/>
                <a:gd name="connsiteY49" fmla="*/ 532516 h 575693"/>
                <a:gd name="connsiteX50" fmla="*/ 743421 w 1184279"/>
                <a:gd name="connsiteY50" fmla="*/ 532516 h 575693"/>
                <a:gd name="connsiteX51" fmla="*/ 684337 w 1184279"/>
                <a:gd name="connsiteY51" fmla="*/ 548424 h 575693"/>
                <a:gd name="connsiteX52" fmla="*/ 641160 w 1184279"/>
                <a:gd name="connsiteY52" fmla="*/ 575693 h 575693"/>
                <a:gd name="connsiteX53" fmla="*/ 625253 w 1184279"/>
                <a:gd name="connsiteY53" fmla="*/ 559786 h 575693"/>
                <a:gd name="connsiteX54" fmla="*/ 582076 w 1184279"/>
                <a:gd name="connsiteY54" fmla="*/ 559786 h 575693"/>
                <a:gd name="connsiteX55" fmla="*/ 527537 w 1184279"/>
                <a:gd name="connsiteY55" fmla="*/ 532516 h 575693"/>
                <a:gd name="connsiteX56" fmla="*/ 488905 w 1184279"/>
                <a:gd name="connsiteY56" fmla="*/ 523426 h 575693"/>
                <a:gd name="connsiteX57" fmla="*/ 441183 w 1184279"/>
                <a:gd name="connsiteY57" fmla="*/ 532516 h 575693"/>
                <a:gd name="connsiteX58" fmla="*/ 361647 w 1184279"/>
                <a:gd name="connsiteY58" fmla="*/ 523426 h 575693"/>
                <a:gd name="connsiteX59" fmla="*/ 323015 w 1184279"/>
                <a:gd name="connsiteY59" fmla="*/ 523426 h 575693"/>
                <a:gd name="connsiteX60" fmla="*/ 302563 w 1184279"/>
                <a:gd name="connsiteY60" fmla="*/ 489340 h 575693"/>
                <a:gd name="connsiteX61" fmla="*/ 298018 w 1184279"/>
                <a:gd name="connsiteY61" fmla="*/ 477002 h 575693"/>
                <a:gd name="connsiteX62" fmla="*/ 295420 w 1184279"/>
                <a:gd name="connsiteY62" fmla="*/ 472673 h 575693"/>
                <a:gd name="connsiteX63" fmla="*/ 285574 w 1184279"/>
                <a:gd name="connsiteY63" fmla="*/ 445946 h 575693"/>
                <a:gd name="connsiteX64" fmla="*/ 263931 w 1184279"/>
                <a:gd name="connsiteY64" fmla="*/ 441618 h 575693"/>
                <a:gd name="connsiteX65" fmla="*/ 216210 w 1184279"/>
                <a:gd name="connsiteY65" fmla="*/ 409803 h 575693"/>
                <a:gd name="connsiteX66" fmla="*/ 168488 w 1184279"/>
                <a:gd name="connsiteY66" fmla="*/ 398441 h 575693"/>
                <a:gd name="connsiteX67" fmla="*/ 125311 w 1184279"/>
                <a:gd name="connsiteY67" fmla="*/ 393896 h 575693"/>
                <a:gd name="connsiteX68" fmla="*/ 113949 w 1184279"/>
                <a:gd name="connsiteY68" fmla="*/ 371171 h 575693"/>
                <a:gd name="connsiteX69" fmla="*/ 114262 w 1184279"/>
                <a:gd name="connsiteY69" fmla="*/ 369417 h 575693"/>
                <a:gd name="connsiteX70" fmla="*/ 106806 w 1184279"/>
                <a:gd name="connsiteY70" fmla="*/ 354504 h 575693"/>
                <a:gd name="connsiteX71" fmla="*/ 117422 w 1184279"/>
                <a:gd name="connsiteY71" fmla="*/ 295052 h 575693"/>
                <a:gd name="connsiteX72" fmla="*/ 98042 w 1184279"/>
                <a:gd name="connsiteY72" fmla="*/ 264366 h 575693"/>
                <a:gd name="connsiteX73" fmla="*/ 50320 w 1184279"/>
                <a:gd name="connsiteY73" fmla="*/ 241641 h 575693"/>
                <a:gd name="connsiteX74" fmla="*/ 16233 w 1184279"/>
                <a:gd name="connsiteY74" fmla="*/ 216644 h 575693"/>
                <a:gd name="connsiteX75" fmla="*/ 12983 w 1184279"/>
                <a:gd name="connsiteY75" fmla="*/ 202832 h 575693"/>
                <a:gd name="connsiteX76" fmla="*/ 9090 w 1184279"/>
                <a:gd name="connsiteY76" fmla="*/ 199977 h 575693"/>
                <a:gd name="connsiteX77" fmla="*/ 0 w 1184279"/>
                <a:gd name="connsiteY77" fmla="*/ 161345 h 575693"/>
                <a:gd name="connsiteX78" fmla="*/ 43177 w 1184279"/>
                <a:gd name="connsiteY78" fmla="*/ 149983 h 575693"/>
                <a:gd name="connsiteX79" fmla="*/ 106806 w 1184279"/>
                <a:gd name="connsiteY79" fmla="*/ 102261 h 575693"/>
                <a:gd name="connsiteX80" fmla="*/ 165890 w 1184279"/>
                <a:gd name="connsiteY80" fmla="*/ 74991 h 575693"/>
                <a:gd name="connsiteX81" fmla="*/ 197704 w 1184279"/>
                <a:gd name="connsiteY81" fmla="*/ 90899 h 575693"/>
                <a:gd name="connsiteX82" fmla="*/ 236336 w 1184279"/>
                <a:gd name="connsiteY82" fmla="*/ 90899 h 575693"/>
                <a:gd name="connsiteX83" fmla="*/ 263606 w 1184279"/>
                <a:gd name="connsiteY83" fmla="*/ 118168 h 575693"/>
                <a:gd name="connsiteX84" fmla="*/ 295420 w 1184279"/>
                <a:gd name="connsiteY84" fmla="*/ 118168 h 575693"/>
                <a:gd name="connsiteX85" fmla="*/ 347687 w 1184279"/>
                <a:gd name="connsiteY85" fmla="*/ 134075 h 575693"/>
                <a:gd name="connsiteX86" fmla="*/ 385878 w 1184279"/>
                <a:gd name="connsiteY86" fmla="*/ 98131 h 575693"/>
                <a:gd name="connsiteX87" fmla="*/ 377555 w 1184279"/>
                <a:gd name="connsiteY87" fmla="*/ 80296 h 575693"/>
                <a:gd name="connsiteX88" fmla="*/ 377904 w 1184279"/>
                <a:gd name="connsiteY88" fmla="*/ 79685 h 575693"/>
                <a:gd name="connsiteX89" fmla="*/ 370412 w 1184279"/>
                <a:gd name="connsiteY89" fmla="*/ 63629 h 57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84279" h="575693">
                  <a:moveTo>
                    <a:pt x="406771" y="0"/>
                  </a:moveTo>
                  <a:lnTo>
                    <a:pt x="449948" y="27270"/>
                  </a:lnTo>
                  <a:lnTo>
                    <a:pt x="481762" y="31815"/>
                  </a:lnTo>
                  <a:lnTo>
                    <a:pt x="524939" y="47722"/>
                  </a:lnTo>
                  <a:lnTo>
                    <a:pt x="527292" y="62624"/>
                  </a:lnTo>
                  <a:lnTo>
                    <a:pt x="532082" y="64389"/>
                  </a:lnTo>
                  <a:lnTo>
                    <a:pt x="536600" y="93005"/>
                  </a:lnTo>
                  <a:lnTo>
                    <a:pt x="584023" y="113623"/>
                  </a:lnTo>
                  <a:lnTo>
                    <a:pt x="622655" y="102261"/>
                  </a:lnTo>
                  <a:lnTo>
                    <a:pt x="665832" y="97716"/>
                  </a:lnTo>
                  <a:lnTo>
                    <a:pt x="702191" y="102261"/>
                  </a:lnTo>
                  <a:lnTo>
                    <a:pt x="740823" y="129531"/>
                  </a:lnTo>
                  <a:lnTo>
                    <a:pt x="761275" y="161345"/>
                  </a:lnTo>
                  <a:lnTo>
                    <a:pt x="795362" y="161345"/>
                  </a:lnTo>
                  <a:lnTo>
                    <a:pt x="843084" y="165890"/>
                  </a:lnTo>
                  <a:lnTo>
                    <a:pt x="874898" y="156800"/>
                  </a:lnTo>
                  <a:lnTo>
                    <a:pt x="922620" y="145438"/>
                  </a:lnTo>
                  <a:lnTo>
                    <a:pt x="977159" y="106806"/>
                  </a:lnTo>
                  <a:lnTo>
                    <a:pt x="1004429" y="113623"/>
                  </a:lnTo>
                  <a:lnTo>
                    <a:pt x="1020336" y="129531"/>
                  </a:lnTo>
                  <a:lnTo>
                    <a:pt x="1063513" y="122713"/>
                  </a:lnTo>
                  <a:lnTo>
                    <a:pt x="1056552" y="141607"/>
                  </a:lnTo>
                  <a:lnTo>
                    <a:pt x="1070656" y="139380"/>
                  </a:lnTo>
                  <a:lnTo>
                    <a:pt x="1054749" y="182557"/>
                  </a:lnTo>
                  <a:lnTo>
                    <a:pt x="1027479" y="237096"/>
                  </a:lnTo>
                  <a:lnTo>
                    <a:pt x="1031859" y="247609"/>
                  </a:lnTo>
                  <a:lnTo>
                    <a:pt x="1052151" y="236336"/>
                  </a:lnTo>
                  <a:lnTo>
                    <a:pt x="1083965" y="247699"/>
                  </a:lnTo>
                  <a:lnTo>
                    <a:pt x="1118052" y="224974"/>
                  </a:lnTo>
                  <a:lnTo>
                    <a:pt x="1143049" y="243154"/>
                  </a:lnTo>
                  <a:lnTo>
                    <a:pt x="1177136" y="279513"/>
                  </a:lnTo>
                  <a:lnTo>
                    <a:pt x="1177136" y="288561"/>
                  </a:lnTo>
                  <a:lnTo>
                    <a:pt x="1184279" y="296180"/>
                  </a:lnTo>
                  <a:lnTo>
                    <a:pt x="1184279" y="318905"/>
                  </a:lnTo>
                  <a:lnTo>
                    <a:pt x="1150192" y="312087"/>
                  </a:lnTo>
                  <a:lnTo>
                    <a:pt x="1097925" y="318905"/>
                  </a:lnTo>
                  <a:lnTo>
                    <a:pt x="1070656" y="334812"/>
                  </a:lnTo>
                  <a:lnTo>
                    <a:pt x="1047931" y="371171"/>
                  </a:lnTo>
                  <a:lnTo>
                    <a:pt x="988847" y="387079"/>
                  </a:lnTo>
                  <a:lnTo>
                    <a:pt x="952488" y="414348"/>
                  </a:lnTo>
                  <a:lnTo>
                    <a:pt x="913856" y="402986"/>
                  </a:lnTo>
                  <a:lnTo>
                    <a:pt x="893404" y="398441"/>
                  </a:lnTo>
                  <a:lnTo>
                    <a:pt x="879238" y="432844"/>
                  </a:lnTo>
                  <a:lnTo>
                    <a:pt x="881716" y="436313"/>
                  </a:lnTo>
                  <a:lnTo>
                    <a:pt x="884891" y="447425"/>
                  </a:lnTo>
                  <a:lnTo>
                    <a:pt x="888859" y="452980"/>
                  </a:lnTo>
                  <a:lnTo>
                    <a:pt x="893404" y="468887"/>
                  </a:lnTo>
                  <a:lnTo>
                    <a:pt x="866134" y="489340"/>
                  </a:lnTo>
                  <a:lnTo>
                    <a:pt x="838865" y="512064"/>
                  </a:lnTo>
                  <a:lnTo>
                    <a:pt x="795688" y="532516"/>
                  </a:lnTo>
                  <a:lnTo>
                    <a:pt x="743421" y="532516"/>
                  </a:lnTo>
                  <a:lnTo>
                    <a:pt x="684337" y="548424"/>
                  </a:lnTo>
                  <a:lnTo>
                    <a:pt x="641160" y="575693"/>
                  </a:lnTo>
                  <a:lnTo>
                    <a:pt x="625253" y="559786"/>
                  </a:lnTo>
                  <a:lnTo>
                    <a:pt x="582076" y="559786"/>
                  </a:lnTo>
                  <a:lnTo>
                    <a:pt x="527537" y="532516"/>
                  </a:lnTo>
                  <a:lnTo>
                    <a:pt x="488905" y="523426"/>
                  </a:lnTo>
                  <a:lnTo>
                    <a:pt x="441183" y="532516"/>
                  </a:lnTo>
                  <a:lnTo>
                    <a:pt x="361647" y="523426"/>
                  </a:lnTo>
                  <a:lnTo>
                    <a:pt x="323015" y="523426"/>
                  </a:lnTo>
                  <a:lnTo>
                    <a:pt x="302563" y="489340"/>
                  </a:lnTo>
                  <a:lnTo>
                    <a:pt x="298018" y="477002"/>
                  </a:lnTo>
                  <a:lnTo>
                    <a:pt x="295420" y="472673"/>
                  </a:lnTo>
                  <a:lnTo>
                    <a:pt x="285574" y="445946"/>
                  </a:lnTo>
                  <a:lnTo>
                    <a:pt x="263931" y="441618"/>
                  </a:lnTo>
                  <a:lnTo>
                    <a:pt x="216210" y="409803"/>
                  </a:lnTo>
                  <a:lnTo>
                    <a:pt x="168488" y="398441"/>
                  </a:lnTo>
                  <a:lnTo>
                    <a:pt x="125311" y="393896"/>
                  </a:lnTo>
                  <a:lnTo>
                    <a:pt x="113949" y="371171"/>
                  </a:lnTo>
                  <a:lnTo>
                    <a:pt x="114262" y="369417"/>
                  </a:lnTo>
                  <a:lnTo>
                    <a:pt x="106806" y="354504"/>
                  </a:lnTo>
                  <a:lnTo>
                    <a:pt x="117422" y="295052"/>
                  </a:lnTo>
                  <a:lnTo>
                    <a:pt x="98042" y="264366"/>
                  </a:lnTo>
                  <a:lnTo>
                    <a:pt x="50320" y="241641"/>
                  </a:lnTo>
                  <a:lnTo>
                    <a:pt x="16233" y="216644"/>
                  </a:lnTo>
                  <a:lnTo>
                    <a:pt x="12983" y="202832"/>
                  </a:lnTo>
                  <a:lnTo>
                    <a:pt x="9090" y="199977"/>
                  </a:lnTo>
                  <a:lnTo>
                    <a:pt x="0" y="161345"/>
                  </a:lnTo>
                  <a:lnTo>
                    <a:pt x="43177" y="149983"/>
                  </a:lnTo>
                  <a:lnTo>
                    <a:pt x="106806" y="102261"/>
                  </a:lnTo>
                  <a:lnTo>
                    <a:pt x="165890" y="74991"/>
                  </a:lnTo>
                  <a:lnTo>
                    <a:pt x="197704" y="90899"/>
                  </a:lnTo>
                  <a:lnTo>
                    <a:pt x="236336" y="90899"/>
                  </a:lnTo>
                  <a:lnTo>
                    <a:pt x="263606" y="118168"/>
                  </a:lnTo>
                  <a:lnTo>
                    <a:pt x="295420" y="118168"/>
                  </a:lnTo>
                  <a:lnTo>
                    <a:pt x="347687" y="134075"/>
                  </a:lnTo>
                  <a:lnTo>
                    <a:pt x="385878" y="98131"/>
                  </a:lnTo>
                  <a:lnTo>
                    <a:pt x="377555" y="80296"/>
                  </a:lnTo>
                  <a:lnTo>
                    <a:pt x="377904" y="79685"/>
                  </a:lnTo>
                  <a:lnTo>
                    <a:pt x="370412" y="63629"/>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50" name="Freeform 26"/>
            <p:cNvSpPr>
              <a:spLocks/>
            </p:cNvSpPr>
            <p:nvPr/>
          </p:nvSpPr>
          <p:spPr bwMode="auto">
            <a:xfrm>
              <a:off x="6606835" y="3041358"/>
              <a:ext cx="228708" cy="126367"/>
            </a:xfrm>
            <a:custGeom>
              <a:avLst/>
              <a:gdLst>
                <a:gd name="connsiteX0" fmla="*/ 61791 w 304944"/>
                <a:gd name="connsiteY0" fmla="*/ 0 h 168489"/>
                <a:gd name="connsiteX1" fmla="*/ 89060 w 304944"/>
                <a:gd name="connsiteY1" fmla="*/ 11363 h 168489"/>
                <a:gd name="connsiteX2" fmla="*/ 127692 w 304944"/>
                <a:gd name="connsiteY2" fmla="*/ 38632 h 168489"/>
                <a:gd name="connsiteX3" fmla="*/ 148144 w 304944"/>
                <a:gd name="connsiteY3" fmla="*/ 43177 h 168489"/>
                <a:gd name="connsiteX4" fmla="*/ 159506 w 304944"/>
                <a:gd name="connsiteY4" fmla="*/ 63630 h 168489"/>
                <a:gd name="connsiteX5" fmla="*/ 191321 w 304944"/>
                <a:gd name="connsiteY5" fmla="*/ 70447 h 168489"/>
                <a:gd name="connsiteX6" fmla="*/ 218590 w 304944"/>
                <a:gd name="connsiteY6" fmla="*/ 90899 h 168489"/>
                <a:gd name="connsiteX7" fmla="*/ 261767 w 304944"/>
                <a:gd name="connsiteY7" fmla="*/ 97717 h 168489"/>
                <a:gd name="connsiteX8" fmla="*/ 304944 w 304944"/>
                <a:gd name="connsiteY8" fmla="*/ 102262 h 168489"/>
                <a:gd name="connsiteX9" fmla="*/ 298127 w 304944"/>
                <a:gd name="connsiteY9" fmla="*/ 118169 h 168489"/>
                <a:gd name="connsiteX10" fmla="*/ 304944 w 304944"/>
                <a:gd name="connsiteY10" fmla="*/ 145439 h 168489"/>
                <a:gd name="connsiteX11" fmla="*/ 298127 w 304944"/>
                <a:gd name="connsiteY11" fmla="*/ 161346 h 168489"/>
                <a:gd name="connsiteX12" fmla="*/ 291664 w 304944"/>
                <a:gd name="connsiteY12" fmla="*/ 161346 h 168489"/>
                <a:gd name="connsiteX13" fmla="*/ 288603 w 304944"/>
                <a:gd name="connsiteY13" fmla="*/ 168489 h 168489"/>
                <a:gd name="connsiteX14" fmla="*/ 256788 w 304944"/>
                <a:gd name="connsiteY14" fmla="*/ 168489 h 168489"/>
                <a:gd name="connsiteX15" fmla="*/ 213611 w 304944"/>
                <a:gd name="connsiteY15" fmla="*/ 163944 h 168489"/>
                <a:gd name="connsiteX16" fmla="*/ 186342 w 304944"/>
                <a:gd name="connsiteY16" fmla="*/ 157127 h 168489"/>
                <a:gd name="connsiteX17" fmla="*/ 165890 w 304944"/>
                <a:gd name="connsiteY17" fmla="*/ 136674 h 168489"/>
                <a:gd name="connsiteX18" fmla="*/ 118168 w 304944"/>
                <a:gd name="connsiteY18" fmla="*/ 132129 h 168489"/>
                <a:gd name="connsiteX19" fmla="*/ 68174 w 304944"/>
                <a:gd name="connsiteY19" fmla="*/ 109405 h 168489"/>
                <a:gd name="connsiteX20" fmla="*/ 36359 w 304944"/>
                <a:gd name="connsiteY20" fmla="*/ 88952 h 168489"/>
                <a:gd name="connsiteX21" fmla="*/ 0 w 304944"/>
                <a:gd name="connsiteY21" fmla="*/ 70773 h 168489"/>
                <a:gd name="connsiteX22" fmla="*/ 9090 w 304944"/>
                <a:gd name="connsiteY22" fmla="*/ 34413 h 168489"/>
                <a:gd name="connsiteX23" fmla="*/ 36359 w 304944"/>
                <a:gd name="connsiteY23" fmla="*/ 11688 h 168489"/>
                <a:gd name="connsiteX24" fmla="*/ 37809 w 304944"/>
                <a:gd name="connsiteY24" fmla="*/ 11274 h 168489"/>
                <a:gd name="connsiteX25" fmla="*/ 45883 w 304944"/>
                <a:gd name="connsiteY25" fmla="*/ 4545 h 1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4944" h="168489">
                  <a:moveTo>
                    <a:pt x="61791" y="0"/>
                  </a:moveTo>
                  <a:lnTo>
                    <a:pt x="89060" y="11363"/>
                  </a:lnTo>
                  <a:lnTo>
                    <a:pt x="127692" y="38632"/>
                  </a:lnTo>
                  <a:lnTo>
                    <a:pt x="148144" y="43177"/>
                  </a:lnTo>
                  <a:lnTo>
                    <a:pt x="159506" y="63630"/>
                  </a:lnTo>
                  <a:lnTo>
                    <a:pt x="191321" y="70447"/>
                  </a:lnTo>
                  <a:lnTo>
                    <a:pt x="218590" y="90899"/>
                  </a:lnTo>
                  <a:lnTo>
                    <a:pt x="261767" y="97717"/>
                  </a:lnTo>
                  <a:lnTo>
                    <a:pt x="304944" y="102262"/>
                  </a:lnTo>
                  <a:lnTo>
                    <a:pt x="298127" y="118169"/>
                  </a:lnTo>
                  <a:lnTo>
                    <a:pt x="304944" y="145439"/>
                  </a:lnTo>
                  <a:lnTo>
                    <a:pt x="298127" y="161346"/>
                  </a:lnTo>
                  <a:lnTo>
                    <a:pt x="291664" y="161346"/>
                  </a:lnTo>
                  <a:lnTo>
                    <a:pt x="288603" y="168489"/>
                  </a:lnTo>
                  <a:lnTo>
                    <a:pt x="256788" y="168489"/>
                  </a:lnTo>
                  <a:lnTo>
                    <a:pt x="213611" y="163944"/>
                  </a:lnTo>
                  <a:lnTo>
                    <a:pt x="186342" y="157127"/>
                  </a:lnTo>
                  <a:lnTo>
                    <a:pt x="165890" y="136674"/>
                  </a:lnTo>
                  <a:lnTo>
                    <a:pt x="118168" y="132129"/>
                  </a:lnTo>
                  <a:lnTo>
                    <a:pt x="68174" y="109405"/>
                  </a:lnTo>
                  <a:lnTo>
                    <a:pt x="36359" y="88952"/>
                  </a:lnTo>
                  <a:lnTo>
                    <a:pt x="0" y="70773"/>
                  </a:lnTo>
                  <a:lnTo>
                    <a:pt x="9090" y="34413"/>
                  </a:lnTo>
                  <a:lnTo>
                    <a:pt x="36359" y="11688"/>
                  </a:lnTo>
                  <a:lnTo>
                    <a:pt x="37809" y="11274"/>
                  </a:lnTo>
                  <a:lnTo>
                    <a:pt x="45883" y="454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51" name="Freeform 27"/>
            <p:cNvSpPr>
              <a:spLocks/>
            </p:cNvSpPr>
            <p:nvPr/>
          </p:nvSpPr>
          <p:spPr bwMode="auto">
            <a:xfrm>
              <a:off x="6277977" y="2871437"/>
              <a:ext cx="813301" cy="827963"/>
            </a:xfrm>
            <a:custGeom>
              <a:avLst/>
              <a:gdLst>
                <a:gd name="connsiteX0" fmla="*/ 364030 w 1084401"/>
                <a:gd name="connsiteY0" fmla="*/ 0 h 1103951"/>
                <a:gd name="connsiteX1" fmla="*/ 400389 w 1084401"/>
                <a:gd name="connsiteY1" fmla="*/ 52267 h 1103951"/>
                <a:gd name="connsiteX2" fmla="*/ 400389 w 1084401"/>
                <a:gd name="connsiteY2" fmla="*/ 86354 h 1103951"/>
                <a:gd name="connsiteX3" fmla="*/ 411751 w 1084401"/>
                <a:gd name="connsiteY3" fmla="*/ 111351 h 1103951"/>
                <a:gd name="connsiteX4" fmla="*/ 411751 w 1084401"/>
                <a:gd name="connsiteY4" fmla="*/ 134076 h 1103951"/>
                <a:gd name="connsiteX5" fmla="*/ 402226 w 1084401"/>
                <a:gd name="connsiteY5" fmla="*/ 130901 h 1103951"/>
                <a:gd name="connsiteX6" fmla="*/ 402226 w 1084401"/>
                <a:gd name="connsiteY6" fmla="*/ 140426 h 1103951"/>
                <a:gd name="connsiteX7" fmla="*/ 392192 w 1084401"/>
                <a:gd name="connsiteY7" fmla="*/ 137081 h 1103951"/>
                <a:gd name="connsiteX8" fmla="*/ 395844 w 1084401"/>
                <a:gd name="connsiteY8" fmla="*/ 177252 h 1103951"/>
                <a:gd name="connsiteX9" fmla="*/ 434476 w 1084401"/>
                <a:gd name="connsiteY9" fmla="*/ 204522 h 1103951"/>
                <a:gd name="connsiteX10" fmla="*/ 486743 w 1084401"/>
                <a:gd name="connsiteY10" fmla="*/ 229519 h 1103951"/>
                <a:gd name="connsiteX11" fmla="*/ 459473 w 1084401"/>
                <a:gd name="connsiteY11" fmla="*/ 252244 h 1103951"/>
                <a:gd name="connsiteX12" fmla="*/ 450383 w 1084401"/>
                <a:gd name="connsiteY12" fmla="*/ 288603 h 1103951"/>
                <a:gd name="connsiteX13" fmla="*/ 482198 w 1084401"/>
                <a:gd name="connsiteY13" fmla="*/ 306783 h 1103951"/>
                <a:gd name="connsiteX14" fmla="*/ 518557 w 1084401"/>
                <a:gd name="connsiteY14" fmla="*/ 327235 h 1103951"/>
                <a:gd name="connsiteX15" fmla="*/ 568551 w 1084401"/>
                <a:gd name="connsiteY15" fmla="*/ 349960 h 1103951"/>
                <a:gd name="connsiteX16" fmla="*/ 616273 w 1084401"/>
                <a:gd name="connsiteY16" fmla="*/ 354505 h 1103951"/>
                <a:gd name="connsiteX17" fmla="*/ 636725 w 1084401"/>
                <a:gd name="connsiteY17" fmla="*/ 374957 h 1103951"/>
                <a:gd name="connsiteX18" fmla="*/ 663995 w 1084401"/>
                <a:gd name="connsiteY18" fmla="*/ 381774 h 1103951"/>
                <a:gd name="connsiteX19" fmla="*/ 713989 w 1084401"/>
                <a:gd name="connsiteY19" fmla="*/ 386319 h 1103951"/>
                <a:gd name="connsiteX20" fmla="*/ 732183 w 1084401"/>
                <a:gd name="connsiteY20" fmla="*/ 386319 h 1103951"/>
                <a:gd name="connsiteX21" fmla="*/ 736279 w 1084401"/>
                <a:gd name="connsiteY21" fmla="*/ 376762 h 1103951"/>
                <a:gd name="connsiteX22" fmla="*/ 729461 w 1084401"/>
                <a:gd name="connsiteY22" fmla="*/ 349492 h 1103951"/>
                <a:gd name="connsiteX23" fmla="*/ 736279 w 1084401"/>
                <a:gd name="connsiteY23" fmla="*/ 333585 h 1103951"/>
                <a:gd name="connsiteX24" fmla="*/ 745209 w 1084401"/>
                <a:gd name="connsiteY24" fmla="*/ 328624 h 1103951"/>
                <a:gd name="connsiteX25" fmla="*/ 745804 w 1084401"/>
                <a:gd name="connsiteY25" fmla="*/ 327235 h 1103951"/>
                <a:gd name="connsiteX26" fmla="*/ 766256 w 1084401"/>
                <a:gd name="connsiteY26" fmla="*/ 315873 h 1103951"/>
                <a:gd name="connsiteX27" fmla="*/ 773073 w 1084401"/>
                <a:gd name="connsiteY27" fmla="*/ 349960 h 1103951"/>
                <a:gd name="connsiteX28" fmla="*/ 773073 w 1084401"/>
                <a:gd name="connsiteY28" fmla="*/ 359050 h 1103951"/>
                <a:gd name="connsiteX29" fmla="*/ 804888 w 1084401"/>
                <a:gd name="connsiteY29" fmla="*/ 374957 h 1103951"/>
                <a:gd name="connsiteX30" fmla="*/ 825340 w 1084401"/>
                <a:gd name="connsiteY30" fmla="*/ 370412 h 1103951"/>
                <a:gd name="connsiteX31" fmla="*/ 857154 w 1084401"/>
                <a:gd name="connsiteY31" fmla="*/ 370412 h 1103951"/>
                <a:gd name="connsiteX32" fmla="*/ 881716 w 1084401"/>
                <a:gd name="connsiteY32" fmla="*/ 370412 h 1103951"/>
                <a:gd name="connsiteX33" fmla="*/ 881716 w 1084401"/>
                <a:gd name="connsiteY33" fmla="*/ 349492 h 1103951"/>
                <a:gd name="connsiteX34" fmla="*/ 863537 w 1084401"/>
                <a:gd name="connsiteY34" fmla="*/ 338130 h 1103951"/>
                <a:gd name="connsiteX35" fmla="*/ 879761 w 1084401"/>
                <a:gd name="connsiteY35" fmla="*/ 335967 h 1103951"/>
                <a:gd name="connsiteX36" fmla="*/ 873062 w 1084401"/>
                <a:gd name="connsiteY36" fmla="*/ 331780 h 1103951"/>
                <a:gd name="connsiteX37" fmla="*/ 903485 w 1084401"/>
                <a:gd name="connsiteY37" fmla="*/ 327724 h 1103951"/>
                <a:gd name="connsiteX38" fmla="*/ 929438 w 1084401"/>
                <a:gd name="connsiteY38" fmla="*/ 301771 h 1103951"/>
                <a:gd name="connsiteX39" fmla="*/ 938056 w 1084401"/>
                <a:gd name="connsiteY39" fmla="*/ 296328 h 1103951"/>
                <a:gd name="connsiteX40" fmla="*/ 938963 w 1084401"/>
                <a:gd name="connsiteY40" fmla="*/ 295421 h 1103951"/>
                <a:gd name="connsiteX41" fmla="*/ 982140 w 1084401"/>
                <a:gd name="connsiteY41" fmla="*/ 268151 h 1103951"/>
                <a:gd name="connsiteX42" fmla="*/ 1013955 w 1084401"/>
                <a:gd name="connsiteY42" fmla="*/ 279513 h 1103951"/>
                <a:gd name="connsiteX43" fmla="*/ 1041224 w 1084401"/>
                <a:gd name="connsiteY43" fmla="*/ 263606 h 1103951"/>
                <a:gd name="connsiteX44" fmla="*/ 1057131 w 1084401"/>
                <a:gd name="connsiteY44" fmla="*/ 288603 h 1103951"/>
                <a:gd name="connsiteX45" fmla="*/ 1045769 w 1084401"/>
                <a:gd name="connsiteY45" fmla="*/ 306783 h 1103951"/>
                <a:gd name="connsiteX46" fmla="*/ 1084401 w 1084401"/>
                <a:gd name="connsiteY46" fmla="*/ 311328 h 1103951"/>
                <a:gd name="connsiteX47" fmla="*/ 1084401 w 1084401"/>
                <a:gd name="connsiteY47" fmla="*/ 327235 h 1103951"/>
                <a:gd name="connsiteX48" fmla="*/ 1074876 w 1084401"/>
                <a:gd name="connsiteY48" fmla="*/ 331045 h 1103951"/>
                <a:gd name="connsiteX49" fmla="*/ 1074876 w 1084401"/>
                <a:gd name="connsiteY49" fmla="*/ 333585 h 1103951"/>
                <a:gd name="connsiteX50" fmla="*/ 1073436 w 1084401"/>
                <a:gd name="connsiteY50" fmla="*/ 334161 h 1103951"/>
                <a:gd name="connsiteX51" fmla="*/ 1077584 w 1084401"/>
                <a:gd name="connsiteY51" fmla="*/ 359050 h 1103951"/>
                <a:gd name="connsiteX52" fmla="*/ 1066471 w 1084401"/>
                <a:gd name="connsiteY52" fmla="*/ 355875 h 1103951"/>
                <a:gd name="connsiteX53" fmla="*/ 1068059 w 1084401"/>
                <a:gd name="connsiteY53" fmla="*/ 365400 h 1103951"/>
                <a:gd name="connsiteX54" fmla="*/ 1036898 w 1084401"/>
                <a:gd name="connsiteY54" fmla="*/ 356497 h 1103951"/>
                <a:gd name="connsiteX55" fmla="*/ 1002592 w 1084401"/>
                <a:gd name="connsiteY55" fmla="*/ 381774 h 1103951"/>
                <a:gd name="connsiteX56" fmla="*/ 1002592 w 1084401"/>
                <a:gd name="connsiteY56" fmla="*/ 402227 h 1103951"/>
                <a:gd name="connsiteX57" fmla="*/ 982140 w 1084401"/>
                <a:gd name="connsiteY57" fmla="*/ 440859 h 1103951"/>
                <a:gd name="connsiteX58" fmla="*/ 982140 w 1084401"/>
                <a:gd name="connsiteY58" fmla="*/ 456766 h 1103951"/>
                <a:gd name="connsiteX59" fmla="*/ 966233 w 1084401"/>
                <a:gd name="connsiteY59" fmla="*/ 488580 h 1103951"/>
                <a:gd name="connsiteX60" fmla="*/ 960280 w 1084401"/>
                <a:gd name="connsiteY60" fmla="*/ 487786 h 1103951"/>
                <a:gd name="connsiteX61" fmla="*/ 956708 w 1084401"/>
                <a:gd name="connsiteY61" fmla="*/ 494930 h 1103951"/>
                <a:gd name="connsiteX62" fmla="*/ 932146 w 1084401"/>
                <a:gd name="connsiteY62" fmla="*/ 491655 h 1103951"/>
                <a:gd name="connsiteX63" fmla="*/ 932146 w 1084401"/>
                <a:gd name="connsiteY63" fmla="*/ 520395 h 1103951"/>
                <a:gd name="connsiteX64" fmla="*/ 923056 w 1084401"/>
                <a:gd name="connsiteY64" fmla="*/ 536302 h 1103951"/>
                <a:gd name="connsiteX65" fmla="*/ 927601 w 1084401"/>
                <a:gd name="connsiteY65" fmla="*/ 552209 h 1103951"/>
                <a:gd name="connsiteX66" fmla="*/ 911694 w 1084401"/>
                <a:gd name="connsiteY66" fmla="*/ 563572 h 1103951"/>
                <a:gd name="connsiteX67" fmla="*/ 911575 w 1084401"/>
                <a:gd name="connsiteY67" fmla="*/ 563203 h 1103951"/>
                <a:gd name="connsiteX68" fmla="*/ 902169 w 1084401"/>
                <a:gd name="connsiteY68" fmla="*/ 569922 h 1103951"/>
                <a:gd name="connsiteX69" fmla="*/ 881716 w 1084401"/>
                <a:gd name="connsiteY69" fmla="*/ 506293 h 1103951"/>
                <a:gd name="connsiteX70" fmla="*/ 878292 w 1084401"/>
                <a:gd name="connsiteY70" fmla="*/ 506293 h 1103951"/>
                <a:gd name="connsiteX71" fmla="*/ 873062 w 1084401"/>
                <a:gd name="connsiteY71" fmla="*/ 527212 h 1103951"/>
                <a:gd name="connsiteX72" fmla="*/ 866850 w 1084401"/>
                <a:gd name="connsiteY72" fmla="*/ 520310 h 1103951"/>
                <a:gd name="connsiteX73" fmla="*/ 863537 w 1084401"/>
                <a:gd name="connsiteY73" fmla="*/ 533562 h 1103951"/>
                <a:gd name="connsiteX74" fmla="*/ 843085 w 1084401"/>
                <a:gd name="connsiteY74" fmla="*/ 510838 h 1103951"/>
                <a:gd name="connsiteX75" fmla="*/ 858992 w 1084401"/>
                <a:gd name="connsiteY75" fmla="*/ 490385 h 1103951"/>
                <a:gd name="connsiteX76" fmla="*/ 865871 w 1084401"/>
                <a:gd name="connsiteY76" fmla="*/ 487437 h 1103951"/>
                <a:gd name="connsiteX77" fmla="*/ 868517 w 1084401"/>
                <a:gd name="connsiteY77" fmla="*/ 484035 h 1103951"/>
                <a:gd name="connsiteX78" fmla="*/ 876342 w 1084401"/>
                <a:gd name="connsiteY78" fmla="*/ 480682 h 1103951"/>
                <a:gd name="connsiteX79" fmla="*/ 890806 w 1084401"/>
                <a:gd name="connsiteY79" fmla="*/ 451754 h 1103951"/>
                <a:gd name="connsiteX80" fmla="*/ 870354 w 1084401"/>
                <a:gd name="connsiteY80" fmla="*/ 447209 h 1103951"/>
                <a:gd name="connsiteX81" fmla="*/ 838540 w 1084401"/>
                <a:gd name="connsiteY81" fmla="*/ 447209 h 1103951"/>
                <a:gd name="connsiteX82" fmla="*/ 799908 w 1084401"/>
                <a:gd name="connsiteY82" fmla="*/ 440391 h 1103951"/>
                <a:gd name="connsiteX83" fmla="*/ 795363 w 1084401"/>
                <a:gd name="connsiteY83" fmla="*/ 408577 h 1103951"/>
                <a:gd name="connsiteX84" fmla="*/ 779456 w 1084401"/>
                <a:gd name="connsiteY84" fmla="*/ 408577 h 1103951"/>
                <a:gd name="connsiteX85" fmla="*/ 756529 w 1084401"/>
                <a:gd name="connsiteY85" fmla="*/ 395203 h 1103951"/>
                <a:gd name="connsiteX86" fmla="*/ 745804 w 1084401"/>
                <a:gd name="connsiteY86" fmla="*/ 413589 h 1103951"/>
                <a:gd name="connsiteX87" fmla="*/ 773073 w 1084401"/>
                <a:gd name="connsiteY87" fmla="*/ 434041 h 1103951"/>
                <a:gd name="connsiteX88" fmla="*/ 750349 w 1084401"/>
                <a:gd name="connsiteY88" fmla="*/ 449948 h 1103951"/>
                <a:gd name="connsiteX89" fmla="*/ 738986 w 1084401"/>
                <a:gd name="connsiteY89" fmla="*/ 461311 h 1103951"/>
                <a:gd name="connsiteX90" fmla="*/ 766256 w 1084401"/>
                <a:gd name="connsiteY90" fmla="*/ 477218 h 1103951"/>
                <a:gd name="connsiteX91" fmla="*/ 761711 w 1084401"/>
                <a:gd name="connsiteY91" fmla="*/ 499943 h 1103951"/>
                <a:gd name="connsiteX92" fmla="*/ 773073 w 1084401"/>
                <a:gd name="connsiteY92" fmla="*/ 531757 h 1103951"/>
                <a:gd name="connsiteX93" fmla="*/ 777618 w 1084401"/>
                <a:gd name="connsiteY93" fmla="*/ 559027 h 1103951"/>
                <a:gd name="connsiteX94" fmla="*/ 773073 w 1084401"/>
                <a:gd name="connsiteY94" fmla="*/ 574934 h 1103951"/>
                <a:gd name="connsiteX95" fmla="*/ 765362 w 1084401"/>
                <a:gd name="connsiteY95" fmla="*/ 574934 h 1103951"/>
                <a:gd name="connsiteX96" fmla="*/ 763548 w 1084401"/>
                <a:gd name="connsiteY96" fmla="*/ 581284 h 1103951"/>
                <a:gd name="connsiteX97" fmla="*/ 736279 w 1084401"/>
                <a:gd name="connsiteY97" fmla="*/ 581284 h 1103951"/>
                <a:gd name="connsiteX98" fmla="*/ 702627 w 1084401"/>
                <a:gd name="connsiteY98" fmla="*/ 590140 h 1103951"/>
                <a:gd name="connsiteX99" fmla="*/ 702627 w 1084401"/>
                <a:gd name="connsiteY99" fmla="*/ 611294 h 1103951"/>
                <a:gd name="connsiteX100" fmla="*/ 686720 w 1084401"/>
                <a:gd name="connsiteY100" fmla="*/ 634018 h 1103951"/>
                <a:gd name="connsiteX101" fmla="*/ 678905 w 1084401"/>
                <a:gd name="connsiteY101" fmla="*/ 637926 h 1103951"/>
                <a:gd name="connsiteX102" fmla="*/ 677195 w 1084401"/>
                <a:gd name="connsiteY102" fmla="*/ 640368 h 1103951"/>
                <a:gd name="connsiteX103" fmla="*/ 629557 w 1084401"/>
                <a:gd name="connsiteY103" fmla="*/ 664187 h 1103951"/>
                <a:gd name="connsiteX104" fmla="*/ 589004 w 1084401"/>
                <a:gd name="connsiteY104" fmla="*/ 709010 h 1103951"/>
                <a:gd name="connsiteX105" fmla="*/ 561734 w 1084401"/>
                <a:gd name="connsiteY105" fmla="*/ 731734 h 1103951"/>
                <a:gd name="connsiteX106" fmla="*/ 525375 w 1084401"/>
                <a:gd name="connsiteY106" fmla="*/ 756731 h 1103951"/>
                <a:gd name="connsiteX107" fmla="*/ 525375 w 1084401"/>
                <a:gd name="connsiteY107" fmla="*/ 774911 h 1103951"/>
                <a:gd name="connsiteX108" fmla="*/ 515850 w 1084401"/>
                <a:gd name="connsiteY108" fmla="*/ 780354 h 1103951"/>
                <a:gd name="connsiteX109" fmla="*/ 515850 w 1084401"/>
                <a:gd name="connsiteY109" fmla="*/ 781261 h 1103951"/>
                <a:gd name="connsiteX110" fmla="*/ 499942 w 1084401"/>
                <a:gd name="connsiteY110" fmla="*/ 790351 h 1103951"/>
                <a:gd name="connsiteX111" fmla="*/ 461310 w 1084401"/>
                <a:gd name="connsiteY111" fmla="*/ 806258 h 1103951"/>
                <a:gd name="connsiteX112" fmla="*/ 452282 w 1084401"/>
                <a:gd name="connsiteY112" fmla="*/ 806258 h 1103951"/>
                <a:gd name="connsiteX113" fmla="*/ 443566 w 1084401"/>
                <a:gd name="connsiteY113" fmla="*/ 827178 h 1103951"/>
                <a:gd name="connsiteX114" fmla="*/ 454928 w 1084401"/>
                <a:gd name="connsiteY114" fmla="*/ 874900 h 1103951"/>
                <a:gd name="connsiteX115" fmla="*/ 454928 w 1084401"/>
                <a:gd name="connsiteY115" fmla="*/ 908987 h 1103951"/>
                <a:gd name="connsiteX116" fmla="*/ 439021 w 1084401"/>
                <a:gd name="connsiteY116" fmla="*/ 945346 h 1103951"/>
                <a:gd name="connsiteX117" fmla="*/ 439021 w 1084401"/>
                <a:gd name="connsiteY117" fmla="*/ 1004430 h 1103951"/>
                <a:gd name="connsiteX118" fmla="*/ 429496 w 1084401"/>
                <a:gd name="connsiteY118" fmla="*/ 1007288 h 1103951"/>
                <a:gd name="connsiteX119" fmla="*/ 429496 w 1084401"/>
                <a:gd name="connsiteY119" fmla="*/ 1010780 h 1103951"/>
                <a:gd name="connsiteX120" fmla="*/ 413549 w 1084401"/>
                <a:gd name="connsiteY120" fmla="*/ 1015564 h 1103951"/>
                <a:gd name="connsiteX121" fmla="*/ 400389 w 1084401"/>
                <a:gd name="connsiteY121" fmla="*/ 1036245 h 1103951"/>
                <a:gd name="connsiteX122" fmla="*/ 411751 w 1084401"/>
                <a:gd name="connsiteY122" fmla="*/ 1047607 h 1103951"/>
                <a:gd name="connsiteX123" fmla="*/ 400054 w 1084401"/>
                <a:gd name="connsiteY123" fmla="*/ 1051785 h 1103951"/>
                <a:gd name="connsiteX124" fmla="*/ 402226 w 1084401"/>
                <a:gd name="connsiteY124" fmla="*/ 1053957 h 1103951"/>
                <a:gd name="connsiteX125" fmla="*/ 378494 w 1084401"/>
                <a:gd name="connsiteY125" fmla="*/ 1062433 h 1103951"/>
                <a:gd name="connsiteX126" fmla="*/ 368574 w 1084401"/>
                <a:gd name="connsiteY126" fmla="*/ 1086239 h 1103951"/>
                <a:gd name="connsiteX127" fmla="*/ 352667 w 1084401"/>
                <a:gd name="connsiteY127" fmla="*/ 1097601 h 1103951"/>
                <a:gd name="connsiteX128" fmla="*/ 352432 w 1084401"/>
                <a:gd name="connsiteY128" fmla="*/ 1097316 h 1103951"/>
                <a:gd name="connsiteX129" fmla="*/ 343142 w 1084401"/>
                <a:gd name="connsiteY129" fmla="*/ 1103951 h 1103951"/>
                <a:gd name="connsiteX130" fmla="*/ 311328 w 1084401"/>
                <a:gd name="connsiteY130" fmla="*/ 1065319 h 1103951"/>
                <a:gd name="connsiteX131" fmla="*/ 288603 w 1084401"/>
                <a:gd name="connsiteY131" fmla="*/ 1017598 h 1103951"/>
                <a:gd name="connsiteX132" fmla="*/ 279513 w 1084401"/>
                <a:gd name="connsiteY132" fmla="*/ 978966 h 1103951"/>
                <a:gd name="connsiteX133" fmla="*/ 263606 w 1084401"/>
                <a:gd name="connsiteY133" fmla="*/ 958513 h 1103951"/>
                <a:gd name="connsiteX134" fmla="*/ 245426 w 1084401"/>
                <a:gd name="connsiteY134" fmla="*/ 924426 h 1103951"/>
                <a:gd name="connsiteX135" fmla="*/ 236336 w 1084401"/>
                <a:gd name="connsiteY135" fmla="*/ 876705 h 1103951"/>
                <a:gd name="connsiteX136" fmla="*/ 229519 w 1084401"/>
                <a:gd name="connsiteY136" fmla="*/ 856252 h 1103951"/>
                <a:gd name="connsiteX137" fmla="*/ 197704 w 1084401"/>
                <a:gd name="connsiteY137" fmla="*/ 801713 h 1103951"/>
                <a:gd name="connsiteX138" fmla="*/ 181797 w 1084401"/>
                <a:gd name="connsiteY138" fmla="*/ 726722 h 1103951"/>
                <a:gd name="connsiteX139" fmla="*/ 170435 w 1084401"/>
                <a:gd name="connsiteY139" fmla="*/ 679000 h 1103951"/>
                <a:gd name="connsiteX140" fmla="*/ 170435 w 1084401"/>
                <a:gd name="connsiteY140" fmla="*/ 635823 h 1103951"/>
                <a:gd name="connsiteX141" fmla="*/ 165890 w 1084401"/>
                <a:gd name="connsiteY141" fmla="*/ 597191 h 1103951"/>
                <a:gd name="connsiteX142" fmla="*/ 111351 w 1084401"/>
                <a:gd name="connsiteY142" fmla="*/ 617644 h 1103951"/>
                <a:gd name="connsiteX143" fmla="*/ 86354 w 1084401"/>
                <a:gd name="connsiteY143" fmla="*/ 613099 h 1103951"/>
                <a:gd name="connsiteX144" fmla="*/ 36359 w 1084401"/>
                <a:gd name="connsiteY144" fmla="*/ 565377 h 1103951"/>
                <a:gd name="connsiteX145" fmla="*/ 52267 w 1084401"/>
                <a:gd name="connsiteY145" fmla="*/ 554014 h 1103951"/>
                <a:gd name="connsiteX146" fmla="*/ 43177 w 1084401"/>
                <a:gd name="connsiteY146" fmla="*/ 538107 h 1103951"/>
                <a:gd name="connsiteX147" fmla="*/ 0 w 1084401"/>
                <a:gd name="connsiteY147" fmla="*/ 499475 h 1103951"/>
                <a:gd name="connsiteX148" fmla="*/ 24997 w 1084401"/>
                <a:gd name="connsiteY148" fmla="*/ 479023 h 1103951"/>
                <a:gd name="connsiteX149" fmla="*/ 26761 w 1084401"/>
                <a:gd name="connsiteY149" fmla="*/ 479023 h 1103951"/>
                <a:gd name="connsiteX150" fmla="*/ 34522 w 1084401"/>
                <a:gd name="connsiteY150" fmla="*/ 472673 h 1103951"/>
                <a:gd name="connsiteX151" fmla="*/ 104938 w 1084401"/>
                <a:gd name="connsiteY151" fmla="*/ 472673 h 1103951"/>
                <a:gd name="connsiteX152" fmla="*/ 95444 w 1084401"/>
                <a:gd name="connsiteY152" fmla="*/ 440391 h 1103951"/>
                <a:gd name="connsiteX153" fmla="*/ 74991 w 1084401"/>
                <a:gd name="connsiteY153" fmla="*/ 419939 h 1103951"/>
                <a:gd name="connsiteX154" fmla="*/ 68174 w 1084401"/>
                <a:gd name="connsiteY154" fmla="*/ 392669 h 1103951"/>
                <a:gd name="connsiteX155" fmla="*/ 47722 w 1084401"/>
                <a:gd name="connsiteY155" fmla="*/ 372217 h 1103951"/>
                <a:gd name="connsiteX156" fmla="*/ 90899 w 1084401"/>
                <a:gd name="connsiteY156" fmla="*/ 329040 h 1103951"/>
                <a:gd name="connsiteX157" fmla="*/ 93772 w 1084401"/>
                <a:gd name="connsiteY157" fmla="*/ 329343 h 1103951"/>
                <a:gd name="connsiteX158" fmla="*/ 100424 w 1084401"/>
                <a:gd name="connsiteY158" fmla="*/ 322690 h 1103951"/>
                <a:gd name="connsiteX159" fmla="*/ 139763 w 1084401"/>
                <a:gd name="connsiteY159" fmla="*/ 326831 h 1103951"/>
                <a:gd name="connsiteX160" fmla="*/ 170435 w 1084401"/>
                <a:gd name="connsiteY160" fmla="*/ 290408 h 1103951"/>
                <a:gd name="connsiteX161" fmla="*/ 193160 w 1084401"/>
                <a:gd name="connsiteY161" fmla="*/ 247232 h 1103951"/>
                <a:gd name="connsiteX162" fmla="*/ 229519 w 1084401"/>
                <a:gd name="connsiteY162" fmla="*/ 204055 h 1103951"/>
                <a:gd name="connsiteX163" fmla="*/ 229519 w 1084401"/>
                <a:gd name="connsiteY163" fmla="*/ 172240 h 1103951"/>
                <a:gd name="connsiteX164" fmla="*/ 256789 w 1084401"/>
                <a:gd name="connsiteY164" fmla="*/ 151788 h 1103951"/>
                <a:gd name="connsiteX165" fmla="*/ 229519 w 1084401"/>
                <a:gd name="connsiteY165" fmla="*/ 124518 h 1103951"/>
                <a:gd name="connsiteX166" fmla="*/ 220429 w 1084401"/>
                <a:gd name="connsiteY166" fmla="*/ 97249 h 1103951"/>
                <a:gd name="connsiteX167" fmla="*/ 204522 w 1084401"/>
                <a:gd name="connsiteY167" fmla="*/ 58617 h 1103951"/>
                <a:gd name="connsiteX168" fmla="*/ 220429 w 1084401"/>
                <a:gd name="connsiteY168" fmla="*/ 38165 h 1103951"/>
                <a:gd name="connsiteX169" fmla="*/ 224419 w 1084401"/>
                <a:gd name="connsiteY169" fmla="*/ 38932 h 1103951"/>
                <a:gd name="connsiteX170" fmla="*/ 229954 w 1084401"/>
                <a:gd name="connsiteY170" fmla="*/ 31815 h 1103951"/>
                <a:gd name="connsiteX171" fmla="*/ 289038 w 1084401"/>
                <a:gd name="connsiteY171" fmla="*/ 43177 h 1103951"/>
                <a:gd name="connsiteX172" fmla="*/ 327610 w 1084401"/>
                <a:gd name="connsiteY172" fmla="*/ 37087 h 1103951"/>
                <a:gd name="connsiteX173" fmla="*/ 354505 w 1084401"/>
                <a:gd name="connsiteY173" fmla="*/ 6350 h 1103951"/>
                <a:gd name="connsiteX174" fmla="*/ 356263 w 1084401"/>
                <a:gd name="connsiteY174" fmla="*/ 8877 h 110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1084401" h="1103951">
                  <a:moveTo>
                    <a:pt x="364030" y="0"/>
                  </a:moveTo>
                  <a:lnTo>
                    <a:pt x="400389" y="52267"/>
                  </a:lnTo>
                  <a:lnTo>
                    <a:pt x="400389" y="86354"/>
                  </a:lnTo>
                  <a:lnTo>
                    <a:pt x="411751" y="111351"/>
                  </a:lnTo>
                  <a:lnTo>
                    <a:pt x="411751" y="134076"/>
                  </a:lnTo>
                  <a:lnTo>
                    <a:pt x="402226" y="130901"/>
                  </a:lnTo>
                  <a:lnTo>
                    <a:pt x="402226" y="140426"/>
                  </a:lnTo>
                  <a:lnTo>
                    <a:pt x="392192" y="137081"/>
                  </a:lnTo>
                  <a:lnTo>
                    <a:pt x="395844" y="177252"/>
                  </a:lnTo>
                  <a:lnTo>
                    <a:pt x="434476" y="204522"/>
                  </a:lnTo>
                  <a:lnTo>
                    <a:pt x="486743" y="229519"/>
                  </a:lnTo>
                  <a:lnTo>
                    <a:pt x="459473" y="252244"/>
                  </a:lnTo>
                  <a:lnTo>
                    <a:pt x="450383" y="288603"/>
                  </a:lnTo>
                  <a:lnTo>
                    <a:pt x="482198" y="306783"/>
                  </a:lnTo>
                  <a:lnTo>
                    <a:pt x="518557" y="327235"/>
                  </a:lnTo>
                  <a:lnTo>
                    <a:pt x="568551" y="349960"/>
                  </a:lnTo>
                  <a:lnTo>
                    <a:pt x="616273" y="354505"/>
                  </a:lnTo>
                  <a:lnTo>
                    <a:pt x="636725" y="374957"/>
                  </a:lnTo>
                  <a:lnTo>
                    <a:pt x="663995" y="381774"/>
                  </a:lnTo>
                  <a:lnTo>
                    <a:pt x="713989" y="386319"/>
                  </a:lnTo>
                  <a:lnTo>
                    <a:pt x="732183" y="386319"/>
                  </a:lnTo>
                  <a:lnTo>
                    <a:pt x="736279" y="376762"/>
                  </a:lnTo>
                  <a:lnTo>
                    <a:pt x="729461" y="349492"/>
                  </a:lnTo>
                  <a:lnTo>
                    <a:pt x="736279" y="333585"/>
                  </a:lnTo>
                  <a:lnTo>
                    <a:pt x="745209" y="328624"/>
                  </a:lnTo>
                  <a:lnTo>
                    <a:pt x="745804" y="327235"/>
                  </a:lnTo>
                  <a:lnTo>
                    <a:pt x="766256" y="315873"/>
                  </a:lnTo>
                  <a:lnTo>
                    <a:pt x="773073" y="349960"/>
                  </a:lnTo>
                  <a:lnTo>
                    <a:pt x="773073" y="359050"/>
                  </a:lnTo>
                  <a:lnTo>
                    <a:pt x="804888" y="374957"/>
                  </a:lnTo>
                  <a:lnTo>
                    <a:pt x="825340" y="370412"/>
                  </a:lnTo>
                  <a:lnTo>
                    <a:pt x="857154" y="370412"/>
                  </a:lnTo>
                  <a:lnTo>
                    <a:pt x="881716" y="370412"/>
                  </a:lnTo>
                  <a:lnTo>
                    <a:pt x="881716" y="349492"/>
                  </a:lnTo>
                  <a:lnTo>
                    <a:pt x="863537" y="338130"/>
                  </a:lnTo>
                  <a:lnTo>
                    <a:pt x="879761" y="335967"/>
                  </a:lnTo>
                  <a:lnTo>
                    <a:pt x="873062" y="331780"/>
                  </a:lnTo>
                  <a:lnTo>
                    <a:pt x="903485" y="327724"/>
                  </a:lnTo>
                  <a:lnTo>
                    <a:pt x="929438" y="301771"/>
                  </a:lnTo>
                  <a:lnTo>
                    <a:pt x="938056" y="296328"/>
                  </a:lnTo>
                  <a:lnTo>
                    <a:pt x="938963" y="295421"/>
                  </a:lnTo>
                  <a:lnTo>
                    <a:pt x="982140" y="268151"/>
                  </a:lnTo>
                  <a:lnTo>
                    <a:pt x="1013955" y="279513"/>
                  </a:lnTo>
                  <a:lnTo>
                    <a:pt x="1041224" y="263606"/>
                  </a:lnTo>
                  <a:lnTo>
                    <a:pt x="1057131" y="288603"/>
                  </a:lnTo>
                  <a:lnTo>
                    <a:pt x="1045769" y="306783"/>
                  </a:lnTo>
                  <a:lnTo>
                    <a:pt x="1084401" y="311328"/>
                  </a:lnTo>
                  <a:lnTo>
                    <a:pt x="1084401" y="327235"/>
                  </a:lnTo>
                  <a:lnTo>
                    <a:pt x="1074876" y="331045"/>
                  </a:lnTo>
                  <a:lnTo>
                    <a:pt x="1074876" y="333585"/>
                  </a:lnTo>
                  <a:lnTo>
                    <a:pt x="1073436" y="334161"/>
                  </a:lnTo>
                  <a:lnTo>
                    <a:pt x="1077584" y="359050"/>
                  </a:lnTo>
                  <a:lnTo>
                    <a:pt x="1066471" y="355875"/>
                  </a:lnTo>
                  <a:lnTo>
                    <a:pt x="1068059" y="365400"/>
                  </a:lnTo>
                  <a:lnTo>
                    <a:pt x="1036898" y="356497"/>
                  </a:lnTo>
                  <a:lnTo>
                    <a:pt x="1002592" y="381774"/>
                  </a:lnTo>
                  <a:lnTo>
                    <a:pt x="1002592" y="402227"/>
                  </a:lnTo>
                  <a:lnTo>
                    <a:pt x="982140" y="440859"/>
                  </a:lnTo>
                  <a:lnTo>
                    <a:pt x="982140" y="456766"/>
                  </a:lnTo>
                  <a:lnTo>
                    <a:pt x="966233" y="488580"/>
                  </a:lnTo>
                  <a:lnTo>
                    <a:pt x="960280" y="487786"/>
                  </a:lnTo>
                  <a:lnTo>
                    <a:pt x="956708" y="494930"/>
                  </a:lnTo>
                  <a:lnTo>
                    <a:pt x="932146" y="491655"/>
                  </a:lnTo>
                  <a:lnTo>
                    <a:pt x="932146" y="520395"/>
                  </a:lnTo>
                  <a:lnTo>
                    <a:pt x="923056" y="536302"/>
                  </a:lnTo>
                  <a:lnTo>
                    <a:pt x="927601" y="552209"/>
                  </a:lnTo>
                  <a:lnTo>
                    <a:pt x="911694" y="563572"/>
                  </a:lnTo>
                  <a:lnTo>
                    <a:pt x="911575" y="563203"/>
                  </a:lnTo>
                  <a:lnTo>
                    <a:pt x="902169" y="569922"/>
                  </a:lnTo>
                  <a:lnTo>
                    <a:pt x="881716" y="506293"/>
                  </a:lnTo>
                  <a:lnTo>
                    <a:pt x="878292" y="506293"/>
                  </a:lnTo>
                  <a:lnTo>
                    <a:pt x="873062" y="527212"/>
                  </a:lnTo>
                  <a:lnTo>
                    <a:pt x="866850" y="520310"/>
                  </a:lnTo>
                  <a:lnTo>
                    <a:pt x="863537" y="533562"/>
                  </a:lnTo>
                  <a:lnTo>
                    <a:pt x="843085" y="510838"/>
                  </a:lnTo>
                  <a:lnTo>
                    <a:pt x="858992" y="490385"/>
                  </a:lnTo>
                  <a:lnTo>
                    <a:pt x="865871" y="487437"/>
                  </a:lnTo>
                  <a:lnTo>
                    <a:pt x="868517" y="484035"/>
                  </a:lnTo>
                  <a:lnTo>
                    <a:pt x="876342" y="480682"/>
                  </a:lnTo>
                  <a:lnTo>
                    <a:pt x="890806" y="451754"/>
                  </a:lnTo>
                  <a:lnTo>
                    <a:pt x="870354" y="447209"/>
                  </a:lnTo>
                  <a:lnTo>
                    <a:pt x="838540" y="447209"/>
                  </a:lnTo>
                  <a:lnTo>
                    <a:pt x="799908" y="440391"/>
                  </a:lnTo>
                  <a:lnTo>
                    <a:pt x="795363" y="408577"/>
                  </a:lnTo>
                  <a:lnTo>
                    <a:pt x="779456" y="408577"/>
                  </a:lnTo>
                  <a:lnTo>
                    <a:pt x="756529" y="395203"/>
                  </a:lnTo>
                  <a:lnTo>
                    <a:pt x="745804" y="413589"/>
                  </a:lnTo>
                  <a:lnTo>
                    <a:pt x="773073" y="434041"/>
                  </a:lnTo>
                  <a:lnTo>
                    <a:pt x="750349" y="449948"/>
                  </a:lnTo>
                  <a:lnTo>
                    <a:pt x="738986" y="461311"/>
                  </a:lnTo>
                  <a:lnTo>
                    <a:pt x="766256" y="477218"/>
                  </a:lnTo>
                  <a:lnTo>
                    <a:pt x="761711" y="499943"/>
                  </a:lnTo>
                  <a:lnTo>
                    <a:pt x="773073" y="531757"/>
                  </a:lnTo>
                  <a:lnTo>
                    <a:pt x="777618" y="559027"/>
                  </a:lnTo>
                  <a:lnTo>
                    <a:pt x="773073" y="574934"/>
                  </a:lnTo>
                  <a:lnTo>
                    <a:pt x="765362" y="574934"/>
                  </a:lnTo>
                  <a:lnTo>
                    <a:pt x="763548" y="581284"/>
                  </a:lnTo>
                  <a:lnTo>
                    <a:pt x="736279" y="581284"/>
                  </a:lnTo>
                  <a:lnTo>
                    <a:pt x="702627" y="590140"/>
                  </a:lnTo>
                  <a:lnTo>
                    <a:pt x="702627" y="611294"/>
                  </a:lnTo>
                  <a:lnTo>
                    <a:pt x="686720" y="634018"/>
                  </a:lnTo>
                  <a:lnTo>
                    <a:pt x="678905" y="637926"/>
                  </a:lnTo>
                  <a:lnTo>
                    <a:pt x="677195" y="640368"/>
                  </a:lnTo>
                  <a:lnTo>
                    <a:pt x="629557" y="664187"/>
                  </a:lnTo>
                  <a:lnTo>
                    <a:pt x="589004" y="709010"/>
                  </a:lnTo>
                  <a:lnTo>
                    <a:pt x="561734" y="731734"/>
                  </a:lnTo>
                  <a:lnTo>
                    <a:pt x="525375" y="756731"/>
                  </a:lnTo>
                  <a:lnTo>
                    <a:pt x="525375" y="774911"/>
                  </a:lnTo>
                  <a:lnTo>
                    <a:pt x="515850" y="780354"/>
                  </a:lnTo>
                  <a:lnTo>
                    <a:pt x="515850" y="781261"/>
                  </a:lnTo>
                  <a:lnTo>
                    <a:pt x="499942" y="790351"/>
                  </a:lnTo>
                  <a:lnTo>
                    <a:pt x="461310" y="806258"/>
                  </a:lnTo>
                  <a:lnTo>
                    <a:pt x="452282" y="806258"/>
                  </a:lnTo>
                  <a:lnTo>
                    <a:pt x="443566" y="827178"/>
                  </a:lnTo>
                  <a:lnTo>
                    <a:pt x="454928" y="874900"/>
                  </a:lnTo>
                  <a:lnTo>
                    <a:pt x="454928" y="908987"/>
                  </a:lnTo>
                  <a:lnTo>
                    <a:pt x="439021" y="945346"/>
                  </a:lnTo>
                  <a:lnTo>
                    <a:pt x="439021" y="1004430"/>
                  </a:lnTo>
                  <a:lnTo>
                    <a:pt x="429496" y="1007288"/>
                  </a:lnTo>
                  <a:lnTo>
                    <a:pt x="429496" y="1010780"/>
                  </a:lnTo>
                  <a:lnTo>
                    <a:pt x="413549" y="1015564"/>
                  </a:lnTo>
                  <a:lnTo>
                    <a:pt x="400389" y="1036245"/>
                  </a:lnTo>
                  <a:lnTo>
                    <a:pt x="411751" y="1047607"/>
                  </a:lnTo>
                  <a:lnTo>
                    <a:pt x="400054" y="1051785"/>
                  </a:lnTo>
                  <a:lnTo>
                    <a:pt x="402226" y="1053957"/>
                  </a:lnTo>
                  <a:lnTo>
                    <a:pt x="378494" y="1062433"/>
                  </a:lnTo>
                  <a:lnTo>
                    <a:pt x="368574" y="1086239"/>
                  </a:lnTo>
                  <a:lnTo>
                    <a:pt x="352667" y="1097601"/>
                  </a:lnTo>
                  <a:lnTo>
                    <a:pt x="352432" y="1097316"/>
                  </a:lnTo>
                  <a:lnTo>
                    <a:pt x="343142" y="1103951"/>
                  </a:lnTo>
                  <a:lnTo>
                    <a:pt x="311328" y="1065319"/>
                  </a:lnTo>
                  <a:lnTo>
                    <a:pt x="288603" y="1017598"/>
                  </a:lnTo>
                  <a:lnTo>
                    <a:pt x="279513" y="978966"/>
                  </a:lnTo>
                  <a:lnTo>
                    <a:pt x="263606" y="958513"/>
                  </a:lnTo>
                  <a:lnTo>
                    <a:pt x="245426" y="924426"/>
                  </a:lnTo>
                  <a:lnTo>
                    <a:pt x="236336" y="876705"/>
                  </a:lnTo>
                  <a:lnTo>
                    <a:pt x="229519" y="856252"/>
                  </a:lnTo>
                  <a:lnTo>
                    <a:pt x="197704" y="801713"/>
                  </a:lnTo>
                  <a:lnTo>
                    <a:pt x="181797" y="726722"/>
                  </a:lnTo>
                  <a:lnTo>
                    <a:pt x="170435" y="679000"/>
                  </a:lnTo>
                  <a:lnTo>
                    <a:pt x="170435" y="635823"/>
                  </a:lnTo>
                  <a:lnTo>
                    <a:pt x="165890" y="597191"/>
                  </a:lnTo>
                  <a:lnTo>
                    <a:pt x="111351" y="617644"/>
                  </a:lnTo>
                  <a:lnTo>
                    <a:pt x="86354" y="613099"/>
                  </a:lnTo>
                  <a:lnTo>
                    <a:pt x="36359" y="565377"/>
                  </a:lnTo>
                  <a:lnTo>
                    <a:pt x="52267" y="554014"/>
                  </a:lnTo>
                  <a:lnTo>
                    <a:pt x="43177" y="538107"/>
                  </a:lnTo>
                  <a:lnTo>
                    <a:pt x="0" y="499475"/>
                  </a:lnTo>
                  <a:lnTo>
                    <a:pt x="24997" y="479023"/>
                  </a:lnTo>
                  <a:lnTo>
                    <a:pt x="26761" y="479023"/>
                  </a:lnTo>
                  <a:lnTo>
                    <a:pt x="34522" y="472673"/>
                  </a:lnTo>
                  <a:lnTo>
                    <a:pt x="104938" y="472673"/>
                  </a:lnTo>
                  <a:lnTo>
                    <a:pt x="95444" y="440391"/>
                  </a:lnTo>
                  <a:lnTo>
                    <a:pt x="74991" y="419939"/>
                  </a:lnTo>
                  <a:lnTo>
                    <a:pt x="68174" y="392669"/>
                  </a:lnTo>
                  <a:lnTo>
                    <a:pt x="47722" y="372217"/>
                  </a:lnTo>
                  <a:lnTo>
                    <a:pt x="90899" y="329040"/>
                  </a:lnTo>
                  <a:lnTo>
                    <a:pt x="93772" y="329343"/>
                  </a:lnTo>
                  <a:lnTo>
                    <a:pt x="100424" y="322690"/>
                  </a:lnTo>
                  <a:lnTo>
                    <a:pt x="139763" y="326831"/>
                  </a:lnTo>
                  <a:lnTo>
                    <a:pt x="170435" y="290408"/>
                  </a:lnTo>
                  <a:lnTo>
                    <a:pt x="193160" y="247232"/>
                  </a:lnTo>
                  <a:lnTo>
                    <a:pt x="229519" y="204055"/>
                  </a:lnTo>
                  <a:lnTo>
                    <a:pt x="229519" y="172240"/>
                  </a:lnTo>
                  <a:lnTo>
                    <a:pt x="256789" y="151788"/>
                  </a:lnTo>
                  <a:lnTo>
                    <a:pt x="229519" y="124518"/>
                  </a:lnTo>
                  <a:lnTo>
                    <a:pt x="220429" y="97249"/>
                  </a:lnTo>
                  <a:lnTo>
                    <a:pt x="204522" y="58617"/>
                  </a:lnTo>
                  <a:lnTo>
                    <a:pt x="220429" y="38165"/>
                  </a:lnTo>
                  <a:lnTo>
                    <a:pt x="224419" y="38932"/>
                  </a:lnTo>
                  <a:lnTo>
                    <a:pt x="229954" y="31815"/>
                  </a:lnTo>
                  <a:lnTo>
                    <a:pt x="289038" y="43177"/>
                  </a:lnTo>
                  <a:lnTo>
                    <a:pt x="327610" y="37087"/>
                  </a:lnTo>
                  <a:lnTo>
                    <a:pt x="354505" y="6350"/>
                  </a:lnTo>
                  <a:lnTo>
                    <a:pt x="356263" y="887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52" name="Freeform 28"/>
            <p:cNvSpPr>
              <a:spLocks/>
            </p:cNvSpPr>
            <p:nvPr/>
          </p:nvSpPr>
          <p:spPr bwMode="auto">
            <a:xfrm>
              <a:off x="5821212" y="3179655"/>
              <a:ext cx="136511" cy="112650"/>
            </a:xfrm>
            <a:custGeom>
              <a:avLst/>
              <a:gdLst>
                <a:gd name="connsiteX0" fmla="*/ 168162 w 182014"/>
                <a:gd name="connsiteY0" fmla="*/ 0 h 150200"/>
                <a:gd name="connsiteX1" fmla="*/ 170781 w 182014"/>
                <a:gd name="connsiteY1" fmla="*/ 6548 h 150200"/>
                <a:gd name="connsiteX2" fmla="*/ 172924 w 182014"/>
                <a:gd name="connsiteY2" fmla="*/ 4762 h 150200"/>
                <a:gd name="connsiteX3" fmla="*/ 177469 w 182014"/>
                <a:gd name="connsiteY3" fmla="*/ 16125 h 150200"/>
                <a:gd name="connsiteX4" fmla="*/ 182014 w 182014"/>
                <a:gd name="connsiteY4" fmla="*/ 47939 h 150200"/>
                <a:gd name="connsiteX5" fmla="*/ 161562 w 182014"/>
                <a:gd name="connsiteY5" fmla="*/ 47939 h 150200"/>
                <a:gd name="connsiteX6" fmla="*/ 161562 w 182014"/>
                <a:gd name="connsiteY6" fmla="*/ 75209 h 150200"/>
                <a:gd name="connsiteX7" fmla="*/ 166107 w 182014"/>
                <a:gd name="connsiteY7" fmla="*/ 79754 h 150200"/>
                <a:gd name="connsiteX8" fmla="*/ 150200 w 182014"/>
                <a:gd name="connsiteY8" fmla="*/ 91116 h 150200"/>
                <a:gd name="connsiteX9" fmla="*/ 150200 w 182014"/>
                <a:gd name="connsiteY9" fmla="*/ 107023 h 150200"/>
                <a:gd name="connsiteX10" fmla="*/ 141110 w 182014"/>
                <a:gd name="connsiteY10" fmla="*/ 122931 h 150200"/>
                <a:gd name="connsiteX11" fmla="*/ 134293 w 182014"/>
                <a:gd name="connsiteY11" fmla="*/ 138838 h 150200"/>
                <a:gd name="connsiteX12" fmla="*/ 129748 w 182014"/>
                <a:gd name="connsiteY12" fmla="*/ 150200 h 150200"/>
                <a:gd name="connsiteX13" fmla="*/ 20669 w 182014"/>
                <a:gd name="connsiteY13" fmla="*/ 129748 h 150200"/>
                <a:gd name="connsiteX14" fmla="*/ 19138 w 182014"/>
                <a:gd name="connsiteY14" fmla="*/ 125592 h 150200"/>
                <a:gd name="connsiteX15" fmla="*/ 15907 w 182014"/>
                <a:gd name="connsiteY15" fmla="*/ 124986 h 150200"/>
                <a:gd name="connsiteX16" fmla="*/ 0 w 182014"/>
                <a:gd name="connsiteY16" fmla="*/ 81809 h 150200"/>
                <a:gd name="connsiteX17" fmla="*/ 0 w 182014"/>
                <a:gd name="connsiteY17" fmla="*/ 70447 h 150200"/>
                <a:gd name="connsiteX18" fmla="*/ 6818 w 182014"/>
                <a:gd name="connsiteY18" fmla="*/ 70447 h 150200"/>
                <a:gd name="connsiteX19" fmla="*/ 6818 w 182014"/>
                <a:gd name="connsiteY19" fmla="*/ 75209 h 150200"/>
                <a:gd name="connsiteX20" fmla="*/ 11580 w 182014"/>
                <a:gd name="connsiteY20" fmla="*/ 75209 h 150200"/>
                <a:gd name="connsiteX21" fmla="*/ 11580 w 182014"/>
                <a:gd name="connsiteY21" fmla="*/ 80789 h 150200"/>
                <a:gd name="connsiteX22" fmla="*/ 38632 w 182014"/>
                <a:gd name="connsiteY22" fmla="*/ 74992 h 150200"/>
                <a:gd name="connsiteX23" fmla="*/ 65902 w 182014"/>
                <a:gd name="connsiteY23" fmla="*/ 74992 h 150200"/>
                <a:gd name="connsiteX24" fmla="*/ 86354 w 182014"/>
                <a:gd name="connsiteY24" fmla="*/ 74992 h 150200"/>
                <a:gd name="connsiteX25" fmla="*/ 113623 w 182014"/>
                <a:gd name="connsiteY25" fmla="*/ 47722 h 150200"/>
                <a:gd name="connsiteX26" fmla="*/ 140893 w 182014"/>
                <a:gd name="connsiteY26" fmla="*/ 22725 h 1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2014" h="150200">
                  <a:moveTo>
                    <a:pt x="168162" y="0"/>
                  </a:moveTo>
                  <a:lnTo>
                    <a:pt x="170781" y="6548"/>
                  </a:lnTo>
                  <a:lnTo>
                    <a:pt x="172924" y="4762"/>
                  </a:lnTo>
                  <a:lnTo>
                    <a:pt x="177469" y="16125"/>
                  </a:lnTo>
                  <a:lnTo>
                    <a:pt x="182014" y="47939"/>
                  </a:lnTo>
                  <a:lnTo>
                    <a:pt x="161562" y="47939"/>
                  </a:lnTo>
                  <a:lnTo>
                    <a:pt x="161562" y="75209"/>
                  </a:lnTo>
                  <a:lnTo>
                    <a:pt x="166107" y="79754"/>
                  </a:lnTo>
                  <a:lnTo>
                    <a:pt x="150200" y="91116"/>
                  </a:lnTo>
                  <a:lnTo>
                    <a:pt x="150200" y="107023"/>
                  </a:lnTo>
                  <a:lnTo>
                    <a:pt x="141110" y="122931"/>
                  </a:lnTo>
                  <a:lnTo>
                    <a:pt x="134293" y="138838"/>
                  </a:lnTo>
                  <a:lnTo>
                    <a:pt x="129748" y="150200"/>
                  </a:lnTo>
                  <a:lnTo>
                    <a:pt x="20669" y="129748"/>
                  </a:lnTo>
                  <a:lnTo>
                    <a:pt x="19138" y="125592"/>
                  </a:lnTo>
                  <a:lnTo>
                    <a:pt x="15907" y="124986"/>
                  </a:lnTo>
                  <a:lnTo>
                    <a:pt x="0" y="81809"/>
                  </a:lnTo>
                  <a:lnTo>
                    <a:pt x="0" y="70447"/>
                  </a:lnTo>
                  <a:lnTo>
                    <a:pt x="6818" y="70447"/>
                  </a:lnTo>
                  <a:lnTo>
                    <a:pt x="6818" y="75209"/>
                  </a:lnTo>
                  <a:lnTo>
                    <a:pt x="11580" y="75209"/>
                  </a:lnTo>
                  <a:lnTo>
                    <a:pt x="11580" y="80789"/>
                  </a:lnTo>
                  <a:lnTo>
                    <a:pt x="38632" y="74992"/>
                  </a:lnTo>
                  <a:lnTo>
                    <a:pt x="65902" y="74992"/>
                  </a:lnTo>
                  <a:lnTo>
                    <a:pt x="86354" y="74992"/>
                  </a:lnTo>
                  <a:lnTo>
                    <a:pt x="113623" y="47722"/>
                  </a:lnTo>
                  <a:lnTo>
                    <a:pt x="140893" y="2272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53" name="Freeform 241"/>
            <p:cNvSpPr>
              <a:spLocks noEditPoints="1"/>
            </p:cNvSpPr>
            <p:nvPr/>
          </p:nvSpPr>
          <p:spPr bwMode="auto">
            <a:xfrm>
              <a:off x="5833142" y="3167724"/>
              <a:ext cx="214748" cy="291444"/>
            </a:xfrm>
            <a:custGeom>
              <a:avLst/>
              <a:gdLst>
                <a:gd name="T0" fmla="*/ 109 w 126"/>
                <a:gd name="T1" fmla="*/ 95 h 171"/>
                <a:gd name="T2" fmla="*/ 109 w 126"/>
                <a:gd name="T3" fmla="*/ 95 h 171"/>
                <a:gd name="T4" fmla="*/ 105 w 126"/>
                <a:gd name="T5" fmla="*/ 107 h 171"/>
                <a:gd name="T6" fmla="*/ 97 w 126"/>
                <a:gd name="T7" fmla="*/ 104 h 171"/>
                <a:gd name="T8" fmla="*/ 93 w 126"/>
                <a:gd name="T9" fmla="*/ 109 h 171"/>
                <a:gd name="T10" fmla="*/ 90 w 126"/>
                <a:gd name="T11" fmla="*/ 118 h 171"/>
                <a:gd name="T12" fmla="*/ 93 w 126"/>
                <a:gd name="T13" fmla="*/ 128 h 171"/>
                <a:gd name="T14" fmla="*/ 90 w 126"/>
                <a:gd name="T15" fmla="*/ 130 h 171"/>
                <a:gd name="T16" fmla="*/ 83 w 126"/>
                <a:gd name="T17" fmla="*/ 130 h 171"/>
                <a:gd name="T18" fmla="*/ 74 w 126"/>
                <a:gd name="T19" fmla="*/ 137 h 171"/>
                <a:gd name="T20" fmla="*/ 71 w 126"/>
                <a:gd name="T21" fmla="*/ 147 h 171"/>
                <a:gd name="T22" fmla="*/ 69 w 126"/>
                <a:gd name="T23" fmla="*/ 149 h 171"/>
                <a:gd name="T24" fmla="*/ 60 w 126"/>
                <a:gd name="T25" fmla="*/ 149 h 171"/>
                <a:gd name="T26" fmla="*/ 53 w 126"/>
                <a:gd name="T27" fmla="*/ 154 h 171"/>
                <a:gd name="T28" fmla="*/ 53 w 126"/>
                <a:gd name="T29" fmla="*/ 161 h 171"/>
                <a:gd name="T30" fmla="*/ 45 w 126"/>
                <a:gd name="T31" fmla="*/ 166 h 171"/>
                <a:gd name="T32" fmla="*/ 36 w 126"/>
                <a:gd name="T33" fmla="*/ 163 h 171"/>
                <a:gd name="T34" fmla="*/ 24 w 126"/>
                <a:gd name="T35" fmla="*/ 168 h 171"/>
                <a:gd name="T36" fmla="*/ 17 w 126"/>
                <a:gd name="T37" fmla="*/ 171 h 171"/>
                <a:gd name="T38" fmla="*/ 12 w 126"/>
                <a:gd name="T39" fmla="*/ 159 h 171"/>
                <a:gd name="T40" fmla="*/ 0 w 126"/>
                <a:gd name="T41" fmla="*/ 130 h 171"/>
                <a:gd name="T42" fmla="*/ 48 w 126"/>
                <a:gd name="T43" fmla="*/ 114 h 171"/>
                <a:gd name="T44" fmla="*/ 60 w 126"/>
                <a:gd name="T45" fmla="*/ 78 h 171"/>
                <a:gd name="T46" fmla="*/ 50 w 126"/>
                <a:gd name="T47" fmla="*/ 66 h 171"/>
                <a:gd name="T48" fmla="*/ 53 w 126"/>
                <a:gd name="T49" fmla="*/ 59 h 171"/>
                <a:gd name="T50" fmla="*/ 57 w 126"/>
                <a:gd name="T51" fmla="*/ 52 h 171"/>
                <a:gd name="T52" fmla="*/ 57 w 126"/>
                <a:gd name="T53" fmla="*/ 45 h 171"/>
                <a:gd name="T54" fmla="*/ 62 w 126"/>
                <a:gd name="T55" fmla="*/ 40 h 171"/>
                <a:gd name="T56" fmla="*/ 60 w 126"/>
                <a:gd name="T57" fmla="*/ 38 h 171"/>
                <a:gd name="T58" fmla="*/ 62 w 126"/>
                <a:gd name="T59" fmla="*/ 28 h 171"/>
                <a:gd name="T60" fmla="*/ 69 w 126"/>
                <a:gd name="T61" fmla="*/ 28 h 171"/>
                <a:gd name="T62" fmla="*/ 79 w 126"/>
                <a:gd name="T63" fmla="*/ 40 h 171"/>
                <a:gd name="T64" fmla="*/ 86 w 126"/>
                <a:gd name="T65" fmla="*/ 45 h 171"/>
                <a:gd name="T66" fmla="*/ 97 w 126"/>
                <a:gd name="T67" fmla="*/ 47 h 171"/>
                <a:gd name="T68" fmla="*/ 107 w 126"/>
                <a:gd name="T69" fmla="*/ 52 h 171"/>
                <a:gd name="T70" fmla="*/ 114 w 126"/>
                <a:gd name="T71" fmla="*/ 62 h 171"/>
                <a:gd name="T72" fmla="*/ 119 w 126"/>
                <a:gd name="T73" fmla="*/ 66 h 171"/>
                <a:gd name="T74" fmla="*/ 126 w 126"/>
                <a:gd name="T75" fmla="*/ 69 h 171"/>
                <a:gd name="T76" fmla="*/ 126 w 126"/>
                <a:gd name="T77" fmla="*/ 73 h 171"/>
                <a:gd name="T78" fmla="*/ 119 w 126"/>
                <a:gd name="T79" fmla="*/ 83 h 171"/>
                <a:gd name="T80" fmla="*/ 116 w 126"/>
                <a:gd name="T81" fmla="*/ 88 h 171"/>
                <a:gd name="T82" fmla="*/ 109 w 126"/>
                <a:gd name="T83" fmla="*/ 95 h 171"/>
                <a:gd name="T84" fmla="*/ 69 w 126"/>
                <a:gd name="T85" fmla="*/ 10 h 171"/>
                <a:gd name="T86" fmla="*/ 69 w 126"/>
                <a:gd name="T87" fmla="*/ 10 h 171"/>
                <a:gd name="T88" fmla="*/ 67 w 126"/>
                <a:gd name="T89" fmla="*/ 12 h 171"/>
                <a:gd name="T90" fmla="*/ 64 w 126"/>
                <a:gd name="T91" fmla="*/ 7 h 171"/>
                <a:gd name="T92" fmla="*/ 69 w 126"/>
                <a:gd name="T93" fmla="*/ 0 h 171"/>
                <a:gd name="T94" fmla="*/ 71 w 126"/>
                <a:gd name="T95" fmla="*/ 2 h 171"/>
                <a:gd name="T96" fmla="*/ 69 w 126"/>
                <a:gd name="T97" fmla="*/ 1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6" h="171">
                  <a:moveTo>
                    <a:pt x="109" y="95"/>
                  </a:moveTo>
                  <a:lnTo>
                    <a:pt x="109" y="95"/>
                  </a:lnTo>
                  <a:lnTo>
                    <a:pt x="105" y="107"/>
                  </a:lnTo>
                  <a:lnTo>
                    <a:pt x="97" y="104"/>
                  </a:lnTo>
                  <a:lnTo>
                    <a:pt x="93" y="109"/>
                  </a:lnTo>
                  <a:lnTo>
                    <a:pt x="90" y="118"/>
                  </a:lnTo>
                  <a:lnTo>
                    <a:pt x="93" y="128"/>
                  </a:lnTo>
                  <a:lnTo>
                    <a:pt x="90" y="130"/>
                  </a:lnTo>
                  <a:lnTo>
                    <a:pt x="83" y="130"/>
                  </a:lnTo>
                  <a:lnTo>
                    <a:pt x="74" y="137"/>
                  </a:lnTo>
                  <a:lnTo>
                    <a:pt x="71" y="147"/>
                  </a:lnTo>
                  <a:lnTo>
                    <a:pt x="69" y="149"/>
                  </a:lnTo>
                  <a:lnTo>
                    <a:pt x="60" y="149"/>
                  </a:lnTo>
                  <a:lnTo>
                    <a:pt x="53" y="154"/>
                  </a:lnTo>
                  <a:lnTo>
                    <a:pt x="53" y="161"/>
                  </a:lnTo>
                  <a:lnTo>
                    <a:pt x="45" y="166"/>
                  </a:lnTo>
                  <a:lnTo>
                    <a:pt x="36" y="163"/>
                  </a:lnTo>
                  <a:lnTo>
                    <a:pt x="24" y="168"/>
                  </a:lnTo>
                  <a:lnTo>
                    <a:pt x="17" y="171"/>
                  </a:lnTo>
                  <a:lnTo>
                    <a:pt x="12" y="159"/>
                  </a:lnTo>
                  <a:lnTo>
                    <a:pt x="0" y="130"/>
                  </a:lnTo>
                  <a:lnTo>
                    <a:pt x="48" y="114"/>
                  </a:lnTo>
                  <a:lnTo>
                    <a:pt x="60" y="78"/>
                  </a:lnTo>
                  <a:lnTo>
                    <a:pt x="50" y="66"/>
                  </a:lnTo>
                  <a:lnTo>
                    <a:pt x="53" y="59"/>
                  </a:lnTo>
                  <a:lnTo>
                    <a:pt x="57" y="52"/>
                  </a:lnTo>
                  <a:lnTo>
                    <a:pt x="57" y="45"/>
                  </a:lnTo>
                  <a:lnTo>
                    <a:pt x="62" y="40"/>
                  </a:lnTo>
                  <a:lnTo>
                    <a:pt x="60" y="38"/>
                  </a:lnTo>
                  <a:lnTo>
                    <a:pt x="62" y="28"/>
                  </a:lnTo>
                  <a:lnTo>
                    <a:pt x="69" y="28"/>
                  </a:lnTo>
                  <a:lnTo>
                    <a:pt x="79" y="40"/>
                  </a:lnTo>
                  <a:lnTo>
                    <a:pt x="86" y="45"/>
                  </a:lnTo>
                  <a:lnTo>
                    <a:pt x="97" y="47"/>
                  </a:lnTo>
                  <a:lnTo>
                    <a:pt x="107" y="52"/>
                  </a:lnTo>
                  <a:lnTo>
                    <a:pt x="114" y="62"/>
                  </a:lnTo>
                  <a:lnTo>
                    <a:pt x="119" y="66"/>
                  </a:lnTo>
                  <a:lnTo>
                    <a:pt x="126" y="69"/>
                  </a:lnTo>
                  <a:lnTo>
                    <a:pt x="126" y="73"/>
                  </a:lnTo>
                  <a:lnTo>
                    <a:pt x="119" y="83"/>
                  </a:lnTo>
                  <a:lnTo>
                    <a:pt x="116" y="88"/>
                  </a:lnTo>
                  <a:lnTo>
                    <a:pt x="109" y="95"/>
                  </a:lnTo>
                  <a:moveTo>
                    <a:pt x="69" y="10"/>
                  </a:moveTo>
                  <a:lnTo>
                    <a:pt x="69" y="10"/>
                  </a:lnTo>
                  <a:lnTo>
                    <a:pt x="67" y="12"/>
                  </a:lnTo>
                  <a:lnTo>
                    <a:pt x="64" y="7"/>
                  </a:lnTo>
                  <a:lnTo>
                    <a:pt x="69" y="0"/>
                  </a:lnTo>
                  <a:lnTo>
                    <a:pt x="71" y="2"/>
                  </a:lnTo>
                  <a:lnTo>
                    <a:pt x="69" y="10"/>
                  </a:lnTo>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54" name="Freeform 30"/>
            <p:cNvSpPr>
              <a:spLocks/>
            </p:cNvSpPr>
            <p:nvPr/>
          </p:nvSpPr>
          <p:spPr bwMode="auto">
            <a:xfrm>
              <a:off x="5572377" y="3387503"/>
              <a:ext cx="295097" cy="184151"/>
            </a:xfrm>
            <a:custGeom>
              <a:avLst/>
              <a:gdLst>
                <a:gd name="connsiteX0" fmla="*/ 350285 w 393462"/>
                <a:gd name="connsiteY0" fmla="*/ 0 h 245535"/>
                <a:gd name="connsiteX1" fmla="*/ 382100 w 393462"/>
                <a:gd name="connsiteY1" fmla="*/ 65902 h 245535"/>
                <a:gd name="connsiteX2" fmla="*/ 393462 w 393462"/>
                <a:gd name="connsiteY2" fmla="*/ 93171 h 245535"/>
                <a:gd name="connsiteX3" fmla="*/ 366193 w 393462"/>
                <a:gd name="connsiteY3" fmla="*/ 102261 h 245535"/>
                <a:gd name="connsiteX4" fmla="*/ 354830 w 393462"/>
                <a:gd name="connsiteY4" fmla="*/ 118169 h 245535"/>
                <a:gd name="connsiteX5" fmla="*/ 354830 w 393462"/>
                <a:gd name="connsiteY5" fmla="*/ 129531 h 245535"/>
                <a:gd name="connsiteX6" fmla="*/ 323016 w 393462"/>
                <a:gd name="connsiteY6" fmla="*/ 145438 h 245535"/>
                <a:gd name="connsiteX7" fmla="*/ 317857 w 393462"/>
                <a:gd name="connsiteY7" fmla="*/ 146827 h 245535"/>
                <a:gd name="connsiteX8" fmla="*/ 315873 w 393462"/>
                <a:gd name="connsiteY8" fmla="*/ 147819 h 245535"/>
                <a:gd name="connsiteX9" fmla="*/ 263153 w 393462"/>
                <a:gd name="connsiteY9" fmla="*/ 162013 h 245535"/>
                <a:gd name="connsiteX10" fmla="*/ 232117 w 393462"/>
                <a:gd name="connsiteY10" fmla="*/ 188615 h 245535"/>
                <a:gd name="connsiteX11" fmla="*/ 225570 w 393462"/>
                <a:gd name="connsiteY11" fmla="*/ 190486 h 245535"/>
                <a:gd name="connsiteX12" fmla="*/ 224974 w 393462"/>
                <a:gd name="connsiteY12" fmla="*/ 190996 h 245535"/>
                <a:gd name="connsiteX13" fmla="*/ 209067 w 393462"/>
                <a:gd name="connsiteY13" fmla="*/ 195541 h 245535"/>
                <a:gd name="connsiteX14" fmla="*/ 199521 w 393462"/>
                <a:gd name="connsiteY14" fmla="*/ 191723 h 245535"/>
                <a:gd name="connsiteX15" fmla="*/ 177578 w 393462"/>
                <a:gd name="connsiteY15" fmla="*/ 204522 h 245535"/>
                <a:gd name="connsiteX16" fmla="*/ 170435 w 393462"/>
                <a:gd name="connsiteY16" fmla="*/ 206903 h 245535"/>
                <a:gd name="connsiteX17" fmla="*/ 170435 w 393462"/>
                <a:gd name="connsiteY17" fmla="*/ 206903 h 245535"/>
                <a:gd name="connsiteX18" fmla="*/ 149983 w 393462"/>
                <a:gd name="connsiteY18" fmla="*/ 213721 h 245535"/>
                <a:gd name="connsiteX19" fmla="*/ 122713 w 393462"/>
                <a:gd name="connsiteY19" fmla="*/ 218266 h 245535"/>
                <a:gd name="connsiteX20" fmla="*/ 116589 w 393462"/>
                <a:gd name="connsiteY20" fmla="*/ 218266 h 245535"/>
                <a:gd name="connsiteX21" fmla="*/ 109404 w 393462"/>
                <a:gd name="connsiteY21" fmla="*/ 227247 h 245535"/>
                <a:gd name="connsiteX22" fmla="*/ 98042 w 393462"/>
                <a:gd name="connsiteY22" fmla="*/ 231792 h 245535"/>
                <a:gd name="connsiteX23" fmla="*/ 93497 w 393462"/>
                <a:gd name="connsiteY23" fmla="*/ 236337 h 245535"/>
                <a:gd name="connsiteX24" fmla="*/ 88735 w 393462"/>
                <a:gd name="connsiteY24" fmla="*/ 236337 h 245535"/>
                <a:gd name="connsiteX25" fmla="*/ 86354 w 393462"/>
                <a:gd name="connsiteY25" fmla="*/ 238718 h 245535"/>
                <a:gd name="connsiteX26" fmla="*/ 72143 w 393462"/>
                <a:gd name="connsiteY26" fmla="*/ 238718 h 245535"/>
                <a:gd name="connsiteX27" fmla="*/ 66227 w 393462"/>
                <a:gd name="connsiteY27" fmla="*/ 243154 h 245535"/>
                <a:gd name="connsiteX28" fmla="*/ 62259 w 393462"/>
                <a:gd name="connsiteY28" fmla="*/ 243154 h 245535"/>
                <a:gd name="connsiteX29" fmla="*/ 59084 w 393462"/>
                <a:gd name="connsiteY29" fmla="*/ 245535 h 245535"/>
                <a:gd name="connsiteX30" fmla="*/ 31815 w 393462"/>
                <a:gd name="connsiteY30" fmla="*/ 245535 h 245535"/>
                <a:gd name="connsiteX31" fmla="*/ 20452 w 393462"/>
                <a:gd name="connsiteY31" fmla="*/ 222811 h 245535"/>
                <a:gd name="connsiteX32" fmla="*/ 20452 w 393462"/>
                <a:gd name="connsiteY32" fmla="*/ 202358 h 245535"/>
                <a:gd name="connsiteX33" fmla="*/ 15908 w 393462"/>
                <a:gd name="connsiteY33" fmla="*/ 190996 h 245535"/>
                <a:gd name="connsiteX34" fmla="*/ 9090 w 393462"/>
                <a:gd name="connsiteY34" fmla="*/ 159181 h 245535"/>
                <a:gd name="connsiteX35" fmla="*/ 0 w 393462"/>
                <a:gd name="connsiteY35" fmla="*/ 147819 h 245535"/>
                <a:gd name="connsiteX36" fmla="*/ 4545 w 393462"/>
                <a:gd name="connsiteY36" fmla="*/ 143274 h 245535"/>
                <a:gd name="connsiteX37" fmla="*/ 4545 w 393462"/>
                <a:gd name="connsiteY37" fmla="*/ 127367 h 245535"/>
                <a:gd name="connsiteX38" fmla="*/ 9090 w 393462"/>
                <a:gd name="connsiteY38" fmla="*/ 120550 h 245535"/>
                <a:gd name="connsiteX39" fmla="*/ 4545 w 393462"/>
                <a:gd name="connsiteY39" fmla="*/ 104642 h 245535"/>
                <a:gd name="connsiteX40" fmla="*/ 20452 w 393462"/>
                <a:gd name="connsiteY40" fmla="*/ 95552 h 245535"/>
                <a:gd name="connsiteX41" fmla="*/ 15908 w 393462"/>
                <a:gd name="connsiteY41" fmla="*/ 72828 h 245535"/>
                <a:gd name="connsiteX42" fmla="*/ 27270 w 393462"/>
                <a:gd name="connsiteY42" fmla="*/ 56920 h 245535"/>
                <a:gd name="connsiteX43" fmla="*/ 30874 w 393462"/>
                <a:gd name="connsiteY43" fmla="*/ 59494 h 245535"/>
                <a:gd name="connsiteX44" fmla="*/ 34413 w 393462"/>
                <a:gd name="connsiteY44" fmla="*/ 54539 h 245535"/>
                <a:gd name="connsiteX45" fmla="*/ 50320 w 393462"/>
                <a:gd name="connsiteY45" fmla="*/ 65902 h 245535"/>
                <a:gd name="connsiteX46" fmla="*/ 59410 w 393462"/>
                <a:gd name="connsiteY46" fmla="*/ 65902 h 245535"/>
                <a:gd name="connsiteX47" fmla="*/ 102587 w 393462"/>
                <a:gd name="connsiteY47" fmla="*/ 59084 h 245535"/>
                <a:gd name="connsiteX48" fmla="*/ 109404 w 393462"/>
                <a:gd name="connsiteY48" fmla="*/ 65902 h 245535"/>
                <a:gd name="connsiteX49" fmla="*/ 144856 w 393462"/>
                <a:gd name="connsiteY49" fmla="*/ 70333 h 245535"/>
                <a:gd name="connsiteX50" fmla="*/ 149983 w 393462"/>
                <a:gd name="connsiteY50" fmla="*/ 68283 h 245535"/>
                <a:gd name="connsiteX51" fmla="*/ 150380 w 393462"/>
                <a:gd name="connsiteY51" fmla="*/ 68600 h 245535"/>
                <a:gd name="connsiteX52" fmla="*/ 157126 w 393462"/>
                <a:gd name="connsiteY52" fmla="*/ 65902 h 245535"/>
                <a:gd name="connsiteX53" fmla="*/ 168488 w 393462"/>
                <a:gd name="connsiteY53" fmla="*/ 74992 h 245535"/>
                <a:gd name="connsiteX54" fmla="*/ 177553 w 393462"/>
                <a:gd name="connsiteY54" fmla="*/ 72402 h 245535"/>
                <a:gd name="connsiteX55" fmla="*/ 204522 w 393462"/>
                <a:gd name="connsiteY55" fmla="*/ 34196 h 245535"/>
                <a:gd name="connsiteX56" fmla="*/ 236337 w 393462"/>
                <a:gd name="connsiteY56" fmla="*/ 18289 h 245535"/>
                <a:gd name="connsiteX57" fmla="*/ 239728 w 393462"/>
                <a:gd name="connsiteY57" fmla="*/ 17784 h 245535"/>
                <a:gd name="connsiteX58" fmla="*/ 243480 w 393462"/>
                <a:gd name="connsiteY58" fmla="*/ 15908 h 245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93462" h="245535">
                  <a:moveTo>
                    <a:pt x="350285" y="0"/>
                  </a:moveTo>
                  <a:lnTo>
                    <a:pt x="382100" y="65902"/>
                  </a:lnTo>
                  <a:lnTo>
                    <a:pt x="393462" y="93171"/>
                  </a:lnTo>
                  <a:lnTo>
                    <a:pt x="366193" y="102261"/>
                  </a:lnTo>
                  <a:lnTo>
                    <a:pt x="354830" y="118169"/>
                  </a:lnTo>
                  <a:lnTo>
                    <a:pt x="354830" y="129531"/>
                  </a:lnTo>
                  <a:lnTo>
                    <a:pt x="323016" y="145438"/>
                  </a:lnTo>
                  <a:lnTo>
                    <a:pt x="317857" y="146827"/>
                  </a:lnTo>
                  <a:lnTo>
                    <a:pt x="315873" y="147819"/>
                  </a:lnTo>
                  <a:lnTo>
                    <a:pt x="263153" y="162013"/>
                  </a:lnTo>
                  <a:lnTo>
                    <a:pt x="232117" y="188615"/>
                  </a:lnTo>
                  <a:lnTo>
                    <a:pt x="225570" y="190486"/>
                  </a:lnTo>
                  <a:lnTo>
                    <a:pt x="224974" y="190996"/>
                  </a:lnTo>
                  <a:lnTo>
                    <a:pt x="209067" y="195541"/>
                  </a:lnTo>
                  <a:lnTo>
                    <a:pt x="199521" y="191723"/>
                  </a:lnTo>
                  <a:lnTo>
                    <a:pt x="177578" y="204522"/>
                  </a:lnTo>
                  <a:lnTo>
                    <a:pt x="170435" y="206903"/>
                  </a:lnTo>
                  <a:lnTo>
                    <a:pt x="170435" y="206903"/>
                  </a:lnTo>
                  <a:lnTo>
                    <a:pt x="149983" y="213721"/>
                  </a:lnTo>
                  <a:lnTo>
                    <a:pt x="122713" y="218266"/>
                  </a:lnTo>
                  <a:lnTo>
                    <a:pt x="116589" y="218266"/>
                  </a:lnTo>
                  <a:lnTo>
                    <a:pt x="109404" y="227247"/>
                  </a:lnTo>
                  <a:lnTo>
                    <a:pt x="98042" y="231792"/>
                  </a:lnTo>
                  <a:lnTo>
                    <a:pt x="93497" y="236337"/>
                  </a:lnTo>
                  <a:lnTo>
                    <a:pt x="88735" y="236337"/>
                  </a:lnTo>
                  <a:lnTo>
                    <a:pt x="86354" y="238718"/>
                  </a:lnTo>
                  <a:lnTo>
                    <a:pt x="72143" y="238718"/>
                  </a:lnTo>
                  <a:lnTo>
                    <a:pt x="66227" y="243154"/>
                  </a:lnTo>
                  <a:lnTo>
                    <a:pt x="62259" y="243154"/>
                  </a:lnTo>
                  <a:lnTo>
                    <a:pt x="59084" y="245535"/>
                  </a:lnTo>
                  <a:lnTo>
                    <a:pt x="31815" y="245535"/>
                  </a:lnTo>
                  <a:lnTo>
                    <a:pt x="20452" y="222811"/>
                  </a:lnTo>
                  <a:lnTo>
                    <a:pt x="20452" y="202358"/>
                  </a:lnTo>
                  <a:lnTo>
                    <a:pt x="15908" y="190996"/>
                  </a:lnTo>
                  <a:lnTo>
                    <a:pt x="9090" y="159181"/>
                  </a:lnTo>
                  <a:lnTo>
                    <a:pt x="0" y="147819"/>
                  </a:lnTo>
                  <a:lnTo>
                    <a:pt x="4545" y="143274"/>
                  </a:lnTo>
                  <a:lnTo>
                    <a:pt x="4545" y="127367"/>
                  </a:lnTo>
                  <a:lnTo>
                    <a:pt x="9090" y="120550"/>
                  </a:lnTo>
                  <a:lnTo>
                    <a:pt x="4545" y="104642"/>
                  </a:lnTo>
                  <a:lnTo>
                    <a:pt x="20452" y="95552"/>
                  </a:lnTo>
                  <a:lnTo>
                    <a:pt x="15908" y="72828"/>
                  </a:lnTo>
                  <a:lnTo>
                    <a:pt x="27270" y="56920"/>
                  </a:lnTo>
                  <a:lnTo>
                    <a:pt x="30874" y="59494"/>
                  </a:lnTo>
                  <a:lnTo>
                    <a:pt x="34413" y="54539"/>
                  </a:lnTo>
                  <a:lnTo>
                    <a:pt x="50320" y="65902"/>
                  </a:lnTo>
                  <a:lnTo>
                    <a:pt x="59410" y="65902"/>
                  </a:lnTo>
                  <a:lnTo>
                    <a:pt x="102587" y="59084"/>
                  </a:lnTo>
                  <a:lnTo>
                    <a:pt x="109404" y="65902"/>
                  </a:lnTo>
                  <a:lnTo>
                    <a:pt x="144856" y="70333"/>
                  </a:lnTo>
                  <a:lnTo>
                    <a:pt x="149983" y="68283"/>
                  </a:lnTo>
                  <a:lnTo>
                    <a:pt x="150380" y="68600"/>
                  </a:lnTo>
                  <a:lnTo>
                    <a:pt x="157126" y="65902"/>
                  </a:lnTo>
                  <a:lnTo>
                    <a:pt x="168488" y="74992"/>
                  </a:lnTo>
                  <a:lnTo>
                    <a:pt x="177553" y="72402"/>
                  </a:lnTo>
                  <a:lnTo>
                    <a:pt x="204522" y="34196"/>
                  </a:lnTo>
                  <a:lnTo>
                    <a:pt x="236337" y="18289"/>
                  </a:lnTo>
                  <a:lnTo>
                    <a:pt x="239728" y="17784"/>
                  </a:lnTo>
                  <a:lnTo>
                    <a:pt x="243480" y="15908"/>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55" name="Freeform 31"/>
            <p:cNvSpPr>
              <a:spLocks/>
            </p:cNvSpPr>
            <p:nvPr/>
          </p:nvSpPr>
          <p:spPr bwMode="auto">
            <a:xfrm>
              <a:off x="5350648" y="2986899"/>
              <a:ext cx="586541" cy="482657"/>
            </a:xfrm>
            <a:custGeom>
              <a:avLst/>
              <a:gdLst>
                <a:gd name="connsiteX0" fmla="*/ 165890 w 782054"/>
                <a:gd name="connsiteY0" fmla="*/ 0 h 643542"/>
                <a:gd name="connsiteX1" fmla="*/ 209067 w 782054"/>
                <a:gd name="connsiteY1" fmla="*/ 11362 h 643542"/>
                <a:gd name="connsiteX2" fmla="*/ 263606 w 782054"/>
                <a:gd name="connsiteY2" fmla="*/ 38632 h 643542"/>
                <a:gd name="connsiteX3" fmla="*/ 370412 w 782054"/>
                <a:gd name="connsiteY3" fmla="*/ 122713 h 643542"/>
                <a:gd name="connsiteX4" fmla="*/ 436314 w 782054"/>
                <a:gd name="connsiteY4" fmla="*/ 129531 h 643542"/>
                <a:gd name="connsiteX5" fmla="*/ 468128 w 782054"/>
                <a:gd name="connsiteY5" fmla="*/ 129531 h 643542"/>
                <a:gd name="connsiteX6" fmla="*/ 473419 w 782054"/>
                <a:gd name="connsiteY6" fmla="*/ 139055 h 643542"/>
                <a:gd name="connsiteX7" fmla="*/ 475271 w 782054"/>
                <a:gd name="connsiteY7" fmla="*/ 139055 h 643542"/>
                <a:gd name="connsiteX8" fmla="*/ 481343 w 782054"/>
                <a:gd name="connsiteY8" fmla="*/ 149983 h 643542"/>
                <a:gd name="connsiteX9" fmla="*/ 504488 w 782054"/>
                <a:gd name="connsiteY9" fmla="*/ 149983 h 643542"/>
                <a:gd name="connsiteX10" fmla="*/ 509250 w 782054"/>
                <a:gd name="connsiteY10" fmla="*/ 159507 h 643542"/>
                <a:gd name="connsiteX11" fmla="*/ 511631 w 782054"/>
                <a:gd name="connsiteY11" fmla="*/ 159507 h 643542"/>
                <a:gd name="connsiteX12" fmla="*/ 523858 w 782054"/>
                <a:gd name="connsiteY12" fmla="*/ 183962 h 643542"/>
                <a:gd name="connsiteX13" fmla="*/ 538575 w 782054"/>
                <a:gd name="connsiteY13" fmla="*/ 193160 h 643542"/>
                <a:gd name="connsiteX14" fmla="*/ 540335 w 782054"/>
                <a:gd name="connsiteY14" fmla="*/ 199319 h 643542"/>
                <a:gd name="connsiteX15" fmla="*/ 545718 w 782054"/>
                <a:gd name="connsiteY15" fmla="*/ 202684 h 643542"/>
                <a:gd name="connsiteX16" fmla="*/ 548426 w 782054"/>
                <a:gd name="connsiteY16" fmla="*/ 212163 h 643542"/>
                <a:gd name="connsiteX17" fmla="*/ 570389 w 782054"/>
                <a:gd name="connsiteY17" fmla="*/ 224974 h 643542"/>
                <a:gd name="connsiteX18" fmla="*/ 570389 w 782054"/>
                <a:gd name="connsiteY18" fmla="*/ 230332 h 643542"/>
                <a:gd name="connsiteX19" fmla="*/ 577532 w 782054"/>
                <a:gd name="connsiteY19" fmla="*/ 234498 h 643542"/>
                <a:gd name="connsiteX20" fmla="*/ 577532 w 782054"/>
                <a:gd name="connsiteY20" fmla="*/ 250406 h 643542"/>
                <a:gd name="connsiteX21" fmla="*/ 577532 w 782054"/>
                <a:gd name="connsiteY21" fmla="*/ 268585 h 643542"/>
                <a:gd name="connsiteX22" fmla="*/ 577532 w 782054"/>
                <a:gd name="connsiteY22" fmla="*/ 277080 h 643542"/>
                <a:gd name="connsiteX23" fmla="*/ 579479 w 782054"/>
                <a:gd name="connsiteY23" fmla="*/ 279514 h 643542"/>
                <a:gd name="connsiteX24" fmla="*/ 580029 w 782054"/>
                <a:gd name="connsiteY24" fmla="*/ 280796 h 643542"/>
                <a:gd name="connsiteX25" fmla="*/ 586622 w 782054"/>
                <a:gd name="connsiteY25" fmla="*/ 289038 h 643542"/>
                <a:gd name="connsiteX26" fmla="*/ 591511 w 782054"/>
                <a:gd name="connsiteY26" fmla="*/ 300444 h 643542"/>
                <a:gd name="connsiteX27" fmla="*/ 606749 w 782054"/>
                <a:gd name="connsiteY27" fmla="*/ 311328 h 643542"/>
                <a:gd name="connsiteX28" fmla="*/ 613566 w 782054"/>
                <a:gd name="connsiteY28" fmla="*/ 306783 h 643542"/>
                <a:gd name="connsiteX29" fmla="*/ 619478 w 782054"/>
                <a:gd name="connsiteY29" fmla="*/ 317128 h 643542"/>
                <a:gd name="connsiteX30" fmla="*/ 620709 w 782054"/>
                <a:gd name="connsiteY30" fmla="*/ 316307 h 643542"/>
                <a:gd name="connsiteX31" fmla="*/ 629799 w 782054"/>
                <a:gd name="connsiteY31" fmla="*/ 332214 h 643542"/>
                <a:gd name="connsiteX32" fmla="*/ 629799 w 782054"/>
                <a:gd name="connsiteY32" fmla="*/ 343577 h 643542"/>
                <a:gd name="connsiteX33" fmla="*/ 642404 w 782054"/>
                <a:gd name="connsiteY33" fmla="*/ 377790 h 643542"/>
                <a:gd name="connsiteX34" fmla="*/ 747642 w 782054"/>
                <a:gd name="connsiteY34" fmla="*/ 393137 h 643542"/>
                <a:gd name="connsiteX35" fmla="*/ 752187 w 782054"/>
                <a:gd name="connsiteY35" fmla="*/ 386319 h 643542"/>
                <a:gd name="connsiteX36" fmla="*/ 774911 w 782054"/>
                <a:gd name="connsiteY36" fmla="*/ 413589 h 643542"/>
                <a:gd name="connsiteX37" fmla="*/ 774670 w 782054"/>
                <a:gd name="connsiteY37" fmla="*/ 414252 h 643542"/>
                <a:gd name="connsiteX38" fmla="*/ 782054 w 782054"/>
                <a:gd name="connsiteY38" fmla="*/ 423113 h 643542"/>
                <a:gd name="connsiteX39" fmla="*/ 754785 w 782054"/>
                <a:gd name="connsiteY39" fmla="*/ 498104 h 643542"/>
                <a:gd name="connsiteX40" fmla="*/ 645706 w 782054"/>
                <a:gd name="connsiteY40" fmla="*/ 541281 h 643542"/>
                <a:gd name="connsiteX41" fmla="*/ 538900 w 782054"/>
                <a:gd name="connsiteY41" fmla="*/ 557189 h 643542"/>
                <a:gd name="connsiteX42" fmla="*/ 502541 w 782054"/>
                <a:gd name="connsiteY42" fmla="*/ 573096 h 643542"/>
                <a:gd name="connsiteX43" fmla="*/ 479816 w 782054"/>
                <a:gd name="connsiteY43" fmla="*/ 611728 h 643542"/>
                <a:gd name="connsiteX44" fmla="*/ 459364 w 782054"/>
                <a:gd name="connsiteY44" fmla="*/ 616273 h 643542"/>
                <a:gd name="connsiteX45" fmla="*/ 452547 w 782054"/>
                <a:gd name="connsiteY45" fmla="*/ 607183 h 643542"/>
                <a:gd name="connsiteX46" fmla="*/ 436639 w 782054"/>
                <a:gd name="connsiteY46" fmla="*/ 607183 h 643542"/>
                <a:gd name="connsiteX47" fmla="*/ 400280 w 782054"/>
                <a:gd name="connsiteY47" fmla="*/ 607183 h 643542"/>
                <a:gd name="connsiteX48" fmla="*/ 393463 w 782054"/>
                <a:gd name="connsiteY48" fmla="*/ 600365 h 643542"/>
                <a:gd name="connsiteX49" fmla="*/ 350286 w 782054"/>
                <a:gd name="connsiteY49" fmla="*/ 600365 h 643542"/>
                <a:gd name="connsiteX50" fmla="*/ 341196 w 782054"/>
                <a:gd name="connsiteY50" fmla="*/ 607183 h 643542"/>
                <a:gd name="connsiteX51" fmla="*/ 325289 w 782054"/>
                <a:gd name="connsiteY51" fmla="*/ 595820 h 643542"/>
                <a:gd name="connsiteX52" fmla="*/ 313926 w 782054"/>
                <a:gd name="connsiteY52" fmla="*/ 611728 h 643542"/>
                <a:gd name="connsiteX53" fmla="*/ 318471 w 782054"/>
                <a:gd name="connsiteY53" fmla="*/ 627635 h 643542"/>
                <a:gd name="connsiteX54" fmla="*/ 302564 w 782054"/>
                <a:gd name="connsiteY54" fmla="*/ 643542 h 643542"/>
                <a:gd name="connsiteX55" fmla="*/ 302564 w 782054"/>
                <a:gd name="connsiteY55" fmla="*/ 627635 h 643542"/>
                <a:gd name="connsiteX56" fmla="*/ 302121 w 782054"/>
                <a:gd name="connsiteY56" fmla="*/ 627319 h 643542"/>
                <a:gd name="connsiteX57" fmla="*/ 295421 w 782054"/>
                <a:gd name="connsiteY57" fmla="*/ 634018 h 643542"/>
                <a:gd name="connsiteX58" fmla="*/ 295421 w 782054"/>
                <a:gd name="connsiteY58" fmla="*/ 622533 h 643542"/>
                <a:gd name="connsiteX59" fmla="*/ 286657 w 782054"/>
                <a:gd name="connsiteY59" fmla="*/ 616273 h 643542"/>
                <a:gd name="connsiteX60" fmla="*/ 286657 w 782054"/>
                <a:gd name="connsiteY60" fmla="*/ 611851 h 643542"/>
                <a:gd name="connsiteX61" fmla="*/ 279514 w 782054"/>
                <a:gd name="connsiteY61" fmla="*/ 606749 h 643542"/>
                <a:gd name="connsiteX62" fmla="*/ 279514 w 782054"/>
                <a:gd name="connsiteY62" fmla="*/ 594810 h 643542"/>
                <a:gd name="connsiteX63" fmla="*/ 266204 w 782054"/>
                <a:gd name="connsiteY63" fmla="*/ 584458 h 643542"/>
                <a:gd name="connsiteX64" fmla="*/ 262123 w 782054"/>
                <a:gd name="connsiteY64" fmla="*/ 577315 h 643542"/>
                <a:gd name="connsiteX65" fmla="*/ 259061 w 782054"/>
                <a:gd name="connsiteY65" fmla="*/ 574934 h 643542"/>
                <a:gd name="connsiteX66" fmla="*/ 240882 w 782054"/>
                <a:gd name="connsiteY66" fmla="*/ 543120 h 643542"/>
                <a:gd name="connsiteX67" fmla="*/ 232744 w 782054"/>
                <a:gd name="connsiteY67" fmla="*/ 514639 h 643542"/>
                <a:gd name="connsiteX68" fmla="*/ 211665 w 782054"/>
                <a:gd name="connsiteY68" fmla="*/ 493559 h 643542"/>
                <a:gd name="connsiteX69" fmla="*/ 195758 w 782054"/>
                <a:gd name="connsiteY69" fmla="*/ 489015 h 643542"/>
                <a:gd name="connsiteX70" fmla="*/ 190467 w 782054"/>
                <a:gd name="connsiteY70" fmla="*/ 480020 h 643542"/>
                <a:gd name="connsiteX71" fmla="*/ 188615 w 782054"/>
                <a:gd name="connsiteY71" fmla="*/ 479491 h 643542"/>
                <a:gd name="connsiteX72" fmla="*/ 165890 w 782054"/>
                <a:gd name="connsiteY72" fmla="*/ 440859 h 643542"/>
                <a:gd name="connsiteX73" fmla="*/ 161345 w 782054"/>
                <a:gd name="connsiteY73" fmla="*/ 413589 h 643542"/>
                <a:gd name="connsiteX74" fmla="*/ 161345 w 782054"/>
                <a:gd name="connsiteY74" fmla="*/ 393137 h 643542"/>
                <a:gd name="connsiteX75" fmla="*/ 141963 w 782054"/>
                <a:gd name="connsiteY75" fmla="*/ 350495 h 643542"/>
                <a:gd name="connsiteX76" fmla="*/ 129856 w 782054"/>
                <a:gd name="connsiteY76" fmla="*/ 343577 h 643542"/>
                <a:gd name="connsiteX77" fmla="*/ 109404 w 782054"/>
                <a:gd name="connsiteY77" fmla="*/ 332214 h 643542"/>
                <a:gd name="connsiteX78" fmla="*/ 105558 w 782054"/>
                <a:gd name="connsiteY78" fmla="*/ 324522 h 643542"/>
                <a:gd name="connsiteX79" fmla="*/ 102261 w 782054"/>
                <a:gd name="connsiteY79" fmla="*/ 322690 h 643542"/>
                <a:gd name="connsiteX80" fmla="*/ 90899 w 782054"/>
                <a:gd name="connsiteY80" fmla="*/ 299966 h 643542"/>
                <a:gd name="connsiteX81" fmla="*/ 90899 w 782054"/>
                <a:gd name="connsiteY81" fmla="*/ 290876 h 643542"/>
                <a:gd name="connsiteX82" fmla="*/ 83505 w 782054"/>
                <a:gd name="connsiteY82" fmla="*/ 276088 h 643542"/>
                <a:gd name="connsiteX83" fmla="*/ 77590 w 782054"/>
                <a:gd name="connsiteY83" fmla="*/ 273130 h 643542"/>
                <a:gd name="connsiteX84" fmla="*/ 73621 w 782054"/>
                <a:gd name="connsiteY84" fmla="*/ 265194 h 643542"/>
                <a:gd name="connsiteX85" fmla="*/ 70447 w 782054"/>
                <a:gd name="connsiteY85" fmla="*/ 263606 h 643542"/>
                <a:gd name="connsiteX86" fmla="*/ 54539 w 782054"/>
                <a:gd name="connsiteY86" fmla="*/ 231792 h 643542"/>
                <a:gd name="connsiteX87" fmla="*/ 38632 w 782054"/>
                <a:gd name="connsiteY87" fmla="*/ 199977 h 643542"/>
                <a:gd name="connsiteX88" fmla="*/ 22257 w 782054"/>
                <a:gd name="connsiteY88" fmla="*/ 175414 h 643542"/>
                <a:gd name="connsiteX89" fmla="*/ 7143 w 782054"/>
                <a:gd name="connsiteY89" fmla="*/ 175414 h 643542"/>
                <a:gd name="connsiteX90" fmla="*/ 9260 w 782054"/>
                <a:gd name="connsiteY90" fmla="*/ 165890 h 643542"/>
                <a:gd name="connsiteX91" fmla="*/ 0 w 782054"/>
                <a:gd name="connsiteY91" fmla="*/ 165890 h 643542"/>
                <a:gd name="connsiteX92" fmla="*/ 4545 w 782054"/>
                <a:gd name="connsiteY92" fmla="*/ 145438 h 643542"/>
                <a:gd name="connsiteX93" fmla="*/ 4545 w 782054"/>
                <a:gd name="connsiteY93" fmla="*/ 134076 h 643542"/>
                <a:gd name="connsiteX94" fmla="*/ 11363 w 782054"/>
                <a:gd name="connsiteY94" fmla="*/ 113623 h 643542"/>
                <a:gd name="connsiteX95" fmla="*/ 47722 w 782054"/>
                <a:gd name="connsiteY95" fmla="*/ 122713 h 643542"/>
                <a:gd name="connsiteX96" fmla="*/ 63629 w 782054"/>
                <a:gd name="connsiteY96" fmla="*/ 106806 h 643542"/>
                <a:gd name="connsiteX97" fmla="*/ 74992 w 782054"/>
                <a:gd name="connsiteY97" fmla="*/ 97716 h 643542"/>
                <a:gd name="connsiteX98" fmla="*/ 102261 w 782054"/>
                <a:gd name="connsiteY98" fmla="*/ 90899 h 643542"/>
                <a:gd name="connsiteX99" fmla="*/ 106806 w 782054"/>
                <a:gd name="connsiteY99" fmla="*/ 74992 h 643542"/>
                <a:gd name="connsiteX100" fmla="*/ 121324 w 782054"/>
                <a:gd name="connsiteY100" fmla="*/ 64621 h 643542"/>
                <a:gd name="connsiteX101" fmla="*/ 93497 w 782054"/>
                <a:gd name="connsiteY101" fmla="*/ 36794 h 643542"/>
                <a:gd name="connsiteX102" fmla="*/ 95324 w 782054"/>
                <a:gd name="connsiteY102" fmla="*/ 36240 h 643542"/>
                <a:gd name="connsiteX103" fmla="*/ 86354 w 782054"/>
                <a:gd name="connsiteY103" fmla="*/ 27270 h 643542"/>
                <a:gd name="connsiteX104" fmla="*/ 161345 w 782054"/>
                <a:gd name="connsiteY104" fmla="*/ 4545 h 64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82054" h="643542">
                  <a:moveTo>
                    <a:pt x="165890" y="0"/>
                  </a:moveTo>
                  <a:lnTo>
                    <a:pt x="209067" y="11362"/>
                  </a:lnTo>
                  <a:lnTo>
                    <a:pt x="263606" y="38632"/>
                  </a:lnTo>
                  <a:lnTo>
                    <a:pt x="370412" y="122713"/>
                  </a:lnTo>
                  <a:lnTo>
                    <a:pt x="436314" y="129531"/>
                  </a:lnTo>
                  <a:lnTo>
                    <a:pt x="468128" y="129531"/>
                  </a:lnTo>
                  <a:lnTo>
                    <a:pt x="473419" y="139055"/>
                  </a:lnTo>
                  <a:lnTo>
                    <a:pt x="475271" y="139055"/>
                  </a:lnTo>
                  <a:lnTo>
                    <a:pt x="481343" y="149983"/>
                  </a:lnTo>
                  <a:lnTo>
                    <a:pt x="504488" y="149983"/>
                  </a:lnTo>
                  <a:lnTo>
                    <a:pt x="509250" y="159507"/>
                  </a:lnTo>
                  <a:lnTo>
                    <a:pt x="511631" y="159507"/>
                  </a:lnTo>
                  <a:lnTo>
                    <a:pt x="523858" y="183962"/>
                  </a:lnTo>
                  <a:lnTo>
                    <a:pt x="538575" y="193160"/>
                  </a:lnTo>
                  <a:lnTo>
                    <a:pt x="540335" y="199319"/>
                  </a:lnTo>
                  <a:lnTo>
                    <a:pt x="545718" y="202684"/>
                  </a:lnTo>
                  <a:lnTo>
                    <a:pt x="548426" y="212163"/>
                  </a:lnTo>
                  <a:lnTo>
                    <a:pt x="570389" y="224974"/>
                  </a:lnTo>
                  <a:lnTo>
                    <a:pt x="570389" y="230332"/>
                  </a:lnTo>
                  <a:lnTo>
                    <a:pt x="577532" y="234498"/>
                  </a:lnTo>
                  <a:lnTo>
                    <a:pt x="577532" y="250406"/>
                  </a:lnTo>
                  <a:lnTo>
                    <a:pt x="577532" y="268585"/>
                  </a:lnTo>
                  <a:lnTo>
                    <a:pt x="577532" y="277080"/>
                  </a:lnTo>
                  <a:lnTo>
                    <a:pt x="579479" y="279514"/>
                  </a:lnTo>
                  <a:lnTo>
                    <a:pt x="580029" y="280796"/>
                  </a:lnTo>
                  <a:lnTo>
                    <a:pt x="586622" y="289038"/>
                  </a:lnTo>
                  <a:lnTo>
                    <a:pt x="591511" y="300444"/>
                  </a:lnTo>
                  <a:lnTo>
                    <a:pt x="606749" y="311328"/>
                  </a:lnTo>
                  <a:lnTo>
                    <a:pt x="613566" y="306783"/>
                  </a:lnTo>
                  <a:lnTo>
                    <a:pt x="619478" y="317128"/>
                  </a:lnTo>
                  <a:lnTo>
                    <a:pt x="620709" y="316307"/>
                  </a:lnTo>
                  <a:lnTo>
                    <a:pt x="629799" y="332214"/>
                  </a:lnTo>
                  <a:lnTo>
                    <a:pt x="629799" y="343577"/>
                  </a:lnTo>
                  <a:lnTo>
                    <a:pt x="642404" y="377790"/>
                  </a:lnTo>
                  <a:lnTo>
                    <a:pt x="747642" y="393137"/>
                  </a:lnTo>
                  <a:lnTo>
                    <a:pt x="752187" y="386319"/>
                  </a:lnTo>
                  <a:lnTo>
                    <a:pt x="774911" y="413589"/>
                  </a:lnTo>
                  <a:lnTo>
                    <a:pt x="774670" y="414252"/>
                  </a:lnTo>
                  <a:lnTo>
                    <a:pt x="782054" y="423113"/>
                  </a:lnTo>
                  <a:lnTo>
                    <a:pt x="754785" y="498104"/>
                  </a:lnTo>
                  <a:lnTo>
                    <a:pt x="645706" y="541281"/>
                  </a:lnTo>
                  <a:lnTo>
                    <a:pt x="538900" y="557189"/>
                  </a:lnTo>
                  <a:lnTo>
                    <a:pt x="502541" y="573096"/>
                  </a:lnTo>
                  <a:lnTo>
                    <a:pt x="479816" y="611728"/>
                  </a:lnTo>
                  <a:lnTo>
                    <a:pt x="459364" y="616273"/>
                  </a:lnTo>
                  <a:lnTo>
                    <a:pt x="452547" y="607183"/>
                  </a:lnTo>
                  <a:lnTo>
                    <a:pt x="436639" y="607183"/>
                  </a:lnTo>
                  <a:lnTo>
                    <a:pt x="400280" y="607183"/>
                  </a:lnTo>
                  <a:lnTo>
                    <a:pt x="393463" y="600365"/>
                  </a:lnTo>
                  <a:lnTo>
                    <a:pt x="350286" y="600365"/>
                  </a:lnTo>
                  <a:lnTo>
                    <a:pt x="341196" y="607183"/>
                  </a:lnTo>
                  <a:lnTo>
                    <a:pt x="325289" y="595820"/>
                  </a:lnTo>
                  <a:lnTo>
                    <a:pt x="313926" y="611728"/>
                  </a:lnTo>
                  <a:lnTo>
                    <a:pt x="318471" y="627635"/>
                  </a:lnTo>
                  <a:lnTo>
                    <a:pt x="302564" y="643542"/>
                  </a:lnTo>
                  <a:lnTo>
                    <a:pt x="302564" y="627635"/>
                  </a:lnTo>
                  <a:lnTo>
                    <a:pt x="302121" y="627319"/>
                  </a:lnTo>
                  <a:lnTo>
                    <a:pt x="295421" y="634018"/>
                  </a:lnTo>
                  <a:lnTo>
                    <a:pt x="295421" y="622533"/>
                  </a:lnTo>
                  <a:lnTo>
                    <a:pt x="286657" y="616273"/>
                  </a:lnTo>
                  <a:lnTo>
                    <a:pt x="286657" y="611851"/>
                  </a:lnTo>
                  <a:lnTo>
                    <a:pt x="279514" y="606749"/>
                  </a:lnTo>
                  <a:lnTo>
                    <a:pt x="279514" y="594810"/>
                  </a:lnTo>
                  <a:lnTo>
                    <a:pt x="266204" y="584458"/>
                  </a:lnTo>
                  <a:lnTo>
                    <a:pt x="262123" y="577315"/>
                  </a:lnTo>
                  <a:lnTo>
                    <a:pt x="259061" y="574934"/>
                  </a:lnTo>
                  <a:lnTo>
                    <a:pt x="240882" y="543120"/>
                  </a:lnTo>
                  <a:lnTo>
                    <a:pt x="232744" y="514639"/>
                  </a:lnTo>
                  <a:lnTo>
                    <a:pt x="211665" y="493559"/>
                  </a:lnTo>
                  <a:lnTo>
                    <a:pt x="195758" y="489015"/>
                  </a:lnTo>
                  <a:lnTo>
                    <a:pt x="190467" y="480020"/>
                  </a:lnTo>
                  <a:lnTo>
                    <a:pt x="188615" y="479491"/>
                  </a:lnTo>
                  <a:lnTo>
                    <a:pt x="165890" y="440859"/>
                  </a:lnTo>
                  <a:lnTo>
                    <a:pt x="161345" y="413589"/>
                  </a:lnTo>
                  <a:lnTo>
                    <a:pt x="161345" y="393137"/>
                  </a:lnTo>
                  <a:lnTo>
                    <a:pt x="141963" y="350495"/>
                  </a:lnTo>
                  <a:lnTo>
                    <a:pt x="129856" y="343577"/>
                  </a:lnTo>
                  <a:lnTo>
                    <a:pt x="109404" y="332214"/>
                  </a:lnTo>
                  <a:lnTo>
                    <a:pt x="105558" y="324522"/>
                  </a:lnTo>
                  <a:lnTo>
                    <a:pt x="102261" y="322690"/>
                  </a:lnTo>
                  <a:lnTo>
                    <a:pt x="90899" y="299966"/>
                  </a:lnTo>
                  <a:lnTo>
                    <a:pt x="90899" y="290876"/>
                  </a:lnTo>
                  <a:lnTo>
                    <a:pt x="83505" y="276088"/>
                  </a:lnTo>
                  <a:lnTo>
                    <a:pt x="77590" y="273130"/>
                  </a:lnTo>
                  <a:lnTo>
                    <a:pt x="73621" y="265194"/>
                  </a:lnTo>
                  <a:lnTo>
                    <a:pt x="70447" y="263606"/>
                  </a:lnTo>
                  <a:lnTo>
                    <a:pt x="54539" y="231792"/>
                  </a:lnTo>
                  <a:lnTo>
                    <a:pt x="38632" y="199977"/>
                  </a:lnTo>
                  <a:lnTo>
                    <a:pt x="22257" y="175414"/>
                  </a:lnTo>
                  <a:lnTo>
                    <a:pt x="7143" y="175414"/>
                  </a:lnTo>
                  <a:lnTo>
                    <a:pt x="9260" y="165890"/>
                  </a:lnTo>
                  <a:lnTo>
                    <a:pt x="0" y="165890"/>
                  </a:lnTo>
                  <a:lnTo>
                    <a:pt x="4545" y="145438"/>
                  </a:lnTo>
                  <a:lnTo>
                    <a:pt x="4545" y="134076"/>
                  </a:lnTo>
                  <a:lnTo>
                    <a:pt x="11363" y="113623"/>
                  </a:lnTo>
                  <a:lnTo>
                    <a:pt x="47722" y="122713"/>
                  </a:lnTo>
                  <a:lnTo>
                    <a:pt x="63629" y="106806"/>
                  </a:lnTo>
                  <a:lnTo>
                    <a:pt x="74992" y="97716"/>
                  </a:lnTo>
                  <a:lnTo>
                    <a:pt x="102261" y="90899"/>
                  </a:lnTo>
                  <a:lnTo>
                    <a:pt x="106806" y="74992"/>
                  </a:lnTo>
                  <a:lnTo>
                    <a:pt x="121324" y="64621"/>
                  </a:lnTo>
                  <a:lnTo>
                    <a:pt x="93497" y="36794"/>
                  </a:lnTo>
                  <a:lnTo>
                    <a:pt x="95324" y="36240"/>
                  </a:lnTo>
                  <a:lnTo>
                    <a:pt x="86354" y="27270"/>
                  </a:lnTo>
                  <a:lnTo>
                    <a:pt x="161345" y="454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56" name="Freeform 32"/>
            <p:cNvSpPr>
              <a:spLocks/>
            </p:cNvSpPr>
            <p:nvPr/>
          </p:nvSpPr>
          <p:spPr bwMode="auto">
            <a:xfrm>
              <a:off x="5548516" y="3566541"/>
              <a:ext cx="46099" cy="54621"/>
            </a:xfrm>
            <a:custGeom>
              <a:avLst/>
              <a:gdLst>
                <a:gd name="connsiteX0" fmla="*/ 47722 w 61465"/>
                <a:gd name="connsiteY0" fmla="*/ 0 h 72828"/>
                <a:gd name="connsiteX1" fmla="*/ 50103 w 61465"/>
                <a:gd name="connsiteY1" fmla="*/ 2381 h 72828"/>
                <a:gd name="connsiteX2" fmla="*/ 50103 w 61465"/>
                <a:gd name="connsiteY2" fmla="*/ 2381 h 72828"/>
                <a:gd name="connsiteX3" fmla="*/ 61465 w 61465"/>
                <a:gd name="connsiteY3" fmla="*/ 13744 h 72828"/>
                <a:gd name="connsiteX4" fmla="*/ 54648 w 61465"/>
                <a:gd name="connsiteY4" fmla="*/ 29651 h 72828"/>
                <a:gd name="connsiteX5" fmla="*/ 38741 w 61465"/>
                <a:gd name="connsiteY5" fmla="*/ 41013 h 72828"/>
                <a:gd name="connsiteX6" fmla="*/ 50103 w 61465"/>
                <a:gd name="connsiteY6" fmla="*/ 52376 h 72828"/>
                <a:gd name="connsiteX7" fmla="*/ 38741 w 61465"/>
                <a:gd name="connsiteY7" fmla="*/ 72828 h 72828"/>
                <a:gd name="connsiteX8" fmla="*/ 35320 w 61465"/>
                <a:gd name="connsiteY8" fmla="*/ 69407 h 72828"/>
                <a:gd name="connsiteX9" fmla="*/ 34196 w 61465"/>
                <a:gd name="connsiteY9" fmla="*/ 68283 h 72828"/>
                <a:gd name="connsiteX10" fmla="*/ 22833 w 61465"/>
                <a:gd name="connsiteY10" fmla="*/ 68283 h 72828"/>
                <a:gd name="connsiteX11" fmla="*/ 2381 w 61465"/>
                <a:gd name="connsiteY11" fmla="*/ 68283 h 72828"/>
                <a:gd name="connsiteX12" fmla="*/ 2381 w 61465"/>
                <a:gd name="connsiteY12" fmla="*/ 65902 h 72828"/>
                <a:gd name="connsiteX13" fmla="*/ 0 w 61465"/>
                <a:gd name="connsiteY13" fmla="*/ 65902 h 72828"/>
                <a:gd name="connsiteX14" fmla="*/ 0 w 61465"/>
                <a:gd name="connsiteY14" fmla="*/ 54540 h 72828"/>
                <a:gd name="connsiteX15" fmla="*/ 0 w 61465"/>
                <a:gd name="connsiteY15" fmla="*/ 43177 h 72828"/>
                <a:gd name="connsiteX16" fmla="*/ 9090 w 61465"/>
                <a:gd name="connsiteY16" fmla="*/ 22725 h 72828"/>
                <a:gd name="connsiteX17" fmla="*/ 20452 w 61465"/>
                <a:gd name="connsiteY17" fmla="*/ 6818 h 72828"/>
                <a:gd name="connsiteX18" fmla="*/ 36360 w 61465"/>
                <a:gd name="connsiteY18" fmla="*/ 11363 h 7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465" h="72828">
                  <a:moveTo>
                    <a:pt x="47722" y="0"/>
                  </a:moveTo>
                  <a:lnTo>
                    <a:pt x="50103" y="2381"/>
                  </a:lnTo>
                  <a:lnTo>
                    <a:pt x="50103" y="2381"/>
                  </a:lnTo>
                  <a:lnTo>
                    <a:pt x="61465" y="13744"/>
                  </a:lnTo>
                  <a:lnTo>
                    <a:pt x="54648" y="29651"/>
                  </a:lnTo>
                  <a:lnTo>
                    <a:pt x="38741" y="41013"/>
                  </a:lnTo>
                  <a:lnTo>
                    <a:pt x="50103" y="52376"/>
                  </a:lnTo>
                  <a:lnTo>
                    <a:pt x="38741" y="72828"/>
                  </a:lnTo>
                  <a:lnTo>
                    <a:pt x="35320" y="69407"/>
                  </a:lnTo>
                  <a:lnTo>
                    <a:pt x="34196" y="68283"/>
                  </a:lnTo>
                  <a:lnTo>
                    <a:pt x="22833" y="68283"/>
                  </a:lnTo>
                  <a:lnTo>
                    <a:pt x="2381" y="68283"/>
                  </a:lnTo>
                  <a:lnTo>
                    <a:pt x="2381" y="65902"/>
                  </a:lnTo>
                  <a:lnTo>
                    <a:pt x="0" y="65902"/>
                  </a:lnTo>
                  <a:lnTo>
                    <a:pt x="0" y="54540"/>
                  </a:lnTo>
                  <a:lnTo>
                    <a:pt x="0" y="43177"/>
                  </a:lnTo>
                  <a:lnTo>
                    <a:pt x="9090" y="22725"/>
                  </a:lnTo>
                  <a:lnTo>
                    <a:pt x="20452" y="6818"/>
                  </a:lnTo>
                  <a:lnTo>
                    <a:pt x="36360" y="11363"/>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57" name="Freeform 33"/>
            <p:cNvSpPr>
              <a:spLocks/>
            </p:cNvSpPr>
            <p:nvPr/>
          </p:nvSpPr>
          <p:spPr bwMode="auto">
            <a:xfrm>
              <a:off x="5568806" y="3604037"/>
              <a:ext cx="184395" cy="100720"/>
            </a:xfrm>
            <a:custGeom>
              <a:avLst/>
              <a:gdLst>
                <a:gd name="connsiteX0" fmla="*/ 20452 w 245860"/>
                <a:gd name="connsiteY0" fmla="*/ 0 h 134293"/>
                <a:gd name="connsiteX1" fmla="*/ 31815 w 245860"/>
                <a:gd name="connsiteY1" fmla="*/ 4545 h 134293"/>
                <a:gd name="connsiteX2" fmla="*/ 32122 w 245860"/>
                <a:gd name="connsiteY2" fmla="*/ 5621 h 134293"/>
                <a:gd name="connsiteX3" fmla="*/ 41339 w 245860"/>
                <a:gd name="connsiteY3" fmla="*/ 9307 h 134293"/>
                <a:gd name="connsiteX4" fmla="*/ 45884 w 245860"/>
                <a:gd name="connsiteY4" fmla="*/ 25215 h 134293"/>
                <a:gd name="connsiteX5" fmla="*/ 61805 w 245860"/>
                <a:gd name="connsiteY5" fmla="*/ 36360 h 134293"/>
                <a:gd name="connsiteX6" fmla="*/ 74991 w 245860"/>
                <a:gd name="connsiteY6" fmla="*/ 36360 h 134293"/>
                <a:gd name="connsiteX7" fmla="*/ 106806 w 245860"/>
                <a:gd name="connsiteY7" fmla="*/ 27270 h 134293"/>
                <a:gd name="connsiteX8" fmla="*/ 149983 w 245860"/>
                <a:gd name="connsiteY8" fmla="*/ 20453 h 134293"/>
                <a:gd name="connsiteX9" fmla="*/ 181797 w 245860"/>
                <a:gd name="connsiteY9" fmla="*/ 9090 h 134293"/>
                <a:gd name="connsiteX10" fmla="*/ 197704 w 245860"/>
                <a:gd name="connsiteY10" fmla="*/ 9090 h 134293"/>
                <a:gd name="connsiteX11" fmla="*/ 213612 w 245860"/>
                <a:gd name="connsiteY11" fmla="*/ 0 h 134293"/>
                <a:gd name="connsiteX12" fmla="*/ 236336 w 245860"/>
                <a:gd name="connsiteY12" fmla="*/ 0 h 134293"/>
                <a:gd name="connsiteX13" fmla="*/ 236336 w 245860"/>
                <a:gd name="connsiteY13" fmla="*/ 4762 h 134293"/>
                <a:gd name="connsiteX14" fmla="*/ 245860 w 245860"/>
                <a:gd name="connsiteY14" fmla="*/ 4762 h 134293"/>
                <a:gd name="connsiteX15" fmla="*/ 245860 w 245860"/>
                <a:gd name="connsiteY15" fmla="*/ 20670 h 134293"/>
                <a:gd name="connsiteX16" fmla="*/ 245860 w 245860"/>
                <a:gd name="connsiteY16" fmla="*/ 57029 h 134293"/>
                <a:gd name="connsiteX17" fmla="*/ 245860 w 245860"/>
                <a:gd name="connsiteY17" fmla="*/ 79754 h 134293"/>
                <a:gd name="connsiteX18" fmla="*/ 223136 w 245860"/>
                <a:gd name="connsiteY18" fmla="*/ 100206 h 134293"/>
                <a:gd name="connsiteX19" fmla="*/ 202683 w 245860"/>
                <a:gd name="connsiteY19" fmla="*/ 134293 h 134293"/>
                <a:gd name="connsiteX20" fmla="*/ 170869 w 245860"/>
                <a:gd name="connsiteY20" fmla="*/ 134293 h 134293"/>
                <a:gd name="connsiteX21" fmla="*/ 52701 w 245860"/>
                <a:gd name="connsiteY21" fmla="*/ 91116 h 134293"/>
                <a:gd name="connsiteX22" fmla="*/ 51052 w 245860"/>
                <a:gd name="connsiteY22" fmla="*/ 89232 h 134293"/>
                <a:gd name="connsiteX23" fmla="*/ 43177 w 245860"/>
                <a:gd name="connsiteY23" fmla="*/ 86354 h 134293"/>
                <a:gd name="connsiteX24" fmla="*/ 27270 w 245860"/>
                <a:gd name="connsiteY24" fmla="*/ 68174 h 134293"/>
                <a:gd name="connsiteX25" fmla="*/ 15907 w 245860"/>
                <a:gd name="connsiteY25" fmla="*/ 52267 h 134293"/>
                <a:gd name="connsiteX26" fmla="*/ 0 w 245860"/>
                <a:gd name="connsiteY26" fmla="*/ 31815 h 134293"/>
                <a:gd name="connsiteX27" fmla="*/ 9090 w 245860"/>
                <a:gd name="connsiteY27" fmla="*/ 15908 h 13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5860" h="134293">
                  <a:moveTo>
                    <a:pt x="20452" y="0"/>
                  </a:moveTo>
                  <a:lnTo>
                    <a:pt x="31815" y="4545"/>
                  </a:lnTo>
                  <a:lnTo>
                    <a:pt x="32122" y="5621"/>
                  </a:lnTo>
                  <a:lnTo>
                    <a:pt x="41339" y="9307"/>
                  </a:lnTo>
                  <a:lnTo>
                    <a:pt x="45884" y="25215"/>
                  </a:lnTo>
                  <a:lnTo>
                    <a:pt x="61805" y="36360"/>
                  </a:lnTo>
                  <a:lnTo>
                    <a:pt x="74991" y="36360"/>
                  </a:lnTo>
                  <a:lnTo>
                    <a:pt x="106806" y="27270"/>
                  </a:lnTo>
                  <a:lnTo>
                    <a:pt x="149983" y="20453"/>
                  </a:lnTo>
                  <a:lnTo>
                    <a:pt x="181797" y="9090"/>
                  </a:lnTo>
                  <a:lnTo>
                    <a:pt x="197704" y="9090"/>
                  </a:lnTo>
                  <a:lnTo>
                    <a:pt x="213612" y="0"/>
                  </a:lnTo>
                  <a:lnTo>
                    <a:pt x="236336" y="0"/>
                  </a:lnTo>
                  <a:lnTo>
                    <a:pt x="236336" y="4762"/>
                  </a:lnTo>
                  <a:lnTo>
                    <a:pt x="245860" y="4762"/>
                  </a:lnTo>
                  <a:lnTo>
                    <a:pt x="245860" y="20670"/>
                  </a:lnTo>
                  <a:lnTo>
                    <a:pt x="245860" y="57029"/>
                  </a:lnTo>
                  <a:lnTo>
                    <a:pt x="245860" y="79754"/>
                  </a:lnTo>
                  <a:lnTo>
                    <a:pt x="223136" y="100206"/>
                  </a:lnTo>
                  <a:lnTo>
                    <a:pt x="202683" y="134293"/>
                  </a:lnTo>
                  <a:lnTo>
                    <a:pt x="170869" y="134293"/>
                  </a:lnTo>
                  <a:lnTo>
                    <a:pt x="52701" y="91116"/>
                  </a:lnTo>
                  <a:lnTo>
                    <a:pt x="51052" y="89232"/>
                  </a:lnTo>
                  <a:lnTo>
                    <a:pt x="43177" y="86354"/>
                  </a:lnTo>
                  <a:lnTo>
                    <a:pt x="27270" y="68174"/>
                  </a:lnTo>
                  <a:lnTo>
                    <a:pt x="15907" y="52267"/>
                  </a:lnTo>
                  <a:lnTo>
                    <a:pt x="0" y="31815"/>
                  </a:lnTo>
                  <a:lnTo>
                    <a:pt x="9090" y="15908"/>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58" name="Freeform 34"/>
            <p:cNvSpPr>
              <a:spLocks/>
            </p:cNvSpPr>
            <p:nvPr/>
          </p:nvSpPr>
          <p:spPr bwMode="auto">
            <a:xfrm>
              <a:off x="5396748" y="3418263"/>
              <a:ext cx="187560" cy="162158"/>
            </a:xfrm>
            <a:custGeom>
              <a:avLst/>
              <a:gdLst>
                <a:gd name="connsiteX0" fmla="*/ 77373 w 250080"/>
                <a:gd name="connsiteY0" fmla="*/ 0 h 216210"/>
                <a:gd name="connsiteX1" fmla="*/ 100097 w 250080"/>
                <a:gd name="connsiteY1" fmla="*/ 47722 h 216210"/>
                <a:gd name="connsiteX2" fmla="*/ 109187 w 250080"/>
                <a:gd name="connsiteY2" fmla="*/ 79537 h 216210"/>
                <a:gd name="connsiteX3" fmla="*/ 131912 w 250080"/>
                <a:gd name="connsiteY3" fmla="*/ 102261 h 216210"/>
                <a:gd name="connsiteX4" fmla="*/ 179634 w 250080"/>
                <a:gd name="connsiteY4" fmla="*/ 134076 h 216210"/>
                <a:gd name="connsiteX5" fmla="*/ 202358 w 250080"/>
                <a:gd name="connsiteY5" fmla="*/ 154528 h 216210"/>
                <a:gd name="connsiteX6" fmla="*/ 222811 w 250080"/>
                <a:gd name="connsiteY6" fmla="*/ 177253 h 216210"/>
                <a:gd name="connsiteX7" fmla="*/ 234173 w 250080"/>
                <a:gd name="connsiteY7" fmla="*/ 193160 h 216210"/>
                <a:gd name="connsiteX8" fmla="*/ 250080 w 250080"/>
                <a:gd name="connsiteY8" fmla="*/ 197705 h 216210"/>
                <a:gd name="connsiteX9" fmla="*/ 243995 w 250080"/>
                <a:gd name="connsiteY9" fmla="*/ 203790 h 216210"/>
                <a:gd name="connsiteX10" fmla="*/ 247699 w 250080"/>
                <a:gd name="connsiteY10" fmla="*/ 204848 h 216210"/>
                <a:gd name="connsiteX11" fmla="*/ 236337 w 250080"/>
                <a:gd name="connsiteY11" fmla="*/ 216210 h 216210"/>
                <a:gd name="connsiteX12" fmla="*/ 220430 w 250080"/>
                <a:gd name="connsiteY12" fmla="*/ 216210 h 216210"/>
                <a:gd name="connsiteX13" fmla="*/ 209067 w 250080"/>
                <a:gd name="connsiteY13" fmla="*/ 204848 h 216210"/>
                <a:gd name="connsiteX14" fmla="*/ 193160 w 250080"/>
                <a:gd name="connsiteY14" fmla="*/ 179851 h 216210"/>
                <a:gd name="connsiteX15" fmla="*/ 177253 w 250080"/>
                <a:gd name="connsiteY15" fmla="*/ 168488 h 216210"/>
                <a:gd name="connsiteX16" fmla="*/ 165890 w 250080"/>
                <a:gd name="connsiteY16" fmla="*/ 157126 h 216210"/>
                <a:gd name="connsiteX17" fmla="*/ 140893 w 250080"/>
                <a:gd name="connsiteY17" fmla="*/ 141219 h 216210"/>
                <a:gd name="connsiteX18" fmla="*/ 113624 w 250080"/>
                <a:gd name="connsiteY18" fmla="*/ 141219 h 216210"/>
                <a:gd name="connsiteX19" fmla="*/ 102261 w 250080"/>
                <a:gd name="connsiteY19" fmla="*/ 129856 h 216210"/>
                <a:gd name="connsiteX20" fmla="*/ 79537 w 250080"/>
                <a:gd name="connsiteY20" fmla="*/ 141219 h 216210"/>
                <a:gd name="connsiteX21" fmla="*/ 59084 w 250080"/>
                <a:gd name="connsiteY21" fmla="*/ 125312 h 216210"/>
                <a:gd name="connsiteX22" fmla="*/ 47722 w 250080"/>
                <a:gd name="connsiteY22" fmla="*/ 152581 h 216210"/>
                <a:gd name="connsiteX23" fmla="*/ 4545 w 250080"/>
                <a:gd name="connsiteY23" fmla="*/ 145764 h 216210"/>
                <a:gd name="connsiteX24" fmla="*/ 0 w 250080"/>
                <a:gd name="connsiteY24" fmla="*/ 129856 h 216210"/>
                <a:gd name="connsiteX25" fmla="*/ 15908 w 250080"/>
                <a:gd name="connsiteY25" fmla="*/ 70772 h 216210"/>
                <a:gd name="connsiteX26" fmla="*/ 15908 w 250080"/>
                <a:gd name="connsiteY26" fmla="*/ 50320 h 216210"/>
                <a:gd name="connsiteX27" fmla="*/ 18289 w 250080"/>
                <a:gd name="connsiteY27" fmla="*/ 47939 h 216210"/>
                <a:gd name="connsiteX28" fmla="*/ 18289 w 250080"/>
                <a:gd name="connsiteY28" fmla="*/ 43177 h 216210"/>
                <a:gd name="connsiteX29" fmla="*/ 34196 w 250080"/>
                <a:gd name="connsiteY29" fmla="*/ 27270 h 216210"/>
                <a:gd name="connsiteX30" fmla="*/ 61465 w 250080"/>
                <a:gd name="connsiteY30" fmla="*/ 20452 h 21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0080" h="216210">
                  <a:moveTo>
                    <a:pt x="77373" y="0"/>
                  </a:moveTo>
                  <a:lnTo>
                    <a:pt x="100097" y="47722"/>
                  </a:lnTo>
                  <a:lnTo>
                    <a:pt x="109187" y="79537"/>
                  </a:lnTo>
                  <a:lnTo>
                    <a:pt x="131912" y="102261"/>
                  </a:lnTo>
                  <a:lnTo>
                    <a:pt x="179634" y="134076"/>
                  </a:lnTo>
                  <a:lnTo>
                    <a:pt x="202358" y="154528"/>
                  </a:lnTo>
                  <a:lnTo>
                    <a:pt x="222811" y="177253"/>
                  </a:lnTo>
                  <a:lnTo>
                    <a:pt x="234173" y="193160"/>
                  </a:lnTo>
                  <a:lnTo>
                    <a:pt x="250080" y="197705"/>
                  </a:lnTo>
                  <a:lnTo>
                    <a:pt x="243995" y="203790"/>
                  </a:lnTo>
                  <a:lnTo>
                    <a:pt x="247699" y="204848"/>
                  </a:lnTo>
                  <a:lnTo>
                    <a:pt x="236337" y="216210"/>
                  </a:lnTo>
                  <a:lnTo>
                    <a:pt x="220430" y="216210"/>
                  </a:lnTo>
                  <a:lnTo>
                    <a:pt x="209067" y="204848"/>
                  </a:lnTo>
                  <a:lnTo>
                    <a:pt x="193160" y="179851"/>
                  </a:lnTo>
                  <a:lnTo>
                    <a:pt x="177253" y="168488"/>
                  </a:lnTo>
                  <a:lnTo>
                    <a:pt x="165890" y="157126"/>
                  </a:lnTo>
                  <a:lnTo>
                    <a:pt x="140893" y="141219"/>
                  </a:lnTo>
                  <a:lnTo>
                    <a:pt x="113624" y="141219"/>
                  </a:lnTo>
                  <a:lnTo>
                    <a:pt x="102261" y="129856"/>
                  </a:lnTo>
                  <a:lnTo>
                    <a:pt x="79537" y="141219"/>
                  </a:lnTo>
                  <a:lnTo>
                    <a:pt x="59084" y="125312"/>
                  </a:lnTo>
                  <a:lnTo>
                    <a:pt x="47722" y="152581"/>
                  </a:lnTo>
                  <a:lnTo>
                    <a:pt x="4545" y="145764"/>
                  </a:lnTo>
                  <a:lnTo>
                    <a:pt x="0" y="129856"/>
                  </a:lnTo>
                  <a:lnTo>
                    <a:pt x="15908" y="70772"/>
                  </a:lnTo>
                  <a:lnTo>
                    <a:pt x="15908" y="50320"/>
                  </a:lnTo>
                  <a:lnTo>
                    <a:pt x="18289" y="47939"/>
                  </a:lnTo>
                  <a:lnTo>
                    <a:pt x="18289" y="43177"/>
                  </a:lnTo>
                  <a:lnTo>
                    <a:pt x="34196" y="27270"/>
                  </a:lnTo>
                  <a:lnTo>
                    <a:pt x="61465" y="2045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59" name="Freeform 35"/>
            <p:cNvSpPr>
              <a:spLocks/>
            </p:cNvSpPr>
            <p:nvPr/>
          </p:nvSpPr>
          <p:spPr bwMode="auto">
            <a:xfrm>
              <a:off x="5302928" y="3503481"/>
              <a:ext cx="414320" cy="329265"/>
            </a:xfrm>
            <a:custGeom>
              <a:avLst/>
              <a:gdLst>
                <a:gd name="connsiteX0" fmla="*/ 186559 w 552426"/>
                <a:gd name="connsiteY0" fmla="*/ 0 h 439020"/>
                <a:gd name="connsiteX1" fmla="*/ 207012 w 552426"/>
                <a:gd name="connsiteY1" fmla="*/ 20452 h 439020"/>
                <a:gd name="connsiteX2" fmla="*/ 229736 w 552426"/>
                <a:gd name="connsiteY2" fmla="*/ 9090 h 439020"/>
                <a:gd name="connsiteX3" fmla="*/ 241099 w 552426"/>
                <a:gd name="connsiteY3" fmla="*/ 15908 h 439020"/>
                <a:gd name="connsiteX4" fmla="*/ 268368 w 552426"/>
                <a:gd name="connsiteY4" fmla="*/ 20452 h 439020"/>
                <a:gd name="connsiteX5" fmla="*/ 300183 w 552426"/>
                <a:gd name="connsiteY5" fmla="*/ 31815 h 439020"/>
                <a:gd name="connsiteX6" fmla="*/ 309273 w 552426"/>
                <a:gd name="connsiteY6" fmla="*/ 47722 h 439020"/>
                <a:gd name="connsiteX7" fmla="*/ 320635 w 552426"/>
                <a:gd name="connsiteY7" fmla="*/ 59084 h 439020"/>
                <a:gd name="connsiteX8" fmla="*/ 336542 w 552426"/>
                <a:gd name="connsiteY8" fmla="*/ 79537 h 439020"/>
                <a:gd name="connsiteX9" fmla="*/ 347904 w 552426"/>
                <a:gd name="connsiteY9" fmla="*/ 90899 h 439020"/>
                <a:gd name="connsiteX10" fmla="*/ 341952 w 552426"/>
                <a:gd name="connsiteY10" fmla="*/ 99232 h 439020"/>
                <a:gd name="connsiteX11" fmla="*/ 343142 w 552426"/>
                <a:gd name="connsiteY11" fmla="*/ 100423 h 439020"/>
                <a:gd name="connsiteX12" fmla="*/ 333181 w 552426"/>
                <a:gd name="connsiteY12" fmla="*/ 114370 h 439020"/>
                <a:gd name="connsiteX13" fmla="*/ 327452 w 552426"/>
                <a:gd name="connsiteY13" fmla="*/ 127258 h 439020"/>
                <a:gd name="connsiteX14" fmla="*/ 327452 w 552426"/>
                <a:gd name="connsiteY14" fmla="*/ 138621 h 439020"/>
                <a:gd name="connsiteX15" fmla="*/ 327452 w 552426"/>
                <a:gd name="connsiteY15" fmla="*/ 149983 h 439020"/>
                <a:gd name="connsiteX16" fmla="*/ 347904 w 552426"/>
                <a:gd name="connsiteY16" fmla="*/ 149983 h 439020"/>
                <a:gd name="connsiteX17" fmla="*/ 359267 w 552426"/>
                <a:gd name="connsiteY17" fmla="*/ 143166 h 439020"/>
                <a:gd name="connsiteX18" fmla="*/ 368357 w 552426"/>
                <a:gd name="connsiteY18" fmla="*/ 149983 h 439020"/>
                <a:gd name="connsiteX19" fmla="*/ 363119 w 552426"/>
                <a:gd name="connsiteY19" fmla="*/ 159150 h 439020"/>
                <a:gd name="connsiteX20" fmla="*/ 363595 w 552426"/>
                <a:gd name="connsiteY20" fmla="*/ 159507 h 439020"/>
                <a:gd name="connsiteX21" fmla="*/ 359659 w 552426"/>
                <a:gd name="connsiteY21" fmla="*/ 166394 h 439020"/>
                <a:gd name="connsiteX22" fmla="*/ 375174 w 552426"/>
                <a:gd name="connsiteY22" fmla="*/ 186342 h 439020"/>
                <a:gd name="connsiteX23" fmla="*/ 386536 w 552426"/>
                <a:gd name="connsiteY23" fmla="*/ 202250 h 439020"/>
                <a:gd name="connsiteX24" fmla="*/ 402444 w 552426"/>
                <a:gd name="connsiteY24" fmla="*/ 220429 h 439020"/>
                <a:gd name="connsiteX25" fmla="*/ 520612 w 552426"/>
                <a:gd name="connsiteY25" fmla="*/ 263606 h 439020"/>
                <a:gd name="connsiteX26" fmla="*/ 552426 w 552426"/>
                <a:gd name="connsiteY26" fmla="*/ 263606 h 439020"/>
                <a:gd name="connsiteX27" fmla="*/ 542902 w 552426"/>
                <a:gd name="connsiteY27" fmla="*/ 273130 h 439020"/>
                <a:gd name="connsiteX28" fmla="*/ 547664 w 552426"/>
                <a:gd name="connsiteY28" fmla="*/ 273130 h 439020"/>
                <a:gd name="connsiteX29" fmla="*/ 440858 w 552426"/>
                <a:gd name="connsiteY29" fmla="*/ 379936 h 439020"/>
                <a:gd name="connsiteX30" fmla="*/ 390864 w 552426"/>
                <a:gd name="connsiteY30" fmla="*/ 379936 h 439020"/>
                <a:gd name="connsiteX31" fmla="*/ 359050 w 552426"/>
                <a:gd name="connsiteY31" fmla="*/ 407206 h 439020"/>
                <a:gd name="connsiteX32" fmla="*/ 338597 w 552426"/>
                <a:gd name="connsiteY32" fmla="*/ 407206 h 439020"/>
                <a:gd name="connsiteX33" fmla="*/ 327235 w 552426"/>
                <a:gd name="connsiteY33" fmla="*/ 416296 h 439020"/>
                <a:gd name="connsiteX34" fmla="*/ 304511 w 552426"/>
                <a:gd name="connsiteY34" fmla="*/ 416296 h 439020"/>
                <a:gd name="connsiteX35" fmla="*/ 288603 w 552426"/>
                <a:gd name="connsiteY35" fmla="*/ 407206 h 439020"/>
                <a:gd name="connsiteX36" fmla="*/ 252244 w 552426"/>
                <a:gd name="connsiteY36" fmla="*/ 423113 h 439020"/>
                <a:gd name="connsiteX37" fmla="*/ 240882 w 552426"/>
                <a:gd name="connsiteY37" fmla="*/ 439020 h 439020"/>
                <a:gd name="connsiteX38" fmla="*/ 220429 w 552426"/>
                <a:gd name="connsiteY38" fmla="*/ 434475 h 439020"/>
                <a:gd name="connsiteX39" fmla="*/ 209067 w 552426"/>
                <a:gd name="connsiteY39" fmla="*/ 427658 h 439020"/>
                <a:gd name="connsiteX40" fmla="*/ 202250 w 552426"/>
                <a:gd name="connsiteY40" fmla="*/ 434475 h 439020"/>
                <a:gd name="connsiteX41" fmla="*/ 193160 w 552426"/>
                <a:gd name="connsiteY41" fmla="*/ 434475 h 439020"/>
                <a:gd name="connsiteX42" fmla="*/ 143166 w 552426"/>
                <a:gd name="connsiteY42" fmla="*/ 400388 h 439020"/>
                <a:gd name="connsiteX43" fmla="*/ 118168 w 552426"/>
                <a:gd name="connsiteY43" fmla="*/ 400388 h 439020"/>
                <a:gd name="connsiteX44" fmla="*/ 106806 w 552426"/>
                <a:gd name="connsiteY44" fmla="*/ 391298 h 439020"/>
                <a:gd name="connsiteX45" fmla="*/ 106806 w 552426"/>
                <a:gd name="connsiteY45" fmla="*/ 368574 h 439020"/>
                <a:gd name="connsiteX46" fmla="*/ 84081 w 552426"/>
                <a:gd name="connsiteY46" fmla="*/ 364029 h 439020"/>
                <a:gd name="connsiteX47" fmla="*/ 63629 w 552426"/>
                <a:gd name="connsiteY47" fmla="*/ 320852 h 439020"/>
                <a:gd name="connsiteX48" fmla="*/ 47722 w 552426"/>
                <a:gd name="connsiteY48" fmla="*/ 314035 h 439020"/>
                <a:gd name="connsiteX49" fmla="*/ 43177 w 552426"/>
                <a:gd name="connsiteY49" fmla="*/ 298127 h 439020"/>
                <a:gd name="connsiteX50" fmla="*/ 20452 w 552426"/>
                <a:gd name="connsiteY50" fmla="*/ 282220 h 439020"/>
                <a:gd name="connsiteX51" fmla="*/ 0 w 552426"/>
                <a:gd name="connsiteY51" fmla="*/ 277675 h 439020"/>
                <a:gd name="connsiteX52" fmla="*/ 9090 w 552426"/>
                <a:gd name="connsiteY52" fmla="*/ 254951 h 439020"/>
                <a:gd name="connsiteX53" fmla="*/ 10043 w 552426"/>
                <a:gd name="connsiteY53" fmla="*/ 254951 h 439020"/>
                <a:gd name="connsiteX54" fmla="*/ 13852 w 552426"/>
                <a:gd name="connsiteY54" fmla="*/ 245427 h 439020"/>
                <a:gd name="connsiteX55" fmla="*/ 36360 w 552426"/>
                <a:gd name="connsiteY55" fmla="*/ 245427 h 439020"/>
                <a:gd name="connsiteX56" fmla="*/ 36360 w 552426"/>
                <a:gd name="connsiteY56" fmla="*/ 211774 h 439020"/>
                <a:gd name="connsiteX57" fmla="*/ 47722 w 552426"/>
                <a:gd name="connsiteY57" fmla="*/ 175414 h 439020"/>
                <a:gd name="connsiteX58" fmla="*/ 50021 w 552426"/>
                <a:gd name="connsiteY58" fmla="*/ 173772 h 439020"/>
                <a:gd name="connsiteX59" fmla="*/ 52484 w 552426"/>
                <a:gd name="connsiteY59" fmla="*/ 165890 h 439020"/>
                <a:gd name="connsiteX60" fmla="*/ 65827 w 552426"/>
                <a:gd name="connsiteY60" fmla="*/ 156359 h 439020"/>
                <a:gd name="connsiteX61" fmla="*/ 68174 w 552426"/>
                <a:gd name="connsiteY61" fmla="*/ 148145 h 439020"/>
                <a:gd name="connsiteX62" fmla="*/ 84081 w 552426"/>
                <a:gd name="connsiteY62" fmla="*/ 116330 h 439020"/>
                <a:gd name="connsiteX63" fmla="*/ 84081 w 552426"/>
                <a:gd name="connsiteY63" fmla="*/ 116330 h 439020"/>
                <a:gd name="connsiteX64" fmla="*/ 88843 w 552426"/>
                <a:gd name="connsiteY64" fmla="*/ 106806 h 439020"/>
                <a:gd name="connsiteX65" fmla="*/ 110388 w 552426"/>
                <a:gd name="connsiteY65" fmla="*/ 91725 h 439020"/>
                <a:gd name="connsiteX66" fmla="*/ 122713 w 552426"/>
                <a:gd name="connsiteY66" fmla="*/ 61791 h 439020"/>
                <a:gd name="connsiteX67" fmla="*/ 127258 w 552426"/>
                <a:gd name="connsiteY67" fmla="*/ 29976 h 439020"/>
                <a:gd name="connsiteX68" fmla="*/ 130536 w 552426"/>
                <a:gd name="connsiteY68" fmla="*/ 30839 h 439020"/>
                <a:gd name="connsiteX69" fmla="*/ 132020 w 552426"/>
                <a:gd name="connsiteY69" fmla="*/ 20452 h 439020"/>
                <a:gd name="connsiteX70" fmla="*/ 173953 w 552426"/>
                <a:gd name="connsiteY70" fmla="*/ 31487 h 439020"/>
                <a:gd name="connsiteX71" fmla="*/ 181797 w 552426"/>
                <a:gd name="connsiteY71" fmla="*/ 9524 h 439020"/>
                <a:gd name="connsiteX72" fmla="*/ 182800 w 552426"/>
                <a:gd name="connsiteY72" fmla="*/ 10527 h 43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52426" h="439020">
                  <a:moveTo>
                    <a:pt x="186559" y="0"/>
                  </a:moveTo>
                  <a:lnTo>
                    <a:pt x="207012" y="20452"/>
                  </a:lnTo>
                  <a:lnTo>
                    <a:pt x="229736" y="9090"/>
                  </a:lnTo>
                  <a:lnTo>
                    <a:pt x="241099" y="15908"/>
                  </a:lnTo>
                  <a:lnTo>
                    <a:pt x="268368" y="20452"/>
                  </a:lnTo>
                  <a:lnTo>
                    <a:pt x="300183" y="31815"/>
                  </a:lnTo>
                  <a:lnTo>
                    <a:pt x="309273" y="47722"/>
                  </a:lnTo>
                  <a:lnTo>
                    <a:pt x="320635" y="59084"/>
                  </a:lnTo>
                  <a:lnTo>
                    <a:pt x="336542" y="79537"/>
                  </a:lnTo>
                  <a:lnTo>
                    <a:pt x="347904" y="90899"/>
                  </a:lnTo>
                  <a:lnTo>
                    <a:pt x="341952" y="99232"/>
                  </a:lnTo>
                  <a:lnTo>
                    <a:pt x="343142" y="100423"/>
                  </a:lnTo>
                  <a:lnTo>
                    <a:pt x="333181" y="114370"/>
                  </a:lnTo>
                  <a:lnTo>
                    <a:pt x="327452" y="127258"/>
                  </a:lnTo>
                  <a:lnTo>
                    <a:pt x="327452" y="138621"/>
                  </a:lnTo>
                  <a:lnTo>
                    <a:pt x="327452" y="149983"/>
                  </a:lnTo>
                  <a:lnTo>
                    <a:pt x="347904" y="149983"/>
                  </a:lnTo>
                  <a:lnTo>
                    <a:pt x="359267" y="143166"/>
                  </a:lnTo>
                  <a:lnTo>
                    <a:pt x="368357" y="149983"/>
                  </a:lnTo>
                  <a:lnTo>
                    <a:pt x="363119" y="159150"/>
                  </a:lnTo>
                  <a:lnTo>
                    <a:pt x="363595" y="159507"/>
                  </a:lnTo>
                  <a:lnTo>
                    <a:pt x="359659" y="166394"/>
                  </a:lnTo>
                  <a:lnTo>
                    <a:pt x="375174" y="186342"/>
                  </a:lnTo>
                  <a:lnTo>
                    <a:pt x="386536" y="202250"/>
                  </a:lnTo>
                  <a:lnTo>
                    <a:pt x="402444" y="220429"/>
                  </a:lnTo>
                  <a:lnTo>
                    <a:pt x="520612" y="263606"/>
                  </a:lnTo>
                  <a:lnTo>
                    <a:pt x="552426" y="263606"/>
                  </a:lnTo>
                  <a:lnTo>
                    <a:pt x="542902" y="273130"/>
                  </a:lnTo>
                  <a:lnTo>
                    <a:pt x="547664" y="273130"/>
                  </a:lnTo>
                  <a:lnTo>
                    <a:pt x="440858" y="379936"/>
                  </a:lnTo>
                  <a:lnTo>
                    <a:pt x="390864" y="379936"/>
                  </a:lnTo>
                  <a:lnTo>
                    <a:pt x="359050" y="407206"/>
                  </a:lnTo>
                  <a:lnTo>
                    <a:pt x="338597" y="407206"/>
                  </a:lnTo>
                  <a:lnTo>
                    <a:pt x="327235" y="416296"/>
                  </a:lnTo>
                  <a:lnTo>
                    <a:pt x="304511" y="416296"/>
                  </a:lnTo>
                  <a:lnTo>
                    <a:pt x="288603" y="407206"/>
                  </a:lnTo>
                  <a:lnTo>
                    <a:pt x="252244" y="423113"/>
                  </a:lnTo>
                  <a:lnTo>
                    <a:pt x="240882" y="439020"/>
                  </a:lnTo>
                  <a:lnTo>
                    <a:pt x="220429" y="434475"/>
                  </a:lnTo>
                  <a:lnTo>
                    <a:pt x="209067" y="427658"/>
                  </a:lnTo>
                  <a:lnTo>
                    <a:pt x="202250" y="434475"/>
                  </a:lnTo>
                  <a:lnTo>
                    <a:pt x="193160" y="434475"/>
                  </a:lnTo>
                  <a:lnTo>
                    <a:pt x="143166" y="400388"/>
                  </a:lnTo>
                  <a:lnTo>
                    <a:pt x="118168" y="400388"/>
                  </a:lnTo>
                  <a:lnTo>
                    <a:pt x="106806" y="391298"/>
                  </a:lnTo>
                  <a:lnTo>
                    <a:pt x="106806" y="368574"/>
                  </a:lnTo>
                  <a:lnTo>
                    <a:pt x="84081" y="364029"/>
                  </a:lnTo>
                  <a:lnTo>
                    <a:pt x="63629" y="320852"/>
                  </a:lnTo>
                  <a:lnTo>
                    <a:pt x="47722" y="314035"/>
                  </a:lnTo>
                  <a:lnTo>
                    <a:pt x="43177" y="298127"/>
                  </a:lnTo>
                  <a:lnTo>
                    <a:pt x="20452" y="282220"/>
                  </a:lnTo>
                  <a:lnTo>
                    <a:pt x="0" y="277675"/>
                  </a:lnTo>
                  <a:lnTo>
                    <a:pt x="9090" y="254951"/>
                  </a:lnTo>
                  <a:lnTo>
                    <a:pt x="10043" y="254951"/>
                  </a:lnTo>
                  <a:lnTo>
                    <a:pt x="13852" y="245427"/>
                  </a:lnTo>
                  <a:lnTo>
                    <a:pt x="36360" y="245427"/>
                  </a:lnTo>
                  <a:lnTo>
                    <a:pt x="36360" y="211774"/>
                  </a:lnTo>
                  <a:lnTo>
                    <a:pt x="47722" y="175414"/>
                  </a:lnTo>
                  <a:lnTo>
                    <a:pt x="50021" y="173772"/>
                  </a:lnTo>
                  <a:lnTo>
                    <a:pt x="52484" y="165890"/>
                  </a:lnTo>
                  <a:lnTo>
                    <a:pt x="65827" y="156359"/>
                  </a:lnTo>
                  <a:lnTo>
                    <a:pt x="68174" y="148145"/>
                  </a:lnTo>
                  <a:lnTo>
                    <a:pt x="84081" y="116330"/>
                  </a:lnTo>
                  <a:lnTo>
                    <a:pt x="84081" y="116330"/>
                  </a:lnTo>
                  <a:lnTo>
                    <a:pt x="88843" y="106806"/>
                  </a:lnTo>
                  <a:lnTo>
                    <a:pt x="110388" y="91725"/>
                  </a:lnTo>
                  <a:lnTo>
                    <a:pt x="122713" y="61791"/>
                  </a:lnTo>
                  <a:lnTo>
                    <a:pt x="127258" y="29976"/>
                  </a:lnTo>
                  <a:lnTo>
                    <a:pt x="130536" y="30839"/>
                  </a:lnTo>
                  <a:lnTo>
                    <a:pt x="132020" y="20452"/>
                  </a:lnTo>
                  <a:lnTo>
                    <a:pt x="173953" y="31487"/>
                  </a:lnTo>
                  <a:lnTo>
                    <a:pt x="181797" y="9524"/>
                  </a:lnTo>
                  <a:lnTo>
                    <a:pt x="182800" y="1052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60" name="Freeform 36"/>
            <p:cNvSpPr>
              <a:spLocks/>
            </p:cNvSpPr>
            <p:nvPr/>
          </p:nvSpPr>
          <p:spPr bwMode="auto">
            <a:xfrm>
              <a:off x="4999716" y="3300663"/>
              <a:ext cx="455061" cy="528511"/>
            </a:xfrm>
            <a:custGeom>
              <a:avLst/>
              <a:gdLst>
                <a:gd name="connsiteX0" fmla="*/ 113623 w 606748"/>
                <a:gd name="connsiteY0" fmla="*/ 0 h 704681"/>
                <a:gd name="connsiteX1" fmla="*/ 263606 w 606748"/>
                <a:gd name="connsiteY1" fmla="*/ 0 h 704681"/>
                <a:gd name="connsiteX2" fmla="*/ 409044 w 606748"/>
                <a:gd name="connsiteY2" fmla="*/ 0 h 704681"/>
                <a:gd name="connsiteX3" fmla="*/ 547664 w 606748"/>
                <a:gd name="connsiteY3" fmla="*/ 0 h 704681"/>
                <a:gd name="connsiteX4" fmla="*/ 563571 w 606748"/>
                <a:gd name="connsiteY4" fmla="*/ 38632 h 704681"/>
                <a:gd name="connsiteX5" fmla="*/ 561888 w 606748"/>
                <a:gd name="connsiteY5" fmla="*/ 39306 h 704681"/>
                <a:gd name="connsiteX6" fmla="*/ 563571 w 606748"/>
                <a:gd name="connsiteY6" fmla="*/ 43394 h 704681"/>
                <a:gd name="connsiteX7" fmla="*/ 552916 w 606748"/>
                <a:gd name="connsiteY7" fmla="*/ 47656 h 704681"/>
                <a:gd name="connsiteX8" fmla="*/ 559026 w 606748"/>
                <a:gd name="connsiteY8" fmla="*/ 86354 h 704681"/>
                <a:gd name="connsiteX9" fmla="*/ 574934 w 606748"/>
                <a:gd name="connsiteY9" fmla="*/ 134076 h 704681"/>
                <a:gd name="connsiteX10" fmla="*/ 590841 w 606748"/>
                <a:gd name="connsiteY10" fmla="*/ 140893 h 704681"/>
                <a:gd name="connsiteX11" fmla="*/ 606748 w 606748"/>
                <a:gd name="connsiteY11" fmla="*/ 156800 h 704681"/>
                <a:gd name="connsiteX12" fmla="*/ 604665 w 606748"/>
                <a:gd name="connsiteY12" fmla="*/ 159479 h 704681"/>
                <a:gd name="connsiteX13" fmla="*/ 606748 w 606748"/>
                <a:gd name="connsiteY13" fmla="*/ 161562 h 704681"/>
                <a:gd name="connsiteX14" fmla="*/ 590841 w 606748"/>
                <a:gd name="connsiteY14" fmla="*/ 182014 h 704681"/>
                <a:gd name="connsiteX15" fmla="*/ 563571 w 606748"/>
                <a:gd name="connsiteY15" fmla="*/ 188832 h 704681"/>
                <a:gd name="connsiteX16" fmla="*/ 547664 w 606748"/>
                <a:gd name="connsiteY16" fmla="*/ 197922 h 704681"/>
                <a:gd name="connsiteX17" fmla="*/ 547664 w 606748"/>
                <a:gd name="connsiteY17" fmla="*/ 220429 h 704681"/>
                <a:gd name="connsiteX18" fmla="*/ 547664 w 606748"/>
                <a:gd name="connsiteY18" fmla="*/ 225191 h 704681"/>
                <a:gd name="connsiteX19" fmla="*/ 532444 w 606748"/>
                <a:gd name="connsiteY19" fmla="*/ 277374 h 704681"/>
                <a:gd name="connsiteX20" fmla="*/ 536302 w 606748"/>
                <a:gd name="connsiteY20" fmla="*/ 290876 h 704681"/>
                <a:gd name="connsiteX21" fmla="*/ 535848 w 606748"/>
                <a:gd name="connsiteY21" fmla="*/ 294050 h 704681"/>
                <a:gd name="connsiteX22" fmla="*/ 536302 w 606748"/>
                <a:gd name="connsiteY22" fmla="*/ 295638 h 704681"/>
                <a:gd name="connsiteX23" fmla="*/ 531757 w 606748"/>
                <a:gd name="connsiteY23" fmla="*/ 327452 h 704681"/>
                <a:gd name="connsiteX24" fmla="*/ 515850 w 606748"/>
                <a:gd name="connsiteY24" fmla="*/ 366084 h 704681"/>
                <a:gd name="connsiteX25" fmla="*/ 493125 w 606748"/>
                <a:gd name="connsiteY25" fmla="*/ 381991 h 704681"/>
                <a:gd name="connsiteX26" fmla="*/ 477218 w 606748"/>
                <a:gd name="connsiteY26" fmla="*/ 413806 h 704681"/>
                <a:gd name="connsiteX27" fmla="*/ 472673 w 606748"/>
                <a:gd name="connsiteY27" fmla="*/ 429713 h 704681"/>
                <a:gd name="connsiteX28" fmla="*/ 456766 w 606748"/>
                <a:gd name="connsiteY28" fmla="*/ 441075 h 704681"/>
                <a:gd name="connsiteX29" fmla="*/ 445403 w 606748"/>
                <a:gd name="connsiteY29" fmla="*/ 477435 h 704681"/>
                <a:gd name="connsiteX30" fmla="*/ 445403 w 606748"/>
                <a:gd name="connsiteY30" fmla="*/ 506760 h 704681"/>
                <a:gd name="connsiteX31" fmla="*/ 445403 w 606748"/>
                <a:gd name="connsiteY31" fmla="*/ 511522 h 704681"/>
                <a:gd name="connsiteX32" fmla="*/ 440858 w 606748"/>
                <a:gd name="connsiteY32" fmla="*/ 520612 h 704681"/>
                <a:gd name="connsiteX33" fmla="*/ 418134 w 606748"/>
                <a:gd name="connsiteY33" fmla="*/ 520612 h 704681"/>
                <a:gd name="connsiteX34" fmla="*/ 410793 w 606748"/>
                <a:gd name="connsiteY34" fmla="*/ 538963 h 704681"/>
                <a:gd name="connsiteX35" fmla="*/ 429496 w 606748"/>
                <a:gd name="connsiteY35" fmla="*/ 543119 h 704681"/>
                <a:gd name="connsiteX36" fmla="*/ 445403 w 606748"/>
                <a:gd name="connsiteY36" fmla="*/ 559026 h 704681"/>
                <a:gd name="connsiteX37" fmla="*/ 456766 w 606748"/>
                <a:gd name="connsiteY37" fmla="*/ 574934 h 704681"/>
                <a:gd name="connsiteX38" fmla="*/ 472673 w 606748"/>
                <a:gd name="connsiteY38" fmla="*/ 581751 h 704681"/>
                <a:gd name="connsiteX39" fmla="*/ 493125 w 606748"/>
                <a:gd name="connsiteY39" fmla="*/ 624928 h 704681"/>
                <a:gd name="connsiteX40" fmla="*/ 491500 w 606748"/>
                <a:gd name="connsiteY40" fmla="*/ 626258 h 704681"/>
                <a:gd name="connsiteX41" fmla="*/ 493125 w 606748"/>
                <a:gd name="connsiteY41" fmla="*/ 629690 h 704681"/>
                <a:gd name="connsiteX42" fmla="*/ 468128 w 606748"/>
                <a:gd name="connsiteY42" fmla="*/ 650142 h 704681"/>
                <a:gd name="connsiteX43" fmla="*/ 445403 w 606748"/>
                <a:gd name="connsiteY43" fmla="*/ 672867 h 704681"/>
                <a:gd name="connsiteX44" fmla="*/ 424951 w 606748"/>
                <a:gd name="connsiteY44" fmla="*/ 693319 h 704681"/>
                <a:gd name="connsiteX45" fmla="*/ 397682 w 606748"/>
                <a:gd name="connsiteY45" fmla="*/ 693319 h 704681"/>
                <a:gd name="connsiteX46" fmla="*/ 365867 w 606748"/>
                <a:gd name="connsiteY46" fmla="*/ 700136 h 704681"/>
                <a:gd name="connsiteX47" fmla="*/ 343142 w 606748"/>
                <a:gd name="connsiteY47" fmla="*/ 693319 h 704681"/>
                <a:gd name="connsiteX48" fmla="*/ 334053 w 606748"/>
                <a:gd name="connsiteY48" fmla="*/ 704681 h 704681"/>
                <a:gd name="connsiteX49" fmla="*/ 295421 w 606748"/>
                <a:gd name="connsiteY49" fmla="*/ 677412 h 704681"/>
                <a:gd name="connsiteX50" fmla="*/ 290876 w 606748"/>
                <a:gd name="connsiteY50" fmla="*/ 661504 h 704681"/>
                <a:gd name="connsiteX51" fmla="*/ 268151 w 606748"/>
                <a:gd name="connsiteY51" fmla="*/ 666049 h 704681"/>
                <a:gd name="connsiteX52" fmla="*/ 252244 w 606748"/>
                <a:gd name="connsiteY52" fmla="*/ 666049 h 704681"/>
                <a:gd name="connsiteX53" fmla="*/ 240881 w 606748"/>
                <a:gd name="connsiteY53" fmla="*/ 672867 h 704681"/>
                <a:gd name="connsiteX54" fmla="*/ 224974 w 606748"/>
                <a:gd name="connsiteY54" fmla="*/ 666049 h 704681"/>
                <a:gd name="connsiteX55" fmla="*/ 204522 w 606748"/>
                <a:gd name="connsiteY55" fmla="*/ 638780 h 704681"/>
                <a:gd name="connsiteX56" fmla="*/ 197705 w 606748"/>
                <a:gd name="connsiteY56" fmla="*/ 629690 h 704681"/>
                <a:gd name="connsiteX57" fmla="*/ 165890 w 606748"/>
                <a:gd name="connsiteY57" fmla="*/ 613783 h 704681"/>
                <a:gd name="connsiteX58" fmla="*/ 161345 w 606748"/>
                <a:gd name="connsiteY58" fmla="*/ 591058 h 704681"/>
                <a:gd name="connsiteX59" fmla="*/ 145438 w 606748"/>
                <a:gd name="connsiteY59" fmla="*/ 575151 h 704681"/>
                <a:gd name="connsiteX60" fmla="*/ 118168 w 606748"/>
                <a:gd name="connsiteY60" fmla="*/ 554699 h 704681"/>
                <a:gd name="connsiteX61" fmla="*/ 118168 w 606748"/>
                <a:gd name="connsiteY61" fmla="*/ 549937 h 704681"/>
                <a:gd name="connsiteX62" fmla="*/ 118168 w 606748"/>
                <a:gd name="connsiteY62" fmla="*/ 543336 h 704681"/>
                <a:gd name="connsiteX63" fmla="*/ 95444 w 606748"/>
                <a:gd name="connsiteY63" fmla="*/ 527429 h 704681"/>
                <a:gd name="connsiteX64" fmla="*/ 70447 w 606748"/>
                <a:gd name="connsiteY64" fmla="*/ 511522 h 704681"/>
                <a:gd name="connsiteX65" fmla="*/ 59084 w 606748"/>
                <a:gd name="connsiteY65" fmla="*/ 500159 h 704681"/>
                <a:gd name="connsiteX66" fmla="*/ 54539 w 606748"/>
                <a:gd name="connsiteY66" fmla="*/ 488797 h 704681"/>
                <a:gd name="connsiteX67" fmla="*/ 55660 w 606748"/>
                <a:gd name="connsiteY67" fmla="*/ 486836 h 704681"/>
                <a:gd name="connsiteX68" fmla="*/ 54539 w 606748"/>
                <a:gd name="connsiteY68" fmla="*/ 484035 h 704681"/>
                <a:gd name="connsiteX69" fmla="*/ 63629 w 606748"/>
                <a:gd name="connsiteY69" fmla="*/ 468128 h 704681"/>
                <a:gd name="connsiteX70" fmla="*/ 63629 w 606748"/>
                <a:gd name="connsiteY70" fmla="*/ 461528 h 704681"/>
                <a:gd name="connsiteX71" fmla="*/ 36360 w 606748"/>
                <a:gd name="connsiteY71" fmla="*/ 436530 h 704681"/>
                <a:gd name="connsiteX72" fmla="*/ 36360 w 606748"/>
                <a:gd name="connsiteY72" fmla="*/ 431768 h 704681"/>
                <a:gd name="connsiteX73" fmla="*/ 36360 w 606748"/>
                <a:gd name="connsiteY73" fmla="*/ 418351 h 704681"/>
                <a:gd name="connsiteX74" fmla="*/ 36360 w 606748"/>
                <a:gd name="connsiteY74" fmla="*/ 413806 h 704681"/>
                <a:gd name="connsiteX75" fmla="*/ 20452 w 606748"/>
                <a:gd name="connsiteY75" fmla="*/ 397899 h 704681"/>
                <a:gd name="connsiteX76" fmla="*/ 20452 w 606748"/>
                <a:gd name="connsiteY76" fmla="*/ 393137 h 704681"/>
                <a:gd name="connsiteX77" fmla="*/ 20452 w 606748"/>
                <a:gd name="connsiteY77" fmla="*/ 377446 h 704681"/>
                <a:gd name="connsiteX78" fmla="*/ 15908 w 606748"/>
                <a:gd name="connsiteY78" fmla="*/ 366084 h 704681"/>
                <a:gd name="connsiteX79" fmla="*/ 0 w 606748"/>
                <a:gd name="connsiteY79" fmla="*/ 366084 h 704681"/>
                <a:gd name="connsiteX80" fmla="*/ 1905 w 606748"/>
                <a:gd name="connsiteY80" fmla="*/ 361322 h 704681"/>
                <a:gd name="connsiteX81" fmla="*/ 0 w 606748"/>
                <a:gd name="connsiteY81" fmla="*/ 361322 h 704681"/>
                <a:gd name="connsiteX82" fmla="*/ 4545 w 606748"/>
                <a:gd name="connsiteY82" fmla="*/ 349960 h 704681"/>
                <a:gd name="connsiteX83" fmla="*/ 14936 w 606748"/>
                <a:gd name="connsiteY83" fmla="*/ 335413 h 704681"/>
                <a:gd name="connsiteX84" fmla="*/ 11363 w 606748"/>
                <a:gd name="connsiteY84" fmla="*/ 322907 h 704681"/>
                <a:gd name="connsiteX85" fmla="*/ 12365 w 606748"/>
                <a:gd name="connsiteY85" fmla="*/ 321654 h 704681"/>
                <a:gd name="connsiteX86" fmla="*/ 11363 w 606748"/>
                <a:gd name="connsiteY86" fmla="*/ 318145 h 704681"/>
                <a:gd name="connsiteX87" fmla="*/ 19182 w 606748"/>
                <a:gd name="connsiteY87" fmla="*/ 308370 h 704681"/>
                <a:gd name="connsiteX88" fmla="*/ 15908 w 606748"/>
                <a:gd name="connsiteY88" fmla="*/ 300183 h 704681"/>
                <a:gd name="connsiteX89" fmla="*/ 16921 w 606748"/>
                <a:gd name="connsiteY89" fmla="*/ 297954 h 704681"/>
                <a:gd name="connsiteX90" fmla="*/ 15908 w 606748"/>
                <a:gd name="connsiteY90" fmla="*/ 295421 h 704681"/>
                <a:gd name="connsiteX91" fmla="*/ 27270 w 606748"/>
                <a:gd name="connsiteY91" fmla="*/ 270423 h 704681"/>
                <a:gd name="connsiteX92" fmla="*/ 43177 w 606748"/>
                <a:gd name="connsiteY92" fmla="*/ 243154 h 704681"/>
                <a:gd name="connsiteX93" fmla="*/ 74992 w 606748"/>
                <a:gd name="connsiteY93" fmla="*/ 247699 h 704681"/>
                <a:gd name="connsiteX94" fmla="*/ 74992 w 606748"/>
                <a:gd name="connsiteY94" fmla="*/ 102478 h 704681"/>
                <a:gd name="connsiteX95" fmla="*/ 74992 w 606748"/>
                <a:gd name="connsiteY95" fmla="*/ 97716 h 704681"/>
                <a:gd name="connsiteX96" fmla="*/ 74992 w 606748"/>
                <a:gd name="connsiteY96" fmla="*/ 79754 h 704681"/>
                <a:gd name="connsiteX97" fmla="*/ 74992 w 606748"/>
                <a:gd name="connsiteY97" fmla="*/ 74992 h 704681"/>
                <a:gd name="connsiteX98" fmla="*/ 113623 w 606748"/>
                <a:gd name="connsiteY98" fmla="*/ 74992 h 704681"/>
                <a:gd name="connsiteX99" fmla="*/ 113623 w 606748"/>
                <a:gd name="connsiteY99" fmla="*/ 4762 h 70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06748" h="704681">
                  <a:moveTo>
                    <a:pt x="113623" y="0"/>
                  </a:moveTo>
                  <a:lnTo>
                    <a:pt x="263606" y="0"/>
                  </a:lnTo>
                  <a:lnTo>
                    <a:pt x="409044" y="0"/>
                  </a:lnTo>
                  <a:lnTo>
                    <a:pt x="547664" y="0"/>
                  </a:lnTo>
                  <a:lnTo>
                    <a:pt x="563571" y="38632"/>
                  </a:lnTo>
                  <a:lnTo>
                    <a:pt x="561888" y="39306"/>
                  </a:lnTo>
                  <a:lnTo>
                    <a:pt x="563571" y="43394"/>
                  </a:lnTo>
                  <a:lnTo>
                    <a:pt x="552916" y="47656"/>
                  </a:lnTo>
                  <a:lnTo>
                    <a:pt x="559026" y="86354"/>
                  </a:lnTo>
                  <a:lnTo>
                    <a:pt x="574934" y="134076"/>
                  </a:lnTo>
                  <a:lnTo>
                    <a:pt x="590841" y="140893"/>
                  </a:lnTo>
                  <a:lnTo>
                    <a:pt x="606748" y="156800"/>
                  </a:lnTo>
                  <a:lnTo>
                    <a:pt x="604665" y="159479"/>
                  </a:lnTo>
                  <a:lnTo>
                    <a:pt x="606748" y="161562"/>
                  </a:lnTo>
                  <a:lnTo>
                    <a:pt x="590841" y="182014"/>
                  </a:lnTo>
                  <a:lnTo>
                    <a:pt x="563571" y="188832"/>
                  </a:lnTo>
                  <a:lnTo>
                    <a:pt x="547664" y="197922"/>
                  </a:lnTo>
                  <a:lnTo>
                    <a:pt x="547664" y="220429"/>
                  </a:lnTo>
                  <a:lnTo>
                    <a:pt x="547664" y="225191"/>
                  </a:lnTo>
                  <a:lnTo>
                    <a:pt x="532444" y="277374"/>
                  </a:lnTo>
                  <a:lnTo>
                    <a:pt x="536302" y="290876"/>
                  </a:lnTo>
                  <a:lnTo>
                    <a:pt x="535848" y="294050"/>
                  </a:lnTo>
                  <a:lnTo>
                    <a:pt x="536302" y="295638"/>
                  </a:lnTo>
                  <a:lnTo>
                    <a:pt x="531757" y="327452"/>
                  </a:lnTo>
                  <a:lnTo>
                    <a:pt x="515850" y="366084"/>
                  </a:lnTo>
                  <a:lnTo>
                    <a:pt x="493125" y="381991"/>
                  </a:lnTo>
                  <a:lnTo>
                    <a:pt x="477218" y="413806"/>
                  </a:lnTo>
                  <a:lnTo>
                    <a:pt x="472673" y="429713"/>
                  </a:lnTo>
                  <a:lnTo>
                    <a:pt x="456766" y="441075"/>
                  </a:lnTo>
                  <a:lnTo>
                    <a:pt x="445403" y="477435"/>
                  </a:lnTo>
                  <a:lnTo>
                    <a:pt x="445403" y="506760"/>
                  </a:lnTo>
                  <a:lnTo>
                    <a:pt x="445403" y="511522"/>
                  </a:lnTo>
                  <a:lnTo>
                    <a:pt x="440858" y="520612"/>
                  </a:lnTo>
                  <a:lnTo>
                    <a:pt x="418134" y="520612"/>
                  </a:lnTo>
                  <a:lnTo>
                    <a:pt x="410793" y="538963"/>
                  </a:lnTo>
                  <a:lnTo>
                    <a:pt x="429496" y="543119"/>
                  </a:lnTo>
                  <a:lnTo>
                    <a:pt x="445403" y="559026"/>
                  </a:lnTo>
                  <a:lnTo>
                    <a:pt x="456766" y="574934"/>
                  </a:lnTo>
                  <a:lnTo>
                    <a:pt x="472673" y="581751"/>
                  </a:lnTo>
                  <a:lnTo>
                    <a:pt x="493125" y="624928"/>
                  </a:lnTo>
                  <a:lnTo>
                    <a:pt x="491500" y="626258"/>
                  </a:lnTo>
                  <a:lnTo>
                    <a:pt x="493125" y="629690"/>
                  </a:lnTo>
                  <a:lnTo>
                    <a:pt x="468128" y="650142"/>
                  </a:lnTo>
                  <a:lnTo>
                    <a:pt x="445403" y="672867"/>
                  </a:lnTo>
                  <a:lnTo>
                    <a:pt x="424951" y="693319"/>
                  </a:lnTo>
                  <a:lnTo>
                    <a:pt x="397682" y="693319"/>
                  </a:lnTo>
                  <a:lnTo>
                    <a:pt x="365867" y="700136"/>
                  </a:lnTo>
                  <a:lnTo>
                    <a:pt x="343142" y="693319"/>
                  </a:lnTo>
                  <a:lnTo>
                    <a:pt x="334053" y="704681"/>
                  </a:lnTo>
                  <a:lnTo>
                    <a:pt x="295421" y="677412"/>
                  </a:lnTo>
                  <a:lnTo>
                    <a:pt x="290876" y="661504"/>
                  </a:lnTo>
                  <a:lnTo>
                    <a:pt x="268151" y="666049"/>
                  </a:lnTo>
                  <a:lnTo>
                    <a:pt x="252244" y="666049"/>
                  </a:lnTo>
                  <a:lnTo>
                    <a:pt x="240881" y="672867"/>
                  </a:lnTo>
                  <a:lnTo>
                    <a:pt x="224974" y="666049"/>
                  </a:lnTo>
                  <a:lnTo>
                    <a:pt x="204522" y="638780"/>
                  </a:lnTo>
                  <a:lnTo>
                    <a:pt x="197705" y="629690"/>
                  </a:lnTo>
                  <a:lnTo>
                    <a:pt x="165890" y="613783"/>
                  </a:lnTo>
                  <a:lnTo>
                    <a:pt x="161345" y="591058"/>
                  </a:lnTo>
                  <a:lnTo>
                    <a:pt x="145438" y="575151"/>
                  </a:lnTo>
                  <a:lnTo>
                    <a:pt x="118168" y="554699"/>
                  </a:lnTo>
                  <a:lnTo>
                    <a:pt x="118168" y="549937"/>
                  </a:lnTo>
                  <a:lnTo>
                    <a:pt x="118168" y="543336"/>
                  </a:lnTo>
                  <a:lnTo>
                    <a:pt x="95444" y="527429"/>
                  </a:lnTo>
                  <a:lnTo>
                    <a:pt x="70447" y="511522"/>
                  </a:lnTo>
                  <a:lnTo>
                    <a:pt x="59084" y="500159"/>
                  </a:lnTo>
                  <a:lnTo>
                    <a:pt x="54539" y="488797"/>
                  </a:lnTo>
                  <a:lnTo>
                    <a:pt x="55660" y="486836"/>
                  </a:lnTo>
                  <a:lnTo>
                    <a:pt x="54539" y="484035"/>
                  </a:lnTo>
                  <a:lnTo>
                    <a:pt x="63629" y="468128"/>
                  </a:lnTo>
                  <a:lnTo>
                    <a:pt x="63629" y="461528"/>
                  </a:lnTo>
                  <a:lnTo>
                    <a:pt x="36360" y="436530"/>
                  </a:lnTo>
                  <a:lnTo>
                    <a:pt x="36360" y="431768"/>
                  </a:lnTo>
                  <a:lnTo>
                    <a:pt x="36360" y="418351"/>
                  </a:lnTo>
                  <a:lnTo>
                    <a:pt x="36360" y="413806"/>
                  </a:lnTo>
                  <a:lnTo>
                    <a:pt x="20452" y="397899"/>
                  </a:lnTo>
                  <a:lnTo>
                    <a:pt x="20452" y="393137"/>
                  </a:lnTo>
                  <a:lnTo>
                    <a:pt x="20452" y="377446"/>
                  </a:lnTo>
                  <a:lnTo>
                    <a:pt x="15908" y="366084"/>
                  </a:lnTo>
                  <a:lnTo>
                    <a:pt x="0" y="366084"/>
                  </a:lnTo>
                  <a:lnTo>
                    <a:pt x="1905" y="361322"/>
                  </a:lnTo>
                  <a:lnTo>
                    <a:pt x="0" y="361322"/>
                  </a:lnTo>
                  <a:lnTo>
                    <a:pt x="4545" y="349960"/>
                  </a:lnTo>
                  <a:lnTo>
                    <a:pt x="14936" y="335413"/>
                  </a:lnTo>
                  <a:lnTo>
                    <a:pt x="11363" y="322907"/>
                  </a:lnTo>
                  <a:lnTo>
                    <a:pt x="12365" y="321654"/>
                  </a:lnTo>
                  <a:lnTo>
                    <a:pt x="11363" y="318145"/>
                  </a:lnTo>
                  <a:lnTo>
                    <a:pt x="19182" y="308370"/>
                  </a:lnTo>
                  <a:lnTo>
                    <a:pt x="15908" y="300183"/>
                  </a:lnTo>
                  <a:lnTo>
                    <a:pt x="16921" y="297954"/>
                  </a:lnTo>
                  <a:lnTo>
                    <a:pt x="15908" y="295421"/>
                  </a:lnTo>
                  <a:lnTo>
                    <a:pt x="27270" y="270423"/>
                  </a:lnTo>
                  <a:lnTo>
                    <a:pt x="43177" y="243154"/>
                  </a:lnTo>
                  <a:lnTo>
                    <a:pt x="74992" y="247699"/>
                  </a:lnTo>
                  <a:lnTo>
                    <a:pt x="74992" y="102478"/>
                  </a:lnTo>
                  <a:lnTo>
                    <a:pt x="74992" y="97716"/>
                  </a:lnTo>
                  <a:lnTo>
                    <a:pt x="74992" y="79754"/>
                  </a:lnTo>
                  <a:lnTo>
                    <a:pt x="74992" y="74992"/>
                  </a:lnTo>
                  <a:lnTo>
                    <a:pt x="113623" y="74992"/>
                  </a:lnTo>
                  <a:lnTo>
                    <a:pt x="113623" y="476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61" name="Freeform 37"/>
            <p:cNvSpPr>
              <a:spLocks/>
            </p:cNvSpPr>
            <p:nvPr/>
          </p:nvSpPr>
          <p:spPr bwMode="auto">
            <a:xfrm>
              <a:off x="5212758" y="3798169"/>
              <a:ext cx="151769" cy="160372"/>
            </a:xfrm>
            <a:custGeom>
              <a:avLst/>
              <a:gdLst>
                <a:gd name="connsiteX0" fmla="*/ 163726 w 202358"/>
                <a:gd name="connsiteY0" fmla="*/ 0 h 213829"/>
                <a:gd name="connsiteX1" fmla="*/ 179634 w 202358"/>
                <a:gd name="connsiteY1" fmla="*/ 27270 h 213829"/>
                <a:gd name="connsiteX2" fmla="*/ 186451 w 202358"/>
                <a:gd name="connsiteY2" fmla="*/ 43177 h 213829"/>
                <a:gd name="connsiteX3" fmla="*/ 202358 w 202358"/>
                <a:gd name="connsiteY3" fmla="*/ 86354 h 213829"/>
                <a:gd name="connsiteX4" fmla="*/ 190996 w 202358"/>
                <a:gd name="connsiteY4" fmla="*/ 111351 h 213829"/>
                <a:gd name="connsiteX5" fmla="*/ 190446 w 202358"/>
                <a:gd name="connsiteY5" fmla="*/ 112084 h 213829"/>
                <a:gd name="connsiteX6" fmla="*/ 188615 w 202358"/>
                <a:gd name="connsiteY6" fmla="*/ 116113 h 213829"/>
                <a:gd name="connsiteX7" fmla="*/ 168163 w 202358"/>
                <a:gd name="connsiteY7" fmla="*/ 143383 h 213829"/>
                <a:gd name="connsiteX8" fmla="*/ 159181 w 202358"/>
                <a:gd name="connsiteY8" fmla="*/ 155957 h 213829"/>
                <a:gd name="connsiteX9" fmla="*/ 159181 w 202358"/>
                <a:gd name="connsiteY9" fmla="*/ 193160 h 213829"/>
                <a:gd name="connsiteX10" fmla="*/ 156800 w 202358"/>
                <a:gd name="connsiteY10" fmla="*/ 193160 h 213829"/>
                <a:gd name="connsiteX11" fmla="*/ 156800 w 202358"/>
                <a:gd name="connsiteY11" fmla="*/ 197922 h 213829"/>
                <a:gd name="connsiteX12" fmla="*/ 86354 w 202358"/>
                <a:gd name="connsiteY12" fmla="*/ 197922 h 213829"/>
                <a:gd name="connsiteX13" fmla="*/ 43177 w 202358"/>
                <a:gd name="connsiteY13" fmla="*/ 197922 h 213829"/>
                <a:gd name="connsiteX14" fmla="*/ 31815 w 202358"/>
                <a:gd name="connsiteY14" fmla="*/ 202467 h 213829"/>
                <a:gd name="connsiteX15" fmla="*/ 11363 w 202358"/>
                <a:gd name="connsiteY15" fmla="*/ 213829 h 213829"/>
                <a:gd name="connsiteX16" fmla="*/ 0 w 202358"/>
                <a:gd name="connsiteY16" fmla="*/ 209284 h 213829"/>
                <a:gd name="connsiteX17" fmla="*/ 0 w 202358"/>
                <a:gd name="connsiteY17" fmla="*/ 182015 h 213829"/>
                <a:gd name="connsiteX18" fmla="*/ 2381 w 202358"/>
                <a:gd name="connsiteY18" fmla="*/ 178681 h 213829"/>
                <a:gd name="connsiteX19" fmla="*/ 2381 w 202358"/>
                <a:gd name="connsiteY19" fmla="*/ 177253 h 213829"/>
                <a:gd name="connsiteX20" fmla="*/ 11363 w 202358"/>
                <a:gd name="connsiteY20" fmla="*/ 164679 h 213829"/>
                <a:gd name="connsiteX21" fmla="*/ 11363 w 202358"/>
                <a:gd name="connsiteY21" fmla="*/ 138838 h 213829"/>
                <a:gd name="connsiteX22" fmla="*/ 13744 w 202358"/>
                <a:gd name="connsiteY22" fmla="*/ 135504 h 213829"/>
                <a:gd name="connsiteX23" fmla="*/ 13744 w 202358"/>
                <a:gd name="connsiteY23" fmla="*/ 134076 h 213829"/>
                <a:gd name="connsiteX24" fmla="*/ 24023 w 202358"/>
                <a:gd name="connsiteY24" fmla="*/ 119684 h 213829"/>
                <a:gd name="connsiteX25" fmla="*/ 31815 w 202358"/>
                <a:gd name="connsiteY25" fmla="*/ 100206 h 213829"/>
                <a:gd name="connsiteX26" fmla="*/ 32344 w 202358"/>
                <a:gd name="connsiteY26" fmla="*/ 100073 h 213829"/>
                <a:gd name="connsiteX27" fmla="*/ 34196 w 202358"/>
                <a:gd name="connsiteY27" fmla="*/ 95444 h 213829"/>
                <a:gd name="connsiteX28" fmla="*/ 52375 w 202358"/>
                <a:gd name="connsiteY28" fmla="*/ 90899 h 213829"/>
                <a:gd name="connsiteX29" fmla="*/ 58811 w 202358"/>
                <a:gd name="connsiteY29" fmla="*/ 79637 h 213829"/>
                <a:gd name="connsiteX30" fmla="*/ 43177 w 202358"/>
                <a:gd name="connsiteY30" fmla="*/ 72936 h 213829"/>
                <a:gd name="connsiteX31" fmla="*/ 49994 w 202358"/>
                <a:gd name="connsiteY31" fmla="*/ 32032 h 213829"/>
                <a:gd name="connsiteX32" fmla="*/ 51999 w 202358"/>
                <a:gd name="connsiteY32" fmla="*/ 29526 h 213829"/>
                <a:gd name="connsiteX33" fmla="*/ 52375 w 202358"/>
                <a:gd name="connsiteY33" fmla="*/ 27270 h 213829"/>
                <a:gd name="connsiteX34" fmla="*/ 61465 w 202358"/>
                <a:gd name="connsiteY34" fmla="*/ 15908 h 213829"/>
                <a:gd name="connsiteX35" fmla="*/ 88735 w 202358"/>
                <a:gd name="connsiteY35" fmla="*/ 27270 h 213829"/>
                <a:gd name="connsiteX36" fmla="*/ 116005 w 202358"/>
                <a:gd name="connsiteY36" fmla="*/ 15908 h 213829"/>
                <a:gd name="connsiteX37" fmla="*/ 143274 w 202358"/>
                <a:gd name="connsiteY37" fmla="*/ 15908 h 21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2358" h="213829">
                  <a:moveTo>
                    <a:pt x="163726" y="0"/>
                  </a:moveTo>
                  <a:lnTo>
                    <a:pt x="179634" y="27270"/>
                  </a:lnTo>
                  <a:lnTo>
                    <a:pt x="186451" y="43177"/>
                  </a:lnTo>
                  <a:lnTo>
                    <a:pt x="202358" y="86354"/>
                  </a:lnTo>
                  <a:lnTo>
                    <a:pt x="190996" y="111351"/>
                  </a:lnTo>
                  <a:lnTo>
                    <a:pt x="190446" y="112084"/>
                  </a:lnTo>
                  <a:lnTo>
                    <a:pt x="188615" y="116113"/>
                  </a:lnTo>
                  <a:lnTo>
                    <a:pt x="168163" y="143383"/>
                  </a:lnTo>
                  <a:lnTo>
                    <a:pt x="159181" y="155957"/>
                  </a:lnTo>
                  <a:lnTo>
                    <a:pt x="159181" y="193160"/>
                  </a:lnTo>
                  <a:lnTo>
                    <a:pt x="156800" y="193160"/>
                  </a:lnTo>
                  <a:lnTo>
                    <a:pt x="156800" y="197922"/>
                  </a:lnTo>
                  <a:lnTo>
                    <a:pt x="86354" y="197922"/>
                  </a:lnTo>
                  <a:lnTo>
                    <a:pt x="43177" y="197922"/>
                  </a:lnTo>
                  <a:lnTo>
                    <a:pt x="31815" y="202467"/>
                  </a:lnTo>
                  <a:lnTo>
                    <a:pt x="11363" y="213829"/>
                  </a:lnTo>
                  <a:lnTo>
                    <a:pt x="0" y="209284"/>
                  </a:lnTo>
                  <a:lnTo>
                    <a:pt x="0" y="182015"/>
                  </a:lnTo>
                  <a:lnTo>
                    <a:pt x="2381" y="178681"/>
                  </a:lnTo>
                  <a:lnTo>
                    <a:pt x="2381" y="177253"/>
                  </a:lnTo>
                  <a:lnTo>
                    <a:pt x="11363" y="164679"/>
                  </a:lnTo>
                  <a:lnTo>
                    <a:pt x="11363" y="138838"/>
                  </a:lnTo>
                  <a:lnTo>
                    <a:pt x="13744" y="135504"/>
                  </a:lnTo>
                  <a:lnTo>
                    <a:pt x="13744" y="134076"/>
                  </a:lnTo>
                  <a:lnTo>
                    <a:pt x="24023" y="119684"/>
                  </a:lnTo>
                  <a:lnTo>
                    <a:pt x="31815" y="100206"/>
                  </a:lnTo>
                  <a:lnTo>
                    <a:pt x="32344" y="100073"/>
                  </a:lnTo>
                  <a:lnTo>
                    <a:pt x="34196" y="95444"/>
                  </a:lnTo>
                  <a:lnTo>
                    <a:pt x="52375" y="90899"/>
                  </a:lnTo>
                  <a:lnTo>
                    <a:pt x="58811" y="79637"/>
                  </a:lnTo>
                  <a:lnTo>
                    <a:pt x="43177" y="72936"/>
                  </a:lnTo>
                  <a:lnTo>
                    <a:pt x="49994" y="32032"/>
                  </a:lnTo>
                  <a:lnTo>
                    <a:pt x="51999" y="29526"/>
                  </a:lnTo>
                  <a:lnTo>
                    <a:pt x="52375" y="27270"/>
                  </a:lnTo>
                  <a:lnTo>
                    <a:pt x="61465" y="15908"/>
                  </a:lnTo>
                  <a:lnTo>
                    <a:pt x="88735" y="27270"/>
                  </a:lnTo>
                  <a:lnTo>
                    <a:pt x="116005" y="15908"/>
                  </a:lnTo>
                  <a:lnTo>
                    <a:pt x="143274" y="15908"/>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62" name="Freeform 38"/>
            <p:cNvSpPr>
              <a:spLocks/>
            </p:cNvSpPr>
            <p:nvPr/>
          </p:nvSpPr>
          <p:spPr bwMode="auto">
            <a:xfrm>
              <a:off x="5326788" y="3760430"/>
              <a:ext cx="226922" cy="288524"/>
            </a:xfrm>
            <a:custGeom>
              <a:avLst/>
              <a:gdLst>
                <a:gd name="connsiteX0" fmla="*/ 59410 w 302563"/>
                <a:gd name="connsiteY0" fmla="*/ 0 h 384698"/>
                <a:gd name="connsiteX1" fmla="*/ 82134 w 302563"/>
                <a:gd name="connsiteY1" fmla="*/ 4545 h 384698"/>
                <a:gd name="connsiteX2" fmla="*/ 82134 w 302563"/>
                <a:gd name="connsiteY2" fmla="*/ 27270 h 384698"/>
                <a:gd name="connsiteX3" fmla="*/ 93497 w 302563"/>
                <a:gd name="connsiteY3" fmla="*/ 36360 h 384698"/>
                <a:gd name="connsiteX4" fmla="*/ 118494 w 302563"/>
                <a:gd name="connsiteY4" fmla="*/ 36360 h 384698"/>
                <a:gd name="connsiteX5" fmla="*/ 161671 w 302563"/>
                <a:gd name="connsiteY5" fmla="*/ 70447 h 384698"/>
                <a:gd name="connsiteX6" fmla="*/ 177578 w 302563"/>
                <a:gd name="connsiteY6" fmla="*/ 70447 h 384698"/>
                <a:gd name="connsiteX7" fmla="*/ 184395 w 302563"/>
                <a:gd name="connsiteY7" fmla="*/ 70447 h 384698"/>
                <a:gd name="connsiteX8" fmla="*/ 195758 w 302563"/>
                <a:gd name="connsiteY8" fmla="*/ 70447 h 384698"/>
                <a:gd name="connsiteX9" fmla="*/ 216210 w 302563"/>
                <a:gd name="connsiteY9" fmla="*/ 74992 h 384698"/>
                <a:gd name="connsiteX10" fmla="*/ 227572 w 302563"/>
                <a:gd name="connsiteY10" fmla="*/ 59084 h 384698"/>
                <a:gd name="connsiteX11" fmla="*/ 263931 w 302563"/>
                <a:gd name="connsiteY11" fmla="*/ 43177 h 384698"/>
                <a:gd name="connsiteX12" fmla="*/ 279839 w 302563"/>
                <a:gd name="connsiteY12" fmla="*/ 59084 h 384698"/>
                <a:gd name="connsiteX13" fmla="*/ 302563 w 302563"/>
                <a:gd name="connsiteY13" fmla="*/ 59084 h 384698"/>
                <a:gd name="connsiteX14" fmla="*/ 290063 w 302563"/>
                <a:gd name="connsiteY14" fmla="*/ 73370 h 384698"/>
                <a:gd name="connsiteX15" fmla="*/ 295420 w 302563"/>
                <a:gd name="connsiteY15" fmla="*/ 73370 h 384698"/>
                <a:gd name="connsiteX16" fmla="*/ 270749 w 302563"/>
                <a:gd name="connsiteY16" fmla="*/ 101566 h 384698"/>
                <a:gd name="connsiteX17" fmla="*/ 270749 w 302563"/>
                <a:gd name="connsiteY17" fmla="*/ 231792 h 384698"/>
                <a:gd name="connsiteX18" fmla="*/ 291201 w 302563"/>
                <a:gd name="connsiteY18" fmla="*/ 263606 h 384698"/>
                <a:gd name="connsiteX19" fmla="*/ 278502 w 302563"/>
                <a:gd name="connsiteY19" fmla="*/ 269250 h 384698"/>
                <a:gd name="connsiteX20" fmla="*/ 284058 w 302563"/>
                <a:gd name="connsiteY20" fmla="*/ 277892 h 384698"/>
                <a:gd name="connsiteX21" fmla="*/ 263606 w 302563"/>
                <a:gd name="connsiteY21" fmla="*/ 286982 h 384698"/>
                <a:gd name="connsiteX22" fmla="*/ 252243 w 302563"/>
                <a:gd name="connsiteY22" fmla="*/ 305162 h 384698"/>
                <a:gd name="connsiteX23" fmla="*/ 241336 w 302563"/>
                <a:gd name="connsiteY23" fmla="*/ 308278 h 384698"/>
                <a:gd name="connsiteX24" fmla="*/ 238934 w 302563"/>
                <a:gd name="connsiteY24" fmla="*/ 322690 h 384698"/>
                <a:gd name="connsiteX25" fmla="*/ 233220 w 302563"/>
                <a:gd name="connsiteY25" fmla="*/ 328405 h 384698"/>
                <a:gd name="connsiteX26" fmla="*/ 231791 w 302563"/>
                <a:gd name="connsiteY26" fmla="*/ 336976 h 384698"/>
                <a:gd name="connsiteX27" fmla="*/ 224894 w 302563"/>
                <a:gd name="connsiteY27" fmla="*/ 343874 h 384698"/>
                <a:gd name="connsiteX28" fmla="*/ 220755 w 302563"/>
                <a:gd name="connsiteY28" fmla="*/ 359050 h 384698"/>
                <a:gd name="connsiteX29" fmla="*/ 216722 w 302563"/>
                <a:gd name="connsiteY29" fmla="*/ 361930 h 384698"/>
                <a:gd name="connsiteX30" fmla="*/ 213612 w 302563"/>
                <a:gd name="connsiteY30" fmla="*/ 373336 h 384698"/>
                <a:gd name="connsiteX31" fmla="*/ 197704 w 302563"/>
                <a:gd name="connsiteY31" fmla="*/ 384698 h 384698"/>
                <a:gd name="connsiteX32" fmla="*/ 145438 w 302563"/>
                <a:gd name="connsiteY32" fmla="*/ 348339 h 384698"/>
                <a:gd name="connsiteX33" fmla="*/ 138620 w 302563"/>
                <a:gd name="connsiteY33" fmla="*/ 330159 h 384698"/>
                <a:gd name="connsiteX34" fmla="*/ 4545 w 302563"/>
                <a:gd name="connsiteY34" fmla="*/ 255168 h 384698"/>
                <a:gd name="connsiteX35" fmla="*/ 0 w 302563"/>
                <a:gd name="connsiteY35" fmla="*/ 250623 h 384698"/>
                <a:gd name="connsiteX36" fmla="*/ 0 w 302563"/>
                <a:gd name="connsiteY36" fmla="*/ 211991 h 384698"/>
                <a:gd name="connsiteX37" fmla="*/ 7143 w 302563"/>
                <a:gd name="connsiteY37" fmla="*/ 201991 h 384698"/>
                <a:gd name="connsiteX38" fmla="*/ 7143 w 302563"/>
                <a:gd name="connsiteY38" fmla="*/ 197705 h 384698"/>
                <a:gd name="connsiteX39" fmla="*/ 18506 w 302563"/>
                <a:gd name="connsiteY39" fmla="*/ 181798 h 384698"/>
                <a:gd name="connsiteX40" fmla="*/ 37310 w 302563"/>
                <a:gd name="connsiteY40" fmla="*/ 156725 h 384698"/>
                <a:gd name="connsiteX41" fmla="*/ 43177 w 302563"/>
                <a:gd name="connsiteY41" fmla="*/ 143817 h 384698"/>
                <a:gd name="connsiteX42" fmla="*/ 27270 w 302563"/>
                <a:gd name="connsiteY42" fmla="*/ 100640 h 384698"/>
                <a:gd name="connsiteX43" fmla="*/ 20452 w 302563"/>
                <a:gd name="connsiteY43" fmla="*/ 84733 h 384698"/>
                <a:gd name="connsiteX44" fmla="*/ 4545 w 302563"/>
                <a:gd name="connsiteY44" fmla="*/ 57463 h 384698"/>
                <a:gd name="connsiteX45" fmla="*/ 14320 w 302563"/>
                <a:gd name="connsiteY45" fmla="*/ 47689 h 384698"/>
                <a:gd name="connsiteX46" fmla="*/ 11688 w 302563"/>
                <a:gd name="connsiteY46" fmla="*/ 43177 h 384698"/>
                <a:gd name="connsiteX47" fmla="*/ 34413 w 302563"/>
                <a:gd name="connsiteY47" fmla="*/ 20452 h 38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563" h="384698">
                  <a:moveTo>
                    <a:pt x="59410" y="0"/>
                  </a:moveTo>
                  <a:lnTo>
                    <a:pt x="82134" y="4545"/>
                  </a:lnTo>
                  <a:lnTo>
                    <a:pt x="82134" y="27270"/>
                  </a:lnTo>
                  <a:lnTo>
                    <a:pt x="93497" y="36360"/>
                  </a:lnTo>
                  <a:lnTo>
                    <a:pt x="118494" y="36360"/>
                  </a:lnTo>
                  <a:lnTo>
                    <a:pt x="161671" y="70447"/>
                  </a:lnTo>
                  <a:lnTo>
                    <a:pt x="177578" y="70447"/>
                  </a:lnTo>
                  <a:lnTo>
                    <a:pt x="184395" y="70447"/>
                  </a:lnTo>
                  <a:lnTo>
                    <a:pt x="195758" y="70447"/>
                  </a:lnTo>
                  <a:lnTo>
                    <a:pt x="216210" y="74992"/>
                  </a:lnTo>
                  <a:lnTo>
                    <a:pt x="227572" y="59084"/>
                  </a:lnTo>
                  <a:lnTo>
                    <a:pt x="263931" y="43177"/>
                  </a:lnTo>
                  <a:lnTo>
                    <a:pt x="279839" y="59084"/>
                  </a:lnTo>
                  <a:lnTo>
                    <a:pt x="302563" y="59084"/>
                  </a:lnTo>
                  <a:lnTo>
                    <a:pt x="290063" y="73370"/>
                  </a:lnTo>
                  <a:lnTo>
                    <a:pt x="295420" y="73370"/>
                  </a:lnTo>
                  <a:lnTo>
                    <a:pt x="270749" y="101566"/>
                  </a:lnTo>
                  <a:lnTo>
                    <a:pt x="270749" y="231792"/>
                  </a:lnTo>
                  <a:lnTo>
                    <a:pt x="291201" y="263606"/>
                  </a:lnTo>
                  <a:lnTo>
                    <a:pt x="278502" y="269250"/>
                  </a:lnTo>
                  <a:lnTo>
                    <a:pt x="284058" y="277892"/>
                  </a:lnTo>
                  <a:lnTo>
                    <a:pt x="263606" y="286982"/>
                  </a:lnTo>
                  <a:lnTo>
                    <a:pt x="252243" y="305162"/>
                  </a:lnTo>
                  <a:lnTo>
                    <a:pt x="241336" y="308278"/>
                  </a:lnTo>
                  <a:lnTo>
                    <a:pt x="238934" y="322690"/>
                  </a:lnTo>
                  <a:lnTo>
                    <a:pt x="233220" y="328405"/>
                  </a:lnTo>
                  <a:lnTo>
                    <a:pt x="231791" y="336976"/>
                  </a:lnTo>
                  <a:lnTo>
                    <a:pt x="224894" y="343874"/>
                  </a:lnTo>
                  <a:lnTo>
                    <a:pt x="220755" y="359050"/>
                  </a:lnTo>
                  <a:lnTo>
                    <a:pt x="216722" y="361930"/>
                  </a:lnTo>
                  <a:lnTo>
                    <a:pt x="213612" y="373336"/>
                  </a:lnTo>
                  <a:lnTo>
                    <a:pt x="197704" y="384698"/>
                  </a:lnTo>
                  <a:lnTo>
                    <a:pt x="145438" y="348339"/>
                  </a:lnTo>
                  <a:lnTo>
                    <a:pt x="138620" y="330159"/>
                  </a:lnTo>
                  <a:lnTo>
                    <a:pt x="4545" y="255168"/>
                  </a:lnTo>
                  <a:lnTo>
                    <a:pt x="0" y="250623"/>
                  </a:lnTo>
                  <a:lnTo>
                    <a:pt x="0" y="211991"/>
                  </a:lnTo>
                  <a:lnTo>
                    <a:pt x="7143" y="201991"/>
                  </a:lnTo>
                  <a:lnTo>
                    <a:pt x="7143" y="197705"/>
                  </a:lnTo>
                  <a:lnTo>
                    <a:pt x="18506" y="181798"/>
                  </a:lnTo>
                  <a:lnTo>
                    <a:pt x="37310" y="156725"/>
                  </a:lnTo>
                  <a:lnTo>
                    <a:pt x="43177" y="143817"/>
                  </a:lnTo>
                  <a:lnTo>
                    <a:pt x="27270" y="100640"/>
                  </a:lnTo>
                  <a:lnTo>
                    <a:pt x="20452" y="84733"/>
                  </a:lnTo>
                  <a:lnTo>
                    <a:pt x="4545" y="57463"/>
                  </a:lnTo>
                  <a:lnTo>
                    <a:pt x="14320" y="47689"/>
                  </a:lnTo>
                  <a:lnTo>
                    <a:pt x="11688" y="43177"/>
                  </a:lnTo>
                  <a:lnTo>
                    <a:pt x="34413" y="2045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63" name="Freeform 39"/>
            <p:cNvSpPr>
              <a:spLocks/>
            </p:cNvSpPr>
            <p:nvPr/>
          </p:nvSpPr>
          <p:spPr bwMode="auto">
            <a:xfrm>
              <a:off x="5197421" y="3948234"/>
              <a:ext cx="51293" cy="54784"/>
            </a:xfrm>
            <a:custGeom>
              <a:avLst/>
              <a:gdLst>
                <a:gd name="connsiteX0" fmla="*/ 57029 w 68391"/>
                <a:gd name="connsiteY0" fmla="*/ 0 h 73045"/>
                <a:gd name="connsiteX1" fmla="*/ 68391 w 68391"/>
                <a:gd name="connsiteY1" fmla="*/ 22725 h 73045"/>
                <a:gd name="connsiteX2" fmla="*/ 68391 w 68391"/>
                <a:gd name="connsiteY2" fmla="*/ 43177 h 73045"/>
                <a:gd name="connsiteX3" fmla="*/ 63629 w 68391"/>
                <a:gd name="connsiteY3" fmla="*/ 46034 h 73045"/>
                <a:gd name="connsiteX4" fmla="*/ 63629 w 68391"/>
                <a:gd name="connsiteY4" fmla="*/ 50320 h 73045"/>
                <a:gd name="connsiteX5" fmla="*/ 52267 w 68391"/>
                <a:gd name="connsiteY5" fmla="*/ 57138 h 73045"/>
                <a:gd name="connsiteX6" fmla="*/ 36360 w 68391"/>
                <a:gd name="connsiteY6" fmla="*/ 50320 h 73045"/>
                <a:gd name="connsiteX7" fmla="*/ 20452 w 68391"/>
                <a:gd name="connsiteY7" fmla="*/ 73045 h 73045"/>
                <a:gd name="connsiteX8" fmla="*/ 0 w 68391"/>
                <a:gd name="connsiteY8" fmla="*/ 73045 h 73045"/>
                <a:gd name="connsiteX9" fmla="*/ 4545 w 68391"/>
                <a:gd name="connsiteY9" fmla="*/ 50320 h 73045"/>
                <a:gd name="connsiteX10" fmla="*/ 8712 w 68391"/>
                <a:gd name="connsiteY10" fmla="*/ 46153 h 73045"/>
                <a:gd name="connsiteX11" fmla="*/ 9090 w 68391"/>
                <a:gd name="connsiteY11" fmla="*/ 44262 h 73045"/>
                <a:gd name="connsiteX12" fmla="*/ 9090 w 68391"/>
                <a:gd name="connsiteY12" fmla="*/ 23051 h 73045"/>
                <a:gd name="connsiteX13" fmla="*/ 13852 w 68391"/>
                <a:gd name="connsiteY13" fmla="*/ 19241 h 73045"/>
                <a:gd name="connsiteX14" fmla="*/ 13852 w 68391"/>
                <a:gd name="connsiteY14" fmla="*/ 15908 h 73045"/>
                <a:gd name="connsiteX15" fmla="*/ 25214 w 68391"/>
                <a:gd name="connsiteY15" fmla="*/ 6817 h 73045"/>
                <a:gd name="connsiteX16" fmla="*/ 36577 w 68391"/>
                <a:gd name="connsiteY16" fmla="*/ 11363 h 7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391" h="73045">
                  <a:moveTo>
                    <a:pt x="57029" y="0"/>
                  </a:moveTo>
                  <a:lnTo>
                    <a:pt x="68391" y="22725"/>
                  </a:lnTo>
                  <a:lnTo>
                    <a:pt x="68391" y="43177"/>
                  </a:lnTo>
                  <a:lnTo>
                    <a:pt x="63629" y="46034"/>
                  </a:lnTo>
                  <a:lnTo>
                    <a:pt x="63629" y="50320"/>
                  </a:lnTo>
                  <a:lnTo>
                    <a:pt x="52267" y="57138"/>
                  </a:lnTo>
                  <a:lnTo>
                    <a:pt x="36360" y="50320"/>
                  </a:lnTo>
                  <a:lnTo>
                    <a:pt x="20452" y="73045"/>
                  </a:lnTo>
                  <a:lnTo>
                    <a:pt x="0" y="73045"/>
                  </a:lnTo>
                  <a:lnTo>
                    <a:pt x="4545" y="50320"/>
                  </a:lnTo>
                  <a:lnTo>
                    <a:pt x="8712" y="46153"/>
                  </a:lnTo>
                  <a:lnTo>
                    <a:pt x="9090" y="44262"/>
                  </a:lnTo>
                  <a:lnTo>
                    <a:pt x="9090" y="23051"/>
                  </a:lnTo>
                  <a:lnTo>
                    <a:pt x="13852" y="19241"/>
                  </a:lnTo>
                  <a:lnTo>
                    <a:pt x="13852" y="15908"/>
                  </a:lnTo>
                  <a:lnTo>
                    <a:pt x="25214" y="6817"/>
                  </a:lnTo>
                  <a:lnTo>
                    <a:pt x="36577" y="11363"/>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64" name="Freeform 40"/>
            <p:cNvSpPr>
              <a:spLocks/>
            </p:cNvSpPr>
            <p:nvPr/>
          </p:nvSpPr>
          <p:spPr bwMode="auto">
            <a:xfrm>
              <a:off x="5200667" y="3943039"/>
              <a:ext cx="310517" cy="301996"/>
            </a:xfrm>
            <a:custGeom>
              <a:avLst/>
              <a:gdLst>
                <a:gd name="connsiteX0" fmla="*/ 54539 w 414022"/>
                <a:gd name="connsiteY0" fmla="*/ 0 h 402661"/>
                <a:gd name="connsiteX1" fmla="*/ 97716 w 414022"/>
                <a:gd name="connsiteY1" fmla="*/ 0 h 402661"/>
                <a:gd name="connsiteX2" fmla="*/ 172707 w 414022"/>
                <a:gd name="connsiteY2" fmla="*/ 0 h 402661"/>
                <a:gd name="connsiteX3" fmla="*/ 172707 w 414022"/>
                <a:gd name="connsiteY3" fmla="*/ 4545 h 402661"/>
                <a:gd name="connsiteX4" fmla="*/ 181609 w 414022"/>
                <a:gd name="connsiteY4" fmla="*/ 9524 h 402661"/>
                <a:gd name="connsiteX5" fmla="*/ 182231 w 414022"/>
                <a:gd name="connsiteY5" fmla="*/ 9524 h 402661"/>
                <a:gd name="connsiteX6" fmla="*/ 182231 w 414022"/>
                <a:gd name="connsiteY6" fmla="*/ 9872 h 402661"/>
                <a:gd name="connsiteX7" fmla="*/ 306782 w 414022"/>
                <a:gd name="connsiteY7" fmla="*/ 79537 h 402661"/>
                <a:gd name="connsiteX8" fmla="*/ 308774 w 414022"/>
                <a:gd name="connsiteY8" fmla="*/ 84848 h 402661"/>
                <a:gd name="connsiteX9" fmla="*/ 316306 w 414022"/>
                <a:gd name="connsiteY9" fmla="*/ 89061 h 402661"/>
                <a:gd name="connsiteX10" fmla="*/ 321653 w 414022"/>
                <a:gd name="connsiteY10" fmla="*/ 103319 h 402661"/>
                <a:gd name="connsiteX11" fmla="*/ 365866 w 414022"/>
                <a:gd name="connsiteY11" fmla="*/ 134076 h 402661"/>
                <a:gd name="connsiteX12" fmla="*/ 365016 w 414022"/>
                <a:gd name="connsiteY12" fmla="*/ 136383 h 402661"/>
                <a:gd name="connsiteX13" fmla="*/ 375390 w 414022"/>
                <a:gd name="connsiteY13" fmla="*/ 143600 h 402661"/>
                <a:gd name="connsiteX14" fmla="*/ 359483 w 414022"/>
                <a:gd name="connsiteY14" fmla="*/ 186777 h 402661"/>
                <a:gd name="connsiteX15" fmla="*/ 359483 w 414022"/>
                <a:gd name="connsiteY15" fmla="*/ 205324 h 402661"/>
                <a:gd name="connsiteX16" fmla="*/ 372684 w 414022"/>
                <a:gd name="connsiteY16" fmla="*/ 215885 h 402661"/>
                <a:gd name="connsiteX17" fmla="*/ 377229 w 414022"/>
                <a:gd name="connsiteY17" fmla="*/ 220430 h 402661"/>
                <a:gd name="connsiteX18" fmla="*/ 376918 w 414022"/>
                <a:gd name="connsiteY18" fmla="*/ 221177 h 402661"/>
                <a:gd name="connsiteX19" fmla="*/ 382208 w 414022"/>
                <a:gd name="connsiteY19" fmla="*/ 225409 h 402661"/>
                <a:gd name="connsiteX20" fmla="*/ 386753 w 414022"/>
                <a:gd name="connsiteY20" fmla="*/ 229954 h 402661"/>
                <a:gd name="connsiteX21" fmla="*/ 375390 w 414022"/>
                <a:gd name="connsiteY21" fmla="*/ 257223 h 402661"/>
                <a:gd name="connsiteX22" fmla="*/ 375390 w 414022"/>
                <a:gd name="connsiteY22" fmla="*/ 268586 h 402661"/>
                <a:gd name="connsiteX23" fmla="*/ 375390 w 414022"/>
                <a:gd name="connsiteY23" fmla="*/ 284493 h 402661"/>
                <a:gd name="connsiteX24" fmla="*/ 386753 w 414022"/>
                <a:gd name="connsiteY24" fmla="*/ 304945 h 402661"/>
                <a:gd name="connsiteX25" fmla="*/ 401490 w 414022"/>
                <a:gd name="connsiteY25" fmla="*/ 340736 h 402661"/>
                <a:gd name="connsiteX26" fmla="*/ 404498 w 414022"/>
                <a:gd name="connsiteY26" fmla="*/ 343143 h 402661"/>
                <a:gd name="connsiteX27" fmla="*/ 403332 w 414022"/>
                <a:gd name="connsiteY27" fmla="*/ 344115 h 402661"/>
                <a:gd name="connsiteX28" fmla="*/ 414022 w 414022"/>
                <a:gd name="connsiteY28" fmla="*/ 352667 h 402661"/>
                <a:gd name="connsiteX29" fmla="*/ 386753 w 414022"/>
                <a:gd name="connsiteY29" fmla="*/ 375392 h 402661"/>
                <a:gd name="connsiteX30" fmla="*/ 348121 w 414022"/>
                <a:gd name="connsiteY30" fmla="*/ 386754 h 402661"/>
                <a:gd name="connsiteX31" fmla="*/ 323124 w 414022"/>
                <a:gd name="connsiteY31" fmla="*/ 386754 h 402661"/>
                <a:gd name="connsiteX32" fmla="*/ 311762 w 414022"/>
                <a:gd name="connsiteY32" fmla="*/ 395844 h 402661"/>
                <a:gd name="connsiteX33" fmla="*/ 284492 w 414022"/>
                <a:gd name="connsiteY33" fmla="*/ 395844 h 402661"/>
                <a:gd name="connsiteX34" fmla="*/ 273130 w 414022"/>
                <a:gd name="connsiteY34" fmla="*/ 402661 h 402661"/>
                <a:gd name="connsiteX35" fmla="*/ 229953 w 414022"/>
                <a:gd name="connsiteY35" fmla="*/ 395844 h 402661"/>
                <a:gd name="connsiteX36" fmla="*/ 204956 w 414022"/>
                <a:gd name="connsiteY36" fmla="*/ 395844 h 402661"/>
                <a:gd name="connsiteX37" fmla="*/ 202688 w 414022"/>
                <a:gd name="connsiteY37" fmla="*/ 386320 h 402661"/>
                <a:gd name="connsiteX38" fmla="*/ 195432 w 414022"/>
                <a:gd name="connsiteY38" fmla="*/ 386320 h 402661"/>
                <a:gd name="connsiteX39" fmla="*/ 184070 w 414022"/>
                <a:gd name="connsiteY39" fmla="*/ 338598 h 402661"/>
                <a:gd name="connsiteX40" fmla="*/ 173532 w 414022"/>
                <a:gd name="connsiteY40" fmla="*/ 319630 h 402661"/>
                <a:gd name="connsiteX41" fmla="*/ 139055 w 414022"/>
                <a:gd name="connsiteY41" fmla="*/ 309490 h 402661"/>
                <a:gd name="connsiteX42" fmla="*/ 118602 w 414022"/>
                <a:gd name="connsiteY42" fmla="*/ 300400 h 402661"/>
                <a:gd name="connsiteX43" fmla="*/ 91333 w 414022"/>
                <a:gd name="connsiteY43" fmla="*/ 293583 h 402661"/>
                <a:gd name="connsiteX44" fmla="*/ 79971 w 414022"/>
                <a:gd name="connsiteY44" fmla="*/ 289038 h 402661"/>
                <a:gd name="connsiteX45" fmla="*/ 64063 w 414022"/>
                <a:gd name="connsiteY45" fmla="*/ 277675 h 402661"/>
                <a:gd name="connsiteX46" fmla="*/ 62383 w 414022"/>
                <a:gd name="connsiteY46" fmla="*/ 273754 h 402661"/>
                <a:gd name="connsiteX47" fmla="*/ 54539 w 414022"/>
                <a:gd name="connsiteY47" fmla="*/ 268151 h 402661"/>
                <a:gd name="connsiteX48" fmla="*/ 35836 w 414022"/>
                <a:gd name="connsiteY48" fmla="*/ 224511 h 402661"/>
                <a:gd name="connsiteX49" fmla="*/ 20887 w 414022"/>
                <a:gd name="connsiteY49" fmla="*/ 214046 h 402661"/>
                <a:gd name="connsiteX50" fmla="*/ 20348 w 414022"/>
                <a:gd name="connsiteY50" fmla="*/ 210812 h 402661"/>
                <a:gd name="connsiteX51" fmla="*/ 11363 w 414022"/>
                <a:gd name="connsiteY51" fmla="*/ 204522 h 402661"/>
                <a:gd name="connsiteX52" fmla="*/ 6817 w 414022"/>
                <a:gd name="connsiteY52" fmla="*/ 177253 h 402661"/>
                <a:gd name="connsiteX53" fmla="*/ 11363 w 414022"/>
                <a:gd name="connsiteY53" fmla="*/ 161345 h 402661"/>
                <a:gd name="connsiteX54" fmla="*/ 0 w 414022"/>
                <a:gd name="connsiteY54" fmla="*/ 129531 h 402661"/>
                <a:gd name="connsiteX55" fmla="*/ 18180 w 414022"/>
                <a:gd name="connsiteY55" fmla="*/ 129531 h 402661"/>
                <a:gd name="connsiteX56" fmla="*/ 34087 w 414022"/>
                <a:gd name="connsiteY56" fmla="*/ 113624 h 402661"/>
                <a:gd name="connsiteX57" fmla="*/ 43177 w 414022"/>
                <a:gd name="connsiteY57" fmla="*/ 90899 h 402661"/>
                <a:gd name="connsiteX58" fmla="*/ 54539 w 414022"/>
                <a:gd name="connsiteY58" fmla="*/ 86354 h 402661"/>
                <a:gd name="connsiteX59" fmla="*/ 54539 w 414022"/>
                <a:gd name="connsiteY59" fmla="*/ 74992 h 402661"/>
                <a:gd name="connsiteX60" fmla="*/ 49994 w 414022"/>
                <a:gd name="connsiteY60" fmla="*/ 63629 h 402661"/>
                <a:gd name="connsiteX61" fmla="*/ 43177 w 414022"/>
                <a:gd name="connsiteY61" fmla="*/ 54539 h 402661"/>
                <a:gd name="connsiteX62" fmla="*/ 54539 w 414022"/>
                <a:gd name="connsiteY62" fmla="*/ 47722 h 402661"/>
                <a:gd name="connsiteX63" fmla="*/ 61357 w 414022"/>
                <a:gd name="connsiteY63" fmla="*/ 27270 h 402661"/>
                <a:gd name="connsiteX64" fmla="*/ 43177 w 414022"/>
                <a:gd name="connsiteY64" fmla="*/ 4545 h 40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14022" h="402661">
                  <a:moveTo>
                    <a:pt x="54539" y="0"/>
                  </a:moveTo>
                  <a:lnTo>
                    <a:pt x="97716" y="0"/>
                  </a:lnTo>
                  <a:lnTo>
                    <a:pt x="172707" y="0"/>
                  </a:lnTo>
                  <a:lnTo>
                    <a:pt x="172707" y="4545"/>
                  </a:lnTo>
                  <a:lnTo>
                    <a:pt x="181609" y="9524"/>
                  </a:lnTo>
                  <a:lnTo>
                    <a:pt x="182231" y="9524"/>
                  </a:lnTo>
                  <a:lnTo>
                    <a:pt x="182231" y="9872"/>
                  </a:lnTo>
                  <a:lnTo>
                    <a:pt x="306782" y="79537"/>
                  </a:lnTo>
                  <a:lnTo>
                    <a:pt x="308774" y="84848"/>
                  </a:lnTo>
                  <a:lnTo>
                    <a:pt x="316306" y="89061"/>
                  </a:lnTo>
                  <a:lnTo>
                    <a:pt x="321653" y="103319"/>
                  </a:lnTo>
                  <a:lnTo>
                    <a:pt x="365866" y="134076"/>
                  </a:lnTo>
                  <a:lnTo>
                    <a:pt x="365016" y="136383"/>
                  </a:lnTo>
                  <a:lnTo>
                    <a:pt x="375390" y="143600"/>
                  </a:lnTo>
                  <a:lnTo>
                    <a:pt x="359483" y="186777"/>
                  </a:lnTo>
                  <a:lnTo>
                    <a:pt x="359483" y="205324"/>
                  </a:lnTo>
                  <a:lnTo>
                    <a:pt x="372684" y="215885"/>
                  </a:lnTo>
                  <a:lnTo>
                    <a:pt x="377229" y="220430"/>
                  </a:lnTo>
                  <a:lnTo>
                    <a:pt x="376918" y="221177"/>
                  </a:lnTo>
                  <a:lnTo>
                    <a:pt x="382208" y="225409"/>
                  </a:lnTo>
                  <a:lnTo>
                    <a:pt x="386753" y="229954"/>
                  </a:lnTo>
                  <a:lnTo>
                    <a:pt x="375390" y="257223"/>
                  </a:lnTo>
                  <a:lnTo>
                    <a:pt x="375390" y="268586"/>
                  </a:lnTo>
                  <a:lnTo>
                    <a:pt x="375390" y="284493"/>
                  </a:lnTo>
                  <a:lnTo>
                    <a:pt x="386753" y="304945"/>
                  </a:lnTo>
                  <a:lnTo>
                    <a:pt x="401490" y="340736"/>
                  </a:lnTo>
                  <a:lnTo>
                    <a:pt x="404498" y="343143"/>
                  </a:lnTo>
                  <a:lnTo>
                    <a:pt x="403332" y="344115"/>
                  </a:lnTo>
                  <a:lnTo>
                    <a:pt x="414022" y="352667"/>
                  </a:lnTo>
                  <a:lnTo>
                    <a:pt x="386753" y="375392"/>
                  </a:lnTo>
                  <a:lnTo>
                    <a:pt x="348121" y="386754"/>
                  </a:lnTo>
                  <a:lnTo>
                    <a:pt x="323124" y="386754"/>
                  </a:lnTo>
                  <a:lnTo>
                    <a:pt x="311762" y="395844"/>
                  </a:lnTo>
                  <a:lnTo>
                    <a:pt x="284492" y="395844"/>
                  </a:lnTo>
                  <a:lnTo>
                    <a:pt x="273130" y="402661"/>
                  </a:lnTo>
                  <a:lnTo>
                    <a:pt x="229953" y="395844"/>
                  </a:lnTo>
                  <a:lnTo>
                    <a:pt x="204956" y="395844"/>
                  </a:lnTo>
                  <a:lnTo>
                    <a:pt x="202688" y="386320"/>
                  </a:lnTo>
                  <a:lnTo>
                    <a:pt x="195432" y="386320"/>
                  </a:lnTo>
                  <a:lnTo>
                    <a:pt x="184070" y="338598"/>
                  </a:lnTo>
                  <a:lnTo>
                    <a:pt x="173532" y="319630"/>
                  </a:lnTo>
                  <a:lnTo>
                    <a:pt x="139055" y="309490"/>
                  </a:lnTo>
                  <a:lnTo>
                    <a:pt x="118602" y="300400"/>
                  </a:lnTo>
                  <a:lnTo>
                    <a:pt x="91333" y="293583"/>
                  </a:lnTo>
                  <a:lnTo>
                    <a:pt x="79971" y="289038"/>
                  </a:lnTo>
                  <a:lnTo>
                    <a:pt x="64063" y="277675"/>
                  </a:lnTo>
                  <a:lnTo>
                    <a:pt x="62383" y="273754"/>
                  </a:lnTo>
                  <a:lnTo>
                    <a:pt x="54539" y="268151"/>
                  </a:lnTo>
                  <a:lnTo>
                    <a:pt x="35836" y="224511"/>
                  </a:lnTo>
                  <a:lnTo>
                    <a:pt x="20887" y="214046"/>
                  </a:lnTo>
                  <a:lnTo>
                    <a:pt x="20348" y="210812"/>
                  </a:lnTo>
                  <a:lnTo>
                    <a:pt x="11363" y="204522"/>
                  </a:lnTo>
                  <a:lnTo>
                    <a:pt x="6817" y="177253"/>
                  </a:lnTo>
                  <a:lnTo>
                    <a:pt x="11363" y="161345"/>
                  </a:lnTo>
                  <a:lnTo>
                    <a:pt x="0" y="129531"/>
                  </a:lnTo>
                  <a:lnTo>
                    <a:pt x="18180" y="129531"/>
                  </a:lnTo>
                  <a:lnTo>
                    <a:pt x="34087" y="113624"/>
                  </a:lnTo>
                  <a:lnTo>
                    <a:pt x="43177" y="90899"/>
                  </a:lnTo>
                  <a:lnTo>
                    <a:pt x="54539" y="86354"/>
                  </a:lnTo>
                  <a:lnTo>
                    <a:pt x="54539" y="74992"/>
                  </a:lnTo>
                  <a:lnTo>
                    <a:pt x="49994" y="63629"/>
                  </a:lnTo>
                  <a:lnTo>
                    <a:pt x="43177" y="54539"/>
                  </a:lnTo>
                  <a:lnTo>
                    <a:pt x="54539" y="47722"/>
                  </a:lnTo>
                  <a:lnTo>
                    <a:pt x="61357" y="27270"/>
                  </a:lnTo>
                  <a:lnTo>
                    <a:pt x="43177" y="454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65" name="Freeform 41"/>
            <p:cNvSpPr>
              <a:spLocks/>
            </p:cNvSpPr>
            <p:nvPr/>
          </p:nvSpPr>
          <p:spPr bwMode="auto">
            <a:xfrm>
              <a:off x="5297976" y="4166228"/>
              <a:ext cx="88789" cy="220105"/>
            </a:xfrm>
            <a:custGeom>
              <a:avLst/>
              <a:gdLst>
                <a:gd name="connsiteX0" fmla="*/ 9307 w 118385"/>
                <a:gd name="connsiteY0" fmla="*/ 0 h 293473"/>
                <a:gd name="connsiteX1" fmla="*/ 47939 w 118385"/>
                <a:gd name="connsiteY1" fmla="*/ 11363 h 293473"/>
                <a:gd name="connsiteX2" fmla="*/ 52484 w 118385"/>
                <a:gd name="connsiteY2" fmla="*/ 22725 h 293473"/>
                <a:gd name="connsiteX3" fmla="*/ 63846 w 118385"/>
                <a:gd name="connsiteY3" fmla="*/ 38632 h 293473"/>
                <a:gd name="connsiteX4" fmla="*/ 75209 w 118385"/>
                <a:gd name="connsiteY4" fmla="*/ 86354 h 293473"/>
                <a:gd name="connsiteX5" fmla="*/ 63846 w 118385"/>
                <a:gd name="connsiteY5" fmla="*/ 120441 h 293473"/>
                <a:gd name="connsiteX6" fmla="*/ 75209 w 118385"/>
                <a:gd name="connsiteY6" fmla="*/ 161345 h 293473"/>
                <a:gd name="connsiteX7" fmla="*/ 91116 w 118385"/>
                <a:gd name="connsiteY7" fmla="*/ 161345 h 293473"/>
                <a:gd name="connsiteX8" fmla="*/ 100206 w 118385"/>
                <a:gd name="connsiteY8" fmla="*/ 179525 h 293473"/>
                <a:gd name="connsiteX9" fmla="*/ 118385 w 118385"/>
                <a:gd name="connsiteY9" fmla="*/ 204522 h 293473"/>
                <a:gd name="connsiteX10" fmla="*/ 118385 w 118385"/>
                <a:gd name="connsiteY10" fmla="*/ 254516 h 293473"/>
                <a:gd name="connsiteX11" fmla="*/ 113623 w 118385"/>
                <a:gd name="connsiteY11" fmla="*/ 255706 h 293473"/>
                <a:gd name="connsiteX12" fmla="*/ 113623 w 118385"/>
                <a:gd name="connsiteY12" fmla="*/ 261659 h 293473"/>
                <a:gd name="connsiteX13" fmla="*/ 98041 w 118385"/>
                <a:gd name="connsiteY13" fmla="*/ 265554 h 293473"/>
                <a:gd name="connsiteX14" fmla="*/ 91116 w 118385"/>
                <a:gd name="connsiteY14" fmla="*/ 286330 h 293473"/>
                <a:gd name="connsiteX15" fmla="*/ 89330 w 118385"/>
                <a:gd name="connsiteY15" fmla="*/ 284545 h 293473"/>
                <a:gd name="connsiteX16" fmla="*/ 86354 w 118385"/>
                <a:gd name="connsiteY16" fmla="*/ 293473 h 293473"/>
                <a:gd name="connsiteX17" fmla="*/ 63629 w 118385"/>
                <a:gd name="connsiteY17" fmla="*/ 270749 h 293473"/>
                <a:gd name="connsiteX18" fmla="*/ 59084 w 118385"/>
                <a:gd name="connsiteY18" fmla="*/ 245752 h 293473"/>
                <a:gd name="connsiteX19" fmla="*/ 70447 w 118385"/>
                <a:gd name="connsiteY19" fmla="*/ 227572 h 293473"/>
                <a:gd name="connsiteX20" fmla="*/ 63629 w 118385"/>
                <a:gd name="connsiteY20" fmla="*/ 211665 h 293473"/>
                <a:gd name="connsiteX21" fmla="*/ 54539 w 118385"/>
                <a:gd name="connsiteY21" fmla="*/ 202575 h 293473"/>
                <a:gd name="connsiteX22" fmla="*/ 43177 w 118385"/>
                <a:gd name="connsiteY22" fmla="*/ 202575 h 293473"/>
                <a:gd name="connsiteX23" fmla="*/ 20452 w 118385"/>
                <a:gd name="connsiteY23" fmla="*/ 186668 h 293473"/>
                <a:gd name="connsiteX24" fmla="*/ 0 w 118385"/>
                <a:gd name="connsiteY24" fmla="*/ 175305 h 293473"/>
                <a:gd name="connsiteX25" fmla="*/ 15907 w 118385"/>
                <a:gd name="connsiteY25" fmla="*/ 143491 h 293473"/>
                <a:gd name="connsiteX26" fmla="*/ 20452 w 118385"/>
                <a:gd name="connsiteY26" fmla="*/ 132129 h 293473"/>
                <a:gd name="connsiteX27" fmla="*/ 15907 w 118385"/>
                <a:gd name="connsiteY27" fmla="*/ 100314 h 293473"/>
                <a:gd name="connsiteX28" fmla="*/ 20452 w 118385"/>
                <a:gd name="connsiteY28" fmla="*/ 66227 h 293473"/>
                <a:gd name="connsiteX29" fmla="*/ 24717 w 118385"/>
                <a:gd name="connsiteY29" fmla="*/ 62816 h 293473"/>
                <a:gd name="connsiteX30" fmla="*/ 25214 w 118385"/>
                <a:gd name="connsiteY30" fmla="*/ 59084 h 293473"/>
                <a:gd name="connsiteX31" fmla="*/ 30773 w 118385"/>
                <a:gd name="connsiteY31" fmla="*/ 54637 h 293473"/>
                <a:gd name="connsiteX32" fmla="*/ 20452 w 118385"/>
                <a:gd name="connsiteY32" fmla="*/ 29868 h 293473"/>
                <a:gd name="connsiteX33" fmla="*/ 4545 w 118385"/>
                <a:gd name="connsiteY33" fmla="*/ 7143 h 293473"/>
                <a:gd name="connsiteX34" fmla="*/ 16838 w 118385"/>
                <a:gd name="connsiteY34" fmla="*/ 10759 h 29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8385" h="293473">
                  <a:moveTo>
                    <a:pt x="9307" y="0"/>
                  </a:moveTo>
                  <a:lnTo>
                    <a:pt x="47939" y="11363"/>
                  </a:lnTo>
                  <a:lnTo>
                    <a:pt x="52484" y="22725"/>
                  </a:lnTo>
                  <a:lnTo>
                    <a:pt x="63846" y="38632"/>
                  </a:lnTo>
                  <a:lnTo>
                    <a:pt x="75209" y="86354"/>
                  </a:lnTo>
                  <a:lnTo>
                    <a:pt x="63846" y="120441"/>
                  </a:lnTo>
                  <a:lnTo>
                    <a:pt x="75209" y="161345"/>
                  </a:lnTo>
                  <a:lnTo>
                    <a:pt x="91116" y="161345"/>
                  </a:lnTo>
                  <a:lnTo>
                    <a:pt x="100206" y="179525"/>
                  </a:lnTo>
                  <a:lnTo>
                    <a:pt x="118385" y="204522"/>
                  </a:lnTo>
                  <a:lnTo>
                    <a:pt x="118385" y="254516"/>
                  </a:lnTo>
                  <a:lnTo>
                    <a:pt x="113623" y="255706"/>
                  </a:lnTo>
                  <a:lnTo>
                    <a:pt x="113623" y="261659"/>
                  </a:lnTo>
                  <a:lnTo>
                    <a:pt x="98041" y="265554"/>
                  </a:lnTo>
                  <a:lnTo>
                    <a:pt x="91116" y="286330"/>
                  </a:lnTo>
                  <a:lnTo>
                    <a:pt x="89330" y="284545"/>
                  </a:lnTo>
                  <a:lnTo>
                    <a:pt x="86354" y="293473"/>
                  </a:lnTo>
                  <a:lnTo>
                    <a:pt x="63629" y="270749"/>
                  </a:lnTo>
                  <a:lnTo>
                    <a:pt x="59084" y="245752"/>
                  </a:lnTo>
                  <a:lnTo>
                    <a:pt x="70447" y="227572"/>
                  </a:lnTo>
                  <a:lnTo>
                    <a:pt x="63629" y="211665"/>
                  </a:lnTo>
                  <a:lnTo>
                    <a:pt x="54539" y="202575"/>
                  </a:lnTo>
                  <a:lnTo>
                    <a:pt x="43177" y="202575"/>
                  </a:lnTo>
                  <a:lnTo>
                    <a:pt x="20452" y="186668"/>
                  </a:lnTo>
                  <a:lnTo>
                    <a:pt x="0" y="175305"/>
                  </a:lnTo>
                  <a:lnTo>
                    <a:pt x="15907" y="143491"/>
                  </a:lnTo>
                  <a:lnTo>
                    <a:pt x="20452" y="132129"/>
                  </a:lnTo>
                  <a:lnTo>
                    <a:pt x="15907" y="100314"/>
                  </a:lnTo>
                  <a:lnTo>
                    <a:pt x="20452" y="66227"/>
                  </a:lnTo>
                  <a:lnTo>
                    <a:pt x="24717" y="62816"/>
                  </a:lnTo>
                  <a:lnTo>
                    <a:pt x="25214" y="59084"/>
                  </a:lnTo>
                  <a:lnTo>
                    <a:pt x="30773" y="54637"/>
                  </a:lnTo>
                  <a:lnTo>
                    <a:pt x="20452" y="29868"/>
                  </a:lnTo>
                  <a:lnTo>
                    <a:pt x="4545" y="7143"/>
                  </a:lnTo>
                  <a:lnTo>
                    <a:pt x="16838" y="10759"/>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66" name="Freeform 42"/>
            <p:cNvSpPr>
              <a:spLocks/>
            </p:cNvSpPr>
            <p:nvPr/>
          </p:nvSpPr>
          <p:spPr bwMode="auto">
            <a:xfrm>
              <a:off x="5224446" y="4202181"/>
              <a:ext cx="300291" cy="484361"/>
            </a:xfrm>
            <a:custGeom>
              <a:avLst/>
              <a:gdLst>
                <a:gd name="connsiteX0" fmla="*/ 379936 w 400388"/>
                <a:gd name="connsiteY0" fmla="*/ 0 h 645815"/>
                <a:gd name="connsiteX1" fmla="*/ 391298 w 400388"/>
                <a:gd name="connsiteY1" fmla="*/ 15907 h 645815"/>
                <a:gd name="connsiteX2" fmla="*/ 384481 w 400388"/>
                <a:gd name="connsiteY2" fmla="*/ 54539 h 645815"/>
                <a:gd name="connsiteX3" fmla="*/ 391298 w 400388"/>
                <a:gd name="connsiteY3" fmla="*/ 86354 h 645815"/>
                <a:gd name="connsiteX4" fmla="*/ 395843 w 400388"/>
                <a:gd name="connsiteY4" fmla="*/ 145438 h 645815"/>
                <a:gd name="connsiteX5" fmla="*/ 400388 w 400388"/>
                <a:gd name="connsiteY5" fmla="*/ 161345 h 645815"/>
                <a:gd name="connsiteX6" fmla="*/ 391298 w 400388"/>
                <a:gd name="connsiteY6" fmla="*/ 188615 h 645815"/>
                <a:gd name="connsiteX7" fmla="*/ 375391 w 400388"/>
                <a:gd name="connsiteY7" fmla="*/ 215884 h 645815"/>
                <a:gd name="connsiteX8" fmla="*/ 352666 w 400388"/>
                <a:gd name="connsiteY8" fmla="*/ 243154 h 645815"/>
                <a:gd name="connsiteX9" fmla="*/ 351616 w 400388"/>
                <a:gd name="connsiteY9" fmla="*/ 243463 h 645815"/>
                <a:gd name="connsiteX10" fmla="*/ 347904 w 400388"/>
                <a:gd name="connsiteY10" fmla="*/ 247917 h 645815"/>
                <a:gd name="connsiteX11" fmla="*/ 346853 w 400388"/>
                <a:gd name="connsiteY11" fmla="*/ 248226 h 645815"/>
                <a:gd name="connsiteX12" fmla="*/ 343142 w 400388"/>
                <a:gd name="connsiteY12" fmla="*/ 252679 h 645815"/>
                <a:gd name="connsiteX13" fmla="*/ 304511 w 400388"/>
                <a:gd name="connsiteY13" fmla="*/ 264041 h 645815"/>
                <a:gd name="connsiteX14" fmla="*/ 268151 w 400388"/>
                <a:gd name="connsiteY14" fmla="*/ 284493 h 645815"/>
                <a:gd name="connsiteX15" fmla="*/ 224974 w 400388"/>
                <a:gd name="connsiteY15" fmla="*/ 323125 h 645815"/>
                <a:gd name="connsiteX16" fmla="*/ 210868 w 400388"/>
                <a:gd name="connsiteY16" fmla="*/ 327156 h 645815"/>
                <a:gd name="connsiteX17" fmla="*/ 191321 w 400388"/>
                <a:gd name="connsiteY17" fmla="*/ 349960 h 645815"/>
                <a:gd name="connsiteX18" fmla="*/ 189923 w 400388"/>
                <a:gd name="connsiteY18" fmla="*/ 350799 h 645815"/>
                <a:gd name="connsiteX19" fmla="*/ 186559 w 400388"/>
                <a:gd name="connsiteY19" fmla="*/ 354723 h 645815"/>
                <a:gd name="connsiteX20" fmla="*/ 185159 w 400388"/>
                <a:gd name="connsiteY20" fmla="*/ 355563 h 645815"/>
                <a:gd name="connsiteX21" fmla="*/ 181797 w 400388"/>
                <a:gd name="connsiteY21" fmla="*/ 359485 h 645815"/>
                <a:gd name="connsiteX22" fmla="*/ 179182 w 400388"/>
                <a:gd name="connsiteY22" fmla="*/ 361054 h 645815"/>
                <a:gd name="connsiteX23" fmla="*/ 175414 w 400388"/>
                <a:gd name="connsiteY23" fmla="*/ 381774 h 645815"/>
                <a:gd name="connsiteX24" fmla="*/ 191321 w 400388"/>
                <a:gd name="connsiteY24" fmla="*/ 415861 h 645815"/>
                <a:gd name="connsiteX25" fmla="*/ 202684 w 400388"/>
                <a:gd name="connsiteY25" fmla="*/ 436313 h 645815"/>
                <a:gd name="connsiteX26" fmla="*/ 202684 w 400388"/>
                <a:gd name="connsiteY26" fmla="*/ 447676 h 645815"/>
                <a:gd name="connsiteX27" fmla="*/ 207229 w 400388"/>
                <a:gd name="connsiteY27" fmla="*/ 447676 h 645815"/>
                <a:gd name="connsiteX28" fmla="*/ 207229 w 400388"/>
                <a:gd name="connsiteY28" fmla="*/ 484035 h 645815"/>
                <a:gd name="connsiteX29" fmla="*/ 202684 w 400388"/>
                <a:gd name="connsiteY29" fmla="*/ 506760 h 645815"/>
                <a:gd name="connsiteX30" fmla="*/ 207229 w 400388"/>
                <a:gd name="connsiteY30" fmla="*/ 511305 h 645815"/>
                <a:gd name="connsiteX31" fmla="*/ 202684 w 400388"/>
                <a:gd name="connsiteY31" fmla="*/ 527212 h 645815"/>
                <a:gd name="connsiteX32" fmla="*/ 197923 w 400388"/>
                <a:gd name="connsiteY32" fmla="*/ 531974 h 645815"/>
                <a:gd name="connsiteX33" fmla="*/ 197922 w 400388"/>
                <a:gd name="connsiteY33" fmla="*/ 531975 h 645815"/>
                <a:gd name="connsiteX34" fmla="*/ 182015 w 400388"/>
                <a:gd name="connsiteY34" fmla="*/ 547882 h 645815"/>
                <a:gd name="connsiteX35" fmla="*/ 182014 w 400388"/>
                <a:gd name="connsiteY35" fmla="*/ 547882 h 645815"/>
                <a:gd name="connsiteX36" fmla="*/ 177253 w 400388"/>
                <a:gd name="connsiteY36" fmla="*/ 552644 h 645815"/>
                <a:gd name="connsiteX37" fmla="*/ 149983 w 400388"/>
                <a:gd name="connsiteY37" fmla="*/ 564007 h 645815"/>
                <a:gd name="connsiteX38" fmla="*/ 106806 w 400388"/>
                <a:gd name="connsiteY38" fmla="*/ 586731 h 645815"/>
                <a:gd name="connsiteX39" fmla="*/ 100423 w 400388"/>
                <a:gd name="connsiteY39" fmla="*/ 593114 h 645815"/>
                <a:gd name="connsiteX40" fmla="*/ 100423 w 400388"/>
                <a:gd name="connsiteY40" fmla="*/ 609021 h 645815"/>
                <a:gd name="connsiteX41" fmla="*/ 111785 w 400388"/>
                <a:gd name="connsiteY41" fmla="*/ 613566 h 645815"/>
                <a:gd name="connsiteX42" fmla="*/ 104968 w 400388"/>
                <a:gd name="connsiteY42" fmla="*/ 636290 h 645815"/>
                <a:gd name="connsiteX43" fmla="*/ 101868 w 400388"/>
                <a:gd name="connsiteY43" fmla="*/ 635515 h 645815"/>
                <a:gd name="connsiteX44" fmla="*/ 100206 w 400388"/>
                <a:gd name="connsiteY44" fmla="*/ 641053 h 645815"/>
                <a:gd name="connsiteX45" fmla="*/ 97105 w 400388"/>
                <a:gd name="connsiteY45" fmla="*/ 640278 h 645815"/>
                <a:gd name="connsiteX46" fmla="*/ 95444 w 400388"/>
                <a:gd name="connsiteY46" fmla="*/ 645815 h 645815"/>
                <a:gd name="connsiteX47" fmla="*/ 68174 w 400388"/>
                <a:gd name="connsiteY47" fmla="*/ 638998 h 645815"/>
                <a:gd name="connsiteX48" fmla="*/ 68174 w 400388"/>
                <a:gd name="connsiteY48" fmla="*/ 623091 h 645815"/>
                <a:gd name="connsiteX49" fmla="*/ 63629 w 400388"/>
                <a:gd name="connsiteY49" fmla="*/ 607183 h 645815"/>
                <a:gd name="connsiteX50" fmla="*/ 59084 w 400388"/>
                <a:gd name="connsiteY50" fmla="*/ 591276 h 645815"/>
                <a:gd name="connsiteX51" fmla="*/ 63629 w 400388"/>
                <a:gd name="connsiteY51" fmla="*/ 548099 h 645815"/>
                <a:gd name="connsiteX52" fmla="*/ 52267 w 400388"/>
                <a:gd name="connsiteY52" fmla="*/ 520830 h 645815"/>
                <a:gd name="connsiteX53" fmla="*/ 36360 w 400388"/>
                <a:gd name="connsiteY53" fmla="*/ 461746 h 645815"/>
                <a:gd name="connsiteX54" fmla="*/ 74992 w 400388"/>
                <a:gd name="connsiteY54" fmla="*/ 418569 h 645815"/>
                <a:gd name="connsiteX55" fmla="*/ 86354 w 400388"/>
                <a:gd name="connsiteY55" fmla="*/ 391299 h 645815"/>
                <a:gd name="connsiteX56" fmla="*/ 90899 w 400388"/>
                <a:gd name="connsiteY56" fmla="*/ 386754 h 645815"/>
                <a:gd name="connsiteX57" fmla="*/ 95444 w 400388"/>
                <a:gd name="connsiteY57" fmla="*/ 366302 h 645815"/>
                <a:gd name="connsiteX58" fmla="*/ 90899 w 400388"/>
                <a:gd name="connsiteY58" fmla="*/ 354940 h 645815"/>
                <a:gd name="connsiteX59" fmla="*/ 90899 w 400388"/>
                <a:gd name="connsiteY59" fmla="*/ 323125 h 645815"/>
                <a:gd name="connsiteX60" fmla="*/ 102261 w 400388"/>
                <a:gd name="connsiteY60" fmla="*/ 300401 h 645815"/>
                <a:gd name="connsiteX61" fmla="*/ 102261 w 400388"/>
                <a:gd name="connsiteY61" fmla="*/ 248134 h 645815"/>
                <a:gd name="connsiteX62" fmla="*/ 79537 w 400388"/>
                <a:gd name="connsiteY62" fmla="*/ 236772 h 645815"/>
                <a:gd name="connsiteX63" fmla="*/ 63629 w 400388"/>
                <a:gd name="connsiteY63" fmla="*/ 229954 h 645815"/>
                <a:gd name="connsiteX64" fmla="*/ 52267 w 400388"/>
                <a:gd name="connsiteY64" fmla="*/ 225409 h 645815"/>
                <a:gd name="connsiteX65" fmla="*/ 36360 w 400388"/>
                <a:gd name="connsiteY65" fmla="*/ 214047 h 645815"/>
                <a:gd name="connsiteX66" fmla="*/ 4545 w 400388"/>
                <a:gd name="connsiteY66" fmla="*/ 214047 h 645815"/>
                <a:gd name="connsiteX67" fmla="*/ 4545 w 400388"/>
                <a:gd name="connsiteY67" fmla="*/ 204957 h 645815"/>
                <a:gd name="connsiteX68" fmla="*/ 0 w 400388"/>
                <a:gd name="connsiteY68" fmla="*/ 177688 h 645815"/>
                <a:gd name="connsiteX69" fmla="*/ 5303 w 400388"/>
                <a:gd name="connsiteY69" fmla="*/ 176173 h 645815"/>
                <a:gd name="connsiteX70" fmla="*/ 4762 w 400388"/>
                <a:gd name="connsiteY70" fmla="*/ 172926 h 645815"/>
                <a:gd name="connsiteX71" fmla="*/ 4762 w 400388"/>
                <a:gd name="connsiteY71" fmla="*/ 172926 h 645815"/>
                <a:gd name="connsiteX72" fmla="*/ 4762 w 400388"/>
                <a:gd name="connsiteY72" fmla="*/ 172925 h 645815"/>
                <a:gd name="connsiteX73" fmla="*/ 10065 w 400388"/>
                <a:gd name="connsiteY73" fmla="*/ 171410 h 645815"/>
                <a:gd name="connsiteX74" fmla="*/ 9524 w 400388"/>
                <a:gd name="connsiteY74" fmla="*/ 168163 h 645815"/>
                <a:gd name="connsiteX75" fmla="*/ 120875 w 400388"/>
                <a:gd name="connsiteY75" fmla="*/ 136348 h 645815"/>
                <a:gd name="connsiteX76" fmla="*/ 143600 w 400388"/>
                <a:gd name="connsiteY76" fmla="*/ 152255 h 645815"/>
                <a:gd name="connsiteX77" fmla="*/ 154962 w 400388"/>
                <a:gd name="connsiteY77" fmla="*/ 152255 h 645815"/>
                <a:gd name="connsiteX78" fmla="*/ 170869 w 400388"/>
                <a:gd name="connsiteY78" fmla="*/ 156800 h 645815"/>
                <a:gd name="connsiteX79" fmla="*/ 170869 w 400388"/>
                <a:gd name="connsiteY79" fmla="*/ 172708 h 645815"/>
                <a:gd name="connsiteX80" fmla="*/ 159507 w 400388"/>
                <a:gd name="connsiteY80" fmla="*/ 195432 h 645815"/>
                <a:gd name="connsiteX81" fmla="*/ 164052 w 400388"/>
                <a:gd name="connsiteY81" fmla="*/ 215884 h 645815"/>
                <a:gd name="connsiteX82" fmla="*/ 182242 w 400388"/>
                <a:gd name="connsiteY82" fmla="*/ 237712 h 645815"/>
                <a:gd name="connsiteX83" fmla="*/ 186342 w 400388"/>
                <a:gd name="connsiteY83" fmla="*/ 225409 h 645815"/>
                <a:gd name="connsiteX84" fmla="*/ 189743 w 400388"/>
                <a:gd name="connsiteY84" fmla="*/ 224729 h 645815"/>
                <a:gd name="connsiteX85" fmla="*/ 191104 w 400388"/>
                <a:gd name="connsiteY85" fmla="*/ 220646 h 645815"/>
                <a:gd name="connsiteX86" fmla="*/ 194506 w 400388"/>
                <a:gd name="connsiteY86" fmla="*/ 219966 h 645815"/>
                <a:gd name="connsiteX87" fmla="*/ 195866 w 400388"/>
                <a:gd name="connsiteY87" fmla="*/ 215884 h 645815"/>
                <a:gd name="connsiteX88" fmla="*/ 208443 w 400388"/>
                <a:gd name="connsiteY88" fmla="*/ 213369 h 645815"/>
                <a:gd name="connsiteX89" fmla="*/ 204522 w 400388"/>
                <a:gd name="connsiteY89" fmla="*/ 166325 h 645815"/>
                <a:gd name="connsiteX90" fmla="*/ 186342 w 400388"/>
                <a:gd name="connsiteY90" fmla="*/ 139056 h 645815"/>
                <a:gd name="connsiteX91" fmla="*/ 177253 w 400388"/>
                <a:gd name="connsiteY91" fmla="*/ 127693 h 645815"/>
                <a:gd name="connsiteX92" fmla="*/ 161345 w 400388"/>
                <a:gd name="connsiteY92" fmla="*/ 127693 h 645815"/>
                <a:gd name="connsiteX93" fmla="*/ 149983 w 400388"/>
                <a:gd name="connsiteY93" fmla="*/ 79972 h 645815"/>
                <a:gd name="connsiteX94" fmla="*/ 161345 w 400388"/>
                <a:gd name="connsiteY94" fmla="*/ 52702 h 645815"/>
                <a:gd name="connsiteX95" fmla="*/ 164123 w 400388"/>
                <a:gd name="connsiteY95" fmla="*/ 52702 h 645815"/>
                <a:gd name="connsiteX96" fmla="*/ 166107 w 400388"/>
                <a:gd name="connsiteY96" fmla="*/ 47939 h 645815"/>
                <a:gd name="connsiteX97" fmla="*/ 168885 w 400388"/>
                <a:gd name="connsiteY97" fmla="*/ 47939 h 645815"/>
                <a:gd name="connsiteX98" fmla="*/ 170869 w 400388"/>
                <a:gd name="connsiteY98" fmla="*/ 43177 h 645815"/>
                <a:gd name="connsiteX99" fmla="*/ 195866 w 400388"/>
                <a:gd name="connsiteY99" fmla="*/ 43177 h 645815"/>
                <a:gd name="connsiteX100" fmla="*/ 239043 w 400388"/>
                <a:gd name="connsiteY100" fmla="*/ 49994 h 645815"/>
                <a:gd name="connsiteX101" fmla="*/ 250406 w 400388"/>
                <a:gd name="connsiteY101" fmla="*/ 43177 h 645815"/>
                <a:gd name="connsiteX102" fmla="*/ 277675 w 400388"/>
                <a:gd name="connsiteY102" fmla="*/ 43177 h 645815"/>
                <a:gd name="connsiteX103" fmla="*/ 293582 w 400388"/>
                <a:gd name="connsiteY103" fmla="*/ 34087 h 645815"/>
                <a:gd name="connsiteX104" fmla="*/ 314035 w 400388"/>
                <a:gd name="connsiteY104" fmla="*/ 34087 h 645815"/>
                <a:gd name="connsiteX105" fmla="*/ 352666 w 400388"/>
                <a:gd name="connsiteY105" fmla="*/ 22725 h 64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00388" h="645815">
                  <a:moveTo>
                    <a:pt x="379936" y="0"/>
                  </a:moveTo>
                  <a:lnTo>
                    <a:pt x="391298" y="15907"/>
                  </a:lnTo>
                  <a:lnTo>
                    <a:pt x="384481" y="54539"/>
                  </a:lnTo>
                  <a:lnTo>
                    <a:pt x="391298" y="86354"/>
                  </a:lnTo>
                  <a:lnTo>
                    <a:pt x="395843" y="145438"/>
                  </a:lnTo>
                  <a:lnTo>
                    <a:pt x="400388" y="161345"/>
                  </a:lnTo>
                  <a:lnTo>
                    <a:pt x="391298" y="188615"/>
                  </a:lnTo>
                  <a:lnTo>
                    <a:pt x="375391" y="215884"/>
                  </a:lnTo>
                  <a:lnTo>
                    <a:pt x="352666" y="243154"/>
                  </a:lnTo>
                  <a:lnTo>
                    <a:pt x="351616" y="243463"/>
                  </a:lnTo>
                  <a:lnTo>
                    <a:pt x="347904" y="247917"/>
                  </a:lnTo>
                  <a:lnTo>
                    <a:pt x="346853" y="248226"/>
                  </a:lnTo>
                  <a:lnTo>
                    <a:pt x="343142" y="252679"/>
                  </a:lnTo>
                  <a:lnTo>
                    <a:pt x="304511" y="264041"/>
                  </a:lnTo>
                  <a:lnTo>
                    <a:pt x="268151" y="284493"/>
                  </a:lnTo>
                  <a:lnTo>
                    <a:pt x="224974" y="323125"/>
                  </a:lnTo>
                  <a:lnTo>
                    <a:pt x="210868" y="327156"/>
                  </a:lnTo>
                  <a:lnTo>
                    <a:pt x="191321" y="349960"/>
                  </a:lnTo>
                  <a:lnTo>
                    <a:pt x="189923" y="350799"/>
                  </a:lnTo>
                  <a:lnTo>
                    <a:pt x="186559" y="354723"/>
                  </a:lnTo>
                  <a:lnTo>
                    <a:pt x="185159" y="355563"/>
                  </a:lnTo>
                  <a:lnTo>
                    <a:pt x="181797" y="359485"/>
                  </a:lnTo>
                  <a:lnTo>
                    <a:pt x="179182" y="361054"/>
                  </a:lnTo>
                  <a:lnTo>
                    <a:pt x="175414" y="381774"/>
                  </a:lnTo>
                  <a:lnTo>
                    <a:pt x="191321" y="415861"/>
                  </a:lnTo>
                  <a:lnTo>
                    <a:pt x="202684" y="436313"/>
                  </a:lnTo>
                  <a:lnTo>
                    <a:pt x="202684" y="447676"/>
                  </a:lnTo>
                  <a:lnTo>
                    <a:pt x="207229" y="447676"/>
                  </a:lnTo>
                  <a:lnTo>
                    <a:pt x="207229" y="484035"/>
                  </a:lnTo>
                  <a:lnTo>
                    <a:pt x="202684" y="506760"/>
                  </a:lnTo>
                  <a:lnTo>
                    <a:pt x="207229" y="511305"/>
                  </a:lnTo>
                  <a:lnTo>
                    <a:pt x="202684" y="527212"/>
                  </a:lnTo>
                  <a:lnTo>
                    <a:pt x="197923" y="531974"/>
                  </a:lnTo>
                  <a:lnTo>
                    <a:pt x="197922" y="531975"/>
                  </a:lnTo>
                  <a:lnTo>
                    <a:pt x="182015" y="547882"/>
                  </a:lnTo>
                  <a:lnTo>
                    <a:pt x="182014" y="547882"/>
                  </a:lnTo>
                  <a:lnTo>
                    <a:pt x="177253" y="552644"/>
                  </a:lnTo>
                  <a:lnTo>
                    <a:pt x="149983" y="564007"/>
                  </a:lnTo>
                  <a:lnTo>
                    <a:pt x="106806" y="586731"/>
                  </a:lnTo>
                  <a:lnTo>
                    <a:pt x="100423" y="593114"/>
                  </a:lnTo>
                  <a:lnTo>
                    <a:pt x="100423" y="609021"/>
                  </a:lnTo>
                  <a:lnTo>
                    <a:pt x="111785" y="613566"/>
                  </a:lnTo>
                  <a:lnTo>
                    <a:pt x="104968" y="636290"/>
                  </a:lnTo>
                  <a:lnTo>
                    <a:pt x="101868" y="635515"/>
                  </a:lnTo>
                  <a:lnTo>
                    <a:pt x="100206" y="641053"/>
                  </a:lnTo>
                  <a:lnTo>
                    <a:pt x="97105" y="640278"/>
                  </a:lnTo>
                  <a:lnTo>
                    <a:pt x="95444" y="645815"/>
                  </a:lnTo>
                  <a:lnTo>
                    <a:pt x="68174" y="638998"/>
                  </a:lnTo>
                  <a:lnTo>
                    <a:pt x="68174" y="623091"/>
                  </a:lnTo>
                  <a:lnTo>
                    <a:pt x="63629" y="607183"/>
                  </a:lnTo>
                  <a:lnTo>
                    <a:pt x="59084" y="591276"/>
                  </a:lnTo>
                  <a:lnTo>
                    <a:pt x="63629" y="548099"/>
                  </a:lnTo>
                  <a:lnTo>
                    <a:pt x="52267" y="520830"/>
                  </a:lnTo>
                  <a:lnTo>
                    <a:pt x="36360" y="461746"/>
                  </a:lnTo>
                  <a:lnTo>
                    <a:pt x="74992" y="418569"/>
                  </a:lnTo>
                  <a:lnTo>
                    <a:pt x="86354" y="391299"/>
                  </a:lnTo>
                  <a:lnTo>
                    <a:pt x="90899" y="386754"/>
                  </a:lnTo>
                  <a:lnTo>
                    <a:pt x="95444" y="366302"/>
                  </a:lnTo>
                  <a:lnTo>
                    <a:pt x="90899" y="354940"/>
                  </a:lnTo>
                  <a:lnTo>
                    <a:pt x="90899" y="323125"/>
                  </a:lnTo>
                  <a:lnTo>
                    <a:pt x="102261" y="300401"/>
                  </a:lnTo>
                  <a:lnTo>
                    <a:pt x="102261" y="248134"/>
                  </a:lnTo>
                  <a:lnTo>
                    <a:pt x="79537" y="236772"/>
                  </a:lnTo>
                  <a:lnTo>
                    <a:pt x="63629" y="229954"/>
                  </a:lnTo>
                  <a:lnTo>
                    <a:pt x="52267" y="225409"/>
                  </a:lnTo>
                  <a:lnTo>
                    <a:pt x="36360" y="214047"/>
                  </a:lnTo>
                  <a:lnTo>
                    <a:pt x="4545" y="214047"/>
                  </a:lnTo>
                  <a:lnTo>
                    <a:pt x="4545" y="204957"/>
                  </a:lnTo>
                  <a:lnTo>
                    <a:pt x="0" y="177688"/>
                  </a:lnTo>
                  <a:lnTo>
                    <a:pt x="5303" y="176173"/>
                  </a:lnTo>
                  <a:lnTo>
                    <a:pt x="4762" y="172926"/>
                  </a:lnTo>
                  <a:lnTo>
                    <a:pt x="4762" y="172926"/>
                  </a:lnTo>
                  <a:lnTo>
                    <a:pt x="4762" y="172925"/>
                  </a:lnTo>
                  <a:lnTo>
                    <a:pt x="10065" y="171410"/>
                  </a:lnTo>
                  <a:lnTo>
                    <a:pt x="9524" y="168163"/>
                  </a:lnTo>
                  <a:lnTo>
                    <a:pt x="120875" y="136348"/>
                  </a:lnTo>
                  <a:lnTo>
                    <a:pt x="143600" y="152255"/>
                  </a:lnTo>
                  <a:lnTo>
                    <a:pt x="154962" y="152255"/>
                  </a:lnTo>
                  <a:lnTo>
                    <a:pt x="170869" y="156800"/>
                  </a:lnTo>
                  <a:lnTo>
                    <a:pt x="170869" y="172708"/>
                  </a:lnTo>
                  <a:lnTo>
                    <a:pt x="159507" y="195432"/>
                  </a:lnTo>
                  <a:lnTo>
                    <a:pt x="164052" y="215884"/>
                  </a:lnTo>
                  <a:lnTo>
                    <a:pt x="182242" y="237712"/>
                  </a:lnTo>
                  <a:lnTo>
                    <a:pt x="186342" y="225409"/>
                  </a:lnTo>
                  <a:lnTo>
                    <a:pt x="189743" y="224729"/>
                  </a:lnTo>
                  <a:lnTo>
                    <a:pt x="191104" y="220646"/>
                  </a:lnTo>
                  <a:lnTo>
                    <a:pt x="194506" y="219966"/>
                  </a:lnTo>
                  <a:lnTo>
                    <a:pt x="195866" y="215884"/>
                  </a:lnTo>
                  <a:lnTo>
                    <a:pt x="208443" y="213369"/>
                  </a:lnTo>
                  <a:lnTo>
                    <a:pt x="204522" y="166325"/>
                  </a:lnTo>
                  <a:lnTo>
                    <a:pt x="186342" y="139056"/>
                  </a:lnTo>
                  <a:lnTo>
                    <a:pt x="177253" y="127693"/>
                  </a:lnTo>
                  <a:lnTo>
                    <a:pt x="161345" y="127693"/>
                  </a:lnTo>
                  <a:lnTo>
                    <a:pt x="149983" y="79972"/>
                  </a:lnTo>
                  <a:lnTo>
                    <a:pt x="161345" y="52702"/>
                  </a:lnTo>
                  <a:lnTo>
                    <a:pt x="164123" y="52702"/>
                  </a:lnTo>
                  <a:lnTo>
                    <a:pt x="166107" y="47939"/>
                  </a:lnTo>
                  <a:lnTo>
                    <a:pt x="168885" y="47939"/>
                  </a:lnTo>
                  <a:lnTo>
                    <a:pt x="170869" y="43177"/>
                  </a:lnTo>
                  <a:lnTo>
                    <a:pt x="195866" y="43177"/>
                  </a:lnTo>
                  <a:lnTo>
                    <a:pt x="239043" y="49994"/>
                  </a:lnTo>
                  <a:lnTo>
                    <a:pt x="250406" y="43177"/>
                  </a:lnTo>
                  <a:lnTo>
                    <a:pt x="277675" y="43177"/>
                  </a:lnTo>
                  <a:lnTo>
                    <a:pt x="293582" y="34087"/>
                  </a:lnTo>
                  <a:lnTo>
                    <a:pt x="314035" y="34087"/>
                  </a:lnTo>
                  <a:lnTo>
                    <a:pt x="352666" y="2272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67" name="Freeform 43"/>
            <p:cNvSpPr>
              <a:spLocks/>
            </p:cNvSpPr>
            <p:nvPr/>
          </p:nvSpPr>
          <p:spPr bwMode="auto">
            <a:xfrm>
              <a:off x="5195634" y="3982403"/>
              <a:ext cx="49508" cy="77223"/>
            </a:xfrm>
            <a:custGeom>
              <a:avLst/>
              <a:gdLst>
                <a:gd name="connsiteX0" fmla="*/ 38741 w 66010"/>
                <a:gd name="connsiteY0" fmla="*/ 0 h 102964"/>
                <a:gd name="connsiteX1" fmla="*/ 54648 w 66010"/>
                <a:gd name="connsiteY1" fmla="*/ 6818 h 102964"/>
                <a:gd name="connsiteX2" fmla="*/ 61465 w 66010"/>
                <a:gd name="connsiteY2" fmla="*/ 15908 h 102964"/>
                <a:gd name="connsiteX3" fmla="*/ 66010 w 66010"/>
                <a:gd name="connsiteY3" fmla="*/ 27270 h 102964"/>
                <a:gd name="connsiteX4" fmla="*/ 66010 w 66010"/>
                <a:gd name="connsiteY4" fmla="*/ 38632 h 102964"/>
                <a:gd name="connsiteX5" fmla="*/ 63629 w 66010"/>
                <a:gd name="connsiteY5" fmla="*/ 39585 h 102964"/>
                <a:gd name="connsiteX6" fmla="*/ 63629 w 66010"/>
                <a:gd name="connsiteY6" fmla="*/ 49878 h 102964"/>
                <a:gd name="connsiteX7" fmla="*/ 52267 w 66010"/>
                <a:gd name="connsiteY7" fmla="*/ 55466 h 102964"/>
                <a:gd name="connsiteX8" fmla="*/ 43177 w 66010"/>
                <a:gd name="connsiteY8" fmla="*/ 83406 h 102964"/>
                <a:gd name="connsiteX9" fmla="*/ 27270 w 66010"/>
                <a:gd name="connsiteY9" fmla="*/ 94582 h 102964"/>
                <a:gd name="connsiteX10" fmla="*/ 9090 w 66010"/>
                <a:gd name="connsiteY10" fmla="*/ 102964 h 102964"/>
                <a:gd name="connsiteX11" fmla="*/ 9090 w 66010"/>
                <a:gd name="connsiteY11" fmla="*/ 49878 h 102964"/>
                <a:gd name="connsiteX12" fmla="*/ 0 w 66010"/>
                <a:gd name="connsiteY12" fmla="*/ 30320 h 102964"/>
                <a:gd name="connsiteX13" fmla="*/ 6722 w 66010"/>
                <a:gd name="connsiteY13" fmla="*/ 30320 h 102964"/>
                <a:gd name="connsiteX14" fmla="*/ 2381 w 66010"/>
                <a:gd name="connsiteY14" fmla="*/ 22725 h 102964"/>
                <a:gd name="connsiteX15" fmla="*/ 22833 w 66010"/>
                <a:gd name="connsiteY15" fmla="*/ 22725 h 102964"/>
                <a:gd name="connsiteX16" fmla="*/ 33245 w 66010"/>
                <a:gd name="connsiteY16" fmla="*/ 7852 h 102964"/>
                <a:gd name="connsiteX17" fmla="*/ 36360 w 66010"/>
                <a:gd name="connsiteY17" fmla="*/ 2380 h 102964"/>
                <a:gd name="connsiteX18" fmla="*/ 36882 w 66010"/>
                <a:gd name="connsiteY18" fmla="*/ 2655 h 10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010" h="102964">
                  <a:moveTo>
                    <a:pt x="38741" y="0"/>
                  </a:moveTo>
                  <a:lnTo>
                    <a:pt x="54648" y="6818"/>
                  </a:lnTo>
                  <a:lnTo>
                    <a:pt x="61465" y="15908"/>
                  </a:lnTo>
                  <a:lnTo>
                    <a:pt x="66010" y="27270"/>
                  </a:lnTo>
                  <a:lnTo>
                    <a:pt x="66010" y="38632"/>
                  </a:lnTo>
                  <a:lnTo>
                    <a:pt x="63629" y="39585"/>
                  </a:lnTo>
                  <a:lnTo>
                    <a:pt x="63629" y="49878"/>
                  </a:lnTo>
                  <a:lnTo>
                    <a:pt x="52267" y="55466"/>
                  </a:lnTo>
                  <a:lnTo>
                    <a:pt x="43177" y="83406"/>
                  </a:lnTo>
                  <a:lnTo>
                    <a:pt x="27270" y="94582"/>
                  </a:lnTo>
                  <a:lnTo>
                    <a:pt x="9090" y="102964"/>
                  </a:lnTo>
                  <a:lnTo>
                    <a:pt x="9090" y="49878"/>
                  </a:lnTo>
                  <a:lnTo>
                    <a:pt x="0" y="30320"/>
                  </a:lnTo>
                  <a:lnTo>
                    <a:pt x="6722" y="30320"/>
                  </a:lnTo>
                  <a:lnTo>
                    <a:pt x="2381" y="22725"/>
                  </a:lnTo>
                  <a:lnTo>
                    <a:pt x="22833" y="22725"/>
                  </a:lnTo>
                  <a:lnTo>
                    <a:pt x="33245" y="7852"/>
                  </a:lnTo>
                  <a:lnTo>
                    <a:pt x="36360" y="2380"/>
                  </a:lnTo>
                  <a:lnTo>
                    <a:pt x="36882" y="265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68" name="Freeform 44"/>
            <p:cNvSpPr>
              <a:spLocks/>
            </p:cNvSpPr>
            <p:nvPr/>
          </p:nvSpPr>
          <p:spPr bwMode="auto">
            <a:xfrm>
              <a:off x="4997931" y="4145938"/>
              <a:ext cx="325694" cy="276349"/>
            </a:xfrm>
            <a:custGeom>
              <a:avLst/>
              <a:gdLst>
                <a:gd name="connsiteX0" fmla="*/ 316090 w 434258"/>
                <a:gd name="connsiteY0" fmla="*/ 0 h 368465"/>
                <a:gd name="connsiteX1" fmla="*/ 331997 w 434258"/>
                <a:gd name="connsiteY1" fmla="*/ 0 h 368465"/>
                <a:gd name="connsiteX2" fmla="*/ 347905 w 434258"/>
                <a:gd name="connsiteY2" fmla="*/ 11363 h 368465"/>
                <a:gd name="connsiteX3" fmla="*/ 359267 w 434258"/>
                <a:gd name="connsiteY3" fmla="*/ 15908 h 368465"/>
                <a:gd name="connsiteX4" fmla="*/ 386536 w 434258"/>
                <a:gd name="connsiteY4" fmla="*/ 27270 h 368465"/>
                <a:gd name="connsiteX5" fmla="*/ 406989 w 434258"/>
                <a:gd name="connsiteY5" fmla="*/ 31815 h 368465"/>
                <a:gd name="connsiteX6" fmla="*/ 422896 w 434258"/>
                <a:gd name="connsiteY6" fmla="*/ 54539 h 368465"/>
                <a:gd name="connsiteX7" fmla="*/ 434258 w 434258"/>
                <a:gd name="connsiteY7" fmla="*/ 81809 h 368465"/>
                <a:gd name="connsiteX8" fmla="*/ 428454 w 434258"/>
                <a:gd name="connsiteY8" fmla="*/ 86452 h 368465"/>
                <a:gd name="connsiteX9" fmla="*/ 429496 w 434258"/>
                <a:gd name="connsiteY9" fmla="*/ 88952 h 368465"/>
                <a:gd name="connsiteX10" fmla="*/ 422398 w 434258"/>
                <a:gd name="connsiteY10" fmla="*/ 94630 h 368465"/>
                <a:gd name="connsiteX11" fmla="*/ 418351 w 434258"/>
                <a:gd name="connsiteY11" fmla="*/ 124986 h 368465"/>
                <a:gd name="connsiteX12" fmla="*/ 422896 w 434258"/>
                <a:gd name="connsiteY12" fmla="*/ 156800 h 368465"/>
                <a:gd name="connsiteX13" fmla="*/ 417989 w 434258"/>
                <a:gd name="connsiteY13" fmla="*/ 162933 h 368465"/>
                <a:gd name="connsiteX14" fmla="*/ 418134 w 434258"/>
                <a:gd name="connsiteY14" fmla="*/ 163943 h 368465"/>
                <a:gd name="connsiteX15" fmla="*/ 413038 w 434258"/>
                <a:gd name="connsiteY15" fmla="*/ 170313 h 368465"/>
                <a:gd name="connsiteX16" fmla="*/ 402444 w 434258"/>
                <a:gd name="connsiteY16" fmla="*/ 199977 h 368465"/>
                <a:gd name="connsiteX17" fmla="*/ 422896 w 434258"/>
                <a:gd name="connsiteY17" fmla="*/ 211340 h 368465"/>
                <a:gd name="connsiteX18" fmla="*/ 411260 w 434258"/>
                <a:gd name="connsiteY18" fmla="*/ 214664 h 368465"/>
                <a:gd name="connsiteX19" fmla="*/ 418134 w 434258"/>
                <a:gd name="connsiteY19" fmla="*/ 218483 h 368465"/>
                <a:gd name="connsiteX20" fmla="*/ 312465 w 434258"/>
                <a:gd name="connsiteY20" fmla="*/ 248674 h 368465"/>
                <a:gd name="connsiteX21" fmla="*/ 316090 w 434258"/>
                <a:gd name="connsiteY21" fmla="*/ 270424 h 368465"/>
                <a:gd name="connsiteX22" fmla="*/ 310276 w 434258"/>
                <a:gd name="connsiteY22" fmla="*/ 271254 h 368465"/>
                <a:gd name="connsiteX23" fmla="*/ 311328 w 434258"/>
                <a:gd name="connsiteY23" fmla="*/ 277567 h 368465"/>
                <a:gd name="connsiteX24" fmla="*/ 279514 w 434258"/>
                <a:gd name="connsiteY24" fmla="*/ 282112 h 368465"/>
                <a:gd name="connsiteX25" fmla="*/ 264797 w 434258"/>
                <a:gd name="connsiteY25" fmla="*/ 296828 h 368465"/>
                <a:gd name="connsiteX26" fmla="*/ 261551 w 434258"/>
                <a:gd name="connsiteY26" fmla="*/ 302238 h 368465"/>
                <a:gd name="connsiteX27" fmla="*/ 260976 w 434258"/>
                <a:gd name="connsiteY27" fmla="*/ 302402 h 368465"/>
                <a:gd name="connsiteX28" fmla="*/ 256789 w 434258"/>
                <a:gd name="connsiteY28" fmla="*/ 309381 h 368465"/>
                <a:gd name="connsiteX29" fmla="*/ 240882 w 434258"/>
                <a:gd name="connsiteY29" fmla="*/ 313926 h 368465"/>
                <a:gd name="connsiteX30" fmla="*/ 209067 w 434258"/>
                <a:gd name="connsiteY30" fmla="*/ 345741 h 368465"/>
                <a:gd name="connsiteX31" fmla="*/ 193160 w 434258"/>
                <a:gd name="connsiteY31" fmla="*/ 368465 h 368465"/>
                <a:gd name="connsiteX32" fmla="*/ 177253 w 434258"/>
                <a:gd name="connsiteY32" fmla="*/ 368465 h 368465"/>
                <a:gd name="connsiteX33" fmla="*/ 165890 w 434258"/>
                <a:gd name="connsiteY33" fmla="*/ 368465 h 368465"/>
                <a:gd name="connsiteX34" fmla="*/ 122713 w 434258"/>
                <a:gd name="connsiteY34" fmla="*/ 361648 h 368465"/>
                <a:gd name="connsiteX35" fmla="*/ 118168 w 434258"/>
                <a:gd name="connsiteY35" fmla="*/ 357103 h 368465"/>
                <a:gd name="connsiteX36" fmla="*/ 102261 w 434258"/>
                <a:gd name="connsiteY36" fmla="*/ 345741 h 368465"/>
                <a:gd name="connsiteX37" fmla="*/ 79537 w 434258"/>
                <a:gd name="connsiteY37" fmla="*/ 345741 h 368465"/>
                <a:gd name="connsiteX38" fmla="*/ 47722 w 434258"/>
                <a:gd name="connsiteY38" fmla="*/ 352558 h 368465"/>
                <a:gd name="connsiteX39" fmla="*/ 27270 w 434258"/>
                <a:gd name="connsiteY39" fmla="*/ 329833 h 368465"/>
                <a:gd name="connsiteX40" fmla="*/ 0 w 434258"/>
                <a:gd name="connsiteY40" fmla="*/ 298019 h 368465"/>
                <a:gd name="connsiteX41" fmla="*/ 4545 w 434258"/>
                <a:gd name="connsiteY41" fmla="*/ 179851 h 368465"/>
                <a:gd name="connsiteX42" fmla="*/ 9033 w 434258"/>
                <a:gd name="connsiteY42" fmla="*/ 179851 h 368465"/>
                <a:gd name="connsiteX43" fmla="*/ 9307 w 434258"/>
                <a:gd name="connsiteY43" fmla="*/ 172708 h 368465"/>
                <a:gd name="connsiteX44" fmla="*/ 79537 w 434258"/>
                <a:gd name="connsiteY44" fmla="*/ 172708 h 368465"/>
                <a:gd name="connsiteX45" fmla="*/ 79537 w 434258"/>
                <a:gd name="connsiteY45" fmla="*/ 168488 h 368465"/>
                <a:gd name="connsiteX46" fmla="*/ 86354 w 434258"/>
                <a:gd name="connsiteY46" fmla="*/ 152581 h 368465"/>
                <a:gd name="connsiteX47" fmla="*/ 74992 w 434258"/>
                <a:gd name="connsiteY47" fmla="*/ 132129 h 368465"/>
                <a:gd name="connsiteX48" fmla="*/ 79537 w 434258"/>
                <a:gd name="connsiteY48" fmla="*/ 116222 h 368465"/>
                <a:gd name="connsiteX49" fmla="*/ 74992 w 434258"/>
                <a:gd name="connsiteY49" fmla="*/ 104859 h 368465"/>
                <a:gd name="connsiteX50" fmla="*/ 82611 w 434258"/>
                <a:gd name="connsiteY50" fmla="*/ 104859 h 368465"/>
                <a:gd name="connsiteX51" fmla="*/ 79754 w 434258"/>
                <a:gd name="connsiteY51" fmla="*/ 97716 h 368465"/>
                <a:gd name="connsiteX52" fmla="*/ 95661 w 434258"/>
                <a:gd name="connsiteY52" fmla="*/ 97716 h 368465"/>
                <a:gd name="connsiteX53" fmla="*/ 95661 w 434258"/>
                <a:gd name="connsiteY53" fmla="*/ 113624 h 368465"/>
                <a:gd name="connsiteX54" fmla="*/ 111568 w 434258"/>
                <a:gd name="connsiteY54" fmla="*/ 109079 h 368465"/>
                <a:gd name="connsiteX55" fmla="*/ 138838 w 434258"/>
                <a:gd name="connsiteY55" fmla="*/ 113624 h 368465"/>
                <a:gd name="connsiteX56" fmla="*/ 150200 w 434258"/>
                <a:gd name="connsiteY56" fmla="*/ 129531 h 368465"/>
                <a:gd name="connsiteX57" fmla="*/ 177470 w 434258"/>
                <a:gd name="connsiteY57" fmla="*/ 134076 h 368465"/>
                <a:gd name="connsiteX58" fmla="*/ 202467 w 434258"/>
                <a:gd name="connsiteY58" fmla="*/ 124986 h 368465"/>
                <a:gd name="connsiteX59" fmla="*/ 209284 w 434258"/>
                <a:gd name="connsiteY59" fmla="*/ 140893 h 368465"/>
                <a:gd name="connsiteX60" fmla="*/ 236554 w 434258"/>
                <a:gd name="connsiteY60" fmla="*/ 145438 h 368465"/>
                <a:gd name="connsiteX61" fmla="*/ 252461 w 434258"/>
                <a:gd name="connsiteY61" fmla="*/ 161345 h 368465"/>
                <a:gd name="connsiteX62" fmla="*/ 268368 w 434258"/>
                <a:gd name="connsiteY62" fmla="*/ 184070 h 368465"/>
                <a:gd name="connsiteX63" fmla="*/ 289615 w 434258"/>
                <a:gd name="connsiteY63" fmla="*/ 184070 h 368465"/>
                <a:gd name="connsiteX64" fmla="*/ 284058 w 434258"/>
                <a:gd name="connsiteY64" fmla="*/ 152581 h 368465"/>
                <a:gd name="connsiteX65" fmla="*/ 272696 w 434258"/>
                <a:gd name="connsiteY65" fmla="*/ 159398 h 368465"/>
                <a:gd name="connsiteX66" fmla="*/ 252244 w 434258"/>
                <a:gd name="connsiteY66" fmla="*/ 141219 h 368465"/>
                <a:gd name="connsiteX67" fmla="*/ 240882 w 434258"/>
                <a:gd name="connsiteY67" fmla="*/ 136674 h 368465"/>
                <a:gd name="connsiteX68" fmla="*/ 247699 w 434258"/>
                <a:gd name="connsiteY68" fmla="*/ 98042 h 368465"/>
                <a:gd name="connsiteX69" fmla="*/ 252244 w 434258"/>
                <a:gd name="connsiteY69" fmla="*/ 57137 h 368465"/>
                <a:gd name="connsiteX70" fmla="*/ 240882 w 434258"/>
                <a:gd name="connsiteY70" fmla="*/ 38958 h 368465"/>
                <a:gd name="connsiteX71" fmla="*/ 252244 w 434258"/>
                <a:gd name="connsiteY71" fmla="*/ 18506 h 368465"/>
                <a:gd name="connsiteX72" fmla="*/ 253264 w 434258"/>
                <a:gd name="connsiteY72" fmla="*/ 18098 h 368465"/>
                <a:gd name="connsiteX73" fmla="*/ 257006 w 434258"/>
                <a:gd name="connsiteY73" fmla="*/ 11363 h 368465"/>
                <a:gd name="connsiteX74" fmla="*/ 268368 w 434258"/>
                <a:gd name="connsiteY74" fmla="*/ 6818 h 368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34258" h="368465">
                  <a:moveTo>
                    <a:pt x="316090" y="0"/>
                  </a:moveTo>
                  <a:lnTo>
                    <a:pt x="331997" y="0"/>
                  </a:lnTo>
                  <a:lnTo>
                    <a:pt x="347905" y="11363"/>
                  </a:lnTo>
                  <a:lnTo>
                    <a:pt x="359267" y="15908"/>
                  </a:lnTo>
                  <a:lnTo>
                    <a:pt x="386536" y="27270"/>
                  </a:lnTo>
                  <a:lnTo>
                    <a:pt x="406989" y="31815"/>
                  </a:lnTo>
                  <a:lnTo>
                    <a:pt x="422896" y="54539"/>
                  </a:lnTo>
                  <a:lnTo>
                    <a:pt x="434258" y="81809"/>
                  </a:lnTo>
                  <a:lnTo>
                    <a:pt x="428454" y="86452"/>
                  </a:lnTo>
                  <a:lnTo>
                    <a:pt x="429496" y="88952"/>
                  </a:lnTo>
                  <a:lnTo>
                    <a:pt x="422398" y="94630"/>
                  </a:lnTo>
                  <a:lnTo>
                    <a:pt x="418351" y="124986"/>
                  </a:lnTo>
                  <a:lnTo>
                    <a:pt x="422896" y="156800"/>
                  </a:lnTo>
                  <a:lnTo>
                    <a:pt x="417989" y="162933"/>
                  </a:lnTo>
                  <a:lnTo>
                    <a:pt x="418134" y="163943"/>
                  </a:lnTo>
                  <a:lnTo>
                    <a:pt x="413038" y="170313"/>
                  </a:lnTo>
                  <a:lnTo>
                    <a:pt x="402444" y="199977"/>
                  </a:lnTo>
                  <a:lnTo>
                    <a:pt x="422896" y="211340"/>
                  </a:lnTo>
                  <a:lnTo>
                    <a:pt x="411260" y="214664"/>
                  </a:lnTo>
                  <a:lnTo>
                    <a:pt x="418134" y="218483"/>
                  </a:lnTo>
                  <a:lnTo>
                    <a:pt x="312465" y="248674"/>
                  </a:lnTo>
                  <a:lnTo>
                    <a:pt x="316090" y="270424"/>
                  </a:lnTo>
                  <a:lnTo>
                    <a:pt x="310276" y="271254"/>
                  </a:lnTo>
                  <a:lnTo>
                    <a:pt x="311328" y="277567"/>
                  </a:lnTo>
                  <a:lnTo>
                    <a:pt x="279514" y="282112"/>
                  </a:lnTo>
                  <a:lnTo>
                    <a:pt x="264797" y="296828"/>
                  </a:lnTo>
                  <a:lnTo>
                    <a:pt x="261551" y="302238"/>
                  </a:lnTo>
                  <a:lnTo>
                    <a:pt x="260976" y="302402"/>
                  </a:lnTo>
                  <a:lnTo>
                    <a:pt x="256789" y="309381"/>
                  </a:lnTo>
                  <a:lnTo>
                    <a:pt x="240882" y="313926"/>
                  </a:lnTo>
                  <a:lnTo>
                    <a:pt x="209067" y="345741"/>
                  </a:lnTo>
                  <a:lnTo>
                    <a:pt x="193160" y="368465"/>
                  </a:lnTo>
                  <a:lnTo>
                    <a:pt x="177253" y="368465"/>
                  </a:lnTo>
                  <a:lnTo>
                    <a:pt x="165890" y="368465"/>
                  </a:lnTo>
                  <a:lnTo>
                    <a:pt x="122713" y="361648"/>
                  </a:lnTo>
                  <a:lnTo>
                    <a:pt x="118168" y="357103"/>
                  </a:lnTo>
                  <a:lnTo>
                    <a:pt x="102261" y="345741"/>
                  </a:lnTo>
                  <a:lnTo>
                    <a:pt x="79537" y="345741"/>
                  </a:lnTo>
                  <a:lnTo>
                    <a:pt x="47722" y="352558"/>
                  </a:lnTo>
                  <a:lnTo>
                    <a:pt x="27270" y="329833"/>
                  </a:lnTo>
                  <a:lnTo>
                    <a:pt x="0" y="298019"/>
                  </a:lnTo>
                  <a:lnTo>
                    <a:pt x="4545" y="179851"/>
                  </a:lnTo>
                  <a:lnTo>
                    <a:pt x="9033" y="179851"/>
                  </a:lnTo>
                  <a:lnTo>
                    <a:pt x="9307" y="172708"/>
                  </a:lnTo>
                  <a:lnTo>
                    <a:pt x="79537" y="172708"/>
                  </a:lnTo>
                  <a:lnTo>
                    <a:pt x="79537" y="168488"/>
                  </a:lnTo>
                  <a:lnTo>
                    <a:pt x="86354" y="152581"/>
                  </a:lnTo>
                  <a:lnTo>
                    <a:pt x="74992" y="132129"/>
                  </a:lnTo>
                  <a:lnTo>
                    <a:pt x="79537" y="116222"/>
                  </a:lnTo>
                  <a:lnTo>
                    <a:pt x="74992" y="104859"/>
                  </a:lnTo>
                  <a:lnTo>
                    <a:pt x="82611" y="104859"/>
                  </a:lnTo>
                  <a:lnTo>
                    <a:pt x="79754" y="97716"/>
                  </a:lnTo>
                  <a:lnTo>
                    <a:pt x="95661" y="97716"/>
                  </a:lnTo>
                  <a:lnTo>
                    <a:pt x="95661" y="113624"/>
                  </a:lnTo>
                  <a:lnTo>
                    <a:pt x="111568" y="109079"/>
                  </a:lnTo>
                  <a:lnTo>
                    <a:pt x="138838" y="113624"/>
                  </a:lnTo>
                  <a:lnTo>
                    <a:pt x="150200" y="129531"/>
                  </a:lnTo>
                  <a:lnTo>
                    <a:pt x="177470" y="134076"/>
                  </a:lnTo>
                  <a:lnTo>
                    <a:pt x="202467" y="124986"/>
                  </a:lnTo>
                  <a:lnTo>
                    <a:pt x="209284" y="140893"/>
                  </a:lnTo>
                  <a:lnTo>
                    <a:pt x="236554" y="145438"/>
                  </a:lnTo>
                  <a:lnTo>
                    <a:pt x="252461" y="161345"/>
                  </a:lnTo>
                  <a:lnTo>
                    <a:pt x="268368" y="184070"/>
                  </a:lnTo>
                  <a:lnTo>
                    <a:pt x="289615" y="184070"/>
                  </a:lnTo>
                  <a:lnTo>
                    <a:pt x="284058" y="152581"/>
                  </a:lnTo>
                  <a:lnTo>
                    <a:pt x="272696" y="159398"/>
                  </a:lnTo>
                  <a:lnTo>
                    <a:pt x="252244" y="141219"/>
                  </a:lnTo>
                  <a:lnTo>
                    <a:pt x="240882" y="136674"/>
                  </a:lnTo>
                  <a:lnTo>
                    <a:pt x="247699" y="98042"/>
                  </a:lnTo>
                  <a:lnTo>
                    <a:pt x="252244" y="57137"/>
                  </a:lnTo>
                  <a:lnTo>
                    <a:pt x="240882" y="38958"/>
                  </a:lnTo>
                  <a:lnTo>
                    <a:pt x="252244" y="18506"/>
                  </a:lnTo>
                  <a:lnTo>
                    <a:pt x="253264" y="18098"/>
                  </a:lnTo>
                  <a:lnTo>
                    <a:pt x="257006" y="11363"/>
                  </a:lnTo>
                  <a:lnTo>
                    <a:pt x="268368" y="6818"/>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69" name="Freeform 45"/>
            <p:cNvSpPr>
              <a:spLocks/>
            </p:cNvSpPr>
            <p:nvPr/>
          </p:nvSpPr>
          <p:spPr bwMode="auto">
            <a:xfrm>
              <a:off x="4938113" y="4401264"/>
              <a:ext cx="281952" cy="292258"/>
            </a:xfrm>
            <a:custGeom>
              <a:avLst/>
              <a:gdLst>
                <a:gd name="connsiteX0" fmla="*/ 214591 w 375936"/>
                <a:gd name="connsiteY0" fmla="*/ 0 h 389677"/>
                <a:gd name="connsiteX1" fmla="*/ 219136 w 375936"/>
                <a:gd name="connsiteY1" fmla="*/ 4545 h 389677"/>
                <a:gd name="connsiteX2" fmla="*/ 235044 w 375936"/>
                <a:gd name="connsiteY2" fmla="*/ 31815 h 389677"/>
                <a:gd name="connsiteX3" fmla="*/ 241861 w 375936"/>
                <a:gd name="connsiteY3" fmla="*/ 43177 h 389677"/>
                <a:gd name="connsiteX4" fmla="*/ 250951 w 375936"/>
                <a:gd name="connsiteY4" fmla="*/ 65902 h 389677"/>
                <a:gd name="connsiteX5" fmla="*/ 294128 w 375936"/>
                <a:gd name="connsiteY5" fmla="*/ 106806 h 389677"/>
                <a:gd name="connsiteX6" fmla="*/ 310035 w 375936"/>
                <a:gd name="connsiteY6" fmla="*/ 113624 h 389677"/>
                <a:gd name="connsiteX7" fmla="*/ 310035 w 375936"/>
                <a:gd name="connsiteY7" fmla="*/ 124986 h 389677"/>
                <a:gd name="connsiteX8" fmla="*/ 321397 w 375936"/>
                <a:gd name="connsiteY8" fmla="*/ 149983 h 389677"/>
                <a:gd name="connsiteX9" fmla="*/ 353212 w 375936"/>
                <a:gd name="connsiteY9" fmla="*/ 156800 h 389677"/>
                <a:gd name="connsiteX10" fmla="*/ 375936 w 375936"/>
                <a:gd name="connsiteY10" fmla="*/ 172708 h 389677"/>
                <a:gd name="connsiteX11" fmla="*/ 368328 w 375936"/>
                <a:gd name="connsiteY11" fmla="*/ 177146 h 389677"/>
                <a:gd name="connsiteX12" fmla="*/ 368791 w 375936"/>
                <a:gd name="connsiteY12" fmla="*/ 177470 h 389677"/>
                <a:gd name="connsiteX13" fmla="*/ 365824 w 375936"/>
                <a:gd name="connsiteY13" fmla="*/ 179201 h 389677"/>
                <a:gd name="connsiteX14" fmla="*/ 373555 w 375936"/>
                <a:gd name="connsiteY14" fmla="*/ 184613 h 389677"/>
                <a:gd name="connsiteX15" fmla="*/ 365947 w 375936"/>
                <a:gd name="connsiteY15" fmla="*/ 189051 h 389677"/>
                <a:gd name="connsiteX16" fmla="*/ 366410 w 375936"/>
                <a:gd name="connsiteY16" fmla="*/ 189375 h 389677"/>
                <a:gd name="connsiteX17" fmla="*/ 354350 w 375936"/>
                <a:gd name="connsiteY17" fmla="*/ 196410 h 389677"/>
                <a:gd name="connsiteX18" fmla="*/ 354504 w 375936"/>
                <a:gd name="connsiteY18" fmla="*/ 196518 h 389677"/>
                <a:gd name="connsiteX19" fmla="*/ 316125 w 375936"/>
                <a:gd name="connsiteY19" fmla="*/ 218906 h 389677"/>
                <a:gd name="connsiteX20" fmla="*/ 287202 w 375936"/>
                <a:gd name="connsiteY20" fmla="*/ 243697 h 389677"/>
                <a:gd name="connsiteX21" fmla="*/ 275839 w 375936"/>
                <a:gd name="connsiteY21" fmla="*/ 270966 h 389677"/>
                <a:gd name="connsiteX22" fmla="*/ 266750 w 375936"/>
                <a:gd name="connsiteY22" fmla="*/ 286874 h 389677"/>
                <a:gd name="connsiteX23" fmla="*/ 261755 w 375936"/>
                <a:gd name="connsiteY23" fmla="*/ 287873 h 389677"/>
                <a:gd name="connsiteX24" fmla="*/ 259605 w 375936"/>
                <a:gd name="connsiteY24" fmla="*/ 291636 h 389677"/>
                <a:gd name="connsiteX25" fmla="*/ 255766 w 375936"/>
                <a:gd name="connsiteY25" fmla="*/ 292404 h 389677"/>
                <a:gd name="connsiteX26" fmla="*/ 254844 w 375936"/>
                <a:gd name="connsiteY26" fmla="*/ 294017 h 389677"/>
                <a:gd name="connsiteX27" fmla="*/ 249849 w 375936"/>
                <a:gd name="connsiteY27" fmla="*/ 295016 h 389677"/>
                <a:gd name="connsiteX28" fmla="*/ 247699 w 375936"/>
                <a:gd name="connsiteY28" fmla="*/ 298779 h 389677"/>
                <a:gd name="connsiteX29" fmla="*/ 241572 w 375936"/>
                <a:gd name="connsiteY29" fmla="*/ 300005 h 389677"/>
                <a:gd name="connsiteX30" fmla="*/ 239480 w 375936"/>
                <a:gd name="connsiteY30" fmla="*/ 307326 h 389677"/>
                <a:gd name="connsiteX31" fmla="*/ 232663 w 375936"/>
                <a:gd name="connsiteY31" fmla="*/ 318688 h 389677"/>
                <a:gd name="connsiteX32" fmla="*/ 226232 w 375936"/>
                <a:gd name="connsiteY32" fmla="*/ 322261 h 389677"/>
                <a:gd name="connsiteX33" fmla="*/ 225518 w 375936"/>
                <a:gd name="connsiteY33" fmla="*/ 323450 h 389677"/>
                <a:gd name="connsiteX34" fmla="*/ 214089 w 375936"/>
                <a:gd name="connsiteY34" fmla="*/ 329799 h 389677"/>
                <a:gd name="connsiteX35" fmla="*/ 213612 w 375936"/>
                <a:gd name="connsiteY35" fmla="*/ 330593 h 389677"/>
                <a:gd name="connsiteX36" fmla="*/ 193159 w 375936"/>
                <a:gd name="connsiteY36" fmla="*/ 341955 h 389677"/>
                <a:gd name="connsiteX37" fmla="*/ 161345 w 375936"/>
                <a:gd name="connsiteY37" fmla="*/ 341955 h 389677"/>
                <a:gd name="connsiteX38" fmla="*/ 145438 w 375936"/>
                <a:gd name="connsiteY38" fmla="*/ 330593 h 389677"/>
                <a:gd name="connsiteX39" fmla="*/ 129531 w 375936"/>
                <a:gd name="connsiteY39" fmla="*/ 326048 h 389677"/>
                <a:gd name="connsiteX40" fmla="*/ 128500 w 375936"/>
                <a:gd name="connsiteY40" fmla="*/ 326564 h 389677"/>
                <a:gd name="connsiteX41" fmla="*/ 121312 w 375936"/>
                <a:gd name="connsiteY41" fmla="*/ 339140 h 389677"/>
                <a:gd name="connsiteX42" fmla="*/ 105405 w 375936"/>
                <a:gd name="connsiteY42" fmla="*/ 350503 h 389677"/>
                <a:gd name="connsiteX43" fmla="*/ 82680 w 375936"/>
                <a:gd name="connsiteY43" fmla="*/ 373227 h 389677"/>
                <a:gd name="connsiteX44" fmla="*/ 79821 w 375936"/>
                <a:gd name="connsiteY44" fmla="*/ 373704 h 389677"/>
                <a:gd name="connsiteX45" fmla="*/ 75535 w 375936"/>
                <a:gd name="connsiteY45" fmla="*/ 377989 h 389677"/>
                <a:gd name="connsiteX46" fmla="*/ 72679 w 375936"/>
                <a:gd name="connsiteY46" fmla="*/ 378465 h 389677"/>
                <a:gd name="connsiteX47" fmla="*/ 70774 w 375936"/>
                <a:gd name="connsiteY47" fmla="*/ 380370 h 389677"/>
                <a:gd name="connsiteX48" fmla="*/ 67915 w 375936"/>
                <a:gd name="connsiteY48" fmla="*/ 380847 h 389677"/>
                <a:gd name="connsiteX49" fmla="*/ 63629 w 375936"/>
                <a:gd name="connsiteY49" fmla="*/ 385132 h 389677"/>
                <a:gd name="connsiteX50" fmla="*/ 36360 w 375936"/>
                <a:gd name="connsiteY50" fmla="*/ 389677 h 389677"/>
                <a:gd name="connsiteX51" fmla="*/ 31815 w 375936"/>
                <a:gd name="connsiteY51" fmla="*/ 373770 h 389677"/>
                <a:gd name="connsiteX52" fmla="*/ 36360 w 375936"/>
                <a:gd name="connsiteY52" fmla="*/ 346500 h 389677"/>
                <a:gd name="connsiteX53" fmla="*/ 9090 w 375936"/>
                <a:gd name="connsiteY53" fmla="*/ 310141 h 389677"/>
                <a:gd name="connsiteX54" fmla="*/ 0 w 375936"/>
                <a:gd name="connsiteY54" fmla="*/ 303324 h 389677"/>
                <a:gd name="connsiteX55" fmla="*/ 0 w 375936"/>
                <a:gd name="connsiteY55" fmla="*/ 185155 h 389677"/>
                <a:gd name="connsiteX56" fmla="*/ 2381 w 375936"/>
                <a:gd name="connsiteY56" fmla="*/ 185155 h 389677"/>
                <a:gd name="connsiteX57" fmla="*/ 2381 w 375936"/>
                <a:gd name="connsiteY57" fmla="*/ 173250 h 389677"/>
                <a:gd name="connsiteX58" fmla="*/ 9526 w 375936"/>
                <a:gd name="connsiteY58" fmla="*/ 173250 h 389677"/>
                <a:gd name="connsiteX59" fmla="*/ 9526 w 375936"/>
                <a:gd name="connsiteY59" fmla="*/ 168488 h 389677"/>
                <a:gd name="connsiteX60" fmla="*/ 14287 w 375936"/>
                <a:gd name="connsiteY60" fmla="*/ 168488 h 389677"/>
                <a:gd name="connsiteX61" fmla="*/ 14287 w 375936"/>
                <a:gd name="connsiteY61" fmla="*/ 166107 h 389677"/>
                <a:gd name="connsiteX62" fmla="*/ 21432 w 375936"/>
                <a:gd name="connsiteY62" fmla="*/ 166107 h 389677"/>
                <a:gd name="connsiteX63" fmla="*/ 21432 w 375936"/>
                <a:gd name="connsiteY63" fmla="*/ 161345 h 389677"/>
                <a:gd name="connsiteX64" fmla="*/ 37531 w 375936"/>
                <a:gd name="connsiteY64" fmla="*/ 161345 h 389677"/>
                <a:gd name="connsiteX65" fmla="*/ 43177 w 375936"/>
                <a:gd name="connsiteY65" fmla="*/ 46535 h 389677"/>
                <a:gd name="connsiteX66" fmla="*/ 44973 w 375936"/>
                <a:gd name="connsiteY66" fmla="*/ 46535 h 389677"/>
                <a:gd name="connsiteX67" fmla="*/ 45558 w 375936"/>
                <a:gd name="connsiteY67" fmla="*/ 34630 h 389677"/>
                <a:gd name="connsiteX68" fmla="*/ 52469 w 375936"/>
                <a:gd name="connsiteY68" fmla="*/ 34630 h 389677"/>
                <a:gd name="connsiteX69" fmla="*/ 52703 w 375936"/>
                <a:gd name="connsiteY69" fmla="*/ 29868 h 389677"/>
                <a:gd name="connsiteX70" fmla="*/ 57347 w 375936"/>
                <a:gd name="connsiteY70" fmla="*/ 29868 h 389677"/>
                <a:gd name="connsiteX71" fmla="*/ 57464 w 375936"/>
                <a:gd name="connsiteY71" fmla="*/ 27487 h 389677"/>
                <a:gd name="connsiteX72" fmla="*/ 64375 w 375936"/>
                <a:gd name="connsiteY72" fmla="*/ 27487 h 389677"/>
                <a:gd name="connsiteX73" fmla="*/ 64609 w 375936"/>
                <a:gd name="connsiteY73" fmla="*/ 22725 h 389677"/>
                <a:gd name="connsiteX74" fmla="*/ 89606 w 375936"/>
                <a:gd name="connsiteY74" fmla="*/ 22725 h 389677"/>
                <a:gd name="connsiteX75" fmla="*/ 144145 w 375936"/>
                <a:gd name="connsiteY75" fmla="*/ 11363 h 389677"/>
                <a:gd name="connsiteX76" fmla="*/ 160052 w 375936"/>
                <a:gd name="connsiteY76" fmla="*/ 22725 h 389677"/>
                <a:gd name="connsiteX77" fmla="*/ 182777 w 375936"/>
                <a:gd name="connsiteY77" fmla="*/ 11363 h 389677"/>
                <a:gd name="connsiteX78" fmla="*/ 191867 w 375936"/>
                <a:gd name="connsiteY78" fmla="*/ 11363 h 38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75936" h="389677">
                  <a:moveTo>
                    <a:pt x="214591" y="0"/>
                  </a:moveTo>
                  <a:lnTo>
                    <a:pt x="219136" y="4545"/>
                  </a:lnTo>
                  <a:lnTo>
                    <a:pt x="235044" y="31815"/>
                  </a:lnTo>
                  <a:lnTo>
                    <a:pt x="241861" y="43177"/>
                  </a:lnTo>
                  <a:lnTo>
                    <a:pt x="250951" y="65902"/>
                  </a:lnTo>
                  <a:lnTo>
                    <a:pt x="294128" y="106806"/>
                  </a:lnTo>
                  <a:lnTo>
                    <a:pt x="310035" y="113624"/>
                  </a:lnTo>
                  <a:lnTo>
                    <a:pt x="310035" y="124986"/>
                  </a:lnTo>
                  <a:lnTo>
                    <a:pt x="321397" y="149983"/>
                  </a:lnTo>
                  <a:lnTo>
                    <a:pt x="353212" y="156800"/>
                  </a:lnTo>
                  <a:lnTo>
                    <a:pt x="375936" y="172708"/>
                  </a:lnTo>
                  <a:lnTo>
                    <a:pt x="368328" y="177146"/>
                  </a:lnTo>
                  <a:lnTo>
                    <a:pt x="368791" y="177470"/>
                  </a:lnTo>
                  <a:lnTo>
                    <a:pt x="365824" y="179201"/>
                  </a:lnTo>
                  <a:lnTo>
                    <a:pt x="373555" y="184613"/>
                  </a:lnTo>
                  <a:lnTo>
                    <a:pt x="365947" y="189051"/>
                  </a:lnTo>
                  <a:lnTo>
                    <a:pt x="366410" y="189375"/>
                  </a:lnTo>
                  <a:lnTo>
                    <a:pt x="354350" y="196410"/>
                  </a:lnTo>
                  <a:lnTo>
                    <a:pt x="354504" y="196518"/>
                  </a:lnTo>
                  <a:lnTo>
                    <a:pt x="316125" y="218906"/>
                  </a:lnTo>
                  <a:lnTo>
                    <a:pt x="287202" y="243697"/>
                  </a:lnTo>
                  <a:lnTo>
                    <a:pt x="275839" y="270966"/>
                  </a:lnTo>
                  <a:lnTo>
                    <a:pt x="266750" y="286874"/>
                  </a:lnTo>
                  <a:lnTo>
                    <a:pt x="261755" y="287873"/>
                  </a:lnTo>
                  <a:lnTo>
                    <a:pt x="259605" y="291636"/>
                  </a:lnTo>
                  <a:lnTo>
                    <a:pt x="255766" y="292404"/>
                  </a:lnTo>
                  <a:lnTo>
                    <a:pt x="254844" y="294017"/>
                  </a:lnTo>
                  <a:lnTo>
                    <a:pt x="249849" y="295016"/>
                  </a:lnTo>
                  <a:lnTo>
                    <a:pt x="247699" y="298779"/>
                  </a:lnTo>
                  <a:lnTo>
                    <a:pt x="241572" y="300005"/>
                  </a:lnTo>
                  <a:lnTo>
                    <a:pt x="239480" y="307326"/>
                  </a:lnTo>
                  <a:lnTo>
                    <a:pt x="232663" y="318688"/>
                  </a:lnTo>
                  <a:lnTo>
                    <a:pt x="226232" y="322261"/>
                  </a:lnTo>
                  <a:lnTo>
                    <a:pt x="225518" y="323450"/>
                  </a:lnTo>
                  <a:lnTo>
                    <a:pt x="214089" y="329799"/>
                  </a:lnTo>
                  <a:lnTo>
                    <a:pt x="213612" y="330593"/>
                  </a:lnTo>
                  <a:lnTo>
                    <a:pt x="193159" y="341955"/>
                  </a:lnTo>
                  <a:lnTo>
                    <a:pt x="161345" y="341955"/>
                  </a:lnTo>
                  <a:lnTo>
                    <a:pt x="145438" y="330593"/>
                  </a:lnTo>
                  <a:lnTo>
                    <a:pt x="129531" y="326048"/>
                  </a:lnTo>
                  <a:lnTo>
                    <a:pt x="128500" y="326564"/>
                  </a:lnTo>
                  <a:lnTo>
                    <a:pt x="121312" y="339140"/>
                  </a:lnTo>
                  <a:lnTo>
                    <a:pt x="105405" y="350503"/>
                  </a:lnTo>
                  <a:lnTo>
                    <a:pt x="82680" y="373227"/>
                  </a:lnTo>
                  <a:lnTo>
                    <a:pt x="79821" y="373704"/>
                  </a:lnTo>
                  <a:lnTo>
                    <a:pt x="75535" y="377989"/>
                  </a:lnTo>
                  <a:lnTo>
                    <a:pt x="72679" y="378465"/>
                  </a:lnTo>
                  <a:lnTo>
                    <a:pt x="70774" y="380370"/>
                  </a:lnTo>
                  <a:lnTo>
                    <a:pt x="67915" y="380847"/>
                  </a:lnTo>
                  <a:lnTo>
                    <a:pt x="63629" y="385132"/>
                  </a:lnTo>
                  <a:lnTo>
                    <a:pt x="36360" y="389677"/>
                  </a:lnTo>
                  <a:lnTo>
                    <a:pt x="31815" y="373770"/>
                  </a:lnTo>
                  <a:lnTo>
                    <a:pt x="36360" y="346500"/>
                  </a:lnTo>
                  <a:lnTo>
                    <a:pt x="9090" y="310141"/>
                  </a:lnTo>
                  <a:lnTo>
                    <a:pt x="0" y="303324"/>
                  </a:lnTo>
                  <a:lnTo>
                    <a:pt x="0" y="185155"/>
                  </a:lnTo>
                  <a:lnTo>
                    <a:pt x="2381" y="185155"/>
                  </a:lnTo>
                  <a:lnTo>
                    <a:pt x="2381" y="173250"/>
                  </a:lnTo>
                  <a:lnTo>
                    <a:pt x="9526" y="173250"/>
                  </a:lnTo>
                  <a:lnTo>
                    <a:pt x="9526" y="168488"/>
                  </a:lnTo>
                  <a:lnTo>
                    <a:pt x="14287" y="168488"/>
                  </a:lnTo>
                  <a:lnTo>
                    <a:pt x="14287" y="166107"/>
                  </a:lnTo>
                  <a:lnTo>
                    <a:pt x="21432" y="166107"/>
                  </a:lnTo>
                  <a:lnTo>
                    <a:pt x="21432" y="161345"/>
                  </a:lnTo>
                  <a:lnTo>
                    <a:pt x="37531" y="161345"/>
                  </a:lnTo>
                  <a:lnTo>
                    <a:pt x="43177" y="46535"/>
                  </a:lnTo>
                  <a:lnTo>
                    <a:pt x="44973" y="46535"/>
                  </a:lnTo>
                  <a:lnTo>
                    <a:pt x="45558" y="34630"/>
                  </a:lnTo>
                  <a:lnTo>
                    <a:pt x="52469" y="34630"/>
                  </a:lnTo>
                  <a:lnTo>
                    <a:pt x="52703" y="29868"/>
                  </a:lnTo>
                  <a:lnTo>
                    <a:pt x="57347" y="29868"/>
                  </a:lnTo>
                  <a:lnTo>
                    <a:pt x="57464" y="27487"/>
                  </a:lnTo>
                  <a:lnTo>
                    <a:pt x="64375" y="27487"/>
                  </a:lnTo>
                  <a:lnTo>
                    <a:pt x="64609" y="22725"/>
                  </a:lnTo>
                  <a:lnTo>
                    <a:pt x="89606" y="22725"/>
                  </a:lnTo>
                  <a:lnTo>
                    <a:pt x="144145" y="11363"/>
                  </a:lnTo>
                  <a:lnTo>
                    <a:pt x="160052" y="22725"/>
                  </a:lnTo>
                  <a:lnTo>
                    <a:pt x="182777" y="11363"/>
                  </a:lnTo>
                  <a:lnTo>
                    <a:pt x="191867" y="11363"/>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70" name="Freeform 46"/>
            <p:cNvSpPr>
              <a:spLocks/>
            </p:cNvSpPr>
            <p:nvPr/>
          </p:nvSpPr>
          <p:spPr bwMode="auto">
            <a:xfrm>
              <a:off x="5091751" y="4341016"/>
              <a:ext cx="214398" cy="214373"/>
            </a:xfrm>
            <a:custGeom>
              <a:avLst/>
              <a:gdLst>
                <a:gd name="connsiteX0" fmla="*/ 194965 w 285864"/>
                <a:gd name="connsiteY0" fmla="*/ 0 h 285831"/>
                <a:gd name="connsiteX1" fmla="*/ 194965 w 285864"/>
                <a:gd name="connsiteY1" fmla="*/ 15908 h 285831"/>
                <a:gd name="connsiteX2" fmla="*/ 226780 w 285864"/>
                <a:gd name="connsiteY2" fmla="*/ 15908 h 285831"/>
                <a:gd name="connsiteX3" fmla="*/ 242687 w 285864"/>
                <a:gd name="connsiteY3" fmla="*/ 20452 h 285831"/>
                <a:gd name="connsiteX4" fmla="*/ 249505 w 285864"/>
                <a:gd name="connsiteY4" fmla="*/ 31815 h 285831"/>
                <a:gd name="connsiteX5" fmla="*/ 269957 w 285864"/>
                <a:gd name="connsiteY5" fmla="*/ 31815 h 285831"/>
                <a:gd name="connsiteX6" fmla="*/ 285864 w 285864"/>
                <a:gd name="connsiteY6" fmla="*/ 43177 h 285831"/>
                <a:gd name="connsiteX7" fmla="*/ 285864 w 285864"/>
                <a:gd name="connsiteY7" fmla="*/ 95444 h 285831"/>
                <a:gd name="connsiteX8" fmla="*/ 281319 w 285864"/>
                <a:gd name="connsiteY8" fmla="*/ 122713 h 285831"/>
                <a:gd name="connsiteX9" fmla="*/ 281319 w 285864"/>
                <a:gd name="connsiteY9" fmla="*/ 149983 h 285831"/>
                <a:gd name="connsiteX10" fmla="*/ 285864 w 285864"/>
                <a:gd name="connsiteY10" fmla="*/ 161345 h 285831"/>
                <a:gd name="connsiteX11" fmla="*/ 281319 w 285864"/>
                <a:gd name="connsiteY11" fmla="*/ 181797 h 285831"/>
                <a:gd name="connsiteX12" fmla="*/ 279505 w 285864"/>
                <a:gd name="connsiteY12" fmla="*/ 183611 h 285831"/>
                <a:gd name="connsiteX13" fmla="*/ 274969 w 285864"/>
                <a:gd name="connsiteY13" fmla="*/ 204022 h 285831"/>
                <a:gd name="connsiteX14" fmla="*/ 270424 w 285864"/>
                <a:gd name="connsiteY14" fmla="*/ 208567 h 285831"/>
                <a:gd name="connsiteX15" fmla="*/ 259062 w 285864"/>
                <a:gd name="connsiteY15" fmla="*/ 235837 h 285831"/>
                <a:gd name="connsiteX16" fmla="*/ 220430 w 285864"/>
                <a:gd name="connsiteY16" fmla="*/ 285831 h 285831"/>
                <a:gd name="connsiteX17" fmla="*/ 199978 w 285864"/>
                <a:gd name="connsiteY17" fmla="*/ 279014 h 285831"/>
                <a:gd name="connsiteX18" fmla="*/ 188615 w 285864"/>
                <a:gd name="connsiteY18" fmla="*/ 285831 h 285831"/>
                <a:gd name="connsiteX19" fmla="*/ 172708 w 285864"/>
                <a:gd name="connsiteY19" fmla="*/ 274469 h 285831"/>
                <a:gd name="connsiteX20" fmla="*/ 156801 w 285864"/>
                <a:gd name="connsiteY20" fmla="*/ 274469 h 285831"/>
                <a:gd name="connsiteX21" fmla="*/ 134076 w 285864"/>
                <a:gd name="connsiteY21" fmla="*/ 258562 h 285831"/>
                <a:gd name="connsiteX22" fmla="*/ 102261 w 285864"/>
                <a:gd name="connsiteY22" fmla="*/ 251744 h 285831"/>
                <a:gd name="connsiteX23" fmla="*/ 90899 w 285864"/>
                <a:gd name="connsiteY23" fmla="*/ 226747 h 285831"/>
                <a:gd name="connsiteX24" fmla="*/ 90899 w 285864"/>
                <a:gd name="connsiteY24" fmla="*/ 215385 h 285831"/>
                <a:gd name="connsiteX25" fmla="*/ 74992 w 285864"/>
                <a:gd name="connsiteY25" fmla="*/ 208567 h 285831"/>
                <a:gd name="connsiteX26" fmla="*/ 31815 w 285864"/>
                <a:gd name="connsiteY26" fmla="*/ 167663 h 285831"/>
                <a:gd name="connsiteX27" fmla="*/ 27270 w 285864"/>
                <a:gd name="connsiteY27" fmla="*/ 144938 h 285831"/>
                <a:gd name="connsiteX28" fmla="*/ 15908 w 285864"/>
                <a:gd name="connsiteY28" fmla="*/ 140393 h 285831"/>
                <a:gd name="connsiteX29" fmla="*/ 0 w 285864"/>
                <a:gd name="connsiteY29" fmla="*/ 106306 h 285831"/>
                <a:gd name="connsiteX30" fmla="*/ 18052 w 285864"/>
                <a:gd name="connsiteY30" fmla="*/ 109157 h 285831"/>
                <a:gd name="connsiteX31" fmla="*/ 6350 w 285864"/>
                <a:gd name="connsiteY31" fmla="*/ 84081 h 285831"/>
                <a:gd name="connsiteX32" fmla="*/ 49527 w 285864"/>
                <a:gd name="connsiteY32" fmla="*/ 90899 h 285831"/>
                <a:gd name="connsiteX33" fmla="*/ 60890 w 285864"/>
                <a:gd name="connsiteY33" fmla="*/ 90899 h 285831"/>
                <a:gd name="connsiteX34" fmla="*/ 76797 w 285864"/>
                <a:gd name="connsiteY34" fmla="*/ 90899 h 285831"/>
                <a:gd name="connsiteX35" fmla="*/ 92704 w 285864"/>
                <a:gd name="connsiteY35" fmla="*/ 68174 h 285831"/>
                <a:gd name="connsiteX36" fmla="*/ 124519 w 285864"/>
                <a:gd name="connsiteY36" fmla="*/ 36360 h 285831"/>
                <a:gd name="connsiteX37" fmla="*/ 140426 w 285864"/>
                <a:gd name="connsiteY37" fmla="*/ 31815 h 285831"/>
                <a:gd name="connsiteX38" fmla="*/ 140426 w 285864"/>
                <a:gd name="connsiteY38" fmla="*/ 20452 h 285831"/>
                <a:gd name="connsiteX39" fmla="*/ 163151 w 285864"/>
                <a:gd name="connsiteY39" fmla="*/ 4545 h 28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5864" h="285831">
                  <a:moveTo>
                    <a:pt x="194965" y="0"/>
                  </a:moveTo>
                  <a:lnTo>
                    <a:pt x="194965" y="15908"/>
                  </a:lnTo>
                  <a:lnTo>
                    <a:pt x="226780" y="15908"/>
                  </a:lnTo>
                  <a:lnTo>
                    <a:pt x="242687" y="20452"/>
                  </a:lnTo>
                  <a:lnTo>
                    <a:pt x="249505" y="31815"/>
                  </a:lnTo>
                  <a:lnTo>
                    <a:pt x="269957" y="31815"/>
                  </a:lnTo>
                  <a:lnTo>
                    <a:pt x="285864" y="43177"/>
                  </a:lnTo>
                  <a:lnTo>
                    <a:pt x="285864" y="95444"/>
                  </a:lnTo>
                  <a:lnTo>
                    <a:pt x="281319" y="122713"/>
                  </a:lnTo>
                  <a:lnTo>
                    <a:pt x="281319" y="149983"/>
                  </a:lnTo>
                  <a:lnTo>
                    <a:pt x="285864" y="161345"/>
                  </a:lnTo>
                  <a:lnTo>
                    <a:pt x="281319" y="181797"/>
                  </a:lnTo>
                  <a:lnTo>
                    <a:pt x="279505" y="183611"/>
                  </a:lnTo>
                  <a:lnTo>
                    <a:pt x="274969" y="204022"/>
                  </a:lnTo>
                  <a:lnTo>
                    <a:pt x="270424" y="208567"/>
                  </a:lnTo>
                  <a:lnTo>
                    <a:pt x="259062" y="235837"/>
                  </a:lnTo>
                  <a:lnTo>
                    <a:pt x="220430" y="285831"/>
                  </a:lnTo>
                  <a:lnTo>
                    <a:pt x="199978" y="279014"/>
                  </a:lnTo>
                  <a:lnTo>
                    <a:pt x="188615" y="285831"/>
                  </a:lnTo>
                  <a:lnTo>
                    <a:pt x="172708" y="274469"/>
                  </a:lnTo>
                  <a:lnTo>
                    <a:pt x="156801" y="274469"/>
                  </a:lnTo>
                  <a:lnTo>
                    <a:pt x="134076" y="258562"/>
                  </a:lnTo>
                  <a:lnTo>
                    <a:pt x="102261" y="251744"/>
                  </a:lnTo>
                  <a:lnTo>
                    <a:pt x="90899" y="226747"/>
                  </a:lnTo>
                  <a:lnTo>
                    <a:pt x="90899" y="215385"/>
                  </a:lnTo>
                  <a:lnTo>
                    <a:pt x="74992" y="208567"/>
                  </a:lnTo>
                  <a:lnTo>
                    <a:pt x="31815" y="167663"/>
                  </a:lnTo>
                  <a:lnTo>
                    <a:pt x="27270" y="144938"/>
                  </a:lnTo>
                  <a:lnTo>
                    <a:pt x="15908" y="140393"/>
                  </a:lnTo>
                  <a:lnTo>
                    <a:pt x="0" y="106306"/>
                  </a:lnTo>
                  <a:lnTo>
                    <a:pt x="18052" y="109157"/>
                  </a:lnTo>
                  <a:lnTo>
                    <a:pt x="6350" y="84081"/>
                  </a:lnTo>
                  <a:lnTo>
                    <a:pt x="49527" y="90899"/>
                  </a:lnTo>
                  <a:lnTo>
                    <a:pt x="60890" y="90899"/>
                  </a:lnTo>
                  <a:lnTo>
                    <a:pt x="76797" y="90899"/>
                  </a:lnTo>
                  <a:lnTo>
                    <a:pt x="92704" y="68174"/>
                  </a:lnTo>
                  <a:lnTo>
                    <a:pt x="124519" y="36360"/>
                  </a:lnTo>
                  <a:lnTo>
                    <a:pt x="140426" y="31815"/>
                  </a:lnTo>
                  <a:lnTo>
                    <a:pt x="140426" y="20452"/>
                  </a:lnTo>
                  <a:lnTo>
                    <a:pt x="163151" y="454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71" name="Freeform 351"/>
            <p:cNvSpPr>
              <a:spLocks noEditPoints="1"/>
            </p:cNvSpPr>
            <p:nvPr/>
          </p:nvSpPr>
          <p:spPr bwMode="auto">
            <a:xfrm>
              <a:off x="4846325" y="4543296"/>
              <a:ext cx="455061" cy="398818"/>
            </a:xfrm>
            <a:custGeom>
              <a:avLst/>
              <a:gdLst>
                <a:gd name="T0" fmla="*/ 220 w 267"/>
                <a:gd name="T1" fmla="*/ 0 h 234"/>
                <a:gd name="T2" fmla="*/ 234 w 267"/>
                <a:gd name="T3" fmla="*/ 2 h 234"/>
                <a:gd name="T4" fmla="*/ 248 w 267"/>
                <a:gd name="T5" fmla="*/ 28 h 234"/>
                <a:gd name="T6" fmla="*/ 251 w 267"/>
                <a:gd name="T7" fmla="*/ 59 h 234"/>
                <a:gd name="T8" fmla="*/ 244 w 267"/>
                <a:gd name="T9" fmla="*/ 64 h 234"/>
                <a:gd name="T10" fmla="*/ 239 w 267"/>
                <a:gd name="T11" fmla="*/ 68 h 234"/>
                <a:gd name="T12" fmla="*/ 234 w 267"/>
                <a:gd name="T13" fmla="*/ 83 h 234"/>
                <a:gd name="T14" fmla="*/ 253 w 267"/>
                <a:gd name="T15" fmla="*/ 90 h 234"/>
                <a:gd name="T16" fmla="*/ 267 w 267"/>
                <a:gd name="T17" fmla="*/ 83 h 234"/>
                <a:gd name="T18" fmla="*/ 263 w 267"/>
                <a:gd name="T19" fmla="*/ 111 h 234"/>
                <a:gd name="T20" fmla="*/ 246 w 267"/>
                <a:gd name="T21" fmla="*/ 128 h 234"/>
                <a:gd name="T22" fmla="*/ 237 w 267"/>
                <a:gd name="T23" fmla="*/ 139 h 234"/>
                <a:gd name="T24" fmla="*/ 222 w 267"/>
                <a:gd name="T25" fmla="*/ 163 h 234"/>
                <a:gd name="T26" fmla="*/ 194 w 267"/>
                <a:gd name="T27" fmla="*/ 194 h 234"/>
                <a:gd name="T28" fmla="*/ 163 w 267"/>
                <a:gd name="T29" fmla="*/ 211 h 234"/>
                <a:gd name="T30" fmla="*/ 154 w 267"/>
                <a:gd name="T31" fmla="*/ 218 h 234"/>
                <a:gd name="T32" fmla="*/ 135 w 267"/>
                <a:gd name="T33" fmla="*/ 218 h 234"/>
                <a:gd name="T34" fmla="*/ 109 w 267"/>
                <a:gd name="T35" fmla="*/ 218 h 234"/>
                <a:gd name="T36" fmla="*/ 85 w 267"/>
                <a:gd name="T37" fmla="*/ 225 h 234"/>
                <a:gd name="T38" fmla="*/ 61 w 267"/>
                <a:gd name="T39" fmla="*/ 234 h 234"/>
                <a:gd name="T40" fmla="*/ 47 w 267"/>
                <a:gd name="T41" fmla="*/ 227 h 234"/>
                <a:gd name="T42" fmla="*/ 35 w 267"/>
                <a:gd name="T43" fmla="*/ 218 h 234"/>
                <a:gd name="T44" fmla="*/ 31 w 267"/>
                <a:gd name="T45" fmla="*/ 215 h 234"/>
                <a:gd name="T46" fmla="*/ 26 w 267"/>
                <a:gd name="T47" fmla="*/ 192 h 234"/>
                <a:gd name="T48" fmla="*/ 31 w 267"/>
                <a:gd name="T49" fmla="*/ 173 h 234"/>
                <a:gd name="T50" fmla="*/ 14 w 267"/>
                <a:gd name="T51" fmla="*/ 139 h 234"/>
                <a:gd name="T52" fmla="*/ 0 w 267"/>
                <a:gd name="T53" fmla="*/ 116 h 234"/>
                <a:gd name="T54" fmla="*/ 14 w 267"/>
                <a:gd name="T55" fmla="*/ 111 h 234"/>
                <a:gd name="T56" fmla="*/ 26 w 267"/>
                <a:gd name="T57" fmla="*/ 121 h 234"/>
                <a:gd name="T58" fmla="*/ 45 w 267"/>
                <a:gd name="T59" fmla="*/ 123 h 234"/>
                <a:gd name="T60" fmla="*/ 59 w 267"/>
                <a:gd name="T61" fmla="*/ 47 h 234"/>
                <a:gd name="T62" fmla="*/ 73 w 267"/>
                <a:gd name="T63" fmla="*/ 66 h 234"/>
                <a:gd name="T64" fmla="*/ 76 w 267"/>
                <a:gd name="T65" fmla="*/ 85 h 234"/>
                <a:gd name="T66" fmla="*/ 95 w 267"/>
                <a:gd name="T67" fmla="*/ 73 h 234"/>
                <a:gd name="T68" fmla="*/ 106 w 267"/>
                <a:gd name="T69" fmla="*/ 61 h 234"/>
                <a:gd name="T70" fmla="*/ 121 w 267"/>
                <a:gd name="T71" fmla="*/ 59 h 234"/>
                <a:gd name="T72" fmla="*/ 142 w 267"/>
                <a:gd name="T73" fmla="*/ 64 h 234"/>
                <a:gd name="T74" fmla="*/ 154 w 267"/>
                <a:gd name="T75" fmla="*/ 54 h 234"/>
                <a:gd name="T76" fmla="*/ 166 w 267"/>
                <a:gd name="T77" fmla="*/ 45 h 234"/>
                <a:gd name="T78" fmla="*/ 175 w 267"/>
                <a:gd name="T79" fmla="*/ 26 h 234"/>
                <a:gd name="T80" fmla="*/ 213 w 267"/>
                <a:gd name="T81" fmla="*/ 0 h 234"/>
                <a:gd name="T82" fmla="*/ 192 w 267"/>
                <a:gd name="T83" fmla="*/ 121 h 234"/>
                <a:gd name="T84" fmla="*/ 182 w 267"/>
                <a:gd name="T85" fmla="*/ 128 h 234"/>
                <a:gd name="T86" fmla="*/ 187 w 267"/>
                <a:gd name="T87" fmla="*/ 154 h 234"/>
                <a:gd name="T88" fmla="*/ 194 w 267"/>
                <a:gd name="T89" fmla="*/ 147 h 234"/>
                <a:gd name="T90" fmla="*/ 206 w 267"/>
                <a:gd name="T91" fmla="*/ 137 h 234"/>
                <a:gd name="T92" fmla="*/ 206 w 267"/>
                <a:gd name="T93" fmla="*/ 123 h 234"/>
                <a:gd name="T94" fmla="*/ 192 w 267"/>
                <a:gd name="T95" fmla="*/ 12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7" h="234">
                  <a:moveTo>
                    <a:pt x="220" y="0"/>
                  </a:moveTo>
                  <a:lnTo>
                    <a:pt x="220" y="0"/>
                  </a:lnTo>
                  <a:lnTo>
                    <a:pt x="227" y="2"/>
                  </a:lnTo>
                  <a:lnTo>
                    <a:pt x="234" y="2"/>
                  </a:lnTo>
                  <a:lnTo>
                    <a:pt x="241" y="2"/>
                  </a:lnTo>
                  <a:lnTo>
                    <a:pt x="248" y="28"/>
                  </a:lnTo>
                  <a:lnTo>
                    <a:pt x="253" y="40"/>
                  </a:lnTo>
                  <a:lnTo>
                    <a:pt x="251" y="59"/>
                  </a:lnTo>
                  <a:lnTo>
                    <a:pt x="253" y="66"/>
                  </a:lnTo>
                  <a:lnTo>
                    <a:pt x="244" y="64"/>
                  </a:lnTo>
                  <a:lnTo>
                    <a:pt x="239" y="64"/>
                  </a:lnTo>
                  <a:lnTo>
                    <a:pt x="239" y="68"/>
                  </a:lnTo>
                  <a:lnTo>
                    <a:pt x="234" y="76"/>
                  </a:lnTo>
                  <a:lnTo>
                    <a:pt x="234" y="83"/>
                  </a:lnTo>
                  <a:lnTo>
                    <a:pt x="244" y="92"/>
                  </a:lnTo>
                  <a:lnTo>
                    <a:pt x="253" y="90"/>
                  </a:lnTo>
                  <a:lnTo>
                    <a:pt x="255" y="83"/>
                  </a:lnTo>
                  <a:lnTo>
                    <a:pt x="267" y="83"/>
                  </a:lnTo>
                  <a:lnTo>
                    <a:pt x="265" y="95"/>
                  </a:lnTo>
                  <a:lnTo>
                    <a:pt x="263" y="111"/>
                  </a:lnTo>
                  <a:lnTo>
                    <a:pt x="258" y="118"/>
                  </a:lnTo>
                  <a:lnTo>
                    <a:pt x="246" y="128"/>
                  </a:lnTo>
                  <a:lnTo>
                    <a:pt x="244" y="132"/>
                  </a:lnTo>
                  <a:lnTo>
                    <a:pt x="237" y="139"/>
                  </a:lnTo>
                  <a:lnTo>
                    <a:pt x="232" y="149"/>
                  </a:lnTo>
                  <a:lnTo>
                    <a:pt x="222" y="163"/>
                  </a:lnTo>
                  <a:lnTo>
                    <a:pt x="206" y="182"/>
                  </a:lnTo>
                  <a:lnTo>
                    <a:pt x="194" y="194"/>
                  </a:lnTo>
                  <a:lnTo>
                    <a:pt x="182" y="203"/>
                  </a:lnTo>
                  <a:lnTo>
                    <a:pt x="163" y="211"/>
                  </a:lnTo>
                  <a:lnTo>
                    <a:pt x="156" y="211"/>
                  </a:lnTo>
                  <a:lnTo>
                    <a:pt x="154" y="218"/>
                  </a:lnTo>
                  <a:lnTo>
                    <a:pt x="144" y="215"/>
                  </a:lnTo>
                  <a:lnTo>
                    <a:pt x="135" y="218"/>
                  </a:lnTo>
                  <a:lnTo>
                    <a:pt x="118" y="215"/>
                  </a:lnTo>
                  <a:lnTo>
                    <a:pt x="109" y="218"/>
                  </a:lnTo>
                  <a:lnTo>
                    <a:pt x="102" y="215"/>
                  </a:lnTo>
                  <a:lnTo>
                    <a:pt x="85" y="225"/>
                  </a:lnTo>
                  <a:lnTo>
                    <a:pt x="71" y="225"/>
                  </a:lnTo>
                  <a:lnTo>
                    <a:pt x="61" y="234"/>
                  </a:lnTo>
                  <a:lnTo>
                    <a:pt x="54" y="234"/>
                  </a:lnTo>
                  <a:lnTo>
                    <a:pt x="47" y="227"/>
                  </a:lnTo>
                  <a:lnTo>
                    <a:pt x="43" y="227"/>
                  </a:lnTo>
                  <a:lnTo>
                    <a:pt x="35" y="218"/>
                  </a:lnTo>
                  <a:lnTo>
                    <a:pt x="33" y="222"/>
                  </a:lnTo>
                  <a:lnTo>
                    <a:pt x="31" y="215"/>
                  </a:lnTo>
                  <a:lnTo>
                    <a:pt x="31" y="203"/>
                  </a:lnTo>
                  <a:lnTo>
                    <a:pt x="26" y="192"/>
                  </a:lnTo>
                  <a:lnTo>
                    <a:pt x="31" y="187"/>
                  </a:lnTo>
                  <a:lnTo>
                    <a:pt x="31" y="173"/>
                  </a:lnTo>
                  <a:lnTo>
                    <a:pt x="21" y="156"/>
                  </a:lnTo>
                  <a:lnTo>
                    <a:pt x="14" y="139"/>
                  </a:lnTo>
                  <a:lnTo>
                    <a:pt x="12" y="139"/>
                  </a:lnTo>
                  <a:lnTo>
                    <a:pt x="0" y="116"/>
                  </a:lnTo>
                  <a:lnTo>
                    <a:pt x="9" y="106"/>
                  </a:lnTo>
                  <a:lnTo>
                    <a:pt x="14" y="111"/>
                  </a:lnTo>
                  <a:lnTo>
                    <a:pt x="19" y="121"/>
                  </a:lnTo>
                  <a:lnTo>
                    <a:pt x="26" y="121"/>
                  </a:lnTo>
                  <a:lnTo>
                    <a:pt x="35" y="125"/>
                  </a:lnTo>
                  <a:lnTo>
                    <a:pt x="45" y="123"/>
                  </a:lnTo>
                  <a:lnTo>
                    <a:pt x="59" y="113"/>
                  </a:lnTo>
                  <a:lnTo>
                    <a:pt x="59" y="47"/>
                  </a:lnTo>
                  <a:lnTo>
                    <a:pt x="61" y="50"/>
                  </a:lnTo>
                  <a:lnTo>
                    <a:pt x="73" y="66"/>
                  </a:lnTo>
                  <a:lnTo>
                    <a:pt x="71" y="78"/>
                  </a:lnTo>
                  <a:lnTo>
                    <a:pt x="76" y="85"/>
                  </a:lnTo>
                  <a:lnTo>
                    <a:pt x="85" y="83"/>
                  </a:lnTo>
                  <a:lnTo>
                    <a:pt x="95" y="73"/>
                  </a:lnTo>
                  <a:lnTo>
                    <a:pt x="102" y="68"/>
                  </a:lnTo>
                  <a:lnTo>
                    <a:pt x="106" y="61"/>
                  </a:lnTo>
                  <a:lnTo>
                    <a:pt x="114" y="57"/>
                  </a:lnTo>
                  <a:lnTo>
                    <a:pt x="121" y="59"/>
                  </a:lnTo>
                  <a:lnTo>
                    <a:pt x="130" y="64"/>
                  </a:lnTo>
                  <a:lnTo>
                    <a:pt x="142" y="64"/>
                  </a:lnTo>
                  <a:lnTo>
                    <a:pt x="151" y="59"/>
                  </a:lnTo>
                  <a:lnTo>
                    <a:pt x="154" y="54"/>
                  </a:lnTo>
                  <a:lnTo>
                    <a:pt x="156" y="45"/>
                  </a:lnTo>
                  <a:lnTo>
                    <a:pt x="166" y="45"/>
                  </a:lnTo>
                  <a:lnTo>
                    <a:pt x="170" y="38"/>
                  </a:lnTo>
                  <a:lnTo>
                    <a:pt x="175" y="26"/>
                  </a:lnTo>
                  <a:lnTo>
                    <a:pt x="189" y="14"/>
                  </a:lnTo>
                  <a:lnTo>
                    <a:pt x="213" y="0"/>
                  </a:lnTo>
                  <a:lnTo>
                    <a:pt x="220" y="0"/>
                  </a:lnTo>
                  <a:moveTo>
                    <a:pt x="192" y="121"/>
                  </a:moveTo>
                  <a:lnTo>
                    <a:pt x="192" y="121"/>
                  </a:lnTo>
                  <a:lnTo>
                    <a:pt x="182" y="128"/>
                  </a:lnTo>
                  <a:lnTo>
                    <a:pt x="173" y="139"/>
                  </a:lnTo>
                  <a:lnTo>
                    <a:pt x="187" y="154"/>
                  </a:lnTo>
                  <a:lnTo>
                    <a:pt x="192" y="151"/>
                  </a:lnTo>
                  <a:lnTo>
                    <a:pt x="194" y="147"/>
                  </a:lnTo>
                  <a:lnTo>
                    <a:pt x="203" y="144"/>
                  </a:lnTo>
                  <a:lnTo>
                    <a:pt x="206" y="137"/>
                  </a:lnTo>
                  <a:lnTo>
                    <a:pt x="210" y="128"/>
                  </a:lnTo>
                  <a:lnTo>
                    <a:pt x="206" y="123"/>
                  </a:lnTo>
                  <a:lnTo>
                    <a:pt x="199" y="116"/>
                  </a:lnTo>
                  <a:lnTo>
                    <a:pt x="192" y="121"/>
                  </a:lnTo>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2" name="Freeform 48"/>
            <p:cNvSpPr>
              <a:spLocks/>
            </p:cNvSpPr>
            <p:nvPr/>
          </p:nvSpPr>
          <p:spPr bwMode="auto">
            <a:xfrm>
              <a:off x="4721907" y="4384384"/>
              <a:ext cx="366435" cy="370333"/>
            </a:xfrm>
            <a:custGeom>
              <a:avLst/>
              <a:gdLst>
                <a:gd name="connsiteX0" fmla="*/ 379218 w 488580"/>
                <a:gd name="connsiteY0" fmla="*/ 46740 h 493777"/>
                <a:gd name="connsiteX1" fmla="*/ 363595 w 488580"/>
                <a:gd name="connsiteY1" fmla="*/ 49995 h 493777"/>
                <a:gd name="connsiteX2" fmla="*/ 338598 w 488580"/>
                <a:gd name="connsiteY2" fmla="*/ 49995 h 493777"/>
                <a:gd name="connsiteX3" fmla="*/ 338513 w 488580"/>
                <a:gd name="connsiteY3" fmla="*/ 51719 h 493777"/>
                <a:gd name="connsiteX4" fmla="*/ 354505 w 488580"/>
                <a:gd name="connsiteY4" fmla="*/ 52918 h 493777"/>
                <a:gd name="connsiteX5" fmla="*/ 36360 w 488580"/>
                <a:gd name="connsiteY5" fmla="*/ 0 h 493777"/>
                <a:gd name="connsiteX6" fmla="*/ 59084 w 488580"/>
                <a:gd name="connsiteY6" fmla="*/ 6817 h 493777"/>
                <a:gd name="connsiteX7" fmla="*/ 79537 w 488580"/>
                <a:gd name="connsiteY7" fmla="*/ 22725 h 493777"/>
                <a:gd name="connsiteX8" fmla="*/ 90899 w 488580"/>
                <a:gd name="connsiteY8" fmla="*/ 15908 h 493777"/>
                <a:gd name="connsiteX9" fmla="*/ 236337 w 488580"/>
                <a:gd name="connsiteY9" fmla="*/ 15908 h 493777"/>
                <a:gd name="connsiteX10" fmla="*/ 263606 w 488580"/>
                <a:gd name="connsiteY10" fmla="*/ 31815 h 493777"/>
                <a:gd name="connsiteX11" fmla="*/ 354505 w 488580"/>
                <a:gd name="connsiteY11" fmla="*/ 38632 h 493777"/>
                <a:gd name="connsiteX12" fmla="*/ 418134 w 488580"/>
                <a:gd name="connsiteY12" fmla="*/ 22725 h 493777"/>
                <a:gd name="connsiteX13" fmla="*/ 449948 w 488580"/>
                <a:gd name="connsiteY13" fmla="*/ 15908 h 493777"/>
                <a:gd name="connsiteX14" fmla="*/ 472673 w 488580"/>
                <a:gd name="connsiteY14" fmla="*/ 15908 h 493777"/>
                <a:gd name="connsiteX15" fmla="*/ 488580 w 488580"/>
                <a:gd name="connsiteY15" fmla="*/ 27270 h 493777"/>
                <a:gd name="connsiteX16" fmla="*/ 478580 w 488580"/>
                <a:gd name="connsiteY16" fmla="*/ 34413 h 493777"/>
                <a:gd name="connsiteX17" fmla="*/ 488580 w 488580"/>
                <a:gd name="connsiteY17" fmla="*/ 41556 h 493777"/>
                <a:gd name="connsiteX18" fmla="*/ 472673 w 488580"/>
                <a:gd name="connsiteY18" fmla="*/ 52918 h 493777"/>
                <a:gd name="connsiteX19" fmla="*/ 461311 w 488580"/>
                <a:gd name="connsiteY19" fmla="*/ 52918 h 493777"/>
                <a:gd name="connsiteX20" fmla="*/ 434041 w 488580"/>
                <a:gd name="connsiteY20" fmla="*/ 68826 h 493777"/>
                <a:gd name="connsiteX21" fmla="*/ 418134 w 488580"/>
                <a:gd name="connsiteY21" fmla="*/ 52918 h 493777"/>
                <a:gd name="connsiteX22" fmla="*/ 363595 w 488580"/>
                <a:gd name="connsiteY22" fmla="*/ 64281 h 493777"/>
                <a:gd name="connsiteX23" fmla="*/ 338598 w 488580"/>
                <a:gd name="connsiteY23" fmla="*/ 64281 h 493777"/>
                <a:gd name="connsiteX24" fmla="*/ 331780 w 488580"/>
                <a:gd name="connsiteY24" fmla="*/ 202901 h 493777"/>
                <a:gd name="connsiteX25" fmla="*/ 299966 w 488580"/>
                <a:gd name="connsiteY25" fmla="*/ 202901 h 493777"/>
                <a:gd name="connsiteX26" fmla="*/ 299966 w 488580"/>
                <a:gd name="connsiteY26" fmla="*/ 306784 h 493777"/>
                <a:gd name="connsiteX27" fmla="*/ 299966 w 488580"/>
                <a:gd name="connsiteY27" fmla="*/ 321070 h 493777"/>
                <a:gd name="connsiteX28" fmla="*/ 299966 w 488580"/>
                <a:gd name="connsiteY28" fmla="*/ 456767 h 493777"/>
                <a:gd name="connsiteX29" fmla="*/ 299966 w 488580"/>
                <a:gd name="connsiteY29" fmla="*/ 471053 h 493777"/>
                <a:gd name="connsiteX30" fmla="*/ 263606 w 488580"/>
                <a:gd name="connsiteY30" fmla="*/ 493777 h 493777"/>
                <a:gd name="connsiteX31" fmla="*/ 245426 w 488580"/>
                <a:gd name="connsiteY31" fmla="*/ 493777 h 493777"/>
                <a:gd name="connsiteX32" fmla="*/ 224974 w 488580"/>
                <a:gd name="connsiteY32" fmla="*/ 489232 h 493777"/>
                <a:gd name="connsiteX33" fmla="*/ 204522 w 488580"/>
                <a:gd name="connsiteY33" fmla="*/ 489232 h 493777"/>
                <a:gd name="connsiteX34" fmla="*/ 197705 w 488580"/>
                <a:gd name="connsiteY34" fmla="*/ 466508 h 493777"/>
                <a:gd name="connsiteX35" fmla="*/ 186342 w 488580"/>
                <a:gd name="connsiteY35" fmla="*/ 455145 h 493777"/>
                <a:gd name="connsiteX36" fmla="*/ 165890 w 488580"/>
                <a:gd name="connsiteY36" fmla="*/ 477870 h 493777"/>
                <a:gd name="connsiteX37" fmla="*/ 138621 w 488580"/>
                <a:gd name="connsiteY37" fmla="*/ 446055 h 493777"/>
                <a:gd name="connsiteX38" fmla="*/ 122713 w 488580"/>
                <a:gd name="connsiteY38" fmla="*/ 411968 h 493777"/>
                <a:gd name="connsiteX39" fmla="*/ 118168 w 488580"/>
                <a:gd name="connsiteY39" fmla="*/ 375609 h 493777"/>
                <a:gd name="connsiteX40" fmla="*/ 106806 w 488580"/>
                <a:gd name="connsiteY40" fmla="*/ 348339 h 493777"/>
                <a:gd name="connsiteX41" fmla="*/ 95444 w 488580"/>
                <a:gd name="connsiteY41" fmla="*/ 284710 h 493777"/>
                <a:gd name="connsiteX42" fmla="*/ 95444 w 488580"/>
                <a:gd name="connsiteY42" fmla="*/ 270424 h 493777"/>
                <a:gd name="connsiteX43" fmla="*/ 95444 w 488580"/>
                <a:gd name="connsiteY43" fmla="*/ 234716 h 493777"/>
                <a:gd name="connsiteX44" fmla="*/ 90899 w 488580"/>
                <a:gd name="connsiteY44" fmla="*/ 214264 h 493777"/>
                <a:gd name="connsiteX45" fmla="*/ 74992 w 488580"/>
                <a:gd name="connsiteY45" fmla="*/ 198356 h 493777"/>
                <a:gd name="connsiteX46" fmla="*/ 59084 w 488580"/>
                <a:gd name="connsiteY46" fmla="*/ 166542 h 493777"/>
                <a:gd name="connsiteX47" fmla="*/ 36360 w 488580"/>
                <a:gd name="connsiteY47" fmla="*/ 123365 h 493777"/>
                <a:gd name="connsiteX48" fmla="*/ 31815 w 488580"/>
                <a:gd name="connsiteY48" fmla="*/ 96095 h 493777"/>
                <a:gd name="connsiteX49" fmla="*/ 0 w 488580"/>
                <a:gd name="connsiteY49" fmla="*/ 64281 h 493777"/>
                <a:gd name="connsiteX50" fmla="*/ 0 w 488580"/>
                <a:gd name="connsiteY50" fmla="*/ 49995 h 493777"/>
                <a:gd name="connsiteX51" fmla="*/ 0 w 488580"/>
                <a:gd name="connsiteY51" fmla="*/ 30194 h 493777"/>
                <a:gd name="connsiteX52" fmla="*/ 0 w 488580"/>
                <a:gd name="connsiteY52" fmla="*/ 15908 h 493777"/>
                <a:gd name="connsiteX53" fmla="*/ 15908 w 488580"/>
                <a:gd name="connsiteY53" fmla="*/ 6817 h 49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88580" h="493777">
                  <a:moveTo>
                    <a:pt x="379218" y="46740"/>
                  </a:moveTo>
                  <a:lnTo>
                    <a:pt x="363595" y="49995"/>
                  </a:lnTo>
                  <a:lnTo>
                    <a:pt x="338598" y="49995"/>
                  </a:lnTo>
                  <a:lnTo>
                    <a:pt x="338513" y="51719"/>
                  </a:lnTo>
                  <a:lnTo>
                    <a:pt x="354505" y="52918"/>
                  </a:lnTo>
                  <a:close/>
                  <a:moveTo>
                    <a:pt x="36360" y="0"/>
                  </a:moveTo>
                  <a:lnTo>
                    <a:pt x="59084" y="6817"/>
                  </a:lnTo>
                  <a:lnTo>
                    <a:pt x="79537" y="22725"/>
                  </a:lnTo>
                  <a:lnTo>
                    <a:pt x="90899" y="15908"/>
                  </a:lnTo>
                  <a:lnTo>
                    <a:pt x="236337" y="15908"/>
                  </a:lnTo>
                  <a:lnTo>
                    <a:pt x="263606" y="31815"/>
                  </a:lnTo>
                  <a:lnTo>
                    <a:pt x="354505" y="38632"/>
                  </a:lnTo>
                  <a:lnTo>
                    <a:pt x="418134" y="22725"/>
                  </a:lnTo>
                  <a:lnTo>
                    <a:pt x="449948" y="15908"/>
                  </a:lnTo>
                  <a:lnTo>
                    <a:pt x="472673" y="15908"/>
                  </a:lnTo>
                  <a:lnTo>
                    <a:pt x="488580" y="27270"/>
                  </a:lnTo>
                  <a:lnTo>
                    <a:pt x="478580" y="34413"/>
                  </a:lnTo>
                  <a:lnTo>
                    <a:pt x="488580" y="41556"/>
                  </a:lnTo>
                  <a:lnTo>
                    <a:pt x="472673" y="52918"/>
                  </a:lnTo>
                  <a:lnTo>
                    <a:pt x="461311" y="52918"/>
                  </a:lnTo>
                  <a:lnTo>
                    <a:pt x="434041" y="68826"/>
                  </a:lnTo>
                  <a:lnTo>
                    <a:pt x="418134" y="52918"/>
                  </a:lnTo>
                  <a:lnTo>
                    <a:pt x="363595" y="64281"/>
                  </a:lnTo>
                  <a:lnTo>
                    <a:pt x="338598" y="64281"/>
                  </a:lnTo>
                  <a:lnTo>
                    <a:pt x="331780" y="202901"/>
                  </a:lnTo>
                  <a:lnTo>
                    <a:pt x="299966" y="202901"/>
                  </a:lnTo>
                  <a:lnTo>
                    <a:pt x="299966" y="306784"/>
                  </a:lnTo>
                  <a:lnTo>
                    <a:pt x="299966" y="321070"/>
                  </a:lnTo>
                  <a:lnTo>
                    <a:pt x="299966" y="456767"/>
                  </a:lnTo>
                  <a:lnTo>
                    <a:pt x="299966" y="471053"/>
                  </a:lnTo>
                  <a:lnTo>
                    <a:pt x="263606" y="493777"/>
                  </a:lnTo>
                  <a:lnTo>
                    <a:pt x="245426" y="493777"/>
                  </a:lnTo>
                  <a:lnTo>
                    <a:pt x="224974" y="489232"/>
                  </a:lnTo>
                  <a:lnTo>
                    <a:pt x="204522" y="489232"/>
                  </a:lnTo>
                  <a:lnTo>
                    <a:pt x="197705" y="466508"/>
                  </a:lnTo>
                  <a:lnTo>
                    <a:pt x="186342" y="455145"/>
                  </a:lnTo>
                  <a:lnTo>
                    <a:pt x="165890" y="477870"/>
                  </a:lnTo>
                  <a:lnTo>
                    <a:pt x="138621" y="446055"/>
                  </a:lnTo>
                  <a:lnTo>
                    <a:pt x="122713" y="411968"/>
                  </a:lnTo>
                  <a:lnTo>
                    <a:pt x="118168" y="375609"/>
                  </a:lnTo>
                  <a:lnTo>
                    <a:pt x="106806" y="348339"/>
                  </a:lnTo>
                  <a:lnTo>
                    <a:pt x="95444" y="284710"/>
                  </a:lnTo>
                  <a:lnTo>
                    <a:pt x="95444" y="270424"/>
                  </a:lnTo>
                  <a:lnTo>
                    <a:pt x="95444" y="234716"/>
                  </a:lnTo>
                  <a:lnTo>
                    <a:pt x="90899" y="214264"/>
                  </a:lnTo>
                  <a:lnTo>
                    <a:pt x="74992" y="198356"/>
                  </a:lnTo>
                  <a:lnTo>
                    <a:pt x="59084" y="166542"/>
                  </a:lnTo>
                  <a:lnTo>
                    <a:pt x="36360" y="123365"/>
                  </a:lnTo>
                  <a:lnTo>
                    <a:pt x="31815" y="96095"/>
                  </a:lnTo>
                  <a:lnTo>
                    <a:pt x="0" y="64281"/>
                  </a:lnTo>
                  <a:lnTo>
                    <a:pt x="0" y="49995"/>
                  </a:lnTo>
                  <a:lnTo>
                    <a:pt x="0" y="30194"/>
                  </a:lnTo>
                  <a:lnTo>
                    <a:pt x="0" y="15908"/>
                  </a:lnTo>
                  <a:lnTo>
                    <a:pt x="15908" y="681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73" name="Freeform 49"/>
            <p:cNvSpPr>
              <a:spLocks/>
            </p:cNvSpPr>
            <p:nvPr/>
          </p:nvSpPr>
          <p:spPr bwMode="auto">
            <a:xfrm>
              <a:off x="4733838" y="3776176"/>
              <a:ext cx="530379" cy="514958"/>
            </a:xfrm>
            <a:custGeom>
              <a:avLst/>
              <a:gdLst>
                <a:gd name="connsiteX0" fmla="*/ 493125 w 707172"/>
                <a:gd name="connsiteY0" fmla="*/ 0 h 686611"/>
                <a:gd name="connsiteX1" fmla="*/ 520395 w 707172"/>
                <a:gd name="connsiteY1" fmla="*/ 6817 h 686611"/>
                <a:gd name="connsiteX2" fmla="*/ 543120 w 707172"/>
                <a:gd name="connsiteY2" fmla="*/ 6817 h 686611"/>
                <a:gd name="connsiteX3" fmla="*/ 559027 w 707172"/>
                <a:gd name="connsiteY3" fmla="*/ 0 h 686611"/>
                <a:gd name="connsiteX4" fmla="*/ 564385 w 707172"/>
                <a:gd name="connsiteY4" fmla="*/ 8930 h 686611"/>
                <a:gd name="connsiteX5" fmla="*/ 568552 w 707172"/>
                <a:gd name="connsiteY5" fmla="*/ 7144 h 686611"/>
                <a:gd name="connsiteX6" fmla="*/ 585802 w 707172"/>
                <a:gd name="connsiteY6" fmla="*/ 35894 h 686611"/>
                <a:gd name="connsiteX7" fmla="*/ 595386 w 707172"/>
                <a:gd name="connsiteY7" fmla="*/ 38632 h 686611"/>
                <a:gd name="connsiteX8" fmla="*/ 606749 w 707172"/>
                <a:gd name="connsiteY8" fmla="*/ 27270 h 686611"/>
                <a:gd name="connsiteX9" fmla="*/ 622656 w 707172"/>
                <a:gd name="connsiteY9" fmla="*/ 34087 h 686611"/>
                <a:gd name="connsiteX10" fmla="*/ 645381 w 707172"/>
                <a:gd name="connsiteY10" fmla="*/ 22725 h 686611"/>
                <a:gd name="connsiteX11" fmla="*/ 650672 w 707172"/>
                <a:gd name="connsiteY11" fmla="*/ 31985 h 686611"/>
                <a:gd name="connsiteX12" fmla="*/ 654906 w 707172"/>
                <a:gd name="connsiteY12" fmla="*/ 29869 h 686611"/>
                <a:gd name="connsiteX13" fmla="*/ 663995 w 707172"/>
                <a:gd name="connsiteY13" fmla="*/ 45776 h 686611"/>
                <a:gd name="connsiteX14" fmla="*/ 698082 w 707172"/>
                <a:gd name="connsiteY14" fmla="*/ 73046 h 686611"/>
                <a:gd name="connsiteX15" fmla="*/ 691797 w 707172"/>
                <a:gd name="connsiteY15" fmla="*/ 106571 h 686611"/>
                <a:gd name="connsiteX16" fmla="*/ 697647 w 707172"/>
                <a:gd name="connsiteY16" fmla="*/ 109079 h 686611"/>
                <a:gd name="connsiteX17" fmla="*/ 696242 w 707172"/>
                <a:gd name="connsiteY17" fmla="*/ 111538 h 686611"/>
                <a:gd name="connsiteX18" fmla="*/ 707172 w 707172"/>
                <a:gd name="connsiteY18" fmla="*/ 116223 h 686611"/>
                <a:gd name="connsiteX19" fmla="*/ 698082 w 707172"/>
                <a:gd name="connsiteY19" fmla="*/ 132130 h 686611"/>
                <a:gd name="connsiteX20" fmla="*/ 679903 w 707172"/>
                <a:gd name="connsiteY20" fmla="*/ 143492 h 686611"/>
                <a:gd name="connsiteX21" fmla="*/ 670813 w 707172"/>
                <a:gd name="connsiteY21" fmla="*/ 159399 h 686611"/>
                <a:gd name="connsiteX22" fmla="*/ 659450 w 707172"/>
                <a:gd name="connsiteY22" fmla="*/ 179852 h 686611"/>
                <a:gd name="connsiteX23" fmla="*/ 659450 w 707172"/>
                <a:gd name="connsiteY23" fmla="*/ 207121 h 686611"/>
                <a:gd name="connsiteX24" fmla="*/ 648088 w 707172"/>
                <a:gd name="connsiteY24" fmla="*/ 218483 h 686611"/>
                <a:gd name="connsiteX25" fmla="*/ 648088 w 707172"/>
                <a:gd name="connsiteY25" fmla="*/ 245753 h 686611"/>
                <a:gd name="connsiteX26" fmla="*/ 636726 w 707172"/>
                <a:gd name="connsiteY26" fmla="*/ 254843 h 686611"/>
                <a:gd name="connsiteX27" fmla="*/ 636726 w 707172"/>
                <a:gd name="connsiteY27" fmla="*/ 282112 h 686611"/>
                <a:gd name="connsiteX28" fmla="*/ 632181 w 707172"/>
                <a:gd name="connsiteY28" fmla="*/ 282112 h 686611"/>
                <a:gd name="connsiteX29" fmla="*/ 627636 w 707172"/>
                <a:gd name="connsiteY29" fmla="*/ 304837 h 686611"/>
                <a:gd name="connsiteX30" fmla="*/ 636726 w 707172"/>
                <a:gd name="connsiteY30" fmla="*/ 320744 h 686611"/>
                <a:gd name="connsiteX31" fmla="*/ 636726 w 707172"/>
                <a:gd name="connsiteY31" fmla="*/ 363921 h 686611"/>
                <a:gd name="connsiteX32" fmla="*/ 643543 w 707172"/>
                <a:gd name="connsiteY32" fmla="*/ 395736 h 686611"/>
                <a:gd name="connsiteX33" fmla="*/ 643543 w 707172"/>
                <a:gd name="connsiteY33" fmla="*/ 416188 h 686611"/>
                <a:gd name="connsiteX34" fmla="*/ 648088 w 707172"/>
                <a:gd name="connsiteY34" fmla="*/ 438913 h 686611"/>
                <a:gd name="connsiteX35" fmla="*/ 670813 w 707172"/>
                <a:gd name="connsiteY35" fmla="*/ 459365 h 686611"/>
                <a:gd name="connsiteX36" fmla="*/ 691265 w 707172"/>
                <a:gd name="connsiteY36" fmla="*/ 502542 h 686611"/>
                <a:gd name="connsiteX37" fmla="*/ 675358 w 707172"/>
                <a:gd name="connsiteY37" fmla="*/ 502542 h 686611"/>
                <a:gd name="connsiteX38" fmla="*/ 627636 w 707172"/>
                <a:gd name="connsiteY38" fmla="*/ 509359 h 686611"/>
                <a:gd name="connsiteX39" fmla="*/ 616274 w 707172"/>
                <a:gd name="connsiteY39" fmla="*/ 513904 h 686611"/>
                <a:gd name="connsiteX40" fmla="*/ 604911 w 707172"/>
                <a:gd name="connsiteY40" fmla="*/ 534356 h 686611"/>
                <a:gd name="connsiteX41" fmla="*/ 616274 w 707172"/>
                <a:gd name="connsiteY41" fmla="*/ 552536 h 686611"/>
                <a:gd name="connsiteX42" fmla="*/ 611729 w 707172"/>
                <a:gd name="connsiteY42" fmla="*/ 593440 h 686611"/>
                <a:gd name="connsiteX43" fmla="*/ 605461 w 707172"/>
                <a:gd name="connsiteY43" fmla="*/ 628958 h 686611"/>
                <a:gd name="connsiteX44" fmla="*/ 606749 w 707172"/>
                <a:gd name="connsiteY44" fmla="*/ 629473 h 686611"/>
                <a:gd name="connsiteX45" fmla="*/ 613568 w 707172"/>
                <a:gd name="connsiteY45" fmla="*/ 635535 h 686611"/>
                <a:gd name="connsiteX46" fmla="*/ 616274 w 707172"/>
                <a:gd name="connsiteY46" fmla="*/ 636617 h 686611"/>
                <a:gd name="connsiteX47" fmla="*/ 628089 w 707172"/>
                <a:gd name="connsiteY47" fmla="*/ 647120 h 686611"/>
                <a:gd name="connsiteX48" fmla="*/ 638563 w 707172"/>
                <a:gd name="connsiteY48" fmla="*/ 640835 h 686611"/>
                <a:gd name="connsiteX49" fmla="*/ 640615 w 707172"/>
                <a:gd name="connsiteY49" fmla="*/ 652463 h 686611"/>
                <a:gd name="connsiteX50" fmla="*/ 648088 w 707172"/>
                <a:gd name="connsiteY50" fmla="*/ 647979 h 686611"/>
                <a:gd name="connsiteX51" fmla="*/ 654906 w 707172"/>
                <a:gd name="connsiteY51" fmla="*/ 686611 h 686611"/>
                <a:gd name="connsiteX52" fmla="*/ 620819 w 707172"/>
                <a:gd name="connsiteY52" fmla="*/ 686611 h 686611"/>
                <a:gd name="connsiteX53" fmla="*/ 617961 w 707172"/>
                <a:gd name="connsiteY53" fmla="*/ 679467 h 686611"/>
                <a:gd name="connsiteX54" fmla="*/ 611294 w 707172"/>
                <a:gd name="connsiteY54" fmla="*/ 679467 h 686611"/>
                <a:gd name="connsiteX55" fmla="*/ 602204 w 707172"/>
                <a:gd name="connsiteY55" fmla="*/ 656743 h 686611"/>
                <a:gd name="connsiteX56" fmla="*/ 592964 w 707172"/>
                <a:gd name="connsiteY56" fmla="*/ 647503 h 686611"/>
                <a:gd name="connsiteX57" fmla="*/ 568552 w 707172"/>
                <a:gd name="connsiteY57" fmla="*/ 643434 h 686611"/>
                <a:gd name="connsiteX58" fmla="*/ 564046 w 707172"/>
                <a:gd name="connsiteY58" fmla="*/ 637127 h 686611"/>
                <a:gd name="connsiteX59" fmla="*/ 559027 w 707172"/>
                <a:gd name="connsiteY59" fmla="*/ 636290 h 686611"/>
                <a:gd name="connsiteX60" fmla="*/ 553833 w 707172"/>
                <a:gd name="connsiteY60" fmla="*/ 629019 h 686611"/>
                <a:gd name="connsiteX61" fmla="*/ 536737 w 707172"/>
                <a:gd name="connsiteY61" fmla="*/ 636617 h 686611"/>
                <a:gd name="connsiteX62" fmla="*/ 509468 w 707172"/>
                <a:gd name="connsiteY62" fmla="*/ 632072 h 686611"/>
                <a:gd name="connsiteX63" fmla="*/ 502800 w 707172"/>
                <a:gd name="connsiteY63" fmla="*/ 625404 h 686611"/>
                <a:gd name="connsiteX64" fmla="*/ 499943 w 707172"/>
                <a:gd name="connsiteY64" fmla="*/ 624928 h 686611"/>
                <a:gd name="connsiteX65" fmla="*/ 490584 w 707172"/>
                <a:gd name="connsiteY65" fmla="*/ 615569 h 686611"/>
                <a:gd name="connsiteX66" fmla="*/ 470836 w 707172"/>
                <a:gd name="connsiteY66" fmla="*/ 611620 h 686611"/>
                <a:gd name="connsiteX67" fmla="*/ 454929 w 707172"/>
                <a:gd name="connsiteY67" fmla="*/ 611620 h 686611"/>
                <a:gd name="connsiteX68" fmla="*/ 452071 w 707172"/>
                <a:gd name="connsiteY68" fmla="*/ 604476 h 686611"/>
                <a:gd name="connsiteX69" fmla="*/ 445404 w 707172"/>
                <a:gd name="connsiteY69" fmla="*/ 604476 h 686611"/>
                <a:gd name="connsiteX70" fmla="*/ 443716 w 707172"/>
                <a:gd name="connsiteY70" fmla="*/ 600258 h 686611"/>
                <a:gd name="connsiteX71" fmla="*/ 439021 w 707172"/>
                <a:gd name="connsiteY71" fmla="*/ 600258 h 686611"/>
                <a:gd name="connsiteX72" fmla="*/ 423114 w 707172"/>
                <a:gd name="connsiteY72" fmla="*/ 600258 h 686611"/>
                <a:gd name="connsiteX73" fmla="*/ 400389 w 707172"/>
                <a:gd name="connsiteY73" fmla="*/ 604802 h 686611"/>
                <a:gd name="connsiteX74" fmla="*/ 384482 w 707172"/>
                <a:gd name="connsiteY74" fmla="*/ 604802 h 686611"/>
                <a:gd name="connsiteX75" fmla="*/ 375392 w 707172"/>
                <a:gd name="connsiteY75" fmla="*/ 604802 h 686611"/>
                <a:gd name="connsiteX76" fmla="*/ 375392 w 707172"/>
                <a:gd name="connsiteY76" fmla="*/ 597658 h 686611"/>
                <a:gd name="connsiteX77" fmla="*/ 374957 w 707172"/>
                <a:gd name="connsiteY77" fmla="*/ 597658 h 686611"/>
                <a:gd name="connsiteX78" fmla="*/ 365867 w 707172"/>
                <a:gd name="connsiteY78" fmla="*/ 597658 h 686611"/>
                <a:gd name="connsiteX79" fmla="*/ 365867 w 707172"/>
                <a:gd name="connsiteY79" fmla="*/ 554482 h 686611"/>
                <a:gd name="connsiteX80" fmla="*/ 354505 w 707172"/>
                <a:gd name="connsiteY80" fmla="*/ 538574 h 686611"/>
                <a:gd name="connsiteX81" fmla="*/ 347688 w 707172"/>
                <a:gd name="connsiteY81" fmla="*/ 518122 h 686611"/>
                <a:gd name="connsiteX82" fmla="*/ 354505 w 707172"/>
                <a:gd name="connsiteY82" fmla="*/ 495398 h 686611"/>
                <a:gd name="connsiteX83" fmla="*/ 347688 w 707172"/>
                <a:gd name="connsiteY83" fmla="*/ 479490 h 686611"/>
                <a:gd name="connsiteX84" fmla="*/ 347688 w 707172"/>
                <a:gd name="connsiteY84" fmla="*/ 466182 h 686611"/>
                <a:gd name="connsiteX85" fmla="*/ 316308 w 707172"/>
                <a:gd name="connsiteY85" fmla="*/ 466182 h 686611"/>
                <a:gd name="connsiteX86" fmla="*/ 316308 w 707172"/>
                <a:gd name="connsiteY86" fmla="*/ 459038 h 686611"/>
                <a:gd name="connsiteX87" fmla="*/ 306783 w 707172"/>
                <a:gd name="connsiteY87" fmla="*/ 459038 h 686611"/>
                <a:gd name="connsiteX88" fmla="*/ 306783 w 707172"/>
                <a:gd name="connsiteY88" fmla="*/ 454820 h 686611"/>
                <a:gd name="connsiteX89" fmla="*/ 298128 w 707172"/>
                <a:gd name="connsiteY89" fmla="*/ 454820 h 686611"/>
                <a:gd name="connsiteX90" fmla="*/ 293583 w 707172"/>
                <a:gd name="connsiteY90" fmla="*/ 459365 h 686611"/>
                <a:gd name="connsiteX91" fmla="*/ 273131 w 707172"/>
                <a:gd name="connsiteY91" fmla="*/ 459365 h 686611"/>
                <a:gd name="connsiteX92" fmla="*/ 261769 w 707172"/>
                <a:gd name="connsiteY92" fmla="*/ 482089 h 686611"/>
                <a:gd name="connsiteX93" fmla="*/ 257224 w 707172"/>
                <a:gd name="connsiteY93" fmla="*/ 493452 h 686611"/>
                <a:gd name="connsiteX94" fmla="*/ 239044 w 707172"/>
                <a:gd name="connsiteY94" fmla="*/ 486634 h 686611"/>
                <a:gd name="connsiteX95" fmla="*/ 223137 w 707172"/>
                <a:gd name="connsiteY95" fmla="*/ 493452 h 686611"/>
                <a:gd name="connsiteX96" fmla="*/ 202685 w 707172"/>
                <a:gd name="connsiteY96" fmla="*/ 493452 h 686611"/>
                <a:gd name="connsiteX97" fmla="*/ 196434 w 707172"/>
                <a:gd name="connsiteY97" fmla="*/ 486308 h 686611"/>
                <a:gd name="connsiteX98" fmla="*/ 193160 w 707172"/>
                <a:gd name="connsiteY98" fmla="*/ 486308 h 686611"/>
                <a:gd name="connsiteX99" fmla="*/ 177253 w 707172"/>
                <a:gd name="connsiteY99" fmla="*/ 468128 h 686611"/>
                <a:gd name="connsiteX100" fmla="*/ 170435 w 707172"/>
                <a:gd name="connsiteY100" fmla="*/ 459038 h 686611"/>
                <a:gd name="connsiteX101" fmla="*/ 161345 w 707172"/>
                <a:gd name="connsiteY101" fmla="*/ 431769 h 686611"/>
                <a:gd name="connsiteX102" fmla="*/ 153426 w 707172"/>
                <a:gd name="connsiteY102" fmla="*/ 415929 h 686611"/>
                <a:gd name="connsiteX103" fmla="*/ 52702 w 707172"/>
                <a:gd name="connsiteY103" fmla="*/ 411643 h 686611"/>
                <a:gd name="connsiteX104" fmla="*/ 36795 w 707172"/>
                <a:gd name="connsiteY104" fmla="*/ 416188 h 686611"/>
                <a:gd name="connsiteX105" fmla="*/ 29977 w 707172"/>
                <a:gd name="connsiteY105" fmla="*/ 416188 h 686611"/>
                <a:gd name="connsiteX106" fmla="*/ 14070 w 707172"/>
                <a:gd name="connsiteY106" fmla="*/ 423005 h 686611"/>
                <a:gd name="connsiteX107" fmla="*/ 10237 w 707172"/>
                <a:gd name="connsiteY107" fmla="*/ 413422 h 686611"/>
                <a:gd name="connsiteX108" fmla="*/ 4545 w 707172"/>
                <a:gd name="connsiteY108" fmla="*/ 415861 h 686611"/>
                <a:gd name="connsiteX109" fmla="*/ 0 w 707172"/>
                <a:gd name="connsiteY109" fmla="*/ 404499 h 686611"/>
                <a:gd name="connsiteX110" fmla="*/ 4545 w 707172"/>
                <a:gd name="connsiteY110" fmla="*/ 399954 h 686611"/>
                <a:gd name="connsiteX111" fmla="*/ 9090 w 707172"/>
                <a:gd name="connsiteY111" fmla="*/ 384047 h 686611"/>
                <a:gd name="connsiteX112" fmla="*/ 15908 w 707172"/>
                <a:gd name="connsiteY112" fmla="*/ 372684 h 686611"/>
                <a:gd name="connsiteX113" fmla="*/ 27270 w 707172"/>
                <a:gd name="connsiteY113" fmla="*/ 365867 h 686611"/>
                <a:gd name="connsiteX114" fmla="*/ 36360 w 707172"/>
                <a:gd name="connsiteY114" fmla="*/ 372684 h 686611"/>
                <a:gd name="connsiteX115" fmla="*/ 47722 w 707172"/>
                <a:gd name="connsiteY115" fmla="*/ 356777 h 686611"/>
                <a:gd name="connsiteX116" fmla="*/ 68174 w 707172"/>
                <a:gd name="connsiteY116" fmla="*/ 356777 h 686611"/>
                <a:gd name="connsiteX117" fmla="*/ 73532 w 707172"/>
                <a:gd name="connsiteY117" fmla="*/ 363921 h 686611"/>
                <a:gd name="connsiteX118" fmla="*/ 77699 w 707172"/>
                <a:gd name="connsiteY118" fmla="*/ 363921 h 686611"/>
                <a:gd name="connsiteX119" fmla="*/ 82568 w 707172"/>
                <a:gd name="connsiteY119" fmla="*/ 370413 h 686611"/>
                <a:gd name="connsiteX120" fmla="*/ 86354 w 707172"/>
                <a:gd name="connsiteY120" fmla="*/ 372684 h 686611"/>
                <a:gd name="connsiteX121" fmla="*/ 106806 w 707172"/>
                <a:gd name="connsiteY121" fmla="*/ 349960 h 686611"/>
                <a:gd name="connsiteX122" fmla="*/ 129531 w 707172"/>
                <a:gd name="connsiteY122" fmla="*/ 334053 h 686611"/>
                <a:gd name="connsiteX123" fmla="*/ 138621 w 707172"/>
                <a:gd name="connsiteY123" fmla="*/ 324963 h 686611"/>
                <a:gd name="connsiteX124" fmla="*/ 138621 w 707172"/>
                <a:gd name="connsiteY124" fmla="*/ 290876 h 686611"/>
                <a:gd name="connsiteX125" fmla="*/ 149983 w 707172"/>
                <a:gd name="connsiteY125" fmla="*/ 254516 h 686611"/>
                <a:gd name="connsiteX126" fmla="*/ 170435 w 707172"/>
                <a:gd name="connsiteY126" fmla="*/ 238609 h 686611"/>
                <a:gd name="connsiteX127" fmla="*/ 193160 w 707172"/>
                <a:gd name="connsiteY127" fmla="*/ 222702 h 686611"/>
                <a:gd name="connsiteX128" fmla="*/ 197705 w 707172"/>
                <a:gd name="connsiteY128" fmla="*/ 204522 h 686611"/>
                <a:gd name="connsiteX129" fmla="*/ 197705 w 707172"/>
                <a:gd name="connsiteY129" fmla="*/ 195432 h 686611"/>
                <a:gd name="connsiteX130" fmla="*/ 209067 w 707172"/>
                <a:gd name="connsiteY130" fmla="*/ 184070 h 686611"/>
                <a:gd name="connsiteX131" fmla="*/ 204522 w 707172"/>
                <a:gd name="connsiteY131" fmla="*/ 161345 h 686611"/>
                <a:gd name="connsiteX132" fmla="*/ 209067 w 707172"/>
                <a:gd name="connsiteY132" fmla="*/ 129531 h 686611"/>
                <a:gd name="connsiteX133" fmla="*/ 213612 w 707172"/>
                <a:gd name="connsiteY133" fmla="*/ 102261 h 686611"/>
                <a:gd name="connsiteX134" fmla="*/ 224974 w 707172"/>
                <a:gd name="connsiteY134" fmla="*/ 86354 h 686611"/>
                <a:gd name="connsiteX135" fmla="*/ 229519 w 707172"/>
                <a:gd name="connsiteY135" fmla="*/ 65902 h 686611"/>
                <a:gd name="connsiteX136" fmla="*/ 229519 w 707172"/>
                <a:gd name="connsiteY136" fmla="*/ 38632 h 686611"/>
                <a:gd name="connsiteX137" fmla="*/ 247699 w 707172"/>
                <a:gd name="connsiteY137" fmla="*/ 18180 h 686611"/>
                <a:gd name="connsiteX138" fmla="*/ 268151 w 707172"/>
                <a:gd name="connsiteY138" fmla="*/ 6817 h 686611"/>
                <a:gd name="connsiteX139" fmla="*/ 295421 w 707172"/>
                <a:gd name="connsiteY139" fmla="*/ 22725 h 686611"/>
                <a:gd name="connsiteX140" fmla="*/ 322690 w 707172"/>
                <a:gd name="connsiteY140" fmla="*/ 34087 h 686611"/>
                <a:gd name="connsiteX141" fmla="*/ 347688 w 707172"/>
                <a:gd name="connsiteY141" fmla="*/ 38632 h 686611"/>
                <a:gd name="connsiteX142" fmla="*/ 374957 w 707172"/>
                <a:gd name="connsiteY142" fmla="*/ 43177 h 686611"/>
                <a:gd name="connsiteX143" fmla="*/ 386319 w 707172"/>
                <a:gd name="connsiteY143" fmla="*/ 22725 h 686611"/>
                <a:gd name="connsiteX144" fmla="*/ 390864 w 707172"/>
                <a:gd name="connsiteY144" fmla="*/ 18180 h 686611"/>
                <a:gd name="connsiteX145" fmla="*/ 409044 w 707172"/>
                <a:gd name="connsiteY145" fmla="*/ 22725 h 686611"/>
                <a:gd name="connsiteX146" fmla="*/ 445404 w 707172"/>
                <a:gd name="connsiteY146" fmla="*/ 6817 h 686611"/>
                <a:gd name="connsiteX147" fmla="*/ 461311 w 707172"/>
                <a:gd name="connsiteY147" fmla="*/ 11363 h 686611"/>
                <a:gd name="connsiteX148" fmla="*/ 472673 w 707172"/>
                <a:gd name="connsiteY148" fmla="*/ 11363 h 686611"/>
                <a:gd name="connsiteX149" fmla="*/ 477218 w 707172"/>
                <a:gd name="connsiteY149" fmla="*/ 6817 h 686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707172" h="686611">
                  <a:moveTo>
                    <a:pt x="493125" y="0"/>
                  </a:moveTo>
                  <a:lnTo>
                    <a:pt x="520395" y="6817"/>
                  </a:lnTo>
                  <a:lnTo>
                    <a:pt x="543120" y="6817"/>
                  </a:lnTo>
                  <a:lnTo>
                    <a:pt x="559027" y="0"/>
                  </a:lnTo>
                  <a:lnTo>
                    <a:pt x="564385" y="8930"/>
                  </a:lnTo>
                  <a:lnTo>
                    <a:pt x="568552" y="7144"/>
                  </a:lnTo>
                  <a:lnTo>
                    <a:pt x="585802" y="35894"/>
                  </a:lnTo>
                  <a:lnTo>
                    <a:pt x="595386" y="38632"/>
                  </a:lnTo>
                  <a:lnTo>
                    <a:pt x="606749" y="27270"/>
                  </a:lnTo>
                  <a:lnTo>
                    <a:pt x="622656" y="34087"/>
                  </a:lnTo>
                  <a:lnTo>
                    <a:pt x="645381" y="22725"/>
                  </a:lnTo>
                  <a:lnTo>
                    <a:pt x="650672" y="31985"/>
                  </a:lnTo>
                  <a:lnTo>
                    <a:pt x="654906" y="29869"/>
                  </a:lnTo>
                  <a:lnTo>
                    <a:pt x="663995" y="45776"/>
                  </a:lnTo>
                  <a:lnTo>
                    <a:pt x="698082" y="73046"/>
                  </a:lnTo>
                  <a:lnTo>
                    <a:pt x="691797" y="106571"/>
                  </a:lnTo>
                  <a:lnTo>
                    <a:pt x="697647" y="109079"/>
                  </a:lnTo>
                  <a:lnTo>
                    <a:pt x="696242" y="111538"/>
                  </a:lnTo>
                  <a:lnTo>
                    <a:pt x="707172" y="116223"/>
                  </a:lnTo>
                  <a:lnTo>
                    <a:pt x="698082" y="132130"/>
                  </a:lnTo>
                  <a:lnTo>
                    <a:pt x="679903" y="143492"/>
                  </a:lnTo>
                  <a:lnTo>
                    <a:pt x="670813" y="159399"/>
                  </a:lnTo>
                  <a:lnTo>
                    <a:pt x="659450" y="179852"/>
                  </a:lnTo>
                  <a:lnTo>
                    <a:pt x="659450" y="207121"/>
                  </a:lnTo>
                  <a:lnTo>
                    <a:pt x="648088" y="218483"/>
                  </a:lnTo>
                  <a:lnTo>
                    <a:pt x="648088" y="245753"/>
                  </a:lnTo>
                  <a:lnTo>
                    <a:pt x="636726" y="254843"/>
                  </a:lnTo>
                  <a:lnTo>
                    <a:pt x="636726" y="282112"/>
                  </a:lnTo>
                  <a:lnTo>
                    <a:pt x="632181" y="282112"/>
                  </a:lnTo>
                  <a:lnTo>
                    <a:pt x="627636" y="304837"/>
                  </a:lnTo>
                  <a:lnTo>
                    <a:pt x="636726" y="320744"/>
                  </a:lnTo>
                  <a:lnTo>
                    <a:pt x="636726" y="363921"/>
                  </a:lnTo>
                  <a:lnTo>
                    <a:pt x="643543" y="395736"/>
                  </a:lnTo>
                  <a:lnTo>
                    <a:pt x="643543" y="416188"/>
                  </a:lnTo>
                  <a:lnTo>
                    <a:pt x="648088" y="438913"/>
                  </a:lnTo>
                  <a:lnTo>
                    <a:pt x="670813" y="459365"/>
                  </a:lnTo>
                  <a:lnTo>
                    <a:pt x="691265" y="502542"/>
                  </a:lnTo>
                  <a:lnTo>
                    <a:pt x="675358" y="502542"/>
                  </a:lnTo>
                  <a:lnTo>
                    <a:pt x="627636" y="509359"/>
                  </a:lnTo>
                  <a:lnTo>
                    <a:pt x="616274" y="513904"/>
                  </a:lnTo>
                  <a:lnTo>
                    <a:pt x="604911" y="534356"/>
                  </a:lnTo>
                  <a:lnTo>
                    <a:pt x="616274" y="552536"/>
                  </a:lnTo>
                  <a:lnTo>
                    <a:pt x="611729" y="593440"/>
                  </a:lnTo>
                  <a:lnTo>
                    <a:pt x="605461" y="628958"/>
                  </a:lnTo>
                  <a:lnTo>
                    <a:pt x="606749" y="629473"/>
                  </a:lnTo>
                  <a:lnTo>
                    <a:pt x="613568" y="635535"/>
                  </a:lnTo>
                  <a:lnTo>
                    <a:pt x="616274" y="636617"/>
                  </a:lnTo>
                  <a:lnTo>
                    <a:pt x="628089" y="647120"/>
                  </a:lnTo>
                  <a:lnTo>
                    <a:pt x="638563" y="640835"/>
                  </a:lnTo>
                  <a:lnTo>
                    <a:pt x="640615" y="652463"/>
                  </a:lnTo>
                  <a:lnTo>
                    <a:pt x="648088" y="647979"/>
                  </a:lnTo>
                  <a:lnTo>
                    <a:pt x="654906" y="686611"/>
                  </a:lnTo>
                  <a:lnTo>
                    <a:pt x="620819" y="686611"/>
                  </a:lnTo>
                  <a:lnTo>
                    <a:pt x="617961" y="679467"/>
                  </a:lnTo>
                  <a:lnTo>
                    <a:pt x="611294" y="679467"/>
                  </a:lnTo>
                  <a:lnTo>
                    <a:pt x="602204" y="656743"/>
                  </a:lnTo>
                  <a:lnTo>
                    <a:pt x="592964" y="647503"/>
                  </a:lnTo>
                  <a:lnTo>
                    <a:pt x="568552" y="643434"/>
                  </a:lnTo>
                  <a:lnTo>
                    <a:pt x="564046" y="637127"/>
                  </a:lnTo>
                  <a:lnTo>
                    <a:pt x="559027" y="636290"/>
                  </a:lnTo>
                  <a:lnTo>
                    <a:pt x="553833" y="629019"/>
                  </a:lnTo>
                  <a:lnTo>
                    <a:pt x="536737" y="636617"/>
                  </a:lnTo>
                  <a:lnTo>
                    <a:pt x="509468" y="632072"/>
                  </a:lnTo>
                  <a:lnTo>
                    <a:pt x="502800" y="625404"/>
                  </a:lnTo>
                  <a:lnTo>
                    <a:pt x="499943" y="624928"/>
                  </a:lnTo>
                  <a:lnTo>
                    <a:pt x="490584" y="615569"/>
                  </a:lnTo>
                  <a:lnTo>
                    <a:pt x="470836" y="611620"/>
                  </a:lnTo>
                  <a:lnTo>
                    <a:pt x="454929" y="611620"/>
                  </a:lnTo>
                  <a:lnTo>
                    <a:pt x="452071" y="604476"/>
                  </a:lnTo>
                  <a:lnTo>
                    <a:pt x="445404" y="604476"/>
                  </a:lnTo>
                  <a:lnTo>
                    <a:pt x="443716" y="600258"/>
                  </a:lnTo>
                  <a:lnTo>
                    <a:pt x="439021" y="600258"/>
                  </a:lnTo>
                  <a:lnTo>
                    <a:pt x="423114" y="600258"/>
                  </a:lnTo>
                  <a:lnTo>
                    <a:pt x="400389" y="604802"/>
                  </a:lnTo>
                  <a:lnTo>
                    <a:pt x="384482" y="604802"/>
                  </a:lnTo>
                  <a:lnTo>
                    <a:pt x="375392" y="604802"/>
                  </a:lnTo>
                  <a:lnTo>
                    <a:pt x="375392" y="597658"/>
                  </a:lnTo>
                  <a:lnTo>
                    <a:pt x="374957" y="597658"/>
                  </a:lnTo>
                  <a:lnTo>
                    <a:pt x="365867" y="597658"/>
                  </a:lnTo>
                  <a:lnTo>
                    <a:pt x="365867" y="554482"/>
                  </a:lnTo>
                  <a:lnTo>
                    <a:pt x="354505" y="538574"/>
                  </a:lnTo>
                  <a:lnTo>
                    <a:pt x="347688" y="518122"/>
                  </a:lnTo>
                  <a:lnTo>
                    <a:pt x="354505" y="495398"/>
                  </a:lnTo>
                  <a:lnTo>
                    <a:pt x="347688" y="479490"/>
                  </a:lnTo>
                  <a:lnTo>
                    <a:pt x="347688" y="466182"/>
                  </a:lnTo>
                  <a:lnTo>
                    <a:pt x="316308" y="466182"/>
                  </a:lnTo>
                  <a:lnTo>
                    <a:pt x="316308" y="459038"/>
                  </a:lnTo>
                  <a:lnTo>
                    <a:pt x="306783" y="459038"/>
                  </a:lnTo>
                  <a:lnTo>
                    <a:pt x="306783" y="454820"/>
                  </a:lnTo>
                  <a:lnTo>
                    <a:pt x="298128" y="454820"/>
                  </a:lnTo>
                  <a:lnTo>
                    <a:pt x="293583" y="459365"/>
                  </a:lnTo>
                  <a:lnTo>
                    <a:pt x="273131" y="459365"/>
                  </a:lnTo>
                  <a:lnTo>
                    <a:pt x="261769" y="482089"/>
                  </a:lnTo>
                  <a:lnTo>
                    <a:pt x="257224" y="493452"/>
                  </a:lnTo>
                  <a:lnTo>
                    <a:pt x="239044" y="486634"/>
                  </a:lnTo>
                  <a:lnTo>
                    <a:pt x="223137" y="493452"/>
                  </a:lnTo>
                  <a:lnTo>
                    <a:pt x="202685" y="493452"/>
                  </a:lnTo>
                  <a:lnTo>
                    <a:pt x="196434" y="486308"/>
                  </a:lnTo>
                  <a:lnTo>
                    <a:pt x="193160" y="486308"/>
                  </a:lnTo>
                  <a:lnTo>
                    <a:pt x="177253" y="468128"/>
                  </a:lnTo>
                  <a:lnTo>
                    <a:pt x="170435" y="459038"/>
                  </a:lnTo>
                  <a:lnTo>
                    <a:pt x="161345" y="431769"/>
                  </a:lnTo>
                  <a:lnTo>
                    <a:pt x="153426" y="415929"/>
                  </a:lnTo>
                  <a:lnTo>
                    <a:pt x="52702" y="411643"/>
                  </a:lnTo>
                  <a:lnTo>
                    <a:pt x="36795" y="416188"/>
                  </a:lnTo>
                  <a:lnTo>
                    <a:pt x="29977" y="416188"/>
                  </a:lnTo>
                  <a:lnTo>
                    <a:pt x="14070" y="423005"/>
                  </a:lnTo>
                  <a:lnTo>
                    <a:pt x="10237" y="413422"/>
                  </a:lnTo>
                  <a:lnTo>
                    <a:pt x="4545" y="415861"/>
                  </a:lnTo>
                  <a:lnTo>
                    <a:pt x="0" y="404499"/>
                  </a:lnTo>
                  <a:lnTo>
                    <a:pt x="4545" y="399954"/>
                  </a:lnTo>
                  <a:lnTo>
                    <a:pt x="9090" y="384047"/>
                  </a:lnTo>
                  <a:lnTo>
                    <a:pt x="15908" y="372684"/>
                  </a:lnTo>
                  <a:lnTo>
                    <a:pt x="27270" y="365867"/>
                  </a:lnTo>
                  <a:lnTo>
                    <a:pt x="36360" y="372684"/>
                  </a:lnTo>
                  <a:lnTo>
                    <a:pt x="47722" y="356777"/>
                  </a:lnTo>
                  <a:lnTo>
                    <a:pt x="68174" y="356777"/>
                  </a:lnTo>
                  <a:lnTo>
                    <a:pt x="73532" y="363921"/>
                  </a:lnTo>
                  <a:lnTo>
                    <a:pt x="77699" y="363921"/>
                  </a:lnTo>
                  <a:lnTo>
                    <a:pt x="82568" y="370413"/>
                  </a:lnTo>
                  <a:lnTo>
                    <a:pt x="86354" y="372684"/>
                  </a:lnTo>
                  <a:lnTo>
                    <a:pt x="106806" y="349960"/>
                  </a:lnTo>
                  <a:lnTo>
                    <a:pt x="129531" y="334053"/>
                  </a:lnTo>
                  <a:lnTo>
                    <a:pt x="138621" y="324963"/>
                  </a:lnTo>
                  <a:lnTo>
                    <a:pt x="138621" y="290876"/>
                  </a:lnTo>
                  <a:lnTo>
                    <a:pt x="149983" y="254516"/>
                  </a:lnTo>
                  <a:lnTo>
                    <a:pt x="170435" y="238609"/>
                  </a:lnTo>
                  <a:lnTo>
                    <a:pt x="193160" y="222702"/>
                  </a:lnTo>
                  <a:lnTo>
                    <a:pt x="197705" y="204522"/>
                  </a:lnTo>
                  <a:lnTo>
                    <a:pt x="197705" y="195432"/>
                  </a:lnTo>
                  <a:lnTo>
                    <a:pt x="209067" y="184070"/>
                  </a:lnTo>
                  <a:lnTo>
                    <a:pt x="204522" y="161345"/>
                  </a:lnTo>
                  <a:lnTo>
                    <a:pt x="209067" y="129531"/>
                  </a:lnTo>
                  <a:lnTo>
                    <a:pt x="213612" y="102261"/>
                  </a:lnTo>
                  <a:lnTo>
                    <a:pt x="224974" y="86354"/>
                  </a:lnTo>
                  <a:lnTo>
                    <a:pt x="229519" y="65902"/>
                  </a:lnTo>
                  <a:lnTo>
                    <a:pt x="229519" y="38632"/>
                  </a:lnTo>
                  <a:lnTo>
                    <a:pt x="247699" y="18180"/>
                  </a:lnTo>
                  <a:lnTo>
                    <a:pt x="268151" y="6817"/>
                  </a:lnTo>
                  <a:lnTo>
                    <a:pt x="295421" y="22725"/>
                  </a:lnTo>
                  <a:lnTo>
                    <a:pt x="322690" y="34087"/>
                  </a:lnTo>
                  <a:lnTo>
                    <a:pt x="347688" y="38632"/>
                  </a:lnTo>
                  <a:lnTo>
                    <a:pt x="374957" y="43177"/>
                  </a:lnTo>
                  <a:lnTo>
                    <a:pt x="386319" y="22725"/>
                  </a:lnTo>
                  <a:lnTo>
                    <a:pt x="390864" y="18180"/>
                  </a:lnTo>
                  <a:lnTo>
                    <a:pt x="409044" y="22725"/>
                  </a:lnTo>
                  <a:lnTo>
                    <a:pt x="445404" y="6817"/>
                  </a:lnTo>
                  <a:lnTo>
                    <a:pt x="461311" y="11363"/>
                  </a:lnTo>
                  <a:lnTo>
                    <a:pt x="472673" y="11363"/>
                  </a:lnTo>
                  <a:lnTo>
                    <a:pt x="477218" y="681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74" name="Freeform 8"/>
            <p:cNvSpPr>
              <a:spLocks noEditPoints="1"/>
            </p:cNvSpPr>
            <p:nvPr/>
          </p:nvSpPr>
          <p:spPr bwMode="auto">
            <a:xfrm>
              <a:off x="4716795" y="4038646"/>
              <a:ext cx="347687" cy="380070"/>
            </a:xfrm>
            <a:custGeom>
              <a:avLst/>
              <a:gdLst>
                <a:gd name="T0" fmla="*/ 76 w 204"/>
                <a:gd name="T1" fmla="*/ 24 h 223"/>
                <a:gd name="T2" fmla="*/ 85 w 204"/>
                <a:gd name="T3" fmla="*/ 45 h 223"/>
                <a:gd name="T4" fmla="*/ 95 w 204"/>
                <a:gd name="T5" fmla="*/ 60 h 223"/>
                <a:gd name="T6" fmla="*/ 111 w 204"/>
                <a:gd name="T7" fmla="*/ 55 h 223"/>
                <a:gd name="T8" fmla="*/ 123 w 204"/>
                <a:gd name="T9" fmla="*/ 55 h 223"/>
                <a:gd name="T10" fmla="*/ 137 w 204"/>
                <a:gd name="T11" fmla="*/ 45 h 223"/>
                <a:gd name="T12" fmla="*/ 147 w 204"/>
                <a:gd name="T13" fmla="*/ 41 h 223"/>
                <a:gd name="T14" fmla="*/ 163 w 204"/>
                <a:gd name="T15" fmla="*/ 48 h 223"/>
                <a:gd name="T16" fmla="*/ 168 w 204"/>
                <a:gd name="T17" fmla="*/ 64 h 223"/>
                <a:gd name="T18" fmla="*/ 166 w 204"/>
                <a:gd name="T19" fmla="*/ 83 h 223"/>
                <a:gd name="T20" fmla="*/ 171 w 204"/>
                <a:gd name="T21" fmla="*/ 109 h 223"/>
                <a:gd name="T22" fmla="*/ 182 w 204"/>
                <a:gd name="T23" fmla="*/ 107 h 223"/>
                <a:gd name="T24" fmla="*/ 199 w 204"/>
                <a:gd name="T25" fmla="*/ 107 h 223"/>
                <a:gd name="T26" fmla="*/ 199 w 204"/>
                <a:gd name="T27" fmla="*/ 119 h 223"/>
                <a:gd name="T28" fmla="*/ 201 w 204"/>
                <a:gd name="T29" fmla="*/ 133 h 223"/>
                <a:gd name="T30" fmla="*/ 168 w 204"/>
                <a:gd name="T31" fmla="*/ 140 h 223"/>
                <a:gd name="T32" fmla="*/ 178 w 204"/>
                <a:gd name="T33" fmla="*/ 206 h 223"/>
                <a:gd name="T34" fmla="*/ 159 w 204"/>
                <a:gd name="T35" fmla="*/ 223 h 223"/>
                <a:gd name="T36" fmla="*/ 107 w 204"/>
                <a:gd name="T37" fmla="*/ 211 h 223"/>
                <a:gd name="T38" fmla="*/ 38 w 204"/>
                <a:gd name="T39" fmla="*/ 213 h 223"/>
                <a:gd name="T40" fmla="*/ 19 w 204"/>
                <a:gd name="T41" fmla="*/ 206 h 223"/>
                <a:gd name="T42" fmla="*/ 3 w 204"/>
                <a:gd name="T43" fmla="*/ 211 h 223"/>
                <a:gd name="T44" fmla="*/ 3 w 204"/>
                <a:gd name="T45" fmla="*/ 187 h 223"/>
                <a:gd name="T46" fmla="*/ 10 w 204"/>
                <a:gd name="T47" fmla="*/ 164 h 223"/>
                <a:gd name="T48" fmla="*/ 19 w 204"/>
                <a:gd name="T49" fmla="*/ 142 h 223"/>
                <a:gd name="T50" fmla="*/ 33 w 204"/>
                <a:gd name="T51" fmla="*/ 123 h 223"/>
                <a:gd name="T52" fmla="*/ 33 w 204"/>
                <a:gd name="T53" fmla="*/ 102 h 223"/>
                <a:gd name="T54" fmla="*/ 24 w 204"/>
                <a:gd name="T55" fmla="*/ 88 h 223"/>
                <a:gd name="T56" fmla="*/ 22 w 204"/>
                <a:gd name="T57" fmla="*/ 74 h 223"/>
                <a:gd name="T58" fmla="*/ 22 w 204"/>
                <a:gd name="T59" fmla="*/ 52 h 223"/>
                <a:gd name="T60" fmla="*/ 10 w 204"/>
                <a:gd name="T61" fmla="*/ 31 h 223"/>
                <a:gd name="T62" fmla="*/ 19 w 204"/>
                <a:gd name="T63" fmla="*/ 26 h 223"/>
                <a:gd name="T64" fmla="*/ 29 w 204"/>
                <a:gd name="T65" fmla="*/ 24 h 223"/>
                <a:gd name="T66" fmla="*/ 12 w 204"/>
                <a:gd name="T67" fmla="*/ 22 h 223"/>
                <a:gd name="T68" fmla="*/ 10 w 204"/>
                <a:gd name="T69" fmla="*/ 22 h 223"/>
                <a:gd name="T70" fmla="*/ 12 w 204"/>
                <a:gd name="T71" fmla="*/ 5 h 223"/>
                <a:gd name="T72" fmla="*/ 24 w 204"/>
                <a:gd name="T73" fmla="*/ 7 h 223"/>
                <a:gd name="T74" fmla="*/ 14 w 204"/>
                <a:gd name="T75" fmla="*/ 1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4" h="223">
                  <a:moveTo>
                    <a:pt x="76" y="24"/>
                  </a:moveTo>
                  <a:lnTo>
                    <a:pt x="76" y="24"/>
                  </a:lnTo>
                  <a:lnTo>
                    <a:pt x="81" y="36"/>
                  </a:lnTo>
                  <a:lnTo>
                    <a:pt x="85" y="45"/>
                  </a:lnTo>
                  <a:lnTo>
                    <a:pt x="90" y="52"/>
                  </a:lnTo>
                  <a:lnTo>
                    <a:pt x="95" y="60"/>
                  </a:lnTo>
                  <a:lnTo>
                    <a:pt x="107" y="57"/>
                  </a:lnTo>
                  <a:lnTo>
                    <a:pt x="111" y="55"/>
                  </a:lnTo>
                  <a:lnTo>
                    <a:pt x="121" y="57"/>
                  </a:lnTo>
                  <a:lnTo>
                    <a:pt x="123" y="55"/>
                  </a:lnTo>
                  <a:lnTo>
                    <a:pt x="126" y="45"/>
                  </a:lnTo>
                  <a:lnTo>
                    <a:pt x="137" y="45"/>
                  </a:lnTo>
                  <a:lnTo>
                    <a:pt x="137" y="41"/>
                  </a:lnTo>
                  <a:lnTo>
                    <a:pt x="147" y="41"/>
                  </a:lnTo>
                  <a:lnTo>
                    <a:pt x="145" y="48"/>
                  </a:lnTo>
                  <a:lnTo>
                    <a:pt x="163" y="48"/>
                  </a:lnTo>
                  <a:lnTo>
                    <a:pt x="163" y="57"/>
                  </a:lnTo>
                  <a:lnTo>
                    <a:pt x="168" y="64"/>
                  </a:lnTo>
                  <a:lnTo>
                    <a:pt x="166" y="74"/>
                  </a:lnTo>
                  <a:lnTo>
                    <a:pt x="166" y="83"/>
                  </a:lnTo>
                  <a:lnTo>
                    <a:pt x="173" y="90"/>
                  </a:lnTo>
                  <a:lnTo>
                    <a:pt x="171" y="109"/>
                  </a:lnTo>
                  <a:lnTo>
                    <a:pt x="175" y="107"/>
                  </a:lnTo>
                  <a:lnTo>
                    <a:pt x="182" y="107"/>
                  </a:lnTo>
                  <a:lnTo>
                    <a:pt x="192" y="104"/>
                  </a:lnTo>
                  <a:lnTo>
                    <a:pt x="199" y="107"/>
                  </a:lnTo>
                  <a:lnTo>
                    <a:pt x="201" y="112"/>
                  </a:lnTo>
                  <a:lnTo>
                    <a:pt x="199" y="119"/>
                  </a:lnTo>
                  <a:lnTo>
                    <a:pt x="204" y="128"/>
                  </a:lnTo>
                  <a:lnTo>
                    <a:pt x="201" y="133"/>
                  </a:lnTo>
                  <a:lnTo>
                    <a:pt x="201" y="140"/>
                  </a:lnTo>
                  <a:lnTo>
                    <a:pt x="168" y="140"/>
                  </a:lnTo>
                  <a:lnTo>
                    <a:pt x="166" y="192"/>
                  </a:lnTo>
                  <a:lnTo>
                    <a:pt x="178" y="206"/>
                  </a:lnTo>
                  <a:lnTo>
                    <a:pt x="190" y="216"/>
                  </a:lnTo>
                  <a:lnTo>
                    <a:pt x="159" y="223"/>
                  </a:lnTo>
                  <a:lnTo>
                    <a:pt x="119" y="220"/>
                  </a:lnTo>
                  <a:lnTo>
                    <a:pt x="107" y="211"/>
                  </a:lnTo>
                  <a:lnTo>
                    <a:pt x="43" y="213"/>
                  </a:lnTo>
                  <a:lnTo>
                    <a:pt x="38" y="213"/>
                  </a:lnTo>
                  <a:lnTo>
                    <a:pt x="29" y="206"/>
                  </a:lnTo>
                  <a:lnTo>
                    <a:pt x="19" y="206"/>
                  </a:lnTo>
                  <a:lnTo>
                    <a:pt x="10" y="209"/>
                  </a:lnTo>
                  <a:lnTo>
                    <a:pt x="3" y="211"/>
                  </a:lnTo>
                  <a:lnTo>
                    <a:pt x="0" y="202"/>
                  </a:lnTo>
                  <a:lnTo>
                    <a:pt x="3" y="187"/>
                  </a:lnTo>
                  <a:lnTo>
                    <a:pt x="7" y="171"/>
                  </a:lnTo>
                  <a:lnTo>
                    <a:pt x="10" y="164"/>
                  </a:lnTo>
                  <a:lnTo>
                    <a:pt x="14" y="149"/>
                  </a:lnTo>
                  <a:lnTo>
                    <a:pt x="19" y="142"/>
                  </a:lnTo>
                  <a:lnTo>
                    <a:pt x="26" y="133"/>
                  </a:lnTo>
                  <a:lnTo>
                    <a:pt x="33" y="123"/>
                  </a:lnTo>
                  <a:lnTo>
                    <a:pt x="33" y="114"/>
                  </a:lnTo>
                  <a:lnTo>
                    <a:pt x="33" y="102"/>
                  </a:lnTo>
                  <a:lnTo>
                    <a:pt x="29" y="97"/>
                  </a:lnTo>
                  <a:lnTo>
                    <a:pt x="24" y="88"/>
                  </a:lnTo>
                  <a:lnTo>
                    <a:pt x="22" y="78"/>
                  </a:lnTo>
                  <a:lnTo>
                    <a:pt x="22" y="74"/>
                  </a:lnTo>
                  <a:lnTo>
                    <a:pt x="26" y="69"/>
                  </a:lnTo>
                  <a:lnTo>
                    <a:pt x="22" y="52"/>
                  </a:lnTo>
                  <a:lnTo>
                    <a:pt x="19" y="41"/>
                  </a:lnTo>
                  <a:lnTo>
                    <a:pt x="10" y="31"/>
                  </a:lnTo>
                  <a:lnTo>
                    <a:pt x="12" y="29"/>
                  </a:lnTo>
                  <a:lnTo>
                    <a:pt x="19" y="26"/>
                  </a:lnTo>
                  <a:lnTo>
                    <a:pt x="24" y="26"/>
                  </a:lnTo>
                  <a:lnTo>
                    <a:pt x="29" y="24"/>
                  </a:lnTo>
                  <a:lnTo>
                    <a:pt x="76" y="24"/>
                  </a:lnTo>
                  <a:close/>
                  <a:moveTo>
                    <a:pt x="12" y="22"/>
                  </a:moveTo>
                  <a:lnTo>
                    <a:pt x="12" y="22"/>
                  </a:lnTo>
                  <a:lnTo>
                    <a:pt x="10" y="22"/>
                  </a:lnTo>
                  <a:lnTo>
                    <a:pt x="5" y="10"/>
                  </a:lnTo>
                  <a:lnTo>
                    <a:pt x="12" y="5"/>
                  </a:lnTo>
                  <a:lnTo>
                    <a:pt x="17" y="0"/>
                  </a:lnTo>
                  <a:lnTo>
                    <a:pt x="24" y="7"/>
                  </a:lnTo>
                  <a:lnTo>
                    <a:pt x="17" y="10"/>
                  </a:lnTo>
                  <a:lnTo>
                    <a:pt x="14" y="15"/>
                  </a:lnTo>
                  <a:lnTo>
                    <a:pt x="12" y="2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5" name="Freeform 51"/>
            <p:cNvSpPr>
              <a:spLocks/>
            </p:cNvSpPr>
            <p:nvPr/>
          </p:nvSpPr>
          <p:spPr bwMode="auto">
            <a:xfrm>
              <a:off x="4701455" y="3817080"/>
              <a:ext cx="208094" cy="245589"/>
            </a:xfrm>
            <a:custGeom>
              <a:avLst/>
              <a:gdLst>
                <a:gd name="connsiteX0" fmla="*/ 224974 w 277458"/>
                <a:gd name="connsiteY0" fmla="*/ 0 h 327452"/>
                <a:gd name="connsiteX1" fmla="*/ 247699 w 277458"/>
                <a:gd name="connsiteY1" fmla="*/ 6818 h 327452"/>
                <a:gd name="connsiteX2" fmla="*/ 272696 w 277458"/>
                <a:gd name="connsiteY2" fmla="*/ 11363 h 327452"/>
                <a:gd name="connsiteX3" fmla="*/ 271864 w 277458"/>
                <a:gd name="connsiteY3" fmla="*/ 15108 h 327452"/>
                <a:gd name="connsiteX4" fmla="*/ 277458 w 277458"/>
                <a:gd name="connsiteY4" fmla="*/ 16125 h 327452"/>
                <a:gd name="connsiteX5" fmla="*/ 272913 w 277458"/>
                <a:gd name="connsiteY5" fmla="*/ 36577 h 327452"/>
                <a:gd name="connsiteX6" fmla="*/ 261551 w 277458"/>
                <a:gd name="connsiteY6" fmla="*/ 52484 h 327452"/>
                <a:gd name="connsiteX7" fmla="*/ 257006 w 277458"/>
                <a:gd name="connsiteY7" fmla="*/ 79754 h 327452"/>
                <a:gd name="connsiteX8" fmla="*/ 252461 w 277458"/>
                <a:gd name="connsiteY8" fmla="*/ 111568 h 327452"/>
                <a:gd name="connsiteX9" fmla="*/ 257006 w 277458"/>
                <a:gd name="connsiteY9" fmla="*/ 134293 h 327452"/>
                <a:gd name="connsiteX10" fmla="*/ 245644 w 277458"/>
                <a:gd name="connsiteY10" fmla="*/ 145655 h 327452"/>
                <a:gd name="connsiteX11" fmla="*/ 245644 w 277458"/>
                <a:gd name="connsiteY11" fmla="*/ 154745 h 327452"/>
                <a:gd name="connsiteX12" fmla="*/ 241099 w 277458"/>
                <a:gd name="connsiteY12" fmla="*/ 172925 h 327452"/>
                <a:gd name="connsiteX13" fmla="*/ 218374 w 277458"/>
                <a:gd name="connsiteY13" fmla="*/ 188832 h 327452"/>
                <a:gd name="connsiteX14" fmla="*/ 202467 w 277458"/>
                <a:gd name="connsiteY14" fmla="*/ 204739 h 327452"/>
                <a:gd name="connsiteX15" fmla="*/ 186560 w 277458"/>
                <a:gd name="connsiteY15" fmla="*/ 241099 h 327452"/>
                <a:gd name="connsiteX16" fmla="*/ 186560 w 277458"/>
                <a:gd name="connsiteY16" fmla="*/ 275186 h 327452"/>
                <a:gd name="connsiteX17" fmla="*/ 177470 w 277458"/>
                <a:gd name="connsiteY17" fmla="*/ 284275 h 327452"/>
                <a:gd name="connsiteX18" fmla="*/ 154745 w 277458"/>
                <a:gd name="connsiteY18" fmla="*/ 300183 h 327452"/>
                <a:gd name="connsiteX19" fmla="*/ 134293 w 277458"/>
                <a:gd name="connsiteY19" fmla="*/ 322907 h 327452"/>
                <a:gd name="connsiteX20" fmla="*/ 122931 w 277458"/>
                <a:gd name="connsiteY20" fmla="*/ 316090 h 327452"/>
                <a:gd name="connsiteX21" fmla="*/ 120333 w 277458"/>
                <a:gd name="connsiteY21" fmla="*/ 312626 h 327452"/>
                <a:gd name="connsiteX22" fmla="*/ 118169 w 277458"/>
                <a:gd name="connsiteY22" fmla="*/ 311328 h 327452"/>
                <a:gd name="connsiteX23" fmla="*/ 114923 w 277458"/>
                <a:gd name="connsiteY23" fmla="*/ 307000 h 327452"/>
                <a:gd name="connsiteX24" fmla="*/ 100206 w 277458"/>
                <a:gd name="connsiteY24" fmla="*/ 307000 h 327452"/>
                <a:gd name="connsiteX25" fmla="*/ 84299 w 277458"/>
                <a:gd name="connsiteY25" fmla="*/ 322907 h 327452"/>
                <a:gd name="connsiteX26" fmla="*/ 80489 w 277458"/>
                <a:gd name="connsiteY26" fmla="*/ 317193 h 327452"/>
                <a:gd name="connsiteX27" fmla="*/ 79537 w 277458"/>
                <a:gd name="connsiteY27" fmla="*/ 318145 h 327452"/>
                <a:gd name="connsiteX28" fmla="*/ 77190 w 277458"/>
                <a:gd name="connsiteY28" fmla="*/ 314625 h 327452"/>
                <a:gd name="connsiteX29" fmla="*/ 63846 w 277458"/>
                <a:gd name="connsiteY29" fmla="*/ 307000 h 327452"/>
                <a:gd name="connsiteX30" fmla="*/ 52484 w 277458"/>
                <a:gd name="connsiteY30" fmla="*/ 311545 h 327452"/>
                <a:gd name="connsiteX31" fmla="*/ 36577 w 277458"/>
                <a:gd name="connsiteY31" fmla="*/ 327452 h 327452"/>
                <a:gd name="connsiteX32" fmla="*/ 32132 w 277458"/>
                <a:gd name="connsiteY32" fmla="*/ 322373 h 327452"/>
                <a:gd name="connsiteX33" fmla="*/ 31815 w 277458"/>
                <a:gd name="connsiteY33" fmla="*/ 322690 h 327452"/>
                <a:gd name="connsiteX34" fmla="*/ 0 w 277458"/>
                <a:gd name="connsiteY34" fmla="*/ 286331 h 327452"/>
                <a:gd name="connsiteX35" fmla="*/ 31815 w 277458"/>
                <a:gd name="connsiteY35" fmla="*/ 263606 h 327452"/>
                <a:gd name="connsiteX36" fmla="*/ 15908 w 277458"/>
                <a:gd name="connsiteY36" fmla="*/ 236337 h 327452"/>
                <a:gd name="connsiteX37" fmla="*/ 31815 w 277458"/>
                <a:gd name="connsiteY37" fmla="*/ 231792 h 327452"/>
                <a:gd name="connsiteX38" fmla="*/ 52267 w 277458"/>
                <a:gd name="connsiteY38" fmla="*/ 227247 h 327452"/>
                <a:gd name="connsiteX39" fmla="*/ 52267 w 277458"/>
                <a:gd name="connsiteY39" fmla="*/ 209067 h 327452"/>
                <a:gd name="connsiteX40" fmla="*/ 74992 w 277458"/>
                <a:gd name="connsiteY40" fmla="*/ 227247 h 327452"/>
                <a:gd name="connsiteX41" fmla="*/ 106806 w 277458"/>
                <a:gd name="connsiteY41" fmla="*/ 227247 h 327452"/>
                <a:gd name="connsiteX42" fmla="*/ 118169 w 277458"/>
                <a:gd name="connsiteY42" fmla="*/ 209067 h 327452"/>
                <a:gd name="connsiteX43" fmla="*/ 122713 w 277458"/>
                <a:gd name="connsiteY43" fmla="*/ 188615 h 327452"/>
                <a:gd name="connsiteX44" fmla="*/ 118169 w 277458"/>
                <a:gd name="connsiteY44" fmla="*/ 156800 h 327452"/>
                <a:gd name="connsiteX45" fmla="*/ 102261 w 277458"/>
                <a:gd name="connsiteY45" fmla="*/ 134076 h 327452"/>
                <a:gd name="connsiteX46" fmla="*/ 117251 w 277458"/>
                <a:gd name="connsiteY46" fmla="*/ 93389 h 327452"/>
                <a:gd name="connsiteX47" fmla="*/ 111568 w 277458"/>
                <a:gd name="connsiteY47" fmla="*/ 91116 h 327452"/>
                <a:gd name="connsiteX48" fmla="*/ 84299 w 277458"/>
                <a:gd name="connsiteY48" fmla="*/ 95661 h 327452"/>
                <a:gd name="connsiteX49" fmla="*/ 83108 w 277458"/>
                <a:gd name="connsiteY49" fmla="*/ 90303 h 327452"/>
                <a:gd name="connsiteX50" fmla="*/ 79537 w 277458"/>
                <a:gd name="connsiteY50" fmla="*/ 90899 h 327452"/>
                <a:gd name="connsiteX51" fmla="*/ 74992 w 277458"/>
                <a:gd name="connsiteY51" fmla="*/ 70447 h 327452"/>
                <a:gd name="connsiteX52" fmla="*/ 74992 w 277458"/>
                <a:gd name="connsiteY52" fmla="*/ 54539 h 327452"/>
                <a:gd name="connsiteX53" fmla="*/ 122713 w 277458"/>
                <a:gd name="connsiteY53" fmla="*/ 54539 h 327452"/>
                <a:gd name="connsiteX54" fmla="*/ 149983 w 277458"/>
                <a:gd name="connsiteY54" fmla="*/ 65902 h 327452"/>
                <a:gd name="connsiteX55" fmla="*/ 177253 w 277458"/>
                <a:gd name="connsiteY55" fmla="*/ 74992 h 327452"/>
                <a:gd name="connsiteX56" fmla="*/ 181798 w 277458"/>
                <a:gd name="connsiteY56" fmla="*/ 54539 h 327452"/>
                <a:gd name="connsiteX57" fmla="*/ 204522 w 277458"/>
                <a:gd name="connsiteY57" fmla="*/ 22725 h 32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77458" h="327452">
                  <a:moveTo>
                    <a:pt x="224974" y="0"/>
                  </a:moveTo>
                  <a:lnTo>
                    <a:pt x="247699" y="6818"/>
                  </a:lnTo>
                  <a:lnTo>
                    <a:pt x="272696" y="11363"/>
                  </a:lnTo>
                  <a:lnTo>
                    <a:pt x="271864" y="15108"/>
                  </a:lnTo>
                  <a:lnTo>
                    <a:pt x="277458" y="16125"/>
                  </a:lnTo>
                  <a:lnTo>
                    <a:pt x="272913" y="36577"/>
                  </a:lnTo>
                  <a:lnTo>
                    <a:pt x="261551" y="52484"/>
                  </a:lnTo>
                  <a:lnTo>
                    <a:pt x="257006" y="79754"/>
                  </a:lnTo>
                  <a:lnTo>
                    <a:pt x="252461" y="111568"/>
                  </a:lnTo>
                  <a:lnTo>
                    <a:pt x="257006" y="134293"/>
                  </a:lnTo>
                  <a:lnTo>
                    <a:pt x="245644" y="145655"/>
                  </a:lnTo>
                  <a:lnTo>
                    <a:pt x="245644" y="154745"/>
                  </a:lnTo>
                  <a:lnTo>
                    <a:pt x="241099" y="172925"/>
                  </a:lnTo>
                  <a:lnTo>
                    <a:pt x="218374" y="188832"/>
                  </a:lnTo>
                  <a:lnTo>
                    <a:pt x="202467" y="204739"/>
                  </a:lnTo>
                  <a:lnTo>
                    <a:pt x="186560" y="241099"/>
                  </a:lnTo>
                  <a:lnTo>
                    <a:pt x="186560" y="275186"/>
                  </a:lnTo>
                  <a:lnTo>
                    <a:pt x="177470" y="284275"/>
                  </a:lnTo>
                  <a:lnTo>
                    <a:pt x="154745" y="300183"/>
                  </a:lnTo>
                  <a:lnTo>
                    <a:pt x="134293" y="322907"/>
                  </a:lnTo>
                  <a:lnTo>
                    <a:pt x="122931" y="316090"/>
                  </a:lnTo>
                  <a:lnTo>
                    <a:pt x="120333" y="312626"/>
                  </a:lnTo>
                  <a:lnTo>
                    <a:pt x="118169" y="311328"/>
                  </a:lnTo>
                  <a:lnTo>
                    <a:pt x="114923" y="307000"/>
                  </a:lnTo>
                  <a:lnTo>
                    <a:pt x="100206" y="307000"/>
                  </a:lnTo>
                  <a:lnTo>
                    <a:pt x="84299" y="322907"/>
                  </a:lnTo>
                  <a:lnTo>
                    <a:pt x="80489" y="317193"/>
                  </a:lnTo>
                  <a:lnTo>
                    <a:pt x="79537" y="318145"/>
                  </a:lnTo>
                  <a:lnTo>
                    <a:pt x="77190" y="314625"/>
                  </a:lnTo>
                  <a:lnTo>
                    <a:pt x="63846" y="307000"/>
                  </a:lnTo>
                  <a:lnTo>
                    <a:pt x="52484" y="311545"/>
                  </a:lnTo>
                  <a:lnTo>
                    <a:pt x="36577" y="327452"/>
                  </a:lnTo>
                  <a:lnTo>
                    <a:pt x="32132" y="322373"/>
                  </a:lnTo>
                  <a:lnTo>
                    <a:pt x="31815" y="322690"/>
                  </a:lnTo>
                  <a:lnTo>
                    <a:pt x="0" y="286331"/>
                  </a:lnTo>
                  <a:lnTo>
                    <a:pt x="31815" y="263606"/>
                  </a:lnTo>
                  <a:lnTo>
                    <a:pt x="15908" y="236337"/>
                  </a:lnTo>
                  <a:lnTo>
                    <a:pt x="31815" y="231792"/>
                  </a:lnTo>
                  <a:lnTo>
                    <a:pt x="52267" y="227247"/>
                  </a:lnTo>
                  <a:lnTo>
                    <a:pt x="52267" y="209067"/>
                  </a:lnTo>
                  <a:lnTo>
                    <a:pt x="74992" y="227247"/>
                  </a:lnTo>
                  <a:lnTo>
                    <a:pt x="106806" y="227247"/>
                  </a:lnTo>
                  <a:lnTo>
                    <a:pt x="118169" y="209067"/>
                  </a:lnTo>
                  <a:lnTo>
                    <a:pt x="122713" y="188615"/>
                  </a:lnTo>
                  <a:lnTo>
                    <a:pt x="118169" y="156800"/>
                  </a:lnTo>
                  <a:lnTo>
                    <a:pt x="102261" y="134076"/>
                  </a:lnTo>
                  <a:lnTo>
                    <a:pt x="117251" y="93389"/>
                  </a:lnTo>
                  <a:lnTo>
                    <a:pt x="111568" y="91116"/>
                  </a:lnTo>
                  <a:lnTo>
                    <a:pt x="84299" y="95661"/>
                  </a:lnTo>
                  <a:lnTo>
                    <a:pt x="83108" y="90303"/>
                  </a:lnTo>
                  <a:lnTo>
                    <a:pt x="79537" y="90899"/>
                  </a:lnTo>
                  <a:lnTo>
                    <a:pt x="74992" y="70447"/>
                  </a:lnTo>
                  <a:lnTo>
                    <a:pt x="74992" y="54539"/>
                  </a:lnTo>
                  <a:lnTo>
                    <a:pt x="122713" y="54539"/>
                  </a:lnTo>
                  <a:lnTo>
                    <a:pt x="149983" y="65902"/>
                  </a:lnTo>
                  <a:lnTo>
                    <a:pt x="177253" y="74992"/>
                  </a:lnTo>
                  <a:lnTo>
                    <a:pt x="181798" y="54539"/>
                  </a:lnTo>
                  <a:lnTo>
                    <a:pt x="204522" y="2272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76" name="Freeform 52"/>
            <p:cNvSpPr>
              <a:spLocks/>
            </p:cNvSpPr>
            <p:nvPr/>
          </p:nvSpPr>
          <p:spPr bwMode="auto">
            <a:xfrm>
              <a:off x="4652030" y="3857985"/>
              <a:ext cx="57948" cy="39363"/>
            </a:xfrm>
            <a:custGeom>
              <a:avLst/>
              <a:gdLst>
                <a:gd name="connsiteX0" fmla="*/ 18180 w 77264"/>
                <a:gd name="connsiteY0" fmla="*/ 0 h 52484"/>
                <a:gd name="connsiteX1" fmla="*/ 77264 w 77264"/>
                <a:gd name="connsiteY1" fmla="*/ 0 h 52484"/>
                <a:gd name="connsiteX2" fmla="*/ 77264 w 77264"/>
                <a:gd name="connsiteY2" fmla="*/ 4762 h 52484"/>
                <a:gd name="connsiteX3" fmla="*/ 77264 w 77264"/>
                <a:gd name="connsiteY3" fmla="*/ 43177 h 52484"/>
                <a:gd name="connsiteX4" fmla="*/ 77264 w 77264"/>
                <a:gd name="connsiteY4" fmla="*/ 47939 h 52484"/>
                <a:gd name="connsiteX5" fmla="*/ 22725 w 77264"/>
                <a:gd name="connsiteY5" fmla="*/ 47939 h 52484"/>
                <a:gd name="connsiteX6" fmla="*/ 6818 w 77264"/>
                <a:gd name="connsiteY6" fmla="*/ 52484 h 52484"/>
                <a:gd name="connsiteX7" fmla="*/ 0 w 77264"/>
                <a:gd name="connsiteY7" fmla="*/ 41122 h 52484"/>
                <a:gd name="connsiteX8" fmla="*/ 1299 w 77264"/>
                <a:gd name="connsiteY8" fmla="*/ 38524 h 52484"/>
                <a:gd name="connsiteX9" fmla="*/ 0 w 77264"/>
                <a:gd name="connsiteY9" fmla="*/ 36360 h 5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264" h="52484">
                  <a:moveTo>
                    <a:pt x="18180" y="0"/>
                  </a:moveTo>
                  <a:lnTo>
                    <a:pt x="77264" y="0"/>
                  </a:lnTo>
                  <a:lnTo>
                    <a:pt x="77264" y="4762"/>
                  </a:lnTo>
                  <a:lnTo>
                    <a:pt x="77264" y="43177"/>
                  </a:lnTo>
                  <a:lnTo>
                    <a:pt x="77264" y="47939"/>
                  </a:lnTo>
                  <a:lnTo>
                    <a:pt x="22725" y="47939"/>
                  </a:lnTo>
                  <a:lnTo>
                    <a:pt x="6818" y="52484"/>
                  </a:lnTo>
                  <a:lnTo>
                    <a:pt x="0" y="41122"/>
                  </a:lnTo>
                  <a:lnTo>
                    <a:pt x="1299" y="38524"/>
                  </a:lnTo>
                  <a:lnTo>
                    <a:pt x="0" y="3636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77" name="Freeform 53"/>
            <p:cNvSpPr>
              <a:spLocks/>
            </p:cNvSpPr>
            <p:nvPr/>
          </p:nvSpPr>
          <p:spPr bwMode="auto">
            <a:xfrm>
              <a:off x="4640099" y="3857984"/>
              <a:ext cx="153392" cy="174089"/>
            </a:xfrm>
            <a:custGeom>
              <a:avLst/>
              <a:gdLst>
                <a:gd name="connsiteX0" fmla="*/ 93171 w 204522"/>
                <a:gd name="connsiteY0" fmla="*/ 0 h 232118"/>
                <a:gd name="connsiteX1" fmla="*/ 109079 w 204522"/>
                <a:gd name="connsiteY1" fmla="*/ 0 h 232118"/>
                <a:gd name="connsiteX2" fmla="*/ 129531 w 204522"/>
                <a:gd name="connsiteY2" fmla="*/ 0 h 232118"/>
                <a:gd name="connsiteX3" fmla="*/ 152256 w 204522"/>
                <a:gd name="connsiteY3" fmla="*/ 0 h 232118"/>
                <a:gd name="connsiteX4" fmla="*/ 156800 w 204522"/>
                <a:gd name="connsiteY4" fmla="*/ 0 h 232118"/>
                <a:gd name="connsiteX5" fmla="*/ 156800 w 204522"/>
                <a:gd name="connsiteY5" fmla="*/ 7143 h 232118"/>
                <a:gd name="connsiteX6" fmla="*/ 156800 w 204522"/>
                <a:gd name="connsiteY6" fmla="*/ 15908 h 232118"/>
                <a:gd name="connsiteX7" fmla="*/ 161345 w 204522"/>
                <a:gd name="connsiteY7" fmla="*/ 31815 h 232118"/>
                <a:gd name="connsiteX8" fmla="*/ 188615 w 204522"/>
                <a:gd name="connsiteY8" fmla="*/ 31815 h 232118"/>
                <a:gd name="connsiteX9" fmla="*/ 199977 w 204522"/>
                <a:gd name="connsiteY9" fmla="*/ 36360 h 232118"/>
                <a:gd name="connsiteX10" fmla="*/ 197684 w 204522"/>
                <a:gd name="connsiteY10" fmla="*/ 42585 h 232118"/>
                <a:gd name="connsiteX11" fmla="*/ 199977 w 204522"/>
                <a:gd name="connsiteY11" fmla="*/ 43503 h 232118"/>
                <a:gd name="connsiteX12" fmla="*/ 185794 w 204522"/>
                <a:gd name="connsiteY12" fmla="*/ 82000 h 232118"/>
                <a:gd name="connsiteX13" fmla="*/ 199977 w 204522"/>
                <a:gd name="connsiteY13" fmla="*/ 102262 h 232118"/>
                <a:gd name="connsiteX14" fmla="*/ 204522 w 204522"/>
                <a:gd name="connsiteY14" fmla="*/ 129531 h 232118"/>
                <a:gd name="connsiteX15" fmla="*/ 203901 w 204522"/>
                <a:gd name="connsiteY15" fmla="*/ 132947 h 232118"/>
                <a:gd name="connsiteX16" fmla="*/ 204522 w 204522"/>
                <a:gd name="connsiteY16" fmla="*/ 136674 h 232118"/>
                <a:gd name="connsiteX17" fmla="*/ 199977 w 204522"/>
                <a:gd name="connsiteY17" fmla="*/ 161672 h 232118"/>
                <a:gd name="connsiteX18" fmla="*/ 188615 w 204522"/>
                <a:gd name="connsiteY18" fmla="*/ 179851 h 232118"/>
                <a:gd name="connsiteX19" fmla="*/ 156800 w 204522"/>
                <a:gd name="connsiteY19" fmla="*/ 179851 h 232118"/>
                <a:gd name="connsiteX20" fmla="*/ 134076 w 204522"/>
                <a:gd name="connsiteY20" fmla="*/ 161672 h 232118"/>
                <a:gd name="connsiteX21" fmla="*/ 134076 w 204522"/>
                <a:gd name="connsiteY21" fmla="*/ 172708 h 232118"/>
                <a:gd name="connsiteX22" fmla="*/ 134076 w 204522"/>
                <a:gd name="connsiteY22" fmla="*/ 179851 h 232118"/>
                <a:gd name="connsiteX23" fmla="*/ 113624 w 204522"/>
                <a:gd name="connsiteY23" fmla="*/ 179851 h 232118"/>
                <a:gd name="connsiteX24" fmla="*/ 100841 w 204522"/>
                <a:gd name="connsiteY24" fmla="*/ 187155 h 232118"/>
                <a:gd name="connsiteX25" fmla="*/ 113624 w 204522"/>
                <a:gd name="connsiteY25" fmla="*/ 209068 h 232118"/>
                <a:gd name="connsiteX26" fmla="*/ 110398 w 204522"/>
                <a:gd name="connsiteY26" fmla="*/ 210681 h 232118"/>
                <a:gd name="connsiteX27" fmla="*/ 113624 w 204522"/>
                <a:gd name="connsiteY27" fmla="*/ 216211 h 232118"/>
                <a:gd name="connsiteX28" fmla="*/ 81809 w 204522"/>
                <a:gd name="connsiteY28" fmla="*/ 232118 h 232118"/>
                <a:gd name="connsiteX29" fmla="*/ 49995 w 204522"/>
                <a:gd name="connsiteY29" fmla="*/ 200304 h 232118"/>
                <a:gd name="connsiteX30" fmla="*/ 22725 w 204522"/>
                <a:gd name="connsiteY30" fmla="*/ 168489 h 232118"/>
                <a:gd name="connsiteX31" fmla="*/ 0 w 204522"/>
                <a:gd name="connsiteY31" fmla="*/ 129857 h 232118"/>
                <a:gd name="connsiteX32" fmla="*/ 0 w 204522"/>
                <a:gd name="connsiteY32" fmla="*/ 122714 h 232118"/>
                <a:gd name="connsiteX33" fmla="*/ 0 w 204522"/>
                <a:gd name="connsiteY33" fmla="*/ 120767 h 232118"/>
                <a:gd name="connsiteX34" fmla="*/ 0 w 204522"/>
                <a:gd name="connsiteY34" fmla="*/ 113624 h 232118"/>
                <a:gd name="connsiteX35" fmla="*/ 11363 w 204522"/>
                <a:gd name="connsiteY35" fmla="*/ 95444 h 232118"/>
                <a:gd name="connsiteX36" fmla="*/ 15908 w 204522"/>
                <a:gd name="connsiteY36" fmla="*/ 74992 h 232118"/>
                <a:gd name="connsiteX37" fmla="*/ 27270 w 204522"/>
                <a:gd name="connsiteY37" fmla="*/ 47722 h 232118"/>
                <a:gd name="connsiteX38" fmla="*/ 38632 w 204522"/>
                <a:gd name="connsiteY38" fmla="*/ 43177 h 232118"/>
                <a:gd name="connsiteX39" fmla="*/ 93171 w 204522"/>
                <a:gd name="connsiteY39" fmla="*/ 43177 h 232118"/>
                <a:gd name="connsiteX40" fmla="*/ 93171 w 204522"/>
                <a:gd name="connsiteY40" fmla="*/ 7143 h 23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4522" h="232118">
                  <a:moveTo>
                    <a:pt x="93171" y="0"/>
                  </a:moveTo>
                  <a:lnTo>
                    <a:pt x="109079" y="0"/>
                  </a:lnTo>
                  <a:lnTo>
                    <a:pt x="129531" y="0"/>
                  </a:lnTo>
                  <a:lnTo>
                    <a:pt x="152256" y="0"/>
                  </a:lnTo>
                  <a:lnTo>
                    <a:pt x="156800" y="0"/>
                  </a:lnTo>
                  <a:lnTo>
                    <a:pt x="156800" y="7143"/>
                  </a:lnTo>
                  <a:lnTo>
                    <a:pt x="156800" y="15908"/>
                  </a:lnTo>
                  <a:lnTo>
                    <a:pt x="161345" y="31815"/>
                  </a:lnTo>
                  <a:lnTo>
                    <a:pt x="188615" y="31815"/>
                  </a:lnTo>
                  <a:lnTo>
                    <a:pt x="199977" y="36360"/>
                  </a:lnTo>
                  <a:lnTo>
                    <a:pt x="197684" y="42585"/>
                  </a:lnTo>
                  <a:lnTo>
                    <a:pt x="199977" y="43503"/>
                  </a:lnTo>
                  <a:lnTo>
                    <a:pt x="185794" y="82000"/>
                  </a:lnTo>
                  <a:lnTo>
                    <a:pt x="199977" y="102262"/>
                  </a:lnTo>
                  <a:lnTo>
                    <a:pt x="204522" y="129531"/>
                  </a:lnTo>
                  <a:lnTo>
                    <a:pt x="203901" y="132947"/>
                  </a:lnTo>
                  <a:lnTo>
                    <a:pt x="204522" y="136674"/>
                  </a:lnTo>
                  <a:lnTo>
                    <a:pt x="199977" y="161672"/>
                  </a:lnTo>
                  <a:lnTo>
                    <a:pt x="188615" y="179851"/>
                  </a:lnTo>
                  <a:lnTo>
                    <a:pt x="156800" y="179851"/>
                  </a:lnTo>
                  <a:lnTo>
                    <a:pt x="134076" y="161672"/>
                  </a:lnTo>
                  <a:lnTo>
                    <a:pt x="134076" y="172708"/>
                  </a:lnTo>
                  <a:lnTo>
                    <a:pt x="134076" y="179851"/>
                  </a:lnTo>
                  <a:lnTo>
                    <a:pt x="113624" y="179851"/>
                  </a:lnTo>
                  <a:lnTo>
                    <a:pt x="100841" y="187155"/>
                  </a:lnTo>
                  <a:lnTo>
                    <a:pt x="113624" y="209068"/>
                  </a:lnTo>
                  <a:lnTo>
                    <a:pt x="110398" y="210681"/>
                  </a:lnTo>
                  <a:lnTo>
                    <a:pt x="113624" y="216211"/>
                  </a:lnTo>
                  <a:lnTo>
                    <a:pt x="81809" y="232118"/>
                  </a:lnTo>
                  <a:lnTo>
                    <a:pt x="49995" y="200304"/>
                  </a:lnTo>
                  <a:lnTo>
                    <a:pt x="22725" y="168489"/>
                  </a:lnTo>
                  <a:lnTo>
                    <a:pt x="0" y="129857"/>
                  </a:lnTo>
                  <a:lnTo>
                    <a:pt x="0" y="122714"/>
                  </a:lnTo>
                  <a:lnTo>
                    <a:pt x="0" y="120767"/>
                  </a:lnTo>
                  <a:lnTo>
                    <a:pt x="0" y="113624"/>
                  </a:lnTo>
                  <a:lnTo>
                    <a:pt x="11363" y="95444"/>
                  </a:lnTo>
                  <a:lnTo>
                    <a:pt x="15908" y="74992"/>
                  </a:lnTo>
                  <a:lnTo>
                    <a:pt x="27270" y="47722"/>
                  </a:lnTo>
                  <a:lnTo>
                    <a:pt x="38632" y="43177"/>
                  </a:lnTo>
                  <a:lnTo>
                    <a:pt x="93171" y="43177"/>
                  </a:lnTo>
                  <a:lnTo>
                    <a:pt x="93171" y="7143"/>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78" name="Freeform 54"/>
            <p:cNvSpPr>
              <a:spLocks/>
            </p:cNvSpPr>
            <p:nvPr/>
          </p:nvSpPr>
          <p:spPr bwMode="auto">
            <a:xfrm>
              <a:off x="4793490" y="3610855"/>
              <a:ext cx="363189" cy="256060"/>
            </a:xfrm>
            <a:custGeom>
              <a:avLst/>
              <a:gdLst>
                <a:gd name="connsiteX0" fmla="*/ 311328 w 484252"/>
                <a:gd name="connsiteY0" fmla="*/ 0 h 341413"/>
                <a:gd name="connsiteX1" fmla="*/ 315843 w 484252"/>
                <a:gd name="connsiteY1" fmla="*/ 12042 h 341413"/>
                <a:gd name="connsiteX2" fmla="*/ 316090 w 484252"/>
                <a:gd name="connsiteY2" fmla="*/ 11905 h 341413"/>
                <a:gd name="connsiteX3" fmla="*/ 318695 w 484252"/>
                <a:gd name="connsiteY3" fmla="*/ 18852 h 341413"/>
                <a:gd name="connsiteX4" fmla="*/ 338597 w 484252"/>
                <a:gd name="connsiteY4" fmla="*/ 43177 h 341413"/>
                <a:gd name="connsiteX5" fmla="*/ 338597 w 484252"/>
                <a:gd name="connsiteY5" fmla="*/ 49262 h 341413"/>
                <a:gd name="connsiteX6" fmla="*/ 343359 w 484252"/>
                <a:gd name="connsiteY6" fmla="*/ 55082 h 341413"/>
                <a:gd name="connsiteX7" fmla="*/ 343359 w 484252"/>
                <a:gd name="connsiteY7" fmla="*/ 66445 h 341413"/>
                <a:gd name="connsiteX8" fmla="*/ 338815 w 484252"/>
                <a:gd name="connsiteY8" fmla="*/ 82352 h 341413"/>
                <a:gd name="connsiteX9" fmla="*/ 338815 w 484252"/>
                <a:gd name="connsiteY9" fmla="*/ 85211 h 341413"/>
                <a:gd name="connsiteX10" fmla="*/ 349960 w 484252"/>
                <a:gd name="connsiteY10" fmla="*/ 93171 h 341413"/>
                <a:gd name="connsiteX11" fmla="*/ 377229 w 484252"/>
                <a:gd name="connsiteY11" fmla="*/ 109079 h 341413"/>
                <a:gd name="connsiteX12" fmla="*/ 393137 w 484252"/>
                <a:gd name="connsiteY12" fmla="*/ 124986 h 341413"/>
                <a:gd name="connsiteX13" fmla="*/ 393137 w 484252"/>
                <a:gd name="connsiteY13" fmla="*/ 132129 h 341413"/>
                <a:gd name="connsiteX14" fmla="*/ 397899 w 484252"/>
                <a:gd name="connsiteY14" fmla="*/ 136891 h 341413"/>
                <a:gd name="connsiteX15" fmla="*/ 397899 w 484252"/>
                <a:gd name="connsiteY15" fmla="*/ 139920 h 341413"/>
                <a:gd name="connsiteX16" fmla="*/ 420406 w 484252"/>
                <a:gd name="connsiteY16" fmla="*/ 156801 h 341413"/>
                <a:gd name="connsiteX17" fmla="*/ 436313 w 484252"/>
                <a:gd name="connsiteY17" fmla="*/ 172708 h 341413"/>
                <a:gd name="connsiteX18" fmla="*/ 447676 w 484252"/>
                <a:gd name="connsiteY18" fmla="*/ 195433 h 341413"/>
                <a:gd name="connsiteX19" fmla="*/ 472673 w 484252"/>
                <a:gd name="connsiteY19" fmla="*/ 211340 h 341413"/>
                <a:gd name="connsiteX20" fmla="*/ 479490 w 484252"/>
                <a:gd name="connsiteY20" fmla="*/ 220430 h 341413"/>
                <a:gd name="connsiteX21" fmla="*/ 473011 w 484252"/>
                <a:gd name="connsiteY21" fmla="*/ 220430 h 341413"/>
                <a:gd name="connsiteX22" fmla="*/ 477435 w 484252"/>
                <a:gd name="connsiteY22" fmla="*/ 223245 h 341413"/>
                <a:gd name="connsiteX23" fmla="*/ 484252 w 484252"/>
                <a:gd name="connsiteY23" fmla="*/ 232335 h 341413"/>
                <a:gd name="connsiteX24" fmla="*/ 472890 w 484252"/>
                <a:gd name="connsiteY24" fmla="*/ 232335 h 341413"/>
                <a:gd name="connsiteX25" fmla="*/ 445620 w 484252"/>
                <a:gd name="connsiteY25" fmla="*/ 232335 h 341413"/>
                <a:gd name="connsiteX26" fmla="*/ 418351 w 484252"/>
                <a:gd name="connsiteY26" fmla="*/ 227790 h 341413"/>
                <a:gd name="connsiteX27" fmla="*/ 409261 w 484252"/>
                <a:gd name="connsiteY27" fmla="*/ 232335 h 341413"/>
                <a:gd name="connsiteX28" fmla="*/ 397899 w 484252"/>
                <a:gd name="connsiteY28" fmla="*/ 243697 h 341413"/>
                <a:gd name="connsiteX29" fmla="*/ 386536 w 484252"/>
                <a:gd name="connsiteY29" fmla="*/ 243697 h 341413"/>
                <a:gd name="connsiteX30" fmla="*/ 370629 w 484252"/>
                <a:gd name="connsiteY30" fmla="*/ 239152 h 341413"/>
                <a:gd name="connsiteX31" fmla="*/ 334270 w 484252"/>
                <a:gd name="connsiteY31" fmla="*/ 255059 h 341413"/>
                <a:gd name="connsiteX32" fmla="*/ 316090 w 484252"/>
                <a:gd name="connsiteY32" fmla="*/ 250514 h 341413"/>
                <a:gd name="connsiteX33" fmla="*/ 311545 w 484252"/>
                <a:gd name="connsiteY33" fmla="*/ 255059 h 341413"/>
                <a:gd name="connsiteX34" fmla="*/ 300183 w 484252"/>
                <a:gd name="connsiteY34" fmla="*/ 275512 h 341413"/>
                <a:gd name="connsiteX35" fmla="*/ 272913 w 484252"/>
                <a:gd name="connsiteY35" fmla="*/ 266422 h 341413"/>
                <a:gd name="connsiteX36" fmla="*/ 247916 w 484252"/>
                <a:gd name="connsiteY36" fmla="*/ 266422 h 341413"/>
                <a:gd name="connsiteX37" fmla="*/ 220646 w 484252"/>
                <a:gd name="connsiteY37" fmla="*/ 250514 h 341413"/>
                <a:gd name="connsiteX38" fmla="*/ 193377 w 484252"/>
                <a:gd name="connsiteY38" fmla="*/ 239152 h 341413"/>
                <a:gd name="connsiteX39" fmla="*/ 172925 w 484252"/>
                <a:gd name="connsiteY39" fmla="*/ 250514 h 341413"/>
                <a:gd name="connsiteX40" fmla="*/ 154745 w 484252"/>
                <a:gd name="connsiteY40" fmla="*/ 270967 h 341413"/>
                <a:gd name="connsiteX41" fmla="*/ 154745 w 484252"/>
                <a:gd name="connsiteY41" fmla="*/ 293691 h 341413"/>
                <a:gd name="connsiteX42" fmla="*/ 129748 w 484252"/>
                <a:gd name="connsiteY42" fmla="*/ 293691 h 341413"/>
                <a:gd name="connsiteX43" fmla="*/ 107023 w 484252"/>
                <a:gd name="connsiteY43" fmla="*/ 286874 h 341413"/>
                <a:gd name="connsiteX44" fmla="*/ 86571 w 484252"/>
                <a:gd name="connsiteY44" fmla="*/ 302781 h 341413"/>
                <a:gd name="connsiteX45" fmla="*/ 63846 w 484252"/>
                <a:gd name="connsiteY45" fmla="*/ 341413 h 341413"/>
                <a:gd name="connsiteX46" fmla="*/ 59301 w 484252"/>
                <a:gd name="connsiteY46" fmla="*/ 330051 h 341413"/>
                <a:gd name="connsiteX47" fmla="*/ 59301 w 484252"/>
                <a:gd name="connsiteY47" fmla="*/ 329139 h 341413"/>
                <a:gd name="connsiteX48" fmla="*/ 59084 w 484252"/>
                <a:gd name="connsiteY48" fmla="*/ 329508 h 341413"/>
                <a:gd name="connsiteX49" fmla="*/ 54539 w 484252"/>
                <a:gd name="connsiteY49" fmla="*/ 318146 h 341413"/>
                <a:gd name="connsiteX50" fmla="*/ 54539 w 484252"/>
                <a:gd name="connsiteY50" fmla="*/ 309382 h 341413"/>
                <a:gd name="connsiteX51" fmla="*/ 43394 w 484252"/>
                <a:gd name="connsiteY51" fmla="*/ 298236 h 341413"/>
                <a:gd name="connsiteX52" fmla="*/ 32032 w 484252"/>
                <a:gd name="connsiteY52" fmla="*/ 282329 h 341413"/>
                <a:gd name="connsiteX53" fmla="*/ 27487 w 484252"/>
                <a:gd name="connsiteY53" fmla="*/ 270967 h 341413"/>
                <a:gd name="connsiteX54" fmla="*/ 11580 w 484252"/>
                <a:gd name="connsiteY54" fmla="*/ 250514 h 341413"/>
                <a:gd name="connsiteX55" fmla="*/ 11580 w 484252"/>
                <a:gd name="connsiteY55" fmla="*/ 244732 h 341413"/>
                <a:gd name="connsiteX56" fmla="*/ 6818 w 484252"/>
                <a:gd name="connsiteY56" fmla="*/ 238609 h 341413"/>
                <a:gd name="connsiteX57" fmla="*/ 6818 w 484252"/>
                <a:gd name="connsiteY57" fmla="*/ 228041 h 341413"/>
                <a:gd name="connsiteX58" fmla="*/ 4762 w 484252"/>
                <a:gd name="connsiteY58" fmla="*/ 223245 h 341413"/>
                <a:gd name="connsiteX59" fmla="*/ 4888 w 484252"/>
                <a:gd name="connsiteY59" fmla="*/ 222743 h 341413"/>
                <a:gd name="connsiteX60" fmla="*/ 0 w 484252"/>
                <a:gd name="connsiteY60" fmla="*/ 211340 h 341413"/>
                <a:gd name="connsiteX61" fmla="*/ 6818 w 484252"/>
                <a:gd name="connsiteY61" fmla="*/ 184070 h 341413"/>
                <a:gd name="connsiteX62" fmla="*/ 15908 w 484252"/>
                <a:gd name="connsiteY62" fmla="*/ 179525 h 341413"/>
                <a:gd name="connsiteX63" fmla="*/ 31815 w 484252"/>
                <a:gd name="connsiteY63" fmla="*/ 140893 h 341413"/>
                <a:gd name="connsiteX64" fmla="*/ 65902 w 484252"/>
                <a:gd name="connsiteY64" fmla="*/ 136348 h 341413"/>
                <a:gd name="connsiteX65" fmla="*/ 70447 w 484252"/>
                <a:gd name="connsiteY65" fmla="*/ 129531 h 341413"/>
                <a:gd name="connsiteX66" fmla="*/ 74992 w 484252"/>
                <a:gd name="connsiteY66" fmla="*/ 129531 h 341413"/>
                <a:gd name="connsiteX67" fmla="*/ 86354 w 484252"/>
                <a:gd name="connsiteY67" fmla="*/ 136348 h 341413"/>
                <a:gd name="connsiteX68" fmla="*/ 134076 w 484252"/>
                <a:gd name="connsiteY68" fmla="*/ 124986 h 341413"/>
                <a:gd name="connsiteX69" fmla="*/ 145438 w 484252"/>
                <a:gd name="connsiteY69" fmla="*/ 109079 h 341413"/>
                <a:gd name="connsiteX70" fmla="*/ 167883 w 484252"/>
                <a:gd name="connsiteY70" fmla="*/ 97856 h 341413"/>
                <a:gd name="connsiteX71" fmla="*/ 166107 w 484252"/>
                <a:gd name="connsiteY71" fmla="*/ 93714 h 341413"/>
                <a:gd name="connsiteX72" fmla="*/ 166398 w 484252"/>
                <a:gd name="connsiteY72" fmla="*/ 93598 h 341413"/>
                <a:gd name="connsiteX73" fmla="*/ 161345 w 484252"/>
                <a:gd name="connsiteY73" fmla="*/ 81809 h 341413"/>
                <a:gd name="connsiteX74" fmla="*/ 172708 w 484252"/>
                <a:gd name="connsiteY74" fmla="*/ 77264 h 341413"/>
                <a:gd name="connsiteX75" fmla="*/ 209067 w 484252"/>
                <a:gd name="connsiteY75" fmla="*/ 81809 h 341413"/>
                <a:gd name="connsiteX76" fmla="*/ 243154 w 484252"/>
                <a:gd name="connsiteY76" fmla="*/ 65902 h 341413"/>
                <a:gd name="connsiteX77" fmla="*/ 268151 w 484252"/>
                <a:gd name="connsiteY77" fmla="*/ 22725 h 341413"/>
                <a:gd name="connsiteX78" fmla="*/ 290876 w 484252"/>
                <a:gd name="connsiteY78" fmla="*/ 11362 h 34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84252" h="341413">
                  <a:moveTo>
                    <a:pt x="311328" y="0"/>
                  </a:moveTo>
                  <a:lnTo>
                    <a:pt x="315843" y="12042"/>
                  </a:lnTo>
                  <a:lnTo>
                    <a:pt x="316090" y="11905"/>
                  </a:lnTo>
                  <a:lnTo>
                    <a:pt x="318695" y="18852"/>
                  </a:lnTo>
                  <a:lnTo>
                    <a:pt x="338597" y="43177"/>
                  </a:lnTo>
                  <a:lnTo>
                    <a:pt x="338597" y="49262"/>
                  </a:lnTo>
                  <a:lnTo>
                    <a:pt x="343359" y="55082"/>
                  </a:lnTo>
                  <a:lnTo>
                    <a:pt x="343359" y="66445"/>
                  </a:lnTo>
                  <a:lnTo>
                    <a:pt x="338815" y="82352"/>
                  </a:lnTo>
                  <a:lnTo>
                    <a:pt x="338815" y="85211"/>
                  </a:lnTo>
                  <a:lnTo>
                    <a:pt x="349960" y="93171"/>
                  </a:lnTo>
                  <a:lnTo>
                    <a:pt x="377229" y="109079"/>
                  </a:lnTo>
                  <a:lnTo>
                    <a:pt x="393137" y="124986"/>
                  </a:lnTo>
                  <a:lnTo>
                    <a:pt x="393137" y="132129"/>
                  </a:lnTo>
                  <a:lnTo>
                    <a:pt x="397899" y="136891"/>
                  </a:lnTo>
                  <a:lnTo>
                    <a:pt x="397899" y="139920"/>
                  </a:lnTo>
                  <a:lnTo>
                    <a:pt x="420406" y="156801"/>
                  </a:lnTo>
                  <a:lnTo>
                    <a:pt x="436313" y="172708"/>
                  </a:lnTo>
                  <a:lnTo>
                    <a:pt x="447676" y="195433"/>
                  </a:lnTo>
                  <a:lnTo>
                    <a:pt x="472673" y="211340"/>
                  </a:lnTo>
                  <a:lnTo>
                    <a:pt x="479490" y="220430"/>
                  </a:lnTo>
                  <a:lnTo>
                    <a:pt x="473011" y="220430"/>
                  </a:lnTo>
                  <a:lnTo>
                    <a:pt x="477435" y="223245"/>
                  </a:lnTo>
                  <a:lnTo>
                    <a:pt x="484252" y="232335"/>
                  </a:lnTo>
                  <a:lnTo>
                    <a:pt x="472890" y="232335"/>
                  </a:lnTo>
                  <a:lnTo>
                    <a:pt x="445620" y="232335"/>
                  </a:lnTo>
                  <a:lnTo>
                    <a:pt x="418351" y="227790"/>
                  </a:lnTo>
                  <a:lnTo>
                    <a:pt x="409261" y="232335"/>
                  </a:lnTo>
                  <a:lnTo>
                    <a:pt x="397899" y="243697"/>
                  </a:lnTo>
                  <a:lnTo>
                    <a:pt x="386536" y="243697"/>
                  </a:lnTo>
                  <a:lnTo>
                    <a:pt x="370629" y="239152"/>
                  </a:lnTo>
                  <a:lnTo>
                    <a:pt x="334270" y="255059"/>
                  </a:lnTo>
                  <a:lnTo>
                    <a:pt x="316090" y="250514"/>
                  </a:lnTo>
                  <a:lnTo>
                    <a:pt x="311545" y="255059"/>
                  </a:lnTo>
                  <a:lnTo>
                    <a:pt x="300183" y="275512"/>
                  </a:lnTo>
                  <a:lnTo>
                    <a:pt x="272913" y="266422"/>
                  </a:lnTo>
                  <a:lnTo>
                    <a:pt x="247916" y="266422"/>
                  </a:lnTo>
                  <a:lnTo>
                    <a:pt x="220646" y="250514"/>
                  </a:lnTo>
                  <a:lnTo>
                    <a:pt x="193377" y="239152"/>
                  </a:lnTo>
                  <a:lnTo>
                    <a:pt x="172925" y="250514"/>
                  </a:lnTo>
                  <a:lnTo>
                    <a:pt x="154745" y="270967"/>
                  </a:lnTo>
                  <a:lnTo>
                    <a:pt x="154745" y="293691"/>
                  </a:lnTo>
                  <a:lnTo>
                    <a:pt x="129748" y="293691"/>
                  </a:lnTo>
                  <a:lnTo>
                    <a:pt x="107023" y="286874"/>
                  </a:lnTo>
                  <a:lnTo>
                    <a:pt x="86571" y="302781"/>
                  </a:lnTo>
                  <a:lnTo>
                    <a:pt x="63846" y="341413"/>
                  </a:lnTo>
                  <a:lnTo>
                    <a:pt x="59301" y="330051"/>
                  </a:lnTo>
                  <a:lnTo>
                    <a:pt x="59301" y="329139"/>
                  </a:lnTo>
                  <a:lnTo>
                    <a:pt x="59084" y="329508"/>
                  </a:lnTo>
                  <a:lnTo>
                    <a:pt x="54539" y="318146"/>
                  </a:lnTo>
                  <a:lnTo>
                    <a:pt x="54539" y="309382"/>
                  </a:lnTo>
                  <a:lnTo>
                    <a:pt x="43394" y="298236"/>
                  </a:lnTo>
                  <a:lnTo>
                    <a:pt x="32032" y="282329"/>
                  </a:lnTo>
                  <a:lnTo>
                    <a:pt x="27487" y="270967"/>
                  </a:lnTo>
                  <a:lnTo>
                    <a:pt x="11580" y="250514"/>
                  </a:lnTo>
                  <a:lnTo>
                    <a:pt x="11580" y="244732"/>
                  </a:lnTo>
                  <a:lnTo>
                    <a:pt x="6818" y="238609"/>
                  </a:lnTo>
                  <a:lnTo>
                    <a:pt x="6818" y="228041"/>
                  </a:lnTo>
                  <a:lnTo>
                    <a:pt x="4762" y="223245"/>
                  </a:lnTo>
                  <a:lnTo>
                    <a:pt x="4888" y="222743"/>
                  </a:lnTo>
                  <a:lnTo>
                    <a:pt x="0" y="211340"/>
                  </a:lnTo>
                  <a:lnTo>
                    <a:pt x="6818" y="184070"/>
                  </a:lnTo>
                  <a:lnTo>
                    <a:pt x="15908" y="179525"/>
                  </a:lnTo>
                  <a:lnTo>
                    <a:pt x="31815" y="140893"/>
                  </a:lnTo>
                  <a:lnTo>
                    <a:pt x="65902" y="136348"/>
                  </a:lnTo>
                  <a:lnTo>
                    <a:pt x="70447" y="129531"/>
                  </a:lnTo>
                  <a:lnTo>
                    <a:pt x="74992" y="129531"/>
                  </a:lnTo>
                  <a:lnTo>
                    <a:pt x="86354" y="136348"/>
                  </a:lnTo>
                  <a:lnTo>
                    <a:pt x="134076" y="124986"/>
                  </a:lnTo>
                  <a:lnTo>
                    <a:pt x="145438" y="109079"/>
                  </a:lnTo>
                  <a:lnTo>
                    <a:pt x="167883" y="97856"/>
                  </a:lnTo>
                  <a:lnTo>
                    <a:pt x="166107" y="93714"/>
                  </a:lnTo>
                  <a:lnTo>
                    <a:pt x="166398" y="93598"/>
                  </a:lnTo>
                  <a:lnTo>
                    <a:pt x="161345" y="81809"/>
                  </a:lnTo>
                  <a:lnTo>
                    <a:pt x="172708" y="77264"/>
                  </a:lnTo>
                  <a:lnTo>
                    <a:pt x="209067" y="81809"/>
                  </a:lnTo>
                  <a:lnTo>
                    <a:pt x="243154" y="65902"/>
                  </a:lnTo>
                  <a:lnTo>
                    <a:pt x="268151" y="22725"/>
                  </a:lnTo>
                  <a:lnTo>
                    <a:pt x="290876" y="1136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79" name="Freeform 55"/>
            <p:cNvSpPr>
              <a:spLocks/>
            </p:cNvSpPr>
            <p:nvPr/>
          </p:nvSpPr>
          <p:spPr bwMode="auto">
            <a:xfrm>
              <a:off x="4633281" y="3563133"/>
              <a:ext cx="208094" cy="313763"/>
            </a:xfrm>
            <a:custGeom>
              <a:avLst/>
              <a:gdLst>
                <a:gd name="connsiteX0" fmla="*/ 220430 w 277458"/>
                <a:gd name="connsiteY0" fmla="*/ 0 h 418350"/>
                <a:gd name="connsiteX1" fmla="*/ 223583 w 277458"/>
                <a:gd name="connsiteY1" fmla="*/ 5406 h 418350"/>
                <a:gd name="connsiteX2" fmla="*/ 225192 w 277458"/>
                <a:gd name="connsiteY2" fmla="*/ 4762 h 418350"/>
                <a:gd name="connsiteX3" fmla="*/ 241099 w 277458"/>
                <a:gd name="connsiteY3" fmla="*/ 32032 h 418350"/>
                <a:gd name="connsiteX4" fmla="*/ 241099 w 277458"/>
                <a:gd name="connsiteY4" fmla="*/ 52484 h 418350"/>
                <a:gd name="connsiteX5" fmla="*/ 241099 w 277458"/>
                <a:gd name="connsiteY5" fmla="*/ 79753 h 418350"/>
                <a:gd name="connsiteX6" fmla="*/ 257006 w 277458"/>
                <a:gd name="connsiteY6" fmla="*/ 111568 h 418350"/>
                <a:gd name="connsiteX7" fmla="*/ 241099 w 277458"/>
                <a:gd name="connsiteY7" fmla="*/ 111568 h 418350"/>
                <a:gd name="connsiteX8" fmla="*/ 229736 w 277458"/>
                <a:gd name="connsiteY8" fmla="*/ 118385 h 418350"/>
                <a:gd name="connsiteX9" fmla="*/ 207012 w 277458"/>
                <a:gd name="connsiteY9" fmla="*/ 111568 h 418350"/>
                <a:gd name="connsiteX10" fmla="*/ 202467 w 277458"/>
                <a:gd name="connsiteY10" fmla="*/ 127475 h 418350"/>
                <a:gd name="connsiteX11" fmla="*/ 220430 w 277458"/>
                <a:gd name="connsiteY11" fmla="*/ 145438 h 418350"/>
                <a:gd name="connsiteX12" fmla="*/ 236337 w 277458"/>
                <a:gd name="connsiteY12" fmla="*/ 149983 h 418350"/>
                <a:gd name="connsiteX13" fmla="*/ 237395 w 277458"/>
                <a:gd name="connsiteY13" fmla="*/ 153687 h 418350"/>
                <a:gd name="connsiteX14" fmla="*/ 241099 w 277458"/>
                <a:gd name="connsiteY14" fmla="*/ 154745 h 418350"/>
                <a:gd name="connsiteX15" fmla="*/ 245644 w 277458"/>
                <a:gd name="connsiteY15" fmla="*/ 170652 h 418350"/>
                <a:gd name="connsiteX16" fmla="*/ 257006 w 277458"/>
                <a:gd name="connsiteY16" fmla="*/ 197921 h 418350"/>
                <a:gd name="connsiteX17" fmla="*/ 250189 w 277458"/>
                <a:gd name="connsiteY17" fmla="*/ 209284 h 418350"/>
                <a:gd name="connsiteX18" fmla="*/ 234281 w 277458"/>
                <a:gd name="connsiteY18" fmla="*/ 247916 h 418350"/>
                <a:gd name="connsiteX19" fmla="*/ 225192 w 277458"/>
                <a:gd name="connsiteY19" fmla="*/ 252461 h 418350"/>
                <a:gd name="connsiteX20" fmla="*/ 218374 w 277458"/>
                <a:gd name="connsiteY20" fmla="*/ 279730 h 418350"/>
                <a:gd name="connsiteX21" fmla="*/ 225192 w 277458"/>
                <a:gd name="connsiteY21" fmla="*/ 295637 h 418350"/>
                <a:gd name="connsiteX22" fmla="*/ 225192 w 277458"/>
                <a:gd name="connsiteY22" fmla="*/ 307000 h 418350"/>
                <a:gd name="connsiteX23" fmla="*/ 241099 w 277458"/>
                <a:gd name="connsiteY23" fmla="*/ 327452 h 418350"/>
                <a:gd name="connsiteX24" fmla="*/ 245644 w 277458"/>
                <a:gd name="connsiteY24" fmla="*/ 338814 h 418350"/>
                <a:gd name="connsiteX25" fmla="*/ 255753 w 277458"/>
                <a:gd name="connsiteY25" fmla="*/ 357011 h 418350"/>
                <a:gd name="connsiteX26" fmla="*/ 268151 w 277458"/>
                <a:gd name="connsiteY26" fmla="*/ 365867 h 418350"/>
                <a:gd name="connsiteX27" fmla="*/ 268151 w 277458"/>
                <a:gd name="connsiteY27" fmla="*/ 367227 h 418350"/>
                <a:gd name="connsiteX28" fmla="*/ 272913 w 277458"/>
                <a:gd name="connsiteY28" fmla="*/ 370629 h 418350"/>
                <a:gd name="connsiteX29" fmla="*/ 272913 w 277458"/>
                <a:gd name="connsiteY29" fmla="*/ 386536 h 418350"/>
                <a:gd name="connsiteX30" fmla="*/ 277458 w 277458"/>
                <a:gd name="connsiteY30" fmla="*/ 397898 h 418350"/>
                <a:gd name="connsiteX31" fmla="*/ 272913 w 277458"/>
                <a:gd name="connsiteY31" fmla="*/ 418350 h 418350"/>
                <a:gd name="connsiteX32" fmla="*/ 245644 w 277458"/>
                <a:gd name="connsiteY32" fmla="*/ 409260 h 418350"/>
                <a:gd name="connsiteX33" fmla="*/ 218374 w 277458"/>
                <a:gd name="connsiteY33" fmla="*/ 397898 h 418350"/>
                <a:gd name="connsiteX34" fmla="*/ 170652 w 277458"/>
                <a:gd name="connsiteY34" fmla="*/ 397898 h 418350"/>
                <a:gd name="connsiteX35" fmla="*/ 166107 w 277458"/>
                <a:gd name="connsiteY35" fmla="*/ 397898 h 418350"/>
                <a:gd name="connsiteX36" fmla="*/ 143383 w 277458"/>
                <a:gd name="connsiteY36" fmla="*/ 397898 h 418350"/>
                <a:gd name="connsiteX37" fmla="*/ 122931 w 277458"/>
                <a:gd name="connsiteY37" fmla="*/ 397898 h 418350"/>
                <a:gd name="connsiteX38" fmla="*/ 107023 w 277458"/>
                <a:gd name="connsiteY38" fmla="*/ 397898 h 418350"/>
                <a:gd name="connsiteX39" fmla="*/ 47939 w 277458"/>
                <a:gd name="connsiteY39" fmla="*/ 397898 h 418350"/>
                <a:gd name="connsiteX40" fmla="*/ 48733 w 277458"/>
                <a:gd name="connsiteY40" fmla="*/ 393136 h 418350"/>
                <a:gd name="connsiteX41" fmla="*/ 43177 w 277458"/>
                <a:gd name="connsiteY41" fmla="*/ 393136 h 418350"/>
                <a:gd name="connsiteX42" fmla="*/ 47722 w 277458"/>
                <a:gd name="connsiteY42" fmla="*/ 365867 h 418350"/>
                <a:gd name="connsiteX43" fmla="*/ 34196 w 277458"/>
                <a:gd name="connsiteY43" fmla="*/ 342679 h 418350"/>
                <a:gd name="connsiteX44" fmla="*/ 20670 w 277458"/>
                <a:gd name="connsiteY44" fmla="*/ 338814 h 418350"/>
                <a:gd name="connsiteX45" fmla="*/ 17617 w 277458"/>
                <a:gd name="connsiteY45" fmla="*/ 334541 h 418350"/>
                <a:gd name="connsiteX46" fmla="*/ 15908 w 277458"/>
                <a:gd name="connsiteY46" fmla="*/ 334052 h 418350"/>
                <a:gd name="connsiteX47" fmla="*/ 4545 w 277458"/>
                <a:gd name="connsiteY47" fmla="*/ 318145 h 418350"/>
                <a:gd name="connsiteX48" fmla="*/ 0 w 277458"/>
                <a:gd name="connsiteY48" fmla="*/ 311327 h 418350"/>
                <a:gd name="connsiteX49" fmla="*/ 0 w 277458"/>
                <a:gd name="connsiteY49" fmla="*/ 302238 h 418350"/>
                <a:gd name="connsiteX50" fmla="*/ 9090 w 277458"/>
                <a:gd name="connsiteY50" fmla="*/ 274968 h 418350"/>
                <a:gd name="connsiteX51" fmla="*/ 24997 w 277458"/>
                <a:gd name="connsiteY51" fmla="*/ 243154 h 418350"/>
                <a:gd name="connsiteX52" fmla="*/ 36360 w 277458"/>
                <a:gd name="connsiteY52" fmla="*/ 243154 h 418350"/>
                <a:gd name="connsiteX53" fmla="*/ 59084 w 277458"/>
                <a:gd name="connsiteY53" fmla="*/ 215884 h 418350"/>
                <a:gd name="connsiteX54" fmla="*/ 68174 w 277458"/>
                <a:gd name="connsiteY54" fmla="*/ 215884 h 418350"/>
                <a:gd name="connsiteX55" fmla="*/ 90899 w 277458"/>
                <a:gd name="connsiteY55" fmla="*/ 231791 h 418350"/>
                <a:gd name="connsiteX56" fmla="*/ 118169 w 277458"/>
                <a:gd name="connsiteY56" fmla="*/ 220429 h 418350"/>
                <a:gd name="connsiteX57" fmla="*/ 122713 w 277458"/>
                <a:gd name="connsiteY57" fmla="*/ 204522 h 418350"/>
                <a:gd name="connsiteX58" fmla="*/ 127258 w 277458"/>
                <a:gd name="connsiteY58" fmla="*/ 188615 h 418350"/>
                <a:gd name="connsiteX59" fmla="*/ 134076 w 277458"/>
                <a:gd name="connsiteY59" fmla="*/ 165890 h 418350"/>
                <a:gd name="connsiteX60" fmla="*/ 154528 w 277458"/>
                <a:gd name="connsiteY60" fmla="*/ 156800 h 418350"/>
                <a:gd name="connsiteX61" fmla="*/ 161345 w 277458"/>
                <a:gd name="connsiteY61" fmla="*/ 129531 h 418350"/>
                <a:gd name="connsiteX62" fmla="*/ 170435 w 277458"/>
                <a:gd name="connsiteY62" fmla="*/ 118168 h 418350"/>
                <a:gd name="connsiteX63" fmla="*/ 177253 w 277458"/>
                <a:gd name="connsiteY63" fmla="*/ 102261 h 418350"/>
                <a:gd name="connsiteX64" fmla="*/ 181798 w 277458"/>
                <a:gd name="connsiteY64" fmla="*/ 74991 h 418350"/>
                <a:gd name="connsiteX65" fmla="*/ 213612 w 277458"/>
                <a:gd name="connsiteY65" fmla="*/ 47722 h 418350"/>
                <a:gd name="connsiteX66" fmla="*/ 213612 w 277458"/>
                <a:gd name="connsiteY66" fmla="*/ 38632 h 418350"/>
                <a:gd name="connsiteX67" fmla="*/ 219651 w 277458"/>
                <a:gd name="connsiteY67" fmla="*/ 28568 h 418350"/>
                <a:gd name="connsiteX68" fmla="*/ 207012 w 277458"/>
                <a:gd name="connsiteY68" fmla="*/ 20669 h 418350"/>
                <a:gd name="connsiteX69" fmla="*/ 207791 w 277458"/>
                <a:gd name="connsiteY69" fmla="*/ 19371 h 418350"/>
                <a:gd name="connsiteX70" fmla="*/ 202250 w 277458"/>
                <a:gd name="connsiteY70" fmla="*/ 15907 h 418350"/>
                <a:gd name="connsiteX71" fmla="*/ 209067 w 277458"/>
                <a:gd name="connsiteY71" fmla="*/ 4545 h 41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77458" h="418350">
                  <a:moveTo>
                    <a:pt x="220430" y="0"/>
                  </a:moveTo>
                  <a:lnTo>
                    <a:pt x="223583" y="5406"/>
                  </a:lnTo>
                  <a:lnTo>
                    <a:pt x="225192" y="4762"/>
                  </a:lnTo>
                  <a:lnTo>
                    <a:pt x="241099" y="32032"/>
                  </a:lnTo>
                  <a:lnTo>
                    <a:pt x="241099" y="52484"/>
                  </a:lnTo>
                  <a:lnTo>
                    <a:pt x="241099" y="79753"/>
                  </a:lnTo>
                  <a:lnTo>
                    <a:pt x="257006" y="111568"/>
                  </a:lnTo>
                  <a:lnTo>
                    <a:pt x="241099" y="111568"/>
                  </a:lnTo>
                  <a:lnTo>
                    <a:pt x="229736" y="118385"/>
                  </a:lnTo>
                  <a:lnTo>
                    <a:pt x="207012" y="111568"/>
                  </a:lnTo>
                  <a:lnTo>
                    <a:pt x="202467" y="127475"/>
                  </a:lnTo>
                  <a:lnTo>
                    <a:pt x="220430" y="145438"/>
                  </a:lnTo>
                  <a:lnTo>
                    <a:pt x="236337" y="149983"/>
                  </a:lnTo>
                  <a:lnTo>
                    <a:pt x="237395" y="153687"/>
                  </a:lnTo>
                  <a:lnTo>
                    <a:pt x="241099" y="154745"/>
                  </a:lnTo>
                  <a:lnTo>
                    <a:pt x="245644" y="170652"/>
                  </a:lnTo>
                  <a:lnTo>
                    <a:pt x="257006" y="197921"/>
                  </a:lnTo>
                  <a:lnTo>
                    <a:pt x="250189" y="209284"/>
                  </a:lnTo>
                  <a:lnTo>
                    <a:pt x="234281" y="247916"/>
                  </a:lnTo>
                  <a:lnTo>
                    <a:pt x="225192" y="252461"/>
                  </a:lnTo>
                  <a:lnTo>
                    <a:pt x="218374" y="279730"/>
                  </a:lnTo>
                  <a:lnTo>
                    <a:pt x="225192" y="295637"/>
                  </a:lnTo>
                  <a:lnTo>
                    <a:pt x="225192" y="307000"/>
                  </a:lnTo>
                  <a:lnTo>
                    <a:pt x="241099" y="327452"/>
                  </a:lnTo>
                  <a:lnTo>
                    <a:pt x="245644" y="338814"/>
                  </a:lnTo>
                  <a:lnTo>
                    <a:pt x="255753" y="357011"/>
                  </a:lnTo>
                  <a:lnTo>
                    <a:pt x="268151" y="365867"/>
                  </a:lnTo>
                  <a:lnTo>
                    <a:pt x="268151" y="367227"/>
                  </a:lnTo>
                  <a:lnTo>
                    <a:pt x="272913" y="370629"/>
                  </a:lnTo>
                  <a:lnTo>
                    <a:pt x="272913" y="386536"/>
                  </a:lnTo>
                  <a:lnTo>
                    <a:pt x="277458" y="397898"/>
                  </a:lnTo>
                  <a:lnTo>
                    <a:pt x="272913" y="418350"/>
                  </a:lnTo>
                  <a:lnTo>
                    <a:pt x="245644" y="409260"/>
                  </a:lnTo>
                  <a:lnTo>
                    <a:pt x="218374" y="397898"/>
                  </a:lnTo>
                  <a:lnTo>
                    <a:pt x="170652" y="397898"/>
                  </a:lnTo>
                  <a:lnTo>
                    <a:pt x="166107" y="397898"/>
                  </a:lnTo>
                  <a:lnTo>
                    <a:pt x="143383" y="397898"/>
                  </a:lnTo>
                  <a:lnTo>
                    <a:pt x="122931" y="397898"/>
                  </a:lnTo>
                  <a:lnTo>
                    <a:pt x="107023" y="397898"/>
                  </a:lnTo>
                  <a:lnTo>
                    <a:pt x="47939" y="397898"/>
                  </a:lnTo>
                  <a:lnTo>
                    <a:pt x="48733" y="393136"/>
                  </a:lnTo>
                  <a:lnTo>
                    <a:pt x="43177" y="393136"/>
                  </a:lnTo>
                  <a:lnTo>
                    <a:pt x="47722" y="365867"/>
                  </a:lnTo>
                  <a:lnTo>
                    <a:pt x="34196" y="342679"/>
                  </a:lnTo>
                  <a:lnTo>
                    <a:pt x="20670" y="338814"/>
                  </a:lnTo>
                  <a:lnTo>
                    <a:pt x="17617" y="334541"/>
                  </a:lnTo>
                  <a:lnTo>
                    <a:pt x="15908" y="334052"/>
                  </a:lnTo>
                  <a:lnTo>
                    <a:pt x="4545" y="318145"/>
                  </a:lnTo>
                  <a:lnTo>
                    <a:pt x="0" y="311327"/>
                  </a:lnTo>
                  <a:lnTo>
                    <a:pt x="0" y="302238"/>
                  </a:lnTo>
                  <a:lnTo>
                    <a:pt x="9090" y="274968"/>
                  </a:lnTo>
                  <a:lnTo>
                    <a:pt x="24997" y="243154"/>
                  </a:lnTo>
                  <a:lnTo>
                    <a:pt x="36360" y="243154"/>
                  </a:lnTo>
                  <a:lnTo>
                    <a:pt x="59084" y="215884"/>
                  </a:lnTo>
                  <a:lnTo>
                    <a:pt x="68174" y="215884"/>
                  </a:lnTo>
                  <a:lnTo>
                    <a:pt x="90899" y="231791"/>
                  </a:lnTo>
                  <a:lnTo>
                    <a:pt x="118169" y="220429"/>
                  </a:lnTo>
                  <a:lnTo>
                    <a:pt x="122713" y="204522"/>
                  </a:lnTo>
                  <a:lnTo>
                    <a:pt x="127258" y="188615"/>
                  </a:lnTo>
                  <a:lnTo>
                    <a:pt x="134076" y="165890"/>
                  </a:lnTo>
                  <a:lnTo>
                    <a:pt x="154528" y="156800"/>
                  </a:lnTo>
                  <a:lnTo>
                    <a:pt x="161345" y="129531"/>
                  </a:lnTo>
                  <a:lnTo>
                    <a:pt x="170435" y="118168"/>
                  </a:lnTo>
                  <a:lnTo>
                    <a:pt x="177253" y="102261"/>
                  </a:lnTo>
                  <a:lnTo>
                    <a:pt x="181798" y="74991"/>
                  </a:lnTo>
                  <a:lnTo>
                    <a:pt x="213612" y="47722"/>
                  </a:lnTo>
                  <a:lnTo>
                    <a:pt x="213612" y="38632"/>
                  </a:lnTo>
                  <a:lnTo>
                    <a:pt x="219651" y="28568"/>
                  </a:lnTo>
                  <a:lnTo>
                    <a:pt x="207012" y="20669"/>
                  </a:lnTo>
                  <a:lnTo>
                    <a:pt x="207791" y="19371"/>
                  </a:lnTo>
                  <a:lnTo>
                    <a:pt x="202250" y="15907"/>
                  </a:lnTo>
                  <a:lnTo>
                    <a:pt x="209067" y="454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80" name="Freeform 56"/>
            <p:cNvSpPr>
              <a:spLocks/>
            </p:cNvSpPr>
            <p:nvPr/>
          </p:nvSpPr>
          <p:spPr bwMode="auto">
            <a:xfrm>
              <a:off x="4471367" y="3534159"/>
              <a:ext cx="332592" cy="274727"/>
            </a:xfrm>
            <a:custGeom>
              <a:avLst/>
              <a:gdLst>
                <a:gd name="connsiteX0" fmla="*/ 102261 w 443456"/>
                <a:gd name="connsiteY0" fmla="*/ 0 h 366302"/>
                <a:gd name="connsiteX1" fmla="*/ 138621 w 443456"/>
                <a:gd name="connsiteY1" fmla="*/ 18180 h 366302"/>
                <a:gd name="connsiteX2" fmla="*/ 149983 w 443456"/>
                <a:gd name="connsiteY2" fmla="*/ 27270 h 366302"/>
                <a:gd name="connsiteX3" fmla="*/ 165890 w 443456"/>
                <a:gd name="connsiteY3" fmla="*/ 27270 h 366302"/>
                <a:gd name="connsiteX4" fmla="*/ 188615 w 443456"/>
                <a:gd name="connsiteY4" fmla="*/ 22725 h 366302"/>
                <a:gd name="connsiteX5" fmla="*/ 231792 w 443456"/>
                <a:gd name="connsiteY5" fmla="*/ 38632 h 366302"/>
                <a:gd name="connsiteX6" fmla="*/ 252244 w 443456"/>
                <a:gd name="connsiteY6" fmla="*/ 38632 h 366302"/>
                <a:gd name="connsiteX7" fmla="*/ 274968 w 443456"/>
                <a:gd name="connsiteY7" fmla="*/ 22725 h 366302"/>
                <a:gd name="connsiteX8" fmla="*/ 295420 w 443456"/>
                <a:gd name="connsiteY8" fmla="*/ 27270 h 366302"/>
                <a:gd name="connsiteX9" fmla="*/ 299965 w 443456"/>
                <a:gd name="connsiteY9" fmla="*/ 18180 h 366302"/>
                <a:gd name="connsiteX10" fmla="*/ 322690 w 443456"/>
                <a:gd name="connsiteY10" fmla="*/ 22725 h 366302"/>
                <a:gd name="connsiteX11" fmla="*/ 354505 w 443456"/>
                <a:gd name="connsiteY11" fmla="*/ 34087 h 366302"/>
                <a:gd name="connsiteX12" fmla="*/ 381774 w 443456"/>
                <a:gd name="connsiteY12" fmla="*/ 11363 h 366302"/>
                <a:gd name="connsiteX13" fmla="*/ 393136 w 443456"/>
                <a:gd name="connsiteY13" fmla="*/ 11363 h 366302"/>
                <a:gd name="connsiteX14" fmla="*/ 397648 w 443456"/>
                <a:gd name="connsiteY14" fmla="*/ 20887 h 366302"/>
                <a:gd name="connsiteX15" fmla="*/ 400279 w 443456"/>
                <a:gd name="connsiteY15" fmla="*/ 20887 h 366302"/>
                <a:gd name="connsiteX16" fmla="*/ 416220 w 443456"/>
                <a:gd name="connsiteY16" fmla="*/ 54540 h 366302"/>
                <a:gd name="connsiteX17" fmla="*/ 418134 w 443456"/>
                <a:gd name="connsiteY17" fmla="*/ 54540 h 366302"/>
                <a:gd name="connsiteX18" fmla="*/ 436313 w 443456"/>
                <a:gd name="connsiteY18" fmla="*/ 65902 h 366302"/>
                <a:gd name="connsiteX19" fmla="*/ 434105 w 443456"/>
                <a:gd name="connsiteY19" fmla="*/ 69582 h 366302"/>
                <a:gd name="connsiteX20" fmla="*/ 443456 w 443456"/>
                <a:gd name="connsiteY20" fmla="*/ 75426 h 366302"/>
                <a:gd name="connsiteX21" fmla="*/ 436639 w 443456"/>
                <a:gd name="connsiteY21" fmla="*/ 86788 h 366302"/>
                <a:gd name="connsiteX22" fmla="*/ 436639 w 443456"/>
                <a:gd name="connsiteY22" fmla="*/ 95878 h 366302"/>
                <a:gd name="connsiteX23" fmla="*/ 404824 w 443456"/>
                <a:gd name="connsiteY23" fmla="*/ 123148 h 366302"/>
                <a:gd name="connsiteX24" fmla="*/ 400279 w 443456"/>
                <a:gd name="connsiteY24" fmla="*/ 150417 h 366302"/>
                <a:gd name="connsiteX25" fmla="*/ 393462 w 443456"/>
                <a:gd name="connsiteY25" fmla="*/ 166325 h 366302"/>
                <a:gd name="connsiteX26" fmla="*/ 384372 w 443456"/>
                <a:gd name="connsiteY26" fmla="*/ 177687 h 366302"/>
                <a:gd name="connsiteX27" fmla="*/ 377555 w 443456"/>
                <a:gd name="connsiteY27" fmla="*/ 204957 h 366302"/>
                <a:gd name="connsiteX28" fmla="*/ 357103 w 443456"/>
                <a:gd name="connsiteY28" fmla="*/ 214047 h 366302"/>
                <a:gd name="connsiteX29" fmla="*/ 350285 w 443456"/>
                <a:gd name="connsiteY29" fmla="*/ 236771 h 366302"/>
                <a:gd name="connsiteX30" fmla="*/ 345740 w 443456"/>
                <a:gd name="connsiteY30" fmla="*/ 252679 h 366302"/>
                <a:gd name="connsiteX31" fmla="*/ 341195 w 443456"/>
                <a:gd name="connsiteY31" fmla="*/ 268586 h 366302"/>
                <a:gd name="connsiteX32" fmla="*/ 313926 w 443456"/>
                <a:gd name="connsiteY32" fmla="*/ 279948 h 366302"/>
                <a:gd name="connsiteX33" fmla="*/ 291201 w 443456"/>
                <a:gd name="connsiteY33" fmla="*/ 264041 h 366302"/>
                <a:gd name="connsiteX34" fmla="*/ 282111 w 443456"/>
                <a:gd name="connsiteY34" fmla="*/ 264041 h 366302"/>
                <a:gd name="connsiteX35" fmla="*/ 259387 w 443456"/>
                <a:gd name="connsiteY35" fmla="*/ 284493 h 366302"/>
                <a:gd name="connsiteX36" fmla="*/ 248024 w 443456"/>
                <a:gd name="connsiteY36" fmla="*/ 284493 h 366302"/>
                <a:gd name="connsiteX37" fmla="*/ 232117 w 443456"/>
                <a:gd name="connsiteY37" fmla="*/ 323125 h 366302"/>
                <a:gd name="connsiteX38" fmla="*/ 223027 w 443456"/>
                <a:gd name="connsiteY38" fmla="*/ 350395 h 366302"/>
                <a:gd name="connsiteX39" fmla="*/ 179850 w 443456"/>
                <a:gd name="connsiteY39" fmla="*/ 359485 h 366302"/>
                <a:gd name="connsiteX40" fmla="*/ 168488 w 443456"/>
                <a:gd name="connsiteY40" fmla="*/ 359485 h 366302"/>
                <a:gd name="connsiteX41" fmla="*/ 152581 w 443456"/>
                <a:gd name="connsiteY41" fmla="*/ 366302 h 366302"/>
                <a:gd name="connsiteX42" fmla="*/ 125311 w 443456"/>
                <a:gd name="connsiteY42" fmla="*/ 366302 h 366302"/>
                <a:gd name="connsiteX43" fmla="*/ 104859 w 443456"/>
                <a:gd name="connsiteY43" fmla="*/ 343578 h 366302"/>
                <a:gd name="connsiteX44" fmla="*/ 103628 w 443456"/>
                <a:gd name="connsiteY44" fmla="*/ 340622 h 366302"/>
                <a:gd name="connsiteX45" fmla="*/ 97716 w 443456"/>
                <a:gd name="connsiteY45" fmla="*/ 334054 h 366302"/>
                <a:gd name="connsiteX46" fmla="*/ 88360 w 443456"/>
                <a:gd name="connsiteY46" fmla="*/ 311599 h 366302"/>
                <a:gd name="connsiteX47" fmla="*/ 66227 w 443456"/>
                <a:gd name="connsiteY47" fmla="*/ 291311 h 366302"/>
                <a:gd name="connsiteX48" fmla="*/ 38958 w 443456"/>
                <a:gd name="connsiteY48" fmla="*/ 291311 h 366302"/>
                <a:gd name="connsiteX49" fmla="*/ 7143 w 443456"/>
                <a:gd name="connsiteY49" fmla="*/ 291311 h 366302"/>
                <a:gd name="connsiteX50" fmla="*/ 7143 w 443456"/>
                <a:gd name="connsiteY50" fmla="*/ 281787 h 366302"/>
                <a:gd name="connsiteX51" fmla="*/ 0 w 443456"/>
                <a:gd name="connsiteY51" fmla="*/ 281787 h 366302"/>
                <a:gd name="connsiteX52" fmla="*/ 0 w 443456"/>
                <a:gd name="connsiteY52" fmla="*/ 227247 h 366302"/>
                <a:gd name="connsiteX53" fmla="*/ 0 w 443456"/>
                <a:gd name="connsiteY53" fmla="*/ 199978 h 366302"/>
                <a:gd name="connsiteX54" fmla="*/ 4545 w 443456"/>
                <a:gd name="connsiteY54" fmla="*/ 179525 h 366302"/>
                <a:gd name="connsiteX55" fmla="*/ 15907 w 443456"/>
                <a:gd name="connsiteY55" fmla="*/ 168163 h 366302"/>
                <a:gd name="connsiteX56" fmla="*/ 38632 w 443456"/>
                <a:gd name="connsiteY56" fmla="*/ 140893 h 366302"/>
                <a:gd name="connsiteX57" fmla="*/ 31815 w 443456"/>
                <a:gd name="connsiteY57" fmla="*/ 129531 h 366302"/>
                <a:gd name="connsiteX58" fmla="*/ 43177 w 443456"/>
                <a:gd name="connsiteY58" fmla="*/ 120441 h 366302"/>
                <a:gd name="connsiteX59" fmla="*/ 31815 w 443456"/>
                <a:gd name="connsiteY59" fmla="*/ 97717 h 366302"/>
                <a:gd name="connsiteX60" fmla="*/ 31815 w 443456"/>
                <a:gd name="connsiteY60" fmla="*/ 81809 h 366302"/>
                <a:gd name="connsiteX61" fmla="*/ 38632 w 443456"/>
                <a:gd name="connsiteY61" fmla="*/ 49995 h 366302"/>
                <a:gd name="connsiteX62" fmla="*/ 47722 w 443456"/>
                <a:gd name="connsiteY62" fmla="*/ 34087 h 366302"/>
                <a:gd name="connsiteX63" fmla="*/ 54539 w 443456"/>
                <a:gd name="connsiteY63" fmla="*/ 11363 h 366302"/>
                <a:gd name="connsiteX64" fmla="*/ 59084 w 443456"/>
                <a:gd name="connsiteY64" fmla="*/ 6817 h 36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43456" h="366302">
                  <a:moveTo>
                    <a:pt x="102261" y="0"/>
                  </a:moveTo>
                  <a:lnTo>
                    <a:pt x="138621" y="18180"/>
                  </a:lnTo>
                  <a:lnTo>
                    <a:pt x="149983" y="27270"/>
                  </a:lnTo>
                  <a:lnTo>
                    <a:pt x="165890" y="27270"/>
                  </a:lnTo>
                  <a:lnTo>
                    <a:pt x="188615" y="22725"/>
                  </a:lnTo>
                  <a:lnTo>
                    <a:pt x="231792" y="38632"/>
                  </a:lnTo>
                  <a:lnTo>
                    <a:pt x="252244" y="38632"/>
                  </a:lnTo>
                  <a:lnTo>
                    <a:pt x="274968" y="22725"/>
                  </a:lnTo>
                  <a:lnTo>
                    <a:pt x="295420" y="27270"/>
                  </a:lnTo>
                  <a:lnTo>
                    <a:pt x="299965" y="18180"/>
                  </a:lnTo>
                  <a:lnTo>
                    <a:pt x="322690" y="22725"/>
                  </a:lnTo>
                  <a:lnTo>
                    <a:pt x="354505" y="34087"/>
                  </a:lnTo>
                  <a:lnTo>
                    <a:pt x="381774" y="11363"/>
                  </a:lnTo>
                  <a:lnTo>
                    <a:pt x="393136" y="11363"/>
                  </a:lnTo>
                  <a:lnTo>
                    <a:pt x="397648" y="20887"/>
                  </a:lnTo>
                  <a:lnTo>
                    <a:pt x="400279" y="20887"/>
                  </a:lnTo>
                  <a:lnTo>
                    <a:pt x="416220" y="54540"/>
                  </a:lnTo>
                  <a:lnTo>
                    <a:pt x="418134" y="54540"/>
                  </a:lnTo>
                  <a:lnTo>
                    <a:pt x="436313" y="65902"/>
                  </a:lnTo>
                  <a:lnTo>
                    <a:pt x="434105" y="69582"/>
                  </a:lnTo>
                  <a:lnTo>
                    <a:pt x="443456" y="75426"/>
                  </a:lnTo>
                  <a:lnTo>
                    <a:pt x="436639" y="86788"/>
                  </a:lnTo>
                  <a:lnTo>
                    <a:pt x="436639" y="95878"/>
                  </a:lnTo>
                  <a:lnTo>
                    <a:pt x="404824" y="123148"/>
                  </a:lnTo>
                  <a:lnTo>
                    <a:pt x="400279" y="150417"/>
                  </a:lnTo>
                  <a:lnTo>
                    <a:pt x="393462" y="166325"/>
                  </a:lnTo>
                  <a:lnTo>
                    <a:pt x="384372" y="177687"/>
                  </a:lnTo>
                  <a:lnTo>
                    <a:pt x="377555" y="204957"/>
                  </a:lnTo>
                  <a:lnTo>
                    <a:pt x="357103" y="214047"/>
                  </a:lnTo>
                  <a:lnTo>
                    <a:pt x="350285" y="236771"/>
                  </a:lnTo>
                  <a:lnTo>
                    <a:pt x="345740" y="252679"/>
                  </a:lnTo>
                  <a:lnTo>
                    <a:pt x="341195" y="268586"/>
                  </a:lnTo>
                  <a:lnTo>
                    <a:pt x="313926" y="279948"/>
                  </a:lnTo>
                  <a:lnTo>
                    <a:pt x="291201" y="264041"/>
                  </a:lnTo>
                  <a:lnTo>
                    <a:pt x="282111" y="264041"/>
                  </a:lnTo>
                  <a:lnTo>
                    <a:pt x="259387" y="284493"/>
                  </a:lnTo>
                  <a:lnTo>
                    <a:pt x="248024" y="284493"/>
                  </a:lnTo>
                  <a:lnTo>
                    <a:pt x="232117" y="323125"/>
                  </a:lnTo>
                  <a:lnTo>
                    <a:pt x="223027" y="350395"/>
                  </a:lnTo>
                  <a:lnTo>
                    <a:pt x="179850" y="359485"/>
                  </a:lnTo>
                  <a:lnTo>
                    <a:pt x="168488" y="359485"/>
                  </a:lnTo>
                  <a:lnTo>
                    <a:pt x="152581" y="366302"/>
                  </a:lnTo>
                  <a:lnTo>
                    <a:pt x="125311" y="366302"/>
                  </a:lnTo>
                  <a:lnTo>
                    <a:pt x="104859" y="343578"/>
                  </a:lnTo>
                  <a:lnTo>
                    <a:pt x="103628" y="340622"/>
                  </a:lnTo>
                  <a:lnTo>
                    <a:pt x="97716" y="334054"/>
                  </a:lnTo>
                  <a:lnTo>
                    <a:pt x="88360" y="311599"/>
                  </a:lnTo>
                  <a:lnTo>
                    <a:pt x="66227" y="291311"/>
                  </a:lnTo>
                  <a:lnTo>
                    <a:pt x="38958" y="291311"/>
                  </a:lnTo>
                  <a:lnTo>
                    <a:pt x="7143" y="291311"/>
                  </a:lnTo>
                  <a:lnTo>
                    <a:pt x="7143" y="281787"/>
                  </a:lnTo>
                  <a:lnTo>
                    <a:pt x="0" y="281787"/>
                  </a:lnTo>
                  <a:lnTo>
                    <a:pt x="0" y="227247"/>
                  </a:lnTo>
                  <a:lnTo>
                    <a:pt x="0" y="199978"/>
                  </a:lnTo>
                  <a:lnTo>
                    <a:pt x="4545" y="179525"/>
                  </a:lnTo>
                  <a:lnTo>
                    <a:pt x="15907" y="168163"/>
                  </a:lnTo>
                  <a:lnTo>
                    <a:pt x="38632" y="140893"/>
                  </a:lnTo>
                  <a:lnTo>
                    <a:pt x="31815" y="129531"/>
                  </a:lnTo>
                  <a:lnTo>
                    <a:pt x="43177" y="120441"/>
                  </a:lnTo>
                  <a:lnTo>
                    <a:pt x="31815" y="97717"/>
                  </a:lnTo>
                  <a:lnTo>
                    <a:pt x="31815" y="81809"/>
                  </a:lnTo>
                  <a:lnTo>
                    <a:pt x="38632" y="49995"/>
                  </a:lnTo>
                  <a:lnTo>
                    <a:pt x="47722" y="34087"/>
                  </a:lnTo>
                  <a:lnTo>
                    <a:pt x="54539" y="11363"/>
                  </a:lnTo>
                  <a:lnTo>
                    <a:pt x="59084" y="681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81" name="Freeform 57"/>
            <p:cNvSpPr>
              <a:spLocks/>
            </p:cNvSpPr>
            <p:nvPr/>
          </p:nvSpPr>
          <p:spPr bwMode="auto">
            <a:xfrm>
              <a:off x="4418533" y="3583585"/>
              <a:ext cx="88789" cy="168731"/>
            </a:xfrm>
            <a:custGeom>
              <a:avLst/>
              <a:gdLst>
                <a:gd name="connsiteX0" fmla="*/ 59084 w 118385"/>
                <a:gd name="connsiteY0" fmla="*/ 0 h 224975"/>
                <a:gd name="connsiteX1" fmla="*/ 63846 w 118385"/>
                <a:gd name="connsiteY1" fmla="*/ 0 h 224975"/>
                <a:gd name="connsiteX2" fmla="*/ 74991 w 118385"/>
                <a:gd name="connsiteY2" fmla="*/ 0 h 224975"/>
                <a:gd name="connsiteX3" fmla="*/ 79753 w 118385"/>
                <a:gd name="connsiteY3" fmla="*/ 0 h 224975"/>
                <a:gd name="connsiteX4" fmla="*/ 107023 w 118385"/>
                <a:gd name="connsiteY4" fmla="*/ 20453 h 224975"/>
                <a:gd name="connsiteX5" fmla="*/ 107023 w 118385"/>
                <a:gd name="connsiteY5" fmla="*/ 31815 h 224975"/>
                <a:gd name="connsiteX6" fmla="*/ 118385 w 118385"/>
                <a:gd name="connsiteY6" fmla="*/ 54540 h 224975"/>
                <a:gd name="connsiteX7" fmla="*/ 107023 w 118385"/>
                <a:gd name="connsiteY7" fmla="*/ 70447 h 224975"/>
                <a:gd name="connsiteX8" fmla="*/ 113840 w 118385"/>
                <a:gd name="connsiteY8" fmla="*/ 79537 h 224975"/>
                <a:gd name="connsiteX9" fmla="*/ 91116 w 118385"/>
                <a:gd name="connsiteY9" fmla="*/ 102262 h 224975"/>
                <a:gd name="connsiteX10" fmla="*/ 79753 w 118385"/>
                <a:gd name="connsiteY10" fmla="*/ 113624 h 224975"/>
                <a:gd name="connsiteX11" fmla="*/ 75209 w 118385"/>
                <a:gd name="connsiteY11" fmla="*/ 138621 h 224975"/>
                <a:gd name="connsiteX12" fmla="*/ 75209 w 118385"/>
                <a:gd name="connsiteY12" fmla="*/ 161346 h 224975"/>
                <a:gd name="connsiteX13" fmla="*/ 75209 w 118385"/>
                <a:gd name="connsiteY13" fmla="*/ 220430 h 224975"/>
                <a:gd name="connsiteX14" fmla="*/ 43394 w 118385"/>
                <a:gd name="connsiteY14" fmla="*/ 224975 h 224975"/>
                <a:gd name="connsiteX15" fmla="*/ 43230 w 118385"/>
                <a:gd name="connsiteY15" fmla="*/ 224318 h 224975"/>
                <a:gd name="connsiteX16" fmla="*/ 38632 w 118385"/>
                <a:gd name="connsiteY16" fmla="*/ 224975 h 224975"/>
                <a:gd name="connsiteX17" fmla="*/ 31815 w 118385"/>
                <a:gd name="connsiteY17" fmla="*/ 197706 h 224975"/>
                <a:gd name="connsiteX18" fmla="*/ 31815 w 118385"/>
                <a:gd name="connsiteY18" fmla="*/ 113624 h 224975"/>
                <a:gd name="connsiteX19" fmla="*/ 22725 w 118385"/>
                <a:gd name="connsiteY19" fmla="*/ 106807 h 224975"/>
                <a:gd name="connsiteX20" fmla="*/ 22725 w 118385"/>
                <a:gd name="connsiteY20" fmla="*/ 86354 h 224975"/>
                <a:gd name="connsiteX21" fmla="*/ 11363 w 118385"/>
                <a:gd name="connsiteY21" fmla="*/ 74992 h 224975"/>
                <a:gd name="connsiteX22" fmla="*/ 0 w 118385"/>
                <a:gd name="connsiteY22" fmla="*/ 63630 h 224975"/>
                <a:gd name="connsiteX23" fmla="*/ 6818 w 118385"/>
                <a:gd name="connsiteY23" fmla="*/ 43177 h 224975"/>
                <a:gd name="connsiteX24" fmla="*/ 11580 w 118385"/>
                <a:gd name="connsiteY24" fmla="*/ 43177 h 224975"/>
                <a:gd name="connsiteX25" fmla="*/ 15907 w 118385"/>
                <a:gd name="connsiteY25" fmla="*/ 43177 h 224975"/>
                <a:gd name="connsiteX26" fmla="*/ 22725 w 118385"/>
                <a:gd name="connsiteY26" fmla="*/ 27270 h 224975"/>
                <a:gd name="connsiteX27" fmla="*/ 43177 w 118385"/>
                <a:gd name="connsiteY27" fmla="*/ 20453 h 224975"/>
                <a:gd name="connsiteX28" fmla="*/ 49994 w 118385"/>
                <a:gd name="connsiteY28" fmla="*/ 11363 h 22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8385" h="224975">
                  <a:moveTo>
                    <a:pt x="59084" y="0"/>
                  </a:moveTo>
                  <a:lnTo>
                    <a:pt x="63846" y="0"/>
                  </a:lnTo>
                  <a:lnTo>
                    <a:pt x="74991" y="0"/>
                  </a:lnTo>
                  <a:lnTo>
                    <a:pt x="79753" y="0"/>
                  </a:lnTo>
                  <a:lnTo>
                    <a:pt x="107023" y="20453"/>
                  </a:lnTo>
                  <a:lnTo>
                    <a:pt x="107023" y="31815"/>
                  </a:lnTo>
                  <a:lnTo>
                    <a:pt x="118385" y="54540"/>
                  </a:lnTo>
                  <a:lnTo>
                    <a:pt x="107023" y="70447"/>
                  </a:lnTo>
                  <a:lnTo>
                    <a:pt x="113840" y="79537"/>
                  </a:lnTo>
                  <a:lnTo>
                    <a:pt x="91116" y="102262"/>
                  </a:lnTo>
                  <a:lnTo>
                    <a:pt x="79753" y="113624"/>
                  </a:lnTo>
                  <a:lnTo>
                    <a:pt x="75209" y="138621"/>
                  </a:lnTo>
                  <a:lnTo>
                    <a:pt x="75209" y="161346"/>
                  </a:lnTo>
                  <a:lnTo>
                    <a:pt x="75209" y="220430"/>
                  </a:lnTo>
                  <a:lnTo>
                    <a:pt x="43394" y="224975"/>
                  </a:lnTo>
                  <a:lnTo>
                    <a:pt x="43230" y="224318"/>
                  </a:lnTo>
                  <a:lnTo>
                    <a:pt x="38632" y="224975"/>
                  </a:lnTo>
                  <a:lnTo>
                    <a:pt x="31815" y="197706"/>
                  </a:lnTo>
                  <a:lnTo>
                    <a:pt x="31815" y="113624"/>
                  </a:lnTo>
                  <a:lnTo>
                    <a:pt x="22725" y="106807"/>
                  </a:lnTo>
                  <a:lnTo>
                    <a:pt x="22725" y="86354"/>
                  </a:lnTo>
                  <a:lnTo>
                    <a:pt x="11363" y="74992"/>
                  </a:lnTo>
                  <a:lnTo>
                    <a:pt x="0" y="63630"/>
                  </a:lnTo>
                  <a:lnTo>
                    <a:pt x="6818" y="43177"/>
                  </a:lnTo>
                  <a:lnTo>
                    <a:pt x="11580" y="43177"/>
                  </a:lnTo>
                  <a:lnTo>
                    <a:pt x="15907" y="43177"/>
                  </a:lnTo>
                  <a:lnTo>
                    <a:pt x="22725" y="27270"/>
                  </a:lnTo>
                  <a:lnTo>
                    <a:pt x="43177" y="20453"/>
                  </a:lnTo>
                  <a:lnTo>
                    <a:pt x="49994" y="11363"/>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82" name="Freeform 58"/>
            <p:cNvSpPr>
              <a:spLocks/>
            </p:cNvSpPr>
            <p:nvPr/>
          </p:nvSpPr>
          <p:spPr bwMode="auto">
            <a:xfrm>
              <a:off x="4394672" y="3615967"/>
              <a:ext cx="58193" cy="141461"/>
            </a:xfrm>
            <a:custGeom>
              <a:avLst/>
              <a:gdLst>
                <a:gd name="connsiteX0" fmla="*/ 0 w 77590"/>
                <a:gd name="connsiteY0" fmla="*/ 0 h 188615"/>
                <a:gd name="connsiteX1" fmla="*/ 7143 w 77590"/>
                <a:gd name="connsiteY1" fmla="*/ 0 h 188615"/>
                <a:gd name="connsiteX2" fmla="*/ 38632 w 77590"/>
                <a:gd name="connsiteY2" fmla="*/ 0 h 188615"/>
                <a:gd name="connsiteX3" fmla="*/ 45775 w 77590"/>
                <a:gd name="connsiteY3" fmla="*/ 0 h 188615"/>
                <a:gd name="connsiteX4" fmla="*/ 38958 w 77590"/>
                <a:gd name="connsiteY4" fmla="*/ 20452 h 188615"/>
                <a:gd name="connsiteX5" fmla="*/ 50320 w 77590"/>
                <a:gd name="connsiteY5" fmla="*/ 31815 h 188615"/>
                <a:gd name="connsiteX6" fmla="*/ 61683 w 77590"/>
                <a:gd name="connsiteY6" fmla="*/ 43177 h 188615"/>
                <a:gd name="connsiteX7" fmla="*/ 61683 w 77590"/>
                <a:gd name="connsiteY7" fmla="*/ 63629 h 188615"/>
                <a:gd name="connsiteX8" fmla="*/ 70773 w 77590"/>
                <a:gd name="connsiteY8" fmla="*/ 70447 h 188615"/>
                <a:gd name="connsiteX9" fmla="*/ 66228 w 77590"/>
                <a:gd name="connsiteY9" fmla="*/ 154528 h 188615"/>
                <a:gd name="connsiteX10" fmla="*/ 77590 w 77590"/>
                <a:gd name="connsiteY10" fmla="*/ 177253 h 188615"/>
                <a:gd name="connsiteX11" fmla="*/ 50320 w 77590"/>
                <a:gd name="connsiteY11" fmla="*/ 188615 h 188615"/>
                <a:gd name="connsiteX12" fmla="*/ 48219 w 77590"/>
                <a:gd name="connsiteY12" fmla="*/ 186514 h 188615"/>
                <a:gd name="connsiteX13" fmla="*/ 43177 w 77590"/>
                <a:gd name="connsiteY13" fmla="*/ 188615 h 188615"/>
                <a:gd name="connsiteX14" fmla="*/ 31815 w 77590"/>
                <a:gd name="connsiteY14" fmla="*/ 177253 h 188615"/>
                <a:gd name="connsiteX15" fmla="*/ 22725 w 77590"/>
                <a:gd name="connsiteY15" fmla="*/ 149983 h 188615"/>
                <a:gd name="connsiteX16" fmla="*/ 22725 w 77590"/>
                <a:gd name="connsiteY16" fmla="*/ 134076 h 188615"/>
                <a:gd name="connsiteX17" fmla="*/ 27270 w 77590"/>
                <a:gd name="connsiteY17" fmla="*/ 95444 h 188615"/>
                <a:gd name="connsiteX18" fmla="*/ 15908 w 77590"/>
                <a:gd name="connsiteY18" fmla="*/ 86354 h 188615"/>
                <a:gd name="connsiteX19" fmla="*/ 15908 w 77590"/>
                <a:gd name="connsiteY19" fmla="*/ 59084 h 188615"/>
                <a:gd name="connsiteX20" fmla="*/ 15908 w 77590"/>
                <a:gd name="connsiteY20" fmla="*/ 31815 h 188615"/>
                <a:gd name="connsiteX21" fmla="*/ 0 w 77590"/>
                <a:gd name="connsiteY21" fmla="*/ 11363 h 18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590" h="188615">
                  <a:moveTo>
                    <a:pt x="0" y="0"/>
                  </a:moveTo>
                  <a:lnTo>
                    <a:pt x="7143" y="0"/>
                  </a:lnTo>
                  <a:lnTo>
                    <a:pt x="38632" y="0"/>
                  </a:lnTo>
                  <a:lnTo>
                    <a:pt x="45775" y="0"/>
                  </a:lnTo>
                  <a:lnTo>
                    <a:pt x="38958" y="20452"/>
                  </a:lnTo>
                  <a:lnTo>
                    <a:pt x="50320" y="31815"/>
                  </a:lnTo>
                  <a:lnTo>
                    <a:pt x="61683" y="43177"/>
                  </a:lnTo>
                  <a:lnTo>
                    <a:pt x="61683" y="63629"/>
                  </a:lnTo>
                  <a:lnTo>
                    <a:pt x="70773" y="70447"/>
                  </a:lnTo>
                  <a:lnTo>
                    <a:pt x="66228" y="154528"/>
                  </a:lnTo>
                  <a:lnTo>
                    <a:pt x="77590" y="177253"/>
                  </a:lnTo>
                  <a:lnTo>
                    <a:pt x="50320" y="188615"/>
                  </a:lnTo>
                  <a:lnTo>
                    <a:pt x="48219" y="186514"/>
                  </a:lnTo>
                  <a:lnTo>
                    <a:pt x="43177" y="188615"/>
                  </a:lnTo>
                  <a:lnTo>
                    <a:pt x="31815" y="177253"/>
                  </a:lnTo>
                  <a:lnTo>
                    <a:pt x="22725" y="149983"/>
                  </a:lnTo>
                  <a:lnTo>
                    <a:pt x="22725" y="134076"/>
                  </a:lnTo>
                  <a:lnTo>
                    <a:pt x="27270" y="95444"/>
                  </a:lnTo>
                  <a:lnTo>
                    <a:pt x="15908" y="86354"/>
                  </a:lnTo>
                  <a:lnTo>
                    <a:pt x="15908" y="59084"/>
                  </a:lnTo>
                  <a:lnTo>
                    <a:pt x="15908" y="31815"/>
                  </a:lnTo>
                  <a:lnTo>
                    <a:pt x="0" y="11363"/>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83" name="Freeform 59"/>
            <p:cNvSpPr>
              <a:spLocks/>
            </p:cNvSpPr>
            <p:nvPr/>
          </p:nvSpPr>
          <p:spPr bwMode="auto">
            <a:xfrm>
              <a:off x="4306046" y="3615967"/>
              <a:ext cx="122795" cy="173843"/>
            </a:xfrm>
            <a:custGeom>
              <a:avLst/>
              <a:gdLst>
                <a:gd name="connsiteX0" fmla="*/ 74992 w 163727"/>
                <a:gd name="connsiteY0" fmla="*/ 0 h 231791"/>
                <a:gd name="connsiteX1" fmla="*/ 75468 w 163727"/>
                <a:gd name="connsiteY1" fmla="*/ 136 h 231791"/>
                <a:gd name="connsiteX2" fmla="*/ 77373 w 163727"/>
                <a:gd name="connsiteY2" fmla="*/ 0 h 231791"/>
                <a:gd name="connsiteX3" fmla="*/ 91891 w 163727"/>
                <a:gd name="connsiteY3" fmla="*/ 4148 h 231791"/>
                <a:gd name="connsiteX4" fmla="*/ 102262 w 163727"/>
                <a:gd name="connsiteY4" fmla="*/ 0 h 231791"/>
                <a:gd name="connsiteX5" fmla="*/ 104643 w 163727"/>
                <a:gd name="connsiteY5" fmla="*/ 0 h 231791"/>
                <a:gd name="connsiteX6" fmla="*/ 122714 w 163727"/>
                <a:gd name="connsiteY6" fmla="*/ 0 h 231791"/>
                <a:gd name="connsiteX7" fmla="*/ 125095 w 163727"/>
                <a:gd name="connsiteY7" fmla="*/ 0 h 231791"/>
                <a:gd name="connsiteX8" fmla="*/ 120550 w 163727"/>
                <a:gd name="connsiteY8" fmla="*/ 11363 h 231791"/>
                <a:gd name="connsiteX9" fmla="*/ 136457 w 163727"/>
                <a:gd name="connsiteY9" fmla="*/ 31815 h 231791"/>
                <a:gd name="connsiteX10" fmla="*/ 136457 w 163727"/>
                <a:gd name="connsiteY10" fmla="*/ 59084 h 231791"/>
                <a:gd name="connsiteX11" fmla="*/ 143275 w 163727"/>
                <a:gd name="connsiteY11" fmla="*/ 86354 h 231791"/>
                <a:gd name="connsiteX12" fmla="*/ 147820 w 163727"/>
                <a:gd name="connsiteY12" fmla="*/ 102261 h 231791"/>
                <a:gd name="connsiteX13" fmla="*/ 143275 w 163727"/>
                <a:gd name="connsiteY13" fmla="*/ 134075 h 231791"/>
                <a:gd name="connsiteX14" fmla="*/ 147820 w 163727"/>
                <a:gd name="connsiteY14" fmla="*/ 149983 h 231791"/>
                <a:gd name="connsiteX15" fmla="*/ 152365 w 163727"/>
                <a:gd name="connsiteY15" fmla="*/ 177252 h 231791"/>
                <a:gd name="connsiteX16" fmla="*/ 163727 w 163727"/>
                <a:gd name="connsiteY16" fmla="*/ 188614 h 231791"/>
                <a:gd name="connsiteX17" fmla="*/ 104643 w 163727"/>
                <a:gd name="connsiteY17" fmla="*/ 209067 h 231791"/>
                <a:gd name="connsiteX18" fmla="*/ 84190 w 163727"/>
                <a:gd name="connsiteY18" fmla="*/ 220429 h 231791"/>
                <a:gd name="connsiteX19" fmla="*/ 50103 w 163727"/>
                <a:gd name="connsiteY19" fmla="*/ 231791 h 231791"/>
                <a:gd name="connsiteX20" fmla="*/ 48954 w 163727"/>
                <a:gd name="connsiteY20" fmla="*/ 231381 h 231791"/>
                <a:gd name="connsiteX21" fmla="*/ 47722 w 163727"/>
                <a:gd name="connsiteY21" fmla="*/ 231791 h 231791"/>
                <a:gd name="connsiteX22" fmla="*/ 15908 w 163727"/>
                <a:gd name="connsiteY22" fmla="*/ 220429 h 231791"/>
                <a:gd name="connsiteX23" fmla="*/ 15908 w 163727"/>
                <a:gd name="connsiteY23" fmla="*/ 209067 h 231791"/>
                <a:gd name="connsiteX24" fmla="*/ 0 w 163727"/>
                <a:gd name="connsiteY24" fmla="*/ 177252 h 231791"/>
                <a:gd name="connsiteX25" fmla="*/ 11363 w 163727"/>
                <a:gd name="connsiteY25" fmla="*/ 134075 h 231791"/>
                <a:gd name="connsiteX26" fmla="*/ 27270 w 163727"/>
                <a:gd name="connsiteY26" fmla="*/ 106806 h 231791"/>
                <a:gd name="connsiteX27" fmla="*/ 15908 w 163727"/>
                <a:gd name="connsiteY27" fmla="*/ 52267 h 231791"/>
                <a:gd name="connsiteX28" fmla="*/ 11363 w 163727"/>
                <a:gd name="connsiteY28" fmla="*/ 27270 h 231791"/>
                <a:gd name="connsiteX29" fmla="*/ 11363 w 163727"/>
                <a:gd name="connsiteY29" fmla="*/ 4545 h 23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727" h="231791">
                  <a:moveTo>
                    <a:pt x="74992" y="0"/>
                  </a:moveTo>
                  <a:lnTo>
                    <a:pt x="75468" y="136"/>
                  </a:lnTo>
                  <a:lnTo>
                    <a:pt x="77373" y="0"/>
                  </a:lnTo>
                  <a:lnTo>
                    <a:pt x="91891" y="4148"/>
                  </a:lnTo>
                  <a:lnTo>
                    <a:pt x="102262" y="0"/>
                  </a:lnTo>
                  <a:lnTo>
                    <a:pt x="104643" y="0"/>
                  </a:lnTo>
                  <a:lnTo>
                    <a:pt x="122714" y="0"/>
                  </a:lnTo>
                  <a:lnTo>
                    <a:pt x="125095" y="0"/>
                  </a:lnTo>
                  <a:lnTo>
                    <a:pt x="120550" y="11363"/>
                  </a:lnTo>
                  <a:lnTo>
                    <a:pt x="136457" y="31815"/>
                  </a:lnTo>
                  <a:lnTo>
                    <a:pt x="136457" y="59084"/>
                  </a:lnTo>
                  <a:lnTo>
                    <a:pt x="143275" y="86354"/>
                  </a:lnTo>
                  <a:lnTo>
                    <a:pt x="147820" y="102261"/>
                  </a:lnTo>
                  <a:lnTo>
                    <a:pt x="143275" y="134075"/>
                  </a:lnTo>
                  <a:lnTo>
                    <a:pt x="147820" y="149983"/>
                  </a:lnTo>
                  <a:lnTo>
                    <a:pt x="152365" y="177252"/>
                  </a:lnTo>
                  <a:lnTo>
                    <a:pt x="163727" y="188614"/>
                  </a:lnTo>
                  <a:lnTo>
                    <a:pt x="104643" y="209067"/>
                  </a:lnTo>
                  <a:lnTo>
                    <a:pt x="84190" y="220429"/>
                  </a:lnTo>
                  <a:lnTo>
                    <a:pt x="50103" y="231791"/>
                  </a:lnTo>
                  <a:lnTo>
                    <a:pt x="48954" y="231381"/>
                  </a:lnTo>
                  <a:lnTo>
                    <a:pt x="47722" y="231791"/>
                  </a:lnTo>
                  <a:lnTo>
                    <a:pt x="15908" y="220429"/>
                  </a:lnTo>
                  <a:lnTo>
                    <a:pt x="15908" y="209067"/>
                  </a:lnTo>
                  <a:lnTo>
                    <a:pt x="0" y="177252"/>
                  </a:lnTo>
                  <a:lnTo>
                    <a:pt x="11363" y="134075"/>
                  </a:lnTo>
                  <a:lnTo>
                    <a:pt x="27270" y="106806"/>
                  </a:lnTo>
                  <a:lnTo>
                    <a:pt x="15908" y="52267"/>
                  </a:lnTo>
                  <a:lnTo>
                    <a:pt x="11363" y="27270"/>
                  </a:lnTo>
                  <a:lnTo>
                    <a:pt x="11363" y="454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84" name="Freeform 60"/>
            <p:cNvSpPr>
              <a:spLocks/>
            </p:cNvSpPr>
            <p:nvPr/>
          </p:nvSpPr>
          <p:spPr bwMode="auto">
            <a:xfrm>
              <a:off x="4246394" y="3498368"/>
              <a:ext cx="214993" cy="167515"/>
            </a:xfrm>
            <a:custGeom>
              <a:avLst/>
              <a:gdLst>
                <a:gd name="connsiteX0" fmla="*/ 181798 w 286657"/>
                <a:gd name="connsiteY0" fmla="*/ 0 h 223353"/>
                <a:gd name="connsiteX1" fmla="*/ 193160 w 286657"/>
                <a:gd name="connsiteY1" fmla="*/ 11362 h 223353"/>
                <a:gd name="connsiteX2" fmla="*/ 213613 w 286657"/>
                <a:gd name="connsiteY2" fmla="*/ 6817 h 223353"/>
                <a:gd name="connsiteX3" fmla="*/ 213613 w 286657"/>
                <a:gd name="connsiteY3" fmla="*/ 22691 h 223353"/>
                <a:gd name="connsiteX4" fmla="*/ 220756 w 286657"/>
                <a:gd name="connsiteY4" fmla="*/ 21104 h 223353"/>
                <a:gd name="connsiteX5" fmla="*/ 220756 w 286657"/>
                <a:gd name="connsiteY5" fmla="*/ 41556 h 223353"/>
                <a:gd name="connsiteX6" fmla="*/ 220756 w 286657"/>
                <a:gd name="connsiteY6" fmla="*/ 51749 h 223353"/>
                <a:gd name="connsiteX7" fmla="*/ 236337 w 286657"/>
                <a:gd name="connsiteY7" fmla="*/ 70447 h 223353"/>
                <a:gd name="connsiteX8" fmla="*/ 236337 w 286657"/>
                <a:gd name="connsiteY8" fmla="*/ 76161 h 223353"/>
                <a:gd name="connsiteX9" fmla="*/ 243480 w 286657"/>
                <a:gd name="connsiteY9" fmla="*/ 84733 h 223353"/>
                <a:gd name="connsiteX10" fmla="*/ 243480 w 286657"/>
                <a:gd name="connsiteY10" fmla="*/ 88234 h 223353"/>
                <a:gd name="connsiteX11" fmla="*/ 279514 w 286657"/>
                <a:gd name="connsiteY11" fmla="*/ 97716 h 223353"/>
                <a:gd name="connsiteX12" fmla="*/ 279514 w 286657"/>
                <a:gd name="connsiteY12" fmla="*/ 110123 h 223353"/>
                <a:gd name="connsiteX13" fmla="*/ 286657 w 286657"/>
                <a:gd name="connsiteY13" fmla="*/ 112002 h 223353"/>
                <a:gd name="connsiteX14" fmla="*/ 286657 w 286657"/>
                <a:gd name="connsiteY14" fmla="*/ 132455 h 223353"/>
                <a:gd name="connsiteX15" fmla="*/ 279840 w 286657"/>
                <a:gd name="connsiteY15" fmla="*/ 148362 h 223353"/>
                <a:gd name="connsiteX16" fmla="*/ 259388 w 286657"/>
                <a:gd name="connsiteY16" fmla="*/ 148362 h 223353"/>
                <a:gd name="connsiteX17" fmla="*/ 252570 w 286657"/>
                <a:gd name="connsiteY17" fmla="*/ 164269 h 223353"/>
                <a:gd name="connsiteX18" fmla="*/ 243480 w 286657"/>
                <a:gd name="connsiteY18" fmla="*/ 171086 h 223353"/>
                <a:gd name="connsiteX19" fmla="*/ 209393 w 286657"/>
                <a:gd name="connsiteY19" fmla="*/ 171086 h 223353"/>
                <a:gd name="connsiteX20" fmla="*/ 188941 w 286657"/>
                <a:gd name="connsiteY20" fmla="*/ 164269 h 223353"/>
                <a:gd name="connsiteX21" fmla="*/ 177579 w 286657"/>
                <a:gd name="connsiteY21" fmla="*/ 171086 h 223353"/>
                <a:gd name="connsiteX22" fmla="*/ 161671 w 286657"/>
                <a:gd name="connsiteY22" fmla="*/ 171086 h 223353"/>
                <a:gd name="connsiteX23" fmla="*/ 102587 w 286657"/>
                <a:gd name="connsiteY23" fmla="*/ 171086 h 223353"/>
                <a:gd name="connsiteX24" fmla="*/ 98042 w 286657"/>
                <a:gd name="connsiteY24" fmla="*/ 191539 h 223353"/>
                <a:gd name="connsiteX25" fmla="*/ 102587 w 286657"/>
                <a:gd name="connsiteY25" fmla="*/ 218808 h 223353"/>
                <a:gd name="connsiteX26" fmla="*/ 75317 w 286657"/>
                <a:gd name="connsiteY26" fmla="*/ 214263 h 223353"/>
                <a:gd name="connsiteX27" fmla="*/ 59410 w 286657"/>
                <a:gd name="connsiteY27" fmla="*/ 214263 h 223353"/>
                <a:gd name="connsiteX28" fmla="*/ 48048 w 286657"/>
                <a:gd name="connsiteY28" fmla="*/ 223353 h 223353"/>
                <a:gd name="connsiteX29" fmla="*/ 32140 w 286657"/>
                <a:gd name="connsiteY29" fmla="*/ 214263 h 223353"/>
                <a:gd name="connsiteX30" fmla="*/ 27595 w 286657"/>
                <a:gd name="connsiteY30" fmla="*/ 202901 h 223353"/>
                <a:gd name="connsiteX31" fmla="*/ 7143 w 286657"/>
                <a:gd name="connsiteY31" fmla="*/ 198356 h 223353"/>
                <a:gd name="connsiteX32" fmla="*/ 7143 w 286657"/>
                <a:gd name="connsiteY32" fmla="*/ 185658 h 223353"/>
                <a:gd name="connsiteX33" fmla="*/ 0 w 286657"/>
                <a:gd name="connsiteY33" fmla="*/ 184070 h 223353"/>
                <a:gd name="connsiteX34" fmla="*/ 0 w 286657"/>
                <a:gd name="connsiteY34" fmla="*/ 156800 h 223353"/>
                <a:gd name="connsiteX35" fmla="*/ 9090 w 286657"/>
                <a:gd name="connsiteY35" fmla="*/ 145438 h 223353"/>
                <a:gd name="connsiteX36" fmla="*/ 9090 w 286657"/>
                <a:gd name="connsiteY36" fmla="*/ 129531 h 223353"/>
                <a:gd name="connsiteX37" fmla="*/ 36360 w 286657"/>
                <a:gd name="connsiteY37" fmla="*/ 97716 h 223353"/>
                <a:gd name="connsiteX38" fmla="*/ 40905 w 286657"/>
                <a:gd name="connsiteY38" fmla="*/ 74992 h 223353"/>
                <a:gd name="connsiteX39" fmla="*/ 52267 w 286657"/>
                <a:gd name="connsiteY39" fmla="*/ 65902 h 223353"/>
                <a:gd name="connsiteX40" fmla="*/ 68174 w 286657"/>
                <a:gd name="connsiteY40" fmla="*/ 70447 h 223353"/>
                <a:gd name="connsiteX41" fmla="*/ 84082 w 286657"/>
                <a:gd name="connsiteY41" fmla="*/ 59084 h 223353"/>
                <a:gd name="connsiteX42" fmla="*/ 90899 w 286657"/>
                <a:gd name="connsiteY42" fmla="*/ 47722 h 223353"/>
                <a:gd name="connsiteX43" fmla="*/ 118169 w 286657"/>
                <a:gd name="connsiteY43" fmla="*/ 38632 h 223353"/>
                <a:gd name="connsiteX44" fmla="*/ 127259 w 286657"/>
                <a:gd name="connsiteY44" fmla="*/ 22725 h 223353"/>
                <a:gd name="connsiteX45" fmla="*/ 161346 w 286657"/>
                <a:gd name="connsiteY45" fmla="*/ 6817 h 223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86657" h="223353">
                  <a:moveTo>
                    <a:pt x="181798" y="0"/>
                  </a:moveTo>
                  <a:lnTo>
                    <a:pt x="193160" y="11362"/>
                  </a:lnTo>
                  <a:lnTo>
                    <a:pt x="213613" y="6817"/>
                  </a:lnTo>
                  <a:lnTo>
                    <a:pt x="213613" y="22691"/>
                  </a:lnTo>
                  <a:lnTo>
                    <a:pt x="220756" y="21104"/>
                  </a:lnTo>
                  <a:lnTo>
                    <a:pt x="220756" y="41556"/>
                  </a:lnTo>
                  <a:lnTo>
                    <a:pt x="220756" y="51749"/>
                  </a:lnTo>
                  <a:lnTo>
                    <a:pt x="236337" y="70447"/>
                  </a:lnTo>
                  <a:lnTo>
                    <a:pt x="236337" y="76161"/>
                  </a:lnTo>
                  <a:lnTo>
                    <a:pt x="243480" y="84733"/>
                  </a:lnTo>
                  <a:lnTo>
                    <a:pt x="243480" y="88234"/>
                  </a:lnTo>
                  <a:lnTo>
                    <a:pt x="279514" y="97716"/>
                  </a:lnTo>
                  <a:lnTo>
                    <a:pt x="279514" y="110123"/>
                  </a:lnTo>
                  <a:lnTo>
                    <a:pt x="286657" y="112002"/>
                  </a:lnTo>
                  <a:lnTo>
                    <a:pt x="286657" y="132455"/>
                  </a:lnTo>
                  <a:lnTo>
                    <a:pt x="279840" y="148362"/>
                  </a:lnTo>
                  <a:lnTo>
                    <a:pt x="259388" y="148362"/>
                  </a:lnTo>
                  <a:lnTo>
                    <a:pt x="252570" y="164269"/>
                  </a:lnTo>
                  <a:lnTo>
                    <a:pt x="243480" y="171086"/>
                  </a:lnTo>
                  <a:lnTo>
                    <a:pt x="209393" y="171086"/>
                  </a:lnTo>
                  <a:lnTo>
                    <a:pt x="188941" y="164269"/>
                  </a:lnTo>
                  <a:lnTo>
                    <a:pt x="177579" y="171086"/>
                  </a:lnTo>
                  <a:lnTo>
                    <a:pt x="161671" y="171086"/>
                  </a:lnTo>
                  <a:lnTo>
                    <a:pt x="102587" y="171086"/>
                  </a:lnTo>
                  <a:lnTo>
                    <a:pt x="98042" y="191539"/>
                  </a:lnTo>
                  <a:lnTo>
                    <a:pt x="102587" y="218808"/>
                  </a:lnTo>
                  <a:lnTo>
                    <a:pt x="75317" y="214263"/>
                  </a:lnTo>
                  <a:lnTo>
                    <a:pt x="59410" y="214263"/>
                  </a:lnTo>
                  <a:lnTo>
                    <a:pt x="48048" y="223353"/>
                  </a:lnTo>
                  <a:lnTo>
                    <a:pt x="32140" y="214263"/>
                  </a:lnTo>
                  <a:lnTo>
                    <a:pt x="27595" y="202901"/>
                  </a:lnTo>
                  <a:lnTo>
                    <a:pt x="7143" y="198356"/>
                  </a:lnTo>
                  <a:lnTo>
                    <a:pt x="7143" y="185658"/>
                  </a:lnTo>
                  <a:lnTo>
                    <a:pt x="0" y="184070"/>
                  </a:lnTo>
                  <a:lnTo>
                    <a:pt x="0" y="156800"/>
                  </a:lnTo>
                  <a:lnTo>
                    <a:pt x="9090" y="145438"/>
                  </a:lnTo>
                  <a:lnTo>
                    <a:pt x="9090" y="129531"/>
                  </a:lnTo>
                  <a:lnTo>
                    <a:pt x="36360" y="97716"/>
                  </a:lnTo>
                  <a:lnTo>
                    <a:pt x="40905" y="74992"/>
                  </a:lnTo>
                  <a:lnTo>
                    <a:pt x="52267" y="65902"/>
                  </a:lnTo>
                  <a:lnTo>
                    <a:pt x="68174" y="70447"/>
                  </a:lnTo>
                  <a:lnTo>
                    <a:pt x="84082" y="59084"/>
                  </a:lnTo>
                  <a:lnTo>
                    <a:pt x="90899" y="47722"/>
                  </a:lnTo>
                  <a:lnTo>
                    <a:pt x="118169" y="38632"/>
                  </a:lnTo>
                  <a:lnTo>
                    <a:pt x="127259" y="22725"/>
                  </a:lnTo>
                  <a:lnTo>
                    <a:pt x="161346" y="681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85" name="Freeform 61"/>
            <p:cNvSpPr>
              <a:spLocks/>
            </p:cNvSpPr>
            <p:nvPr/>
          </p:nvSpPr>
          <p:spPr bwMode="auto">
            <a:xfrm>
              <a:off x="4905976" y="2591654"/>
              <a:ext cx="59979" cy="63062"/>
            </a:xfrm>
            <a:custGeom>
              <a:avLst/>
              <a:gdLst>
                <a:gd name="connsiteX0" fmla="*/ 27270 w 79972"/>
                <a:gd name="connsiteY0" fmla="*/ 0 h 84082"/>
                <a:gd name="connsiteX1" fmla="*/ 32562 w 79972"/>
                <a:gd name="connsiteY1" fmla="*/ 4234 h 84082"/>
                <a:gd name="connsiteX2" fmla="*/ 36795 w 79972"/>
                <a:gd name="connsiteY2" fmla="*/ 0 h 84082"/>
                <a:gd name="connsiteX3" fmla="*/ 48157 w 79972"/>
                <a:gd name="connsiteY3" fmla="*/ 9090 h 84082"/>
                <a:gd name="connsiteX4" fmla="*/ 52702 w 79972"/>
                <a:gd name="connsiteY4" fmla="*/ 15908 h 84082"/>
                <a:gd name="connsiteX5" fmla="*/ 64065 w 79972"/>
                <a:gd name="connsiteY5" fmla="*/ 20453 h 84082"/>
                <a:gd name="connsiteX6" fmla="*/ 79972 w 79972"/>
                <a:gd name="connsiteY6" fmla="*/ 31815 h 84082"/>
                <a:gd name="connsiteX7" fmla="*/ 75427 w 79972"/>
                <a:gd name="connsiteY7" fmla="*/ 36360 h 84082"/>
                <a:gd name="connsiteX8" fmla="*/ 68610 w 79972"/>
                <a:gd name="connsiteY8" fmla="*/ 47722 h 84082"/>
                <a:gd name="connsiteX9" fmla="*/ 59520 w 79972"/>
                <a:gd name="connsiteY9" fmla="*/ 52267 h 84082"/>
                <a:gd name="connsiteX10" fmla="*/ 59520 w 79972"/>
                <a:gd name="connsiteY10" fmla="*/ 46997 h 84082"/>
                <a:gd name="connsiteX11" fmla="*/ 59085 w 79972"/>
                <a:gd name="connsiteY11" fmla="*/ 47722 h 84082"/>
                <a:gd name="connsiteX12" fmla="*/ 52307 w 79972"/>
                <a:gd name="connsiteY12" fmla="*/ 51111 h 84082"/>
                <a:gd name="connsiteX13" fmla="*/ 36795 w 79972"/>
                <a:gd name="connsiteY13" fmla="*/ 68175 h 84082"/>
                <a:gd name="connsiteX14" fmla="*/ 43613 w 79972"/>
                <a:gd name="connsiteY14" fmla="*/ 84082 h 84082"/>
                <a:gd name="connsiteX15" fmla="*/ 32250 w 79972"/>
                <a:gd name="connsiteY15" fmla="*/ 79537 h 84082"/>
                <a:gd name="connsiteX16" fmla="*/ 31974 w 79972"/>
                <a:gd name="connsiteY16" fmla="*/ 79151 h 84082"/>
                <a:gd name="connsiteX17" fmla="*/ 34088 w 79972"/>
                <a:gd name="connsiteY17" fmla="*/ 84082 h 84082"/>
                <a:gd name="connsiteX18" fmla="*/ 22725 w 79972"/>
                <a:gd name="connsiteY18" fmla="*/ 79537 h 84082"/>
                <a:gd name="connsiteX19" fmla="*/ 11363 w 79972"/>
                <a:gd name="connsiteY19" fmla="*/ 63630 h 84082"/>
                <a:gd name="connsiteX20" fmla="*/ 0 w 79972"/>
                <a:gd name="connsiteY20" fmla="*/ 52267 h 84082"/>
                <a:gd name="connsiteX21" fmla="*/ 0 w 79972"/>
                <a:gd name="connsiteY21" fmla="*/ 43177 h 84082"/>
                <a:gd name="connsiteX22" fmla="*/ 6817 w 79972"/>
                <a:gd name="connsiteY22" fmla="*/ 15908 h 84082"/>
                <a:gd name="connsiteX23" fmla="*/ 22725 w 79972"/>
                <a:gd name="connsiteY23" fmla="*/ 4545 h 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9972" h="84082">
                  <a:moveTo>
                    <a:pt x="27270" y="0"/>
                  </a:moveTo>
                  <a:lnTo>
                    <a:pt x="32562" y="4234"/>
                  </a:lnTo>
                  <a:lnTo>
                    <a:pt x="36795" y="0"/>
                  </a:lnTo>
                  <a:lnTo>
                    <a:pt x="48157" y="9090"/>
                  </a:lnTo>
                  <a:lnTo>
                    <a:pt x="52702" y="15908"/>
                  </a:lnTo>
                  <a:lnTo>
                    <a:pt x="64065" y="20453"/>
                  </a:lnTo>
                  <a:lnTo>
                    <a:pt x="79972" y="31815"/>
                  </a:lnTo>
                  <a:lnTo>
                    <a:pt x="75427" y="36360"/>
                  </a:lnTo>
                  <a:lnTo>
                    <a:pt x="68610" y="47722"/>
                  </a:lnTo>
                  <a:lnTo>
                    <a:pt x="59520" y="52267"/>
                  </a:lnTo>
                  <a:lnTo>
                    <a:pt x="59520" y="46997"/>
                  </a:lnTo>
                  <a:lnTo>
                    <a:pt x="59085" y="47722"/>
                  </a:lnTo>
                  <a:lnTo>
                    <a:pt x="52307" y="51111"/>
                  </a:lnTo>
                  <a:lnTo>
                    <a:pt x="36795" y="68175"/>
                  </a:lnTo>
                  <a:lnTo>
                    <a:pt x="43613" y="84082"/>
                  </a:lnTo>
                  <a:lnTo>
                    <a:pt x="32250" y="79537"/>
                  </a:lnTo>
                  <a:lnTo>
                    <a:pt x="31974" y="79151"/>
                  </a:lnTo>
                  <a:lnTo>
                    <a:pt x="34088" y="84082"/>
                  </a:lnTo>
                  <a:lnTo>
                    <a:pt x="22725" y="79537"/>
                  </a:lnTo>
                  <a:lnTo>
                    <a:pt x="11363" y="63630"/>
                  </a:lnTo>
                  <a:lnTo>
                    <a:pt x="0" y="52267"/>
                  </a:lnTo>
                  <a:lnTo>
                    <a:pt x="0" y="43177"/>
                  </a:lnTo>
                  <a:lnTo>
                    <a:pt x="6817" y="15908"/>
                  </a:lnTo>
                  <a:lnTo>
                    <a:pt x="22725" y="454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86" name="Freeform 62"/>
            <p:cNvSpPr>
              <a:spLocks/>
            </p:cNvSpPr>
            <p:nvPr/>
          </p:nvSpPr>
          <p:spPr bwMode="auto">
            <a:xfrm>
              <a:off x="4912467" y="2489393"/>
              <a:ext cx="119631" cy="149983"/>
            </a:xfrm>
            <a:custGeom>
              <a:avLst/>
              <a:gdLst>
                <a:gd name="connsiteX0" fmla="*/ 24997 w 159508"/>
                <a:gd name="connsiteY0" fmla="*/ 0 h 199977"/>
                <a:gd name="connsiteX1" fmla="*/ 34522 w 159508"/>
                <a:gd name="connsiteY1" fmla="*/ 0 h 199977"/>
                <a:gd name="connsiteX2" fmla="*/ 47722 w 159508"/>
                <a:gd name="connsiteY2" fmla="*/ 0 h 199977"/>
                <a:gd name="connsiteX3" fmla="*/ 57247 w 159508"/>
                <a:gd name="connsiteY3" fmla="*/ 0 h 199977"/>
                <a:gd name="connsiteX4" fmla="*/ 77699 w 159508"/>
                <a:gd name="connsiteY4" fmla="*/ 22725 h 199977"/>
                <a:gd name="connsiteX5" fmla="*/ 77699 w 159508"/>
                <a:gd name="connsiteY5" fmla="*/ 38632 h 199977"/>
                <a:gd name="connsiteX6" fmla="*/ 104969 w 159508"/>
                <a:gd name="connsiteY6" fmla="*/ 54539 h 199977"/>
                <a:gd name="connsiteX7" fmla="*/ 104969 w 159508"/>
                <a:gd name="connsiteY7" fmla="*/ 70447 h 199977"/>
                <a:gd name="connsiteX8" fmla="*/ 122091 w 159508"/>
                <a:gd name="connsiteY8" fmla="*/ 82432 h 199977"/>
                <a:gd name="connsiteX9" fmla="*/ 127259 w 159508"/>
                <a:gd name="connsiteY9" fmla="*/ 77264 h 199977"/>
                <a:gd name="connsiteX10" fmla="*/ 134062 w 159508"/>
                <a:gd name="connsiteY10" fmla="*/ 79985 h 199977"/>
                <a:gd name="connsiteX11" fmla="*/ 136784 w 159508"/>
                <a:gd name="connsiteY11" fmla="*/ 77264 h 199977"/>
                <a:gd name="connsiteX12" fmla="*/ 148146 w 159508"/>
                <a:gd name="connsiteY12" fmla="*/ 81809 h 199977"/>
                <a:gd name="connsiteX13" fmla="*/ 136784 w 159508"/>
                <a:gd name="connsiteY13" fmla="*/ 93171 h 199977"/>
                <a:gd name="connsiteX14" fmla="*/ 148146 w 159508"/>
                <a:gd name="connsiteY14" fmla="*/ 102261 h 199977"/>
                <a:gd name="connsiteX15" fmla="*/ 136784 w 159508"/>
                <a:gd name="connsiteY15" fmla="*/ 113623 h 199977"/>
                <a:gd name="connsiteX16" fmla="*/ 136784 w 159508"/>
                <a:gd name="connsiteY16" fmla="*/ 129531 h 199977"/>
                <a:gd name="connsiteX17" fmla="*/ 159508 w 159508"/>
                <a:gd name="connsiteY17" fmla="*/ 152255 h 199977"/>
                <a:gd name="connsiteX18" fmla="*/ 143601 w 159508"/>
                <a:gd name="connsiteY18" fmla="*/ 168163 h 199977"/>
                <a:gd name="connsiteX19" fmla="*/ 136784 w 159508"/>
                <a:gd name="connsiteY19" fmla="*/ 184070 h 199977"/>
                <a:gd name="connsiteX20" fmla="*/ 143601 w 159508"/>
                <a:gd name="connsiteY20" fmla="*/ 188615 h 199977"/>
                <a:gd name="connsiteX21" fmla="*/ 136784 w 159508"/>
                <a:gd name="connsiteY21" fmla="*/ 199977 h 199977"/>
                <a:gd name="connsiteX22" fmla="*/ 127259 w 159508"/>
                <a:gd name="connsiteY22" fmla="*/ 199977 h 199977"/>
                <a:gd name="connsiteX23" fmla="*/ 120876 w 159508"/>
                <a:gd name="connsiteY23" fmla="*/ 199977 h 199977"/>
                <a:gd name="connsiteX24" fmla="*/ 111351 w 159508"/>
                <a:gd name="connsiteY24" fmla="*/ 199977 h 199977"/>
                <a:gd name="connsiteX25" fmla="*/ 104969 w 159508"/>
                <a:gd name="connsiteY25" fmla="*/ 199977 h 199977"/>
                <a:gd name="connsiteX26" fmla="*/ 95444 w 159508"/>
                <a:gd name="connsiteY26" fmla="*/ 199977 h 199977"/>
                <a:gd name="connsiteX27" fmla="*/ 99989 w 159508"/>
                <a:gd name="connsiteY27" fmla="*/ 188615 h 199977"/>
                <a:gd name="connsiteX28" fmla="*/ 106806 w 159508"/>
                <a:gd name="connsiteY28" fmla="*/ 179525 h 199977"/>
                <a:gd name="connsiteX29" fmla="*/ 99989 w 159508"/>
                <a:gd name="connsiteY29" fmla="*/ 179525 h 199977"/>
                <a:gd name="connsiteX30" fmla="*/ 90899 w 159508"/>
                <a:gd name="connsiteY30" fmla="*/ 172708 h 199977"/>
                <a:gd name="connsiteX31" fmla="*/ 84082 w 159508"/>
                <a:gd name="connsiteY31" fmla="*/ 168163 h 199977"/>
                <a:gd name="connsiteX32" fmla="*/ 79537 w 159508"/>
                <a:gd name="connsiteY32" fmla="*/ 161345 h 199977"/>
                <a:gd name="connsiteX33" fmla="*/ 74992 w 159508"/>
                <a:gd name="connsiteY33" fmla="*/ 156800 h 199977"/>
                <a:gd name="connsiteX34" fmla="*/ 72357 w 159508"/>
                <a:gd name="connsiteY34" fmla="*/ 155044 h 199977"/>
                <a:gd name="connsiteX35" fmla="*/ 68609 w 159508"/>
                <a:gd name="connsiteY35" fmla="*/ 168163 h 199977"/>
                <a:gd name="connsiteX36" fmla="*/ 57247 w 159508"/>
                <a:gd name="connsiteY36" fmla="*/ 172708 h 199977"/>
                <a:gd name="connsiteX37" fmla="*/ 61792 w 159508"/>
                <a:gd name="connsiteY37" fmla="*/ 168163 h 199977"/>
                <a:gd name="connsiteX38" fmla="*/ 59543 w 159508"/>
                <a:gd name="connsiteY38" fmla="*/ 166556 h 199977"/>
                <a:gd name="connsiteX39" fmla="*/ 59084 w 159508"/>
                <a:gd name="connsiteY39" fmla="*/ 168163 h 199977"/>
                <a:gd name="connsiteX40" fmla="*/ 47722 w 159508"/>
                <a:gd name="connsiteY40" fmla="*/ 172708 h 199977"/>
                <a:gd name="connsiteX41" fmla="*/ 52267 w 159508"/>
                <a:gd name="connsiteY41" fmla="*/ 168163 h 199977"/>
                <a:gd name="connsiteX42" fmla="*/ 36360 w 159508"/>
                <a:gd name="connsiteY42" fmla="*/ 156800 h 199977"/>
                <a:gd name="connsiteX43" fmla="*/ 24997 w 159508"/>
                <a:gd name="connsiteY43" fmla="*/ 152255 h 199977"/>
                <a:gd name="connsiteX44" fmla="*/ 20452 w 159508"/>
                <a:gd name="connsiteY44" fmla="*/ 145438 h 199977"/>
                <a:gd name="connsiteX45" fmla="*/ 9090 w 159508"/>
                <a:gd name="connsiteY45" fmla="*/ 136348 h 199977"/>
                <a:gd name="connsiteX46" fmla="*/ 18615 w 159508"/>
                <a:gd name="connsiteY46" fmla="*/ 136348 h 199977"/>
                <a:gd name="connsiteX47" fmla="*/ 20452 w 159508"/>
                <a:gd name="connsiteY47" fmla="*/ 136348 h 199977"/>
                <a:gd name="connsiteX48" fmla="*/ 24997 w 159508"/>
                <a:gd name="connsiteY48" fmla="*/ 109078 h 199977"/>
                <a:gd name="connsiteX49" fmla="*/ 9090 w 159508"/>
                <a:gd name="connsiteY49" fmla="*/ 93171 h 199977"/>
                <a:gd name="connsiteX50" fmla="*/ 15908 w 159508"/>
                <a:gd name="connsiteY50" fmla="*/ 70447 h 199977"/>
                <a:gd name="connsiteX51" fmla="*/ 14070 w 159508"/>
                <a:gd name="connsiteY51" fmla="*/ 70447 h 199977"/>
                <a:gd name="connsiteX52" fmla="*/ 4545 w 159508"/>
                <a:gd name="connsiteY52" fmla="*/ 70447 h 199977"/>
                <a:gd name="connsiteX53" fmla="*/ 15908 w 159508"/>
                <a:gd name="connsiteY53" fmla="*/ 49994 h 199977"/>
                <a:gd name="connsiteX54" fmla="*/ 4545 w 159508"/>
                <a:gd name="connsiteY54" fmla="*/ 34087 h 199977"/>
                <a:gd name="connsiteX55" fmla="*/ 0 w 159508"/>
                <a:gd name="connsiteY55" fmla="*/ 11362 h 19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59508" h="199977">
                  <a:moveTo>
                    <a:pt x="24997" y="0"/>
                  </a:moveTo>
                  <a:lnTo>
                    <a:pt x="34522" y="0"/>
                  </a:lnTo>
                  <a:lnTo>
                    <a:pt x="47722" y="0"/>
                  </a:lnTo>
                  <a:lnTo>
                    <a:pt x="57247" y="0"/>
                  </a:lnTo>
                  <a:lnTo>
                    <a:pt x="77699" y="22725"/>
                  </a:lnTo>
                  <a:lnTo>
                    <a:pt x="77699" y="38632"/>
                  </a:lnTo>
                  <a:lnTo>
                    <a:pt x="104969" y="54539"/>
                  </a:lnTo>
                  <a:lnTo>
                    <a:pt x="104969" y="70447"/>
                  </a:lnTo>
                  <a:lnTo>
                    <a:pt x="122091" y="82432"/>
                  </a:lnTo>
                  <a:lnTo>
                    <a:pt x="127259" y="77264"/>
                  </a:lnTo>
                  <a:lnTo>
                    <a:pt x="134062" y="79985"/>
                  </a:lnTo>
                  <a:lnTo>
                    <a:pt x="136784" y="77264"/>
                  </a:lnTo>
                  <a:lnTo>
                    <a:pt x="148146" y="81809"/>
                  </a:lnTo>
                  <a:lnTo>
                    <a:pt x="136784" y="93171"/>
                  </a:lnTo>
                  <a:lnTo>
                    <a:pt x="148146" y="102261"/>
                  </a:lnTo>
                  <a:lnTo>
                    <a:pt x="136784" y="113623"/>
                  </a:lnTo>
                  <a:lnTo>
                    <a:pt x="136784" y="129531"/>
                  </a:lnTo>
                  <a:lnTo>
                    <a:pt x="159508" y="152255"/>
                  </a:lnTo>
                  <a:lnTo>
                    <a:pt x="143601" y="168163"/>
                  </a:lnTo>
                  <a:lnTo>
                    <a:pt x="136784" y="184070"/>
                  </a:lnTo>
                  <a:lnTo>
                    <a:pt x="143601" y="188615"/>
                  </a:lnTo>
                  <a:lnTo>
                    <a:pt x="136784" y="199977"/>
                  </a:lnTo>
                  <a:lnTo>
                    <a:pt x="127259" y="199977"/>
                  </a:lnTo>
                  <a:lnTo>
                    <a:pt x="120876" y="199977"/>
                  </a:lnTo>
                  <a:lnTo>
                    <a:pt x="111351" y="199977"/>
                  </a:lnTo>
                  <a:lnTo>
                    <a:pt x="104969" y="199977"/>
                  </a:lnTo>
                  <a:lnTo>
                    <a:pt x="95444" y="199977"/>
                  </a:lnTo>
                  <a:lnTo>
                    <a:pt x="99989" y="188615"/>
                  </a:lnTo>
                  <a:lnTo>
                    <a:pt x="106806" y="179525"/>
                  </a:lnTo>
                  <a:lnTo>
                    <a:pt x="99989" y="179525"/>
                  </a:lnTo>
                  <a:lnTo>
                    <a:pt x="90899" y="172708"/>
                  </a:lnTo>
                  <a:lnTo>
                    <a:pt x="84082" y="168163"/>
                  </a:lnTo>
                  <a:lnTo>
                    <a:pt x="79537" y="161345"/>
                  </a:lnTo>
                  <a:lnTo>
                    <a:pt x="74992" y="156800"/>
                  </a:lnTo>
                  <a:lnTo>
                    <a:pt x="72357" y="155044"/>
                  </a:lnTo>
                  <a:lnTo>
                    <a:pt x="68609" y="168163"/>
                  </a:lnTo>
                  <a:lnTo>
                    <a:pt x="57247" y="172708"/>
                  </a:lnTo>
                  <a:lnTo>
                    <a:pt x="61792" y="168163"/>
                  </a:lnTo>
                  <a:lnTo>
                    <a:pt x="59543" y="166556"/>
                  </a:lnTo>
                  <a:lnTo>
                    <a:pt x="59084" y="168163"/>
                  </a:lnTo>
                  <a:lnTo>
                    <a:pt x="47722" y="172708"/>
                  </a:lnTo>
                  <a:lnTo>
                    <a:pt x="52267" y="168163"/>
                  </a:lnTo>
                  <a:lnTo>
                    <a:pt x="36360" y="156800"/>
                  </a:lnTo>
                  <a:lnTo>
                    <a:pt x="24997" y="152255"/>
                  </a:lnTo>
                  <a:lnTo>
                    <a:pt x="20452" y="145438"/>
                  </a:lnTo>
                  <a:lnTo>
                    <a:pt x="9090" y="136348"/>
                  </a:lnTo>
                  <a:lnTo>
                    <a:pt x="18615" y="136348"/>
                  </a:lnTo>
                  <a:lnTo>
                    <a:pt x="20452" y="136348"/>
                  </a:lnTo>
                  <a:lnTo>
                    <a:pt x="24997" y="109078"/>
                  </a:lnTo>
                  <a:lnTo>
                    <a:pt x="9090" y="93171"/>
                  </a:lnTo>
                  <a:lnTo>
                    <a:pt x="15908" y="70447"/>
                  </a:lnTo>
                  <a:lnTo>
                    <a:pt x="14070" y="70447"/>
                  </a:lnTo>
                  <a:lnTo>
                    <a:pt x="4545" y="70447"/>
                  </a:lnTo>
                  <a:lnTo>
                    <a:pt x="15908" y="49994"/>
                  </a:lnTo>
                  <a:lnTo>
                    <a:pt x="4545" y="34087"/>
                  </a:lnTo>
                  <a:lnTo>
                    <a:pt x="0" y="1136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87" name="Freeform 63"/>
            <p:cNvSpPr>
              <a:spLocks/>
            </p:cNvSpPr>
            <p:nvPr/>
          </p:nvSpPr>
          <p:spPr bwMode="auto">
            <a:xfrm>
              <a:off x="5035507" y="2049672"/>
              <a:ext cx="267827" cy="226679"/>
            </a:xfrm>
            <a:custGeom>
              <a:avLst/>
              <a:gdLst>
                <a:gd name="connsiteX0" fmla="*/ 184079 w 357103"/>
                <a:gd name="connsiteY0" fmla="*/ 0 h 302238"/>
                <a:gd name="connsiteX1" fmla="*/ 188461 w 357103"/>
                <a:gd name="connsiteY1" fmla="*/ 1949 h 302238"/>
                <a:gd name="connsiteX2" fmla="*/ 191223 w 357103"/>
                <a:gd name="connsiteY2" fmla="*/ 0 h 302238"/>
                <a:gd name="connsiteX3" fmla="*/ 232133 w 357103"/>
                <a:gd name="connsiteY3" fmla="*/ 18195 h 302238"/>
                <a:gd name="connsiteX4" fmla="*/ 237816 w 357103"/>
                <a:gd name="connsiteY4" fmla="*/ 31502 h 302238"/>
                <a:gd name="connsiteX5" fmla="*/ 247701 w 357103"/>
                <a:gd name="connsiteY5" fmla="*/ 27262 h 302238"/>
                <a:gd name="connsiteX6" fmla="*/ 251939 w 357103"/>
                <a:gd name="connsiteY6" fmla="*/ 28508 h 302238"/>
                <a:gd name="connsiteX7" fmla="*/ 254845 w 357103"/>
                <a:gd name="connsiteY7" fmla="*/ 27262 h 302238"/>
                <a:gd name="connsiteX8" fmla="*/ 293481 w 357103"/>
                <a:gd name="connsiteY8" fmla="*/ 38626 h 302238"/>
                <a:gd name="connsiteX9" fmla="*/ 298030 w 357103"/>
                <a:gd name="connsiteY9" fmla="*/ 70452 h 302238"/>
                <a:gd name="connsiteX10" fmla="*/ 286656 w 357103"/>
                <a:gd name="connsiteY10" fmla="*/ 86350 h 302238"/>
                <a:gd name="connsiteX11" fmla="*/ 313918 w 357103"/>
                <a:gd name="connsiteY11" fmla="*/ 129539 h 302238"/>
                <a:gd name="connsiteX12" fmla="*/ 325292 w 357103"/>
                <a:gd name="connsiteY12" fmla="*/ 140903 h 302238"/>
                <a:gd name="connsiteX13" fmla="*/ 325292 w 357103"/>
                <a:gd name="connsiteY13" fmla="*/ 152268 h 302238"/>
                <a:gd name="connsiteX14" fmla="*/ 345730 w 357103"/>
                <a:gd name="connsiteY14" fmla="*/ 161335 h 302238"/>
                <a:gd name="connsiteX15" fmla="*/ 357103 w 357103"/>
                <a:gd name="connsiteY15" fmla="*/ 179530 h 302238"/>
                <a:gd name="connsiteX16" fmla="*/ 345730 w 357103"/>
                <a:gd name="connsiteY16" fmla="*/ 195427 h 302238"/>
                <a:gd name="connsiteX17" fmla="*/ 335336 w 357103"/>
                <a:gd name="connsiteY17" fmla="*/ 202923 h 302238"/>
                <a:gd name="connsiteX18" fmla="*/ 329159 w 357103"/>
                <a:gd name="connsiteY18" fmla="*/ 202225 h 302238"/>
                <a:gd name="connsiteX19" fmla="*/ 328192 w 357103"/>
                <a:gd name="connsiteY19" fmla="*/ 202923 h 302238"/>
                <a:gd name="connsiteX20" fmla="*/ 310162 w 357103"/>
                <a:gd name="connsiteY20" fmla="*/ 200887 h 302238"/>
                <a:gd name="connsiteX21" fmla="*/ 316403 w 357103"/>
                <a:gd name="connsiteY21" fmla="*/ 207940 h 302238"/>
                <a:gd name="connsiteX22" fmla="*/ 323437 w 357103"/>
                <a:gd name="connsiteY22" fmla="*/ 215889 h 302238"/>
                <a:gd name="connsiteX23" fmla="*/ 325292 w 357103"/>
                <a:gd name="connsiteY23" fmla="*/ 254515 h 302238"/>
                <a:gd name="connsiteX24" fmla="*/ 293481 w 357103"/>
                <a:gd name="connsiteY24" fmla="*/ 259048 h 302238"/>
                <a:gd name="connsiteX25" fmla="*/ 282107 w 357103"/>
                <a:gd name="connsiteY25" fmla="*/ 274976 h 302238"/>
                <a:gd name="connsiteX26" fmla="*/ 282107 w 357103"/>
                <a:gd name="connsiteY26" fmla="*/ 302238 h 302238"/>
                <a:gd name="connsiteX27" fmla="*/ 274963 w 357103"/>
                <a:gd name="connsiteY27" fmla="*/ 300200 h 302238"/>
                <a:gd name="connsiteX28" fmla="*/ 274963 w 357103"/>
                <a:gd name="connsiteY28" fmla="*/ 302238 h 302238"/>
                <a:gd name="connsiteX29" fmla="*/ 259075 w 357103"/>
                <a:gd name="connsiteY29" fmla="*/ 297705 h 302238"/>
                <a:gd name="connsiteX30" fmla="*/ 232133 w 357103"/>
                <a:gd name="connsiteY30" fmla="*/ 297705 h 302238"/>
                <a:gd name="connsiteX31" fmla="*/ 224989 w 357103"/>
                <a:gd name="connsiteY31" fmla="*/ 297705 h 302238"/>
                <a:gd name="connsiteX32" fmla="*/ 218488 w 357103"/>
                <a:gd name="connsiteY32" fmla="*/ 289585 h 302238"/>
                <a:gd name="connsiteX33" fmla="*/ 207111 w 357103"/>
                <a:gd name="connsiteY33" fmla="*/ 297705 h 302238"/>
                <a:gd name="connsiteX34" fmla="*/ 204139 w 357103"/>
                <a:gd name="connsiteY34" fmla="*/ 294727 h 302238"/>
                <a:gd name="connsiteX35" fmla="*/ 199967 w 357103"/>
                <a:gd name="connsiteY35" fmla="*/ 297705 h 302238"/>
                <a:gd name="connsiteX36" fmla="*/ 188628 w 357103"/>
                <a:gd name="connsiteY36" fmla="*/ 286340 h 302238"/>
                <a:gd name="connsiteX37" fmla="*/ 168475 w 357103"/>
                <a:gd name="connsiteY37" fmla="*/ 286340 h 302238"/>
                <a:gd name="connsiteX38" fmla="*/ 161331 w 357103"/>
                <a:gd name="connsiteY38" fmla="*/ 286340 h 302238"/>
                <a:gd name="connsiteX39" fmla="*/ 118181 w 357103"/>
                <a:gd name="connsiteY39" fmla="*/ 274976 h 302238"/>
                <a:gd name="connsiteX40" fmla="*/ 81821 w 357103"/>
                <a:gd name="connsiteY40" fmla="*/ 270412 h 302238"/>
                <a:gd name="connsiteX41" fmla="*/ 61668 w 357103"/>
                <a:gd name="connsiteY41" fmla="*/ 270412 h 302238"/>
                <a:gd name="connsiteX42" fmla="*/ 38956 w 357103"/>
                <a:gd name="connsiteY42" fmla="*/ 286340 h 302238"/>
                <a:gd name="connsiteX43" fmla="*/ 31812 w 357103"/>
                <a:gd name="connsiteY43" fmla="*/ 286340 h 302238"/>
                <a:gd name="connsiteX44" fmla="*/ 23067 w 357103"/>
                <a:gd name="connsiteY44" fmla="*/ 286340 h 302238"/>
                <a:gd name="connsiteX45" fmla="*/ 15923 w 357103"/>
                <a:gd name="connsiteY45" fmla="*/ 286340 h 302238"/>
                <a:gd name="connsiteX46" fmla="*/ 11374 w 357103"/>
                <a:gd name="connsiteY46" fmla="*/ 259048 h 302238"/>
                <a:gd name="connsiteX47" fmla="*/ 0 w 357103"/>
                <a:gd name="connsiteY47" fmla="*/ 231786 h 302238"/>
                <a:gd name="connsiteX48" fmla="*/ 27262 w 357103"/>
                <a:gd name="connsiteY48" fmla="*/ 220422 h 302238"/>
                <a:gd name="connsiteX49" fmla="*/ 27262 w 357103"/>
                <a:gd name="connsiteY49" fmla="*/ 195427 h 302238"/>
                <a:gd name="connsiteX50" fmla="*/ 15923 w 357103"/>
                <a:gd name="connsiteY50" fmla="*/ 172699 h 302238"/>
                <a:gd name="connsiteX51" fmla="*/ 11374 w 357103"/>
                <a:gd name="connsiteY51" fmla="*/ 145437 h 302238"/>
                <a:gd name="connsiteX52" fmla="*/ 18518 w 357103"/>
                <a:gd name="connsiteY52" fmla="*/ 145437 h 302238"/>
                <a:gd name="connsiteX53" fmla="*/ 47735 w 357103"/>
                <a:gd name="connsiteY53" fmla="*/ 145437 h 302238"/>
                <a:gd name="connsiteX54" fmla="*/ 86370 w 357103"/>
                <a:gd name="connsiteY54" fmla="*/ 124976 h 302238"/>
                <a:gd name="connsiteX55" fmla="*/ 97709 w 357103"/>
                <a:gd name="connsiteY55" fmla="*/ 86350 h 302238"/>
                <a:gd name="connsiteX56" fmla="*/ 129520 w 357103"/>
                <a:gd name="connsiteY56" fmla="*/ 65888 h 302238"/>
                <a:gd name="connsiteX57" fmla="*/ 124971 w 357103"/>
                <a:gd name="connsiteY57" fmla="*/ 38626 h 302238"/>
                <a:gd name="connsiteX58" fmla="*/ 145443 w 357103"/>
                <a:gd name="connsiteY58" fmla="*/ 27262 h 302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57103" h="302238">
                  <a:moveTo>
                    <a:pt x="184079" y="0"/>
                  </a:moveTo>
                  <a:lnTo>
                    <a:pt x="188461" y="1949"/>
                  </a:lnTo>
                  <a:lnTo>
                    <a:pt x="191223" y="0"/>
                  </a:lnTo>
                  <a:lnTo>
                    <a:pt x="232133" y="18195"/>
                  </a:lnTo>
                  <a:lnTo>
                    <a:pt x="237816" y="31502"/>
                  </a:lnTo>
                  <a:lnTo>
                    <a:pt x="247701" y="27262"/>
                  </a:lnTo>
                  <a:lnTo>
                    <a:pt x="251939" y="28508"/>
                  </a:lnTo>
                  <a:lnTo>
                    <a:pt x="254845" y="27262"/>
                  </a:lnTo>
                  <a:lnTo>
                    <a:pt x="293481" y="38626"/>
                  </a:lnTo>
                  <a:cubicBezTo>
                    <a:pt x="294986" y="49235"/>
                    <a:pt x="296525" y="59843"/>
                    <a:pt x="298030" y="70452"/>
                  </a:cubicBezTo>
                  <a:lnTo>
                    <a:pt x="286656" y="86350"/>
                  </a:lnTo>
                  <a:lnTo>
                    <a:pt x="313918" y="129539"/>
                  </a:lnTo>
                  <a:lnTo>
                    <a:pt x="325292" y="140903"/>
                  </a:lnTo>
                  <a:lnTo>
                    <a:pt x="325292" y="152268"/>
                  </a:lnTo>
                  <a:lnTo>
                    <a:pt x="345730" y="161335"/>
                  </a:lnTo>
                  <a:lnTo>
                    <a:pt x="357103" y="179530"/>
                  </a:lnTo>
                  <a:lnTo>
                    <a:pt x="345730" y="195427"/>
                  </a:lnTo>
                  <a:lnTo>
                    <a:pt x="335336" y="202923"/>
                  </a:lnTo>
                  <a:lnTo>
                    <a:pt x="329159" y="202225"/>
                  </a:lnTo>
                  <a:lnTo>
                    <a:pt x="328192" y="202923"/>
                  </a:lnTo>
                  <a:lnTo>
                    <a:pt x="310162" y="200887"/>
                  </a:lnTo>
                  <a:lnTo>
                    <a:pt x="316403" y="207940"/>
                  </a:lnTo>
                  <a:cubicBezTo>
                    <a:pt x="319544" y="210592"/>
                    <a:pt x="322685" y="213244"/>
                    <a:pt x="323437" y="215889"/>
                  </a:cubicBezTo>
                  <a:cubicBezTo>
                    <a:pt x="327217" y="228764"/>
                    <a:pt x="321512" y="241639"/>
                    <a:pt x="325292" y="254515"/>
                  </a:cubicBezTo>
                  <a:lnTo>
                    <a:pt x="293481" y="259048"/>
                  </a:lnTo>
                  <a:lnTo>
                    <a:pt x="282107" y="274976"/>
                  </a:lnTo>
                  <a:lnTo>
                    <a:pt x="282107" y="302238"/>
                  </a:lnTo>
                  <a:lnTo>
                    <a:pt x="274963" y="300200"/>
                  </a:lnTo>
                  <a:lnTo>
                    <a:pt x="274963" y="302238"/>
                  </a:lnTo>
                  <a:lnTo>
                    <a:pt x="259075" y="297705"/>
                  </a:lnTo>
                  <a:lnTo>
                    <a:pt x="232133" y="297705"/>
                  </a:lnTo>
                  <a:lnTo>
                    <a:pt x="224989" y="297705"/>
                  </a:lnTo>
                  <a:lnTo>
                    <a:pt x="218488" y="289585"/>
                  </a:lnTo>
                  <a:lnTo>
                    <a:pt x="207111" y="297705"/>
                  </a:lnTo>
                  <a:lnTo>
                    <a:pt x="204139" y="294727"/>
                  </a:lnTo>
                  <a:lnTo>
                    <a:pt x="199967" y="297705"/>
                  </a:lnTo>
                  <a:lnTo>
                    <a:pt x="188628" y="286340"/>
                  </a:lnTo>
                  <a:lnTo>
                    <a:pt x="168475" y="286340"/>
                  </a:lnTo>
                  <a:lnTo>
                    <a:pt x="161331" y="286340"/>
                  </a:lnTo>
                  <a:lnTo>
                    <a:pt x="118181" y="274976"/>
                  </a:lnTo>
                  <a:lnTo>
                    <a:pt x="81821" y="270412"/>
                  </a:lnTo>
                  <a:lnTo>
                    <a:pt x="61668" y="270412"/>
                  </a:lnTo>
                  <a:lnTo>
                    <a:pt x="38956" y="286340"/>
                  </a:lnTo>
                  <a:lnTo>
                    <a:pt x="31812" y="286340"/>
                  </a:lnTo>
                  <a:lnTo>
                    <a:pt x="23067" y="286340"/>
                  </a:lnTo>
                  <a:lnTo>
                    <a:pt x="15923" y="286340"/>
                  </a:lnTo>
                  <a:cubicBezTo>
                    <a:pt x="14419" y="277243"/>
                    <a:pt x="12879" y="268146"/>
                    <a:pt x="11374" y="259048"/>
                  </a:cubicBezTo>
                  <a:cubicBezTo>
                    <a:pt x="7594" y="249951"/>
                    <a:pt x="3779" y="240884"/>
                    <a:pt x="0" y="231786"/>
                  </a:cubicBezTo>
                  <a:lnTo>
                    <a:pt x="27262" y="220422"/>
                  </a:lnTo>
                  <a:lnTo>
                    <a:pt x="27262" y="195427"/>
                  </a:lnTo>
                  <a:lnTo>
                    <a:pt x="15923" y="172699"/>
                  </a:lnTo>
                  <a:cubicBezTo>
                    <a:pt x="14419" y="163602"/>
                    <a:pt x="12879" y="154534"/>
                    <a:pt x="11374" y="145437"/>
                  </a:cubicBezTo>
                  <a:lnTo>
                    <a:pt x="18518" y="145437"/>
                  </a:lnTo>
                  <a:lnTo>
                    <a:pt x="47735" y="145437"/>
                  </a:lnTo>
                  <a:lnTo>
                    <a:pt x="86370" y="124976"/>
                  </a:lnTo>
                  <a:lnTo>
                    <a:pt x="97709" y="86350"/>
                  </a:lnTo>
                  <a:lnTo>
                    <a:pt x="129520" y="65888"/>
                  </a:lnTo>
                  <a:cubicBezTo>
                    <a:pt x="128015" y="56791"/>
                    <a:pt x="126475" y="47724"/>
                    <a:pt x="124971" y="38626"/>
                  </a:cubicBezTo>
                  <a:lnTo>
                    <a:pt x="145443" y="2726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88" name="Freeform 64"/>
            <p:cNvSpPr>
              <a:spLocks/>
            </p:cNvSpPr>
            <p:nvPr/>
          </p:nvSpPr>
          <p:spPr bwMode="auto">
            <a:xfrm>
              <a:off x="5132655" y="2395573"/>
              <a:ext cx="95606" cy="122795"/>
            </a:xfrm>
            <a:custGeom>
              <a:avLst/>
              <a:gdLst>
                <a:gd name="connsiteX0" fmla="*/ 36577 w 127475"/>
                <a:gd name="connsiteY0" fmla="*/ 0 h 163727"/>
                <a:gd name="connsiteX1" fmla="*/ 63846 w 127475"/>
                <a:gd name="connsiteY1" fmla="*/ 15907 h 163727"/>
                <a:gd name="connsiteX2" fmla="*/ 79754 w 127475"/>
                <a:gd name="connsiteY2" fmla="*/ 20452 h 163727"/>
                <a:gd name="connsiteX3" fmla="*/ 95661 w 127475"/>
                <a:gd name="connsiteY3" fmla="*/ 31815 h 163727"/>
                <a:gd name="connsiteX4" fmla="*/ 91116 w 127475"/>
                <a:gd name="connsiteY4" fmla="*/ 54540 h 163727"/>
                <a:gd name="connsiteX5" fmla="*/ 107023 w 127475"/>
                <a:gd name="connsiteY5" fmla="*/ 59085 h 163727"/>
                <a:gd name="connsiteX6" fmla="*/ 111568 w 127475"/>
                <a:gd name="connsiteY6" fmla="*/ 86354 h 163727"/>
                <a:gd name="connsiteX7" fmla="*/ 122930 w 127475"/>
                <a:gd name="connsiteY7" fmla="*/ 97717 h 163727"/>
                <a:gd name="connsiteX8" fmla="*/ 122930 w 127475"/>
                <a:gd name="connsiteY8" fmla="*/ 102262 h 163727"/>
                <a:gd name="connsiteX9" fmla="*/ 127475 w 127475"/>
                <a:gd name="connsiteY9" fmla="*/ 106807 h 163727"/>
                <a:gd name="connsiteX10" fmla="*/ 118385 w 127475"/>
                <a:gd name="connsiteY10" fmla="*/ 113624 h 163727"/>
                <a:gd name="connsiteX11" fmla="*/ 116798 w 127475"/>
                <a:gd name="connsiteY11" fmla="*/ 113624 h 163727"/>
                <a:gd name="connsiteX12" fmla="*/ 113623 w 127475"/>
                <a:gd name="connsiteY12" fmla="*/ 116005 h 163727"/>
                <a:gd name="connsiteX13" fmla="*/ 90899 w 127475"/>
                <a:gd name="connsiteY13" fmla="*/ 116005 h 163727"/>
                <a:gd name="connsiteX14" fmla="*/ 86354 w 127475"/>
                <a:gd name="connsiteY14" fmla="*/ 109188 h 163727"/>
                <a:gd name="connsiteX15" fmla="*/ 85727 w 127475"/>
                <a:gd name="connsiteY15" fmla="*/ 109188 h 163727"/>
                <a:gd name="connsiteX16" fmla="*/ 91116 w 127475"/>
                <a:gd name="connsiteY16" fmla="*/ 118169 h 163727"/>
                <a:gd name="connsiteX17" fmla="*/ 79754 w 127475"/>
                <a:gd name="connsiteY17" fmla="*/ 134076 h 163727"/>
                <a:gd name="connsiteX18" fmla="*/ 68391 w 127475"/>
                <a:gd name="connsiteY18" fmla="*/ 156801 h 163727"/>
                <a:gd name="connsiteX19" fmla="*/ 63846 w 127475"/>
                <a:gd name="connsiteY19" fmla="*/ 161346 h 163727"/>
                <a:gd name="connsiteX20" fmla="*/ 63146 w 127475"/>
                <a:gd name="connsiteY20" fmla="*/ 159665 h 163727"/>
                <a:gd name="connsiteX21" fmla="*/ 59084 w 127475"/>
                <a:gd name="connsiteY21" fmla="*/ 163727 h 163727"/>
                <a:gd name="connsiteX22" fmla="*/ 47722 w 127475"/>
                <a:gd name="connsiteY22" fmla="*/ 136457 h 163727"/>
                <a:gd name="connsiteX23" fmla="*/ 54539 w 127475"/>
                <a:gd name="connsiteY23" fmla="*/ 116005 h 163727"/>
                <a:gd name="connsiteX24" fmla="*/ 54539 w 127475"/>
                <a:gd name="connsiteY24" fmla="*/ 88735 h 163727"/>
                <a:gd name="connsiteX25" fmla="*/ 31815 w 127475"/>
                <a:gd name="connsiteY25" fmla="*/ 61466 h 163727"/>
                <a:gd name="connsiteX26" fmla="*/ 20452 w 127475"/>
                <a:gd name="connsiteY26" fmla="*/ 41013 h 163727"/>
                <a:gd name="connsiteX27" fmla="*/ 4545 w 127475"/>
                <a:gd name="connsiteY27" fmla="*/ 22833 h 163727"/>
                <a:gd name="connsiteX28" fmla="*/ 0 w 127475"/>
                <a:gd name="connsiteY28" fmla="*/ 18288 h 163727"/>
                <a:gd name="connsiteX29" fmla="*/ 4545 w 127475"/>
                <a:gd name="connsiteY29" fmla="*/ 6926 h 163727"/>
                <a:gd name="connsiteX30" fmla="*/ 8627 w 127475"/>
                <a:gd name="connsiteY30" fmla="*/ 6246 h 163727"/>
                <a:gd name="connsiteX31" fmla="*/ 9307 w 127475"/>
                <a:gd name="connsiteY31" fmla="*/ 4545 h 16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7475" h="163727">
                  <a:moveTo>
                    <a:pt x="36577" y="0"/>
                  </a:moveTo>
                  <a:lnTo>
                    <a:pt x="63846" y="15907"/>
                  </a:lnTo>
                  <a:lnTo>
                    <a:pt x="79754" y="20452"/>
                  </a:lnTo>
                  <a:lnTo>
                    <a:pt x="95661" y="31815"/>
                  </a:lnTo>
                  <a:lnTo>
                    <a:pt x="91116" y="54540"/>
                  </a:lnTo>
                  <a:lnTo>
                    <a:pt x="107023" y="59085"/>
                  </a:lnTo>
                  <a:lnTo>
                    <a:pt x="111568" y="86354"/>
                  </a:lnTo>
                  <a:lnTo>
                    <a:pt x="122930" y="97717"/>
                  </a:lnTo>
                  <a:lnTo>
                    <a:pt x="122930" y="102262"/>
                  </a:lnTo>
                  <a:lnTo>
                    <a:pt x="127475" y="106807"/>
                  </a:lnTo>
                  <a:lnTo>
                    <a:pt x="118385" y="113624"/>
                  </a:lnTo>
                  <a:lnTo>
                    <a:pt x="116798" y="113624"/>
                  </a:lnTo>
                  <a:lnTo>
                    <a:pt x="113623" y="116005"/>
                  </a:lnTo>
                  <a:lnTo>
                    <a:pt x="90899" y="116005"/>
                  </a:lnTo>
                  <a:lnTo>
                    <a:pt x="86354" y="109188"/>
                  </a:lnTo>
                  <a:lnTo>
                    <a:pt x="85727" y="109188"/>
                  </a:lnTo>
                  <a:lnTo>
                    <a:pt x="91116" y="118169"/>
                  </a:lnTo>
                  <a:lnTo>
                    <a:pt x="79754" y="134076"/>
                  </a:lnTo>
                  <a:lnTo>
                    <a:pt x="68391" y="156801"/>
                  </a:lnTo>
                  <a:lnTo>
                    <a:pt x="63846" y="161346"/>
                  </a:lnTo>
                  <a:lnTo>
                    <a:pt x="63146" y="159665"/>
                  </a:lnTo>
                  <a:lnTo>
                    <a:pt x="59084" y="163727"/>
                  </a:lnTo>
                  <a:lnTo>
                    <a:pt x="47722" y="136457"/>
                  </a:lnTo>
                  <a:lnTo>
                    <a:pt x="54539" y="116005"/>
                  </a:lnTo>
                  <a:lnTo>
                    <a:pt x="54539" y="88735"/>
                  </a:lnTo>
                  <a:lnTo>
                    <a:pt x="31815" y="61466"/>
                  </a:lnTo>
                  <a:lnTo>
                    <a:pt x="20452" y="41013"/>
                  </a:lnTo>
                  <a:lnTo>
                    <a:pt x="4545" y="22833"/>
                  </a:lnTo>
                  <a:lnTo>
                    <a:pt x="0" y="18288"/>
                  </a:lnTo>
                  <a:lnTo>
                    <a:pt x="4545" y="6926"/>
                  </a:lnTo>
                  <a:lnTo>
                    <a:pt x="8627" y="6246"/>
                  </a:lnTo>
                  <a:lnTo>
                    <a:pt x="9307" y="454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89" name="Freeform 65"/>
            <p:cNvSpPr>
              <a:spLocks/>
            </p:cNvSpPr>
            <p:nvPr/>
          </p:nvSpPr>
          <p:spPr bwMode="auto">
            <a:xfrm>
              <a:off x="4953617" y="2405717"/>
              <a:ext cx="259144" cy="180824"/>
            </a:xfrm>
            <a:custGeom>
              <a:avLst/>
              <a:gdLst>
                <a:gd name="connsiteX0" fmla="*/ 220430 w 345525"/>
                <a:gd name="connsiteY0" fmla="*/ 0 h 241098"/>
                <a:gd name="connsiteX1" fmla="*/ 231792 w 345525"/>
                <a:gd name="connsiteY1" fmla="*/ 0 h 241098"/>
                <a:gd name="connsiteX2" fmla="*/ 240882 w 345525"/>
                <a:gd name="connsiteY2" fmla="*/ 4545 h 241098"/>
                <a:gd name="connsiteX3" fmla="*/ 256789 w 345525"/>
                <a:gd name="connsiteY3" fmla="*/ 22725 h 241098"/>
                <a:gd name="connsiteX4" fmla="*/ 268152 w 345525"/>
                <a:gd name="connsiteY4" fmla="*/ 43177 h 241098"/>
                <a:gd name="connsiteX5" fmla="*/ 290876 w 345525"/>
                <a:gd name="connsiteY5" fmla="*/ 74991 h 241098"/>
                <a:gd name="connsiteX6" fmla="*/ 290876 w 345525"/>
                <a:gd name="connsiteY6" fmla="*/ 76419 h 241098"/>
                <a:gd name="connsiteX7" fmla="*/ 293258 w 345525"/>
                <a:gd name="connsiteY7" fmla="*/ 79753 h 241098"/>
                <a:gd name="connsiteX8" fmla="*/ 293258 w 345525"/>
                <a:gd name="connsiteY8" fmla="*/ 102478 h 241098"/>
                <a:gd name="connsiteX9" fmla="*/ 286441 w 345525"/>
                <a:gd name="connsiteY9" fmla="*/ 122930 h 241098"/>
                <a:gd name="connsiteX10" fmla="*/ 292138 w 345525"/>
                <a:gd name="connsiteY10" fmla="*/ 145718 h 241098"/>
                <a:gd name="connsiteX11" fmla="*/ 311329 w 345525"/>
                <a:gd name="connsiteY11" fmla="*/ 149983 h 241098"/>
                <a:gd name="connsiteX12" fmla="*/ 327236 w 345525"/>
                <a:gd name="connsiteY12" fmla="*/ 145438 h 241098"/>
                <a:gd name="connsiteX13" fmla="*/ 343143 w 345525"/>
                <a:gd name="connsiteY13" fmla="*/ 156800 h 241098"/>
                <a:gd name="connsiteX14" fmla="*/ 343143 w 345525"/>
                <a:gd name="connsiteY14" fmla="*/ 159860 h 241098"/>
                <a:gd name="connsiteX15" fmla="*/ 345525 w 345525"/>
                <a:gd name="connsiteY15" fmla="*/ 161562 h 241098"/>
                <a:gd name="connsiteX16" fmla="*/ 345525 w 345525"/>
                <a:gd name="connsiteY16" fmla="*/ 170652 h 241098"/>
                <a:gd name="connsiteX17" fmla="*/ 329618 w 345525"/>
                <a:gd name="connsiteY17" fmla="*/ 182014 h 241098"/>
                <a:gd name="connsiteX18" fmla="*/ 318256 w 345525"/>
                <a:gd name="connsiteY18" fmla="*/ 177469 h 241098"/>
                <a:gd name="connsiteX19" fmla="*/ 309166 w 345525"/>
                <a:gd name="connsiteY19" fmla="*/ 241098 h 241098"/>
                <a:gd name="connsiteX20" fmla="*/ 286441 w 345525"/>
                <a:gd name="connsiteY20" fmla="*/ 236553 h 241098"/>
                <a:gd name="connsiteX21" fmla="*/ 259171 w 345525"/>
                <a:gd name="connsiteY21" fmla="*/ 213829 h 241098"/>
                <a:gd name="connsiteX22" fmla="*/ 215994 w 345525"/>
                <a:gd name="connsiteY22" fmla="*/ 232008 h 241098"/>
                <a:gd name="connsiteX23" fmla="*/ 195542 w 345525"/>
                <a:gd name="connsiteY23" fmla="*/ 241098 h 241098"/>
                <a:gd name="connsiteX24" fmla="*/ 141003 w 345525"/>
                <a:gd name="connsiteY24" fmla="*/ 241098 h 241098"/>
                <a:gd name="connsiteX25" fmla="*/ 116006 w 345525"/>
                <a:gd name="connsiteY25" fmla="*/ 232008 h 241098"/>
                <a:gd name="connsiteX26" fmla="*/ 104643 w 345525"/>
                <a:gd name="connsiteY26" fmla="*/ 236553 h 241098"/>
                <a:gd name="connsiteX27" fmla="*/ 102262 w 345525"/>
                <a:gd name="connsiteY27" fmla="*/ 231791 h 241098"/>
                <a:gd name="connsiteX28" fmla="*/ 102261 w 345525"/>
                <a:gd name="connsiteY28" fmla="*/ 231791 h 241098"/>
                <a:gd name="connsiteX29" fmla="*/ 93280 w 345525"/>
                <a:gd name="connsiteY29" fmla="*/ 213827 h 241098"/>
                <a:gd name="connsiteX30" fmla="*/ 81919 w 345525"/>
                <a:gd name="connsiteY30" fmla="*/ 204739 h 241098"/>
                <a:gd name="connsiteX31" fmla="*/ 83959 w 345525"/>
                <a:gd name="connsiteY31" fmla="*/ 203514 h 241098"/>
                <a:gd name="connsiteX32" fmla="*/ 79537 w 345525"/>
                <a:gd name="connsiteY32" fmla="*/ 199977 h 241098"/>
                <a:gd name="connsiteX33" fmla="*/ 87090 w 345525"/>
                <a:gd name="connsiteY33" fmla="*/ 195445 h 241098"/>
                <a:gd name="connsiteX34" fmla="*/ 81919 w 345525"/>
                <a:gd name="connsiteY34" fmla="*/ 193376 h 241098"/>
                <a:gd name="connsiteX35" fmla="*/ 72829 w 345525"/>
                <a:gd name="connsiteY35" fmla="*/ 204739 h 241098"/>
                <a:gd name="connsiteX36" fmla="*/ 50104 w 345525"/>
                <a:gd name="connsiteY36" fmla="*/ 188832 h 241098"/>
                <a:gd name="connsiteX37" fmla="*/ 50104 w 345525"/>
                <a:gd name="connsiteY37" fmla="*/ 185737 h 241098"/>
                <a:gd name="connsiteX38" fmla="*/ 47722 w 345525"/>
                <a:gd name="connsiteY38" fmla="*/ 184070 h 241098"/>
                <a:gd name="connsiteX39" fmla="*/ 47722 w 345525"/>
                <a:gd name="connsiteY39" fmla="*/ 164717 h 241098"/>
                <a:gd name="connsiteX40" fmla="*/ 22834 w 345525"/>
                <a:gd name="connsiteY40" fmla="*/ 150200 h 241098"/>
                <a:gd name="connsiteX41" fmla="*/ 22834 w 345525"/>
                <a:gd name="connsiteY41" fmla="*/ 146827 h 241098"/>
                <a:gd name="connsiteX42" fmla="*/ 20452 w 345525"/>
                <a:gd name="connsiteY42" fmla="*/ 145438 h 241098"/>
                <a:gd name="connsiteX43" fmla="*/ 20452 w 345525"/>
                <a:gd name="connsiteY43" fmla="*/ 132440 h 241098"/>
                <a:gd name="connsiteX44" fmla="*/ 2382 w 345525"/>
                <a:gd name="connsiteY44" fmla="*/ 118385 h 241098"/>
                <a:gd name="connsiteX45" fmla="*/ 4818 w 345525"/>
                <a:gd name="connsiteY45" fmla="*/ 117370 h 241098"/>
                <a:gd name="connsiteX46" fmla="*/ 0 w 345525"/>
                <a:gd name="connsiteY46" fmla="*/ 113623 h 241098"/>
                <a:gd name="connsiteX47" fmla="*/ 27270 w 345525"/>
                <a:gd name="connsiteY47" fmla="*/ 102261 h 241098"/>
                <a:gd name="connsiteX48" fmla="*/ 52267 w 345525"/>
                <a:gd name="connsiteY48" fmla="*/ 63629 h 241098"/>
                <a:gd name="connsiteX49" fmla="*/ 63629 w 345525"/>
                <a:gd name="connsiteY49" fmla="*/ 27270 h 241098"/>
                <a:gd name="connsiteX50" fmla="*/ 90899 w 345525"/>
                <a:gd name="connsiteY50" fmla="*/ 15907 h 241098"/>
                <a:gd name="connsiteX51" fmla="*/ 106806 w 345525"/>
                <a:gd name="connsiteY51" fmla="*/ 4545 h 241098"/>
                <a:gd name="connsiteX52" fmla="*/ 129531 w 345525"/>
                <a:gd name="connsiteY52" fmla="*/ 11362 h 241098"/>
                <a:gd name="connsiteX53" fmla="*/ 149983 w 345525"/>
                <a:gd name="connsiteY53" fmla="*/ 11362 h 241098"/>
                <a:gd name="connsiteX54" fmla="*/ 165891 w 345525"/>
                <a:gd name="connsiteY54" fmla="*/ 27270 h 241098"/>
                <a:gd name="connsiteX55" fmla="*/ 181798 w 345525"/>
                <a:gd name="connsiteY55" fmla="*/ 15907 h 241098"/>
                <a:gd name="connsiteX56" fmla="*/ 209068 w 345525"/>
                <a:gd name="connsiteY56" fmla="*/ 11362 h 24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45525" h="241098">
                  <a:moveTo>
                    <a:pt x="220430" y="0"/>
                  </a:moveTo>
                  <a:lnTo>
                    <a:pt x="231792" y="0"/>
                  </a:lnTo>
                  <a:lnTo>
                    <a:pt x="240882" y="4545"/>
                  </a:lnTo>
                  <a:lnTo>
                    <a:pt x="256789" y="22725"/>
                  </a:lnTo>
                  <a:lnTo>
                    <a:pt x="268152" y="43177"/>
                  </a:lnTo>
                  <a:lnTo>
                    <a:pt x="290876" y="74991"/>
                  </a:lnTo>
                  <a:lnTo>
                    <a:pt x="290876" y="76419"/>
                  </a:lnTo>
                  <a:lnTo>
                    <a:pt x="293258" y="79753"/>
                  </a:lnTo>
                  <a:lnTo>
                    <a:pt x="293258" y="102478"/>
                  </a:lnTo>
                  <a:lnTo>
                    <a:pt x="286441" y="122930"/>
                  </a:lnTo>
                  <a:lnTo>
                    <a:pt x="292138" y="145718"/>
                  </a:lnTo>
                  <a:lnTo>
                    <a:pt x="311329" y="149983"/>
                  </a:lnTo>
                  <a:lnTo>
                    <a:pt x="327236" y="145438"/>
                  </a:lnTo>
                  <a:lnTo>
                    <a:pt x="343143" y="156800"/>
                  </a:lnTo>
                  <a:lnTo>
                    <a:pt x="343143" y="159860"/>
                  </a:lnTo>
                  <a:lnTo>
                    <a:pt x="345525" y="161562"/>
                  </a:lnTo>
                  <a:lnTo>
                    <a:pt x="345525" y="170652"/>
                  </a:lnTo>
                  <a:lnTo>
                    <a:pt x="329618" y="182014"/>
                  </a:lnTo>
                  <a:lnTo>
                    <a:pt x="318256" y="177469"/>
                  </a:lnTo>
                  <a:lnTo>
                    <a:pt x="309166" y="241098"/>
                  </a:lnTo>
                  <a:lnTo>
                    <a:pt x="286441" y="236553"/>
                  </a:lnTo>
                  <a:lnTo>
                    <a:pt x="259171" y="213829"/>
                  </a:lnTo>
                  <a:lnTo>
                    <a:pt x="215994" y="232008"/>
                  </a:lnTo>
                  <a:lnTo>
                    <a:pt x="195542" y="241098"/>
                  </a:lnTo>
                  <a:lnTo>
                    <a:pt x="141003" y="241098"/>
                  </a:lnTo>
                  <a:lnTo>
                    <a:pt x="116006" y="232008"/>
                  </a:lnTo>
                  <a:lnTo>
                    <a:pt x="104643" y="236553"/>
                  </a:lnTo>
                  <a:lnTo>
                    <a:pt x="102262" y="231791"/>
                  </a:lnTo>
                  <a:lnTo>
                    <a:pt x="102261" y="231791"/>
                  </a:lnTo>
                  <a:lnTo>
                    <a:pt x="93280" y="213827"/>
                  </a:lnTo>
                  <a:lnTo>
                    <a:pt x="81919" y="204739"/>
                  </a:lnTo>
                  <a:lnTo>
                    <a:pt x="83959" y="203514"/>
                  </a:lnTo>
                  <a:lnTo>
                    <a:pt x="79537" y="199977"/>
                  </a:lnTo>
                  <a:lnTo>
                    <a:pt x="87090" y="195445"/>
                  </a:lnTo>
                  <a:lnTo>
                    <a:pt x="81919" y="193376"/>
                  </a:lnTo>
                  <a:lnTo>
                    <a:pt x="72829" y="204739"/>
                  </a:lnTo>
                  <a:lnTo>
                    <a:pt x="50104" y="188832"/>
                  </a:lnTo>
                  <a:lnTo>
                    <a:pt x="50104" y="185737"/>
                  </a:lnTo>
                  <a:lnTo>
                    <a:pt x="47722" y="184070"/>
                  </a:lnTo>
                  <a:lnTo>
                    <a:pt x="47722" y="164717"/>
                  </a:lnTo>
                  <a:lnTo>
                    <a:pt x="22834" y="150200"/>
                  </a:lnTo>
                  <a:lnTo>
                    <a:pt x="22834" y="146827"/>
                  </a:lnTo>
                  <a:lnTo>
                    <a:pt x="20452" y="145438"/>
                  </a:lnTo>
                  <a:lnTo>
                    <a:pt x="20452" y="132440"/>
                  </a:lnTo>
                  <a:lnTo>
                    <a:pt x="2382" y="118385"/>
                  </a:lnTo>
                  <a:lnTo>
                    <a:pt x="4818" y="117370"/>
                  </a:lnTo>
                  <a:lnTo>
                    <a:pt x="0" y="113623"/>
                  </a:lnTo>
                  <a:lnTo>
                    <a:pt x="27270" y="102261"/>
                  </a:lnTo>
                  <a:lnTo>
                    <a:pt x="52267" y="63629"/>
                  </a:lnTo>
                  <a:lnTo>
                    <a:pt x="63629" y="27270"/>
                  </a:lnTo>
                  <a:lnTo>
                    <a:pt x="90899" y="15907"/>
                  </a:lnTo>
                  <a:lnTo>
                    <a:pt x="106806" y="4545"/>
                  </a:lnTo>
                  <a:lnTo>
                    <a:pt x="129531" y="11362"/>
                  </a:lnTo>
                  <a:lnTo>
                    <a:pt x="149983" y="11362"/>
                  </a:lnTo>
                  <a:lnTo>
                    <a:pt x="165891" y="27270"/>
                  </a:lnTo>
                  <a:lnTo>
                    <a:pt x="181798" y="15907"/>
                  </a:lnTo>
                  <a:lnTo>
                    <a:pt x="209068" y="1136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90" name="Freeform 66"/>
            <p:cNvSpPr>
              <a:spLocks/>
            </p:cNvSpPr>
            <p:nvPr/>
          </p:nvSpPr>
          <p:spPr bwMode="auto">
            <a:xfrm>
              <a:off x="4784969" y="2114435"/>
              <a:ext cx="279758" cy="262634"/>
            </a:xfrm>
            <a:custGeom>
              <a:avLst/>
              <a:gdLst>
                <a:gd name="connsiteX0" fmla="*/ 129531 w 373011"/>
                <a:gd name="connsiteY0" fmla="*/ 0 h 350178"/>
                <a:gd name="connsiteX1" fmla="*/ 133947 w 373011"/>
                <a:gd name="connsiteY1" fmla="*/ 1299 h 350178"/>
                <a:gd name="connsiteX2" fmla="*/ 136675 w 373011"/>
                <a:gd name="connsiteY2" fmla="*/ 0 h 350178"/>
                <a:gd name="connsiteX3" fmla="*/ 175307 w 373011"/>
                <a:gd name="connsiteY3" fmla="*/ 11362 h 350178"/>
                <a:gd name="connsiteX4" fmla="*/ 175307 w 373011"/>
                <a:gd name="connsiteY4" fmla="*/ 16125 h 350178"/>
                <a:gd name="connsiteX5" fmla="*/ 175307 w 373011"/>
                <a:gd name="connsiteY5" fmla="*/ 27270 h 350178"/>
                <a:gd name="connsiteX6" fmla="*/ 204522 w 373011"/>
                <a:gd name="connsiteY6" fmla="*/ 27270 h 350178"/>
                <a:gd name="connsiteX7" fmla="*/ 211666 w 373011"/>
                <a:gd name="connsiteY7" fmla="*/ 27270 h 350178"/>
                <a:gd name="connsiteX8" fmla="*/ 254843 w 373011"/>
                <a:gd name="connsiteY8" fmla="*/ 34087 h 350178"/>
                <a:gd name="connsiteX9" fmla="*/ 318145 w 373011"/>
                <a:gd name="connsiteY9" fmla="*/ 34087 h 350178"/>
                <a:gd name="connsiteX10" fmla="*/ 325289 w 373011"/>
                <a:gd name="connsiteY10" fmla="*/ 34087 h 350178"/>
                <a:gd name="connsiteX11" fmla="*/ 348014 w 373011"/>
                <a:gd name="connsiteY11" fmla="*/ 43177 h 350178"/>
                <a:gd name="connsiteX12" fmla="*/ 352559 w 373011"/>
                <a:gd name="connsiteY12" fmla="*/ 59084 h 350178"/>
                <a:gd name="connsiteX13" fmla="*/ 352559 w 373011"/>
                <a:gd name="connsiteY13" fmla="*/ 63847 h 350178"/>
                <a:gd name="connsiteX14" fmla="*/ 352559 w 373011"/>
                <a:gd name="connsiteY14" fmla="*/ 86354 h 350178"/>
                <a:gd name="connsiteX15" fmla="*/ 363921 w 373011"/>
                <a:gd name="connsiteY15" fmla="*/ 109079 h 350178"/>
                <a:gd name="connsiteX16" fmla="*/ 363921 w 373011"/>
                <a:gd name="connsiteY16" fmla="*/ 113842 h 350178"/>
                <a:gd name="connsiteX17" fmla="*/ 363921 w 373011"/>
                <a:gd name="connsiteY17" fmla="*/ 134076 h 350178"/>
                <a:gd name="connsiteX18" fmla="*/ 363921 w 373011"/>
                <a:gd name="connsiteY18" fmla="*/ 138839 h 350178"/>
                <a:gd name="connsiteX19" fmla="*/ 342840 w 373011"/>
                <a:gd name="connsiteY19" fmla="*/ 149380 h 350178"/>
                <a:gd name="connsiteX20" fmla="*/ 352559 w 373011"/>
                <a:gd name="connsiteY20" fmla="*/ 172708 h 350178"/>
                <a:gd name="connsiteX21" fmla="*/ 352559 w 373011"/>
                <a:gd name="connsiteY21" fmla="*/ 177471 h 350178"/>
                <a:gd name="connsiteX22" fmla="*/ 352559 w 373011"/>
                <a:gd name="connsiteY22" fmla="*/ 199977 h 350178"/>
                <a:gd name="connsiteX23" fmla="*/ 373011 w 373011"/>
                <a:gd name="connsiteY23" fmla="*/ 254516 h 350178"/>
                <a:gd name="connsiteX24" fmla="*/ 372239 w 373011"/>
                <a:gd name="connsiteY24" fmla="*/ 257219 h 350178"/>
                <a:gd name="connsiteX25" fmla="*/ 373011 w 373011"/>
                <a:gd name="connsiteY25" fmla="*/ 259279 h 350178"/>
                <a:gd name="connsiteX26" fmla="*/ 368466 w 373011"/>
                <a:gd name="connsiteY26" fmla="*/ 275187 h 350178"/>
                <a:gd name="connsiteX27" fmla="*/ 352559 w 373011"/>
                <a:gd name="connsiteY27" fmla="*/ 279732 h 350178"/>
                <a:gd name="connsiteX28" fmla="*/ 321478 w 373011"/>
                <a:gd name="connsiteY28" fmla="*/ 326354 h 350178"/>
                <a:gd name="connsiteX29" fmla="*/ 325289 w 373011"/>
                <a:gd name="connsiteY29" fmla="*/ 345415 h 350178"/>
                <a:gd name="connsiteX30" fmla="*/ 324337 w 373011"/>
                <a:gd name="connsiteY30" fmla="*/ 345415 h 350178"/>
                <a:gd name="connsiteX31" fmla="*/ 325289 w 373011"/>
                <a:gd name="connsiteY31" fmla="*/ 350178 h 350178"/>
                <a:gd name="connsiteX32" fmla="*/ 320745 w 373011"/>
                <a:gd name="connsiteY32" fmla="*/ 350178 h 350178"/>
                <a:gd name="connsiteX33" fmla="*/ 317799 w 373011"/>
                <a:gd name="connsiteY33" fmla="*/ 348445 h 350178"/>
                <a:gd name="connsiteX34" fmla="*/ 318145 w 373011"/>
                <a:gd name="connsiteY34" fmla="*/ 350178 h 350178"/>
                <a:gd name="connsiteX35" fmla="*/ 313601 w 373011"/>
                <a:gd name="connsiteY35" fmla="*/ 350178 h 350178"/>
                <a:gd name="connsiteX36" fmla="*/ 277099 w 373011"/>
                <a:gd name="connsiteY36" fmla="*/ 328707 h 350178"/>
                <a:gd name="connsiteX37" fmla="*/ 254843 w 373011"/>
                <a:gd name="connsiteY37" fmla="*/ 334271 h 350178"/>
                <a:gd name="connsiteX38" fmla="*/ 252211 w 373011"/>
                <a:gd name="connsiteY38" fmla="*/ 333143 h 350178"/>
                <a:gd name="connsiteX39" fmla="*/ 247699 w 373011"/>
                <a:gd name="connsiteY39" fmla="*/ 334271 h 350178"/>
                <a:gd name="connsiteX40" fmla="*/ 235825 w 373011"/>
                <a:gd name="connsiteY40" fmla="*/ 329182 h 350178"/>
                <a:gd name="connsiteX41" fmla="*/ 218484 w 373011"/>
                <a:gd name="connsiteY41" fmla="*/ 338816 h 350178"/>
                <a:gd name="connsiteX42" fmla="*/ 215932 w 373011"/>
                <a:gd name="connsiteY42" fmla="*/ 336264 h 350178"/>
                <a:gd name="connsiteX43" fmla="*/ 211340 w 373011"/>
                <a:gd name="connsiteY43" fmla="*/ 338816 h 350178"/>
                <a:gd name="connsiteX44" fmla="*/ 197020 w 373011"/>
                <a:gd name="connsiteY44" fmla="*/ 324496 h 350178"/>
                <a:gd name="connsiteX45" fmla="*/ 186669 w 373011"/>
                <a:gd name="connsiteY45" fmla="*/ 327453 h 350178"/>
                <a:gd name="connsiteX46" fmla="*/ 184526 w 373011"/>
                <a:gd name="connsiteY46" fmla="*/ 326025 h 350178"/>
                <a:gd name="connsiteX47" fmla="*/ 179525 w 373011"/>
                <a:gd name="connsiteY47" fmla="*/ 327453 h 350178"/>
                <a:gd name="connsiteX48" fmla="*/ 172708 w 373011"/>
                <a:gd name="connsiteY48" fmla="*/ 322909 h 350178"/>
                <a:gd name="connsiteX49" fmla="*/ 156800 w 373011"/>
                <a:gd name="connsiteY49" fmla="*/ 295639 h 350178"/>
                <a:gd name="connsiteX50" fmla="*/ 136675 w 373011"/>
                <a:gd name="connsiteY50" fmla="*/ 295639 h 350178"/>
                <a:gd name="connsiteX51" fmla="*/ 129531 w 373011"/>
                <a:gd name="connsiteY51" fmla="*/ 295639 h 350178"/>
                <a:gd name="connsiteX52" fmla="*/ 129531 w 373011"/>
                <a:gd name="connsiteY52" fmla="*/ 290876 h 350178"/>
                <a:gd name="connsiteX53" fmla="*/ 129531 w 373011"/>
                <a:gd name="connsiteY53" fmla="*/ 275187 h 350178"/>
                <a:gd name="connsiteX54" fmla="*/ 108929 w 373011"/>
                <a:gd name="connsiteY54" fmla="*/ 270036 h 350178"/>
                <a:gd name="connsiteX55" fmla="*/ 104860 w 373011"/>
                <a:gd name="connsiteY55" fmla="*/ 284277 h 350178"/>
                <a:gd name="connsiteX56" fmla="*/ 98521 w 373011"/>
                <a:gd name="connsiteY56" fmla="*/ 281459 h 350178"/>
                <a:gd name="connsiteX57" fmla="*/ 97716 w 373011"/>
                <a:gd name="connsiteY57" fmla="*/ 284277 h 350178"/>
                <a:gd name="connsiteX58" fmla="*/ 77264 w 373011"/>
                <a:gd name="connsiteY58" fmla="*/ 275187 h 350178"/>
                <a:gd name="connsiteX59" fmla="*/ 78472 w 373011"/>
                <a:gd name="connsiteY59" fmla="*/ 270961 h 350178"/>
                <a:gd name="connsiteX60" fmla="*/ 77264 w 373011"/>
                <a:gd name="connsiteY60" fmla="*/ 270424 h 350178"/>
                <a:gd name="connsiteX61" fmla="*/ 80527 w 373011"/>
                <a:gd name="connsiteY61" fmla="*/ 259004 h 350178"/>
                <a:gd name="connsiteX62" fmla="*/ 49994 w 373011"/>
                <a:gd name="connsiteY62" fmla="*/ 252462 h 350178"/>
                <a:gd name="connsiteX63" fmla="*/ 34087 w 373011"/>
                <a:gd name="connsiteY63" fmla="*/ 232010 h 350178"/>
                <a:gd name="connsiteX64" fmla="*/ 18180 w 373011"/>
                <a:gd name="connsiteY64" fmla="*/ 193378 h 350178"/>
                <a:gd name="connsiteX65" fmla="*/ 18984 w 373011"/>
                <a:gd name="connsiteY65" fmla="*/ 190566 h 350178"/>
                <a:gd name="connsiteX66" fmla="*/ 18180 w 373011"/>
                <a:gd name="connsiteY66" fmla="*/ 188615 h 350178"/>
                <a:gd name="connsiteX67" fmla="*/ 21969 w 373011"/>
                <a:gd name="connsiteY67" fmla="*/ 175354 h 350178"/>
                <a:gd name="connsiteX68" fmla="*/ 11363 w 373011"/>
                <a:gd name="connsiteY68" fmla="*/ 145656 h 350178"/>
                <a:gd name="connsiteX69" fmla="*/ 0 w 373011"/>
                <a:gd name="connsiteY69" fmla="*/ 122931 h 350178"/>
                <a:gd name="connsiteX70" fmla="*/ 1254 w 373011"/>
                <a:gd name="connsiteY70" fmla="*/ 120675 h 350178"/>
                <a:gd name="connsiteX71" fmla="*/ 0 w 373011"/>
                <a:gd name="connsiteY71" fmla="*/ 118168 h 350178"/>
                <a:gd name="connsiteX72" fmla="*/ 10229 w 373011"/>
                <a:gd name="connsiteY72" fmla="*/ 99757 h 350178"/>
                <a:gd name="connsiteX73" fmla="*/ 0 w 373011"/>
                <a:gd name="connsiteY73" fmla="*/ 75210 h 350178"/>
                <a:gd name="connsiteX74" fmla="*/ 1444 w 373011"/>
                <a:gd name="connsiteY74" fmla="*/ 73911 h 350178"/>
                <a:gd name="connsiteX75" fmla="*/ 0 w 373011"/>
                <a:gd name="connsiteY75" fmla="*/ 70447 h 350178"/>
                <a:gd name="connsiteX76" fmla="*/ 22725 w 373011"/>
                <a:gd name="connsiteY76" fmla="*/ 49994 h 350178"/>
                <a:gd name="connsiteX77" fmla="*/ 81809 w 373011"/>
                <a:gd name="connsiteY77" fmla="*/ 22725 h 35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73011" h="350178">
                  <a:moveTo>
                    <a:pt x="129531" y="0"/>
                  </a:moveTo>
                  <a:lnTo>
                    <a:pt x="133947" y="1299"/>
                  </a:lnTo>
                  <a:lnTo>
                    <a:pt x="136675" y="0"/>
                  </a:lnTo>
                  <a:lnTo>
                    <a:pt x="175307" y="11362"/>
                  </a:lnTo>
                  <a:lnTo>
                    <a:pt x="175307" y="16125"/>
                  </a:lnTo>
                  <a:lnTo>
                    <a:pt x="175307" y="27270"/>
                  </a:lnTo>
                  <a:lnTo>
                    <a:pt x="204522" y="27270"/>
                  </a:lnTo>
                  <a:lnTo>
                    <a:pt x="211666" y="27270"/>
                  </a:lnTo>
                  <a:lnTo>
                    <a:pt x="254843" y="34087"/>
                  </a:lnTo>
                  <a:lnTo>
                    <a:pt x="318145" y="34087"/>
                  </a:lnTo>
                  <a:lnTo>
                    <a:pt x="325289" y="34087"/>
                  </a:lnTo>
                  <a:lnTo>
                    <a:pt x="348014" y="43177"/>
                  </a:lnTo>
                  <a:lnTo>
                    <a:pt x="352559" y="59084"/>
                  </a:lnTo>
                  <a:lnTo>
                    <a:pt x="352559" y="63847"/>
                  </a:lnTo>
                  <a:lnTo>
                    <a:pt x="352559" y="86354"/>
                  </a:lnTo>
                  <a:lnTo>
                    <a:pt x="363921" y="109079"/>
                  </a:lnTo>
                  <a:lnTo>
                    <a:pt x="363921" y="113842"/>
                  </a:lnTo>
                  <a:lnTo>
                    <a:pt x="363921" y="134076"/>
                  </a:lnTo>
                  <a:lnTo>
                    <a:pt x="363921" y="138839"/>
                  </a:lnTo>
                  <a:lnTo>
                    <a:pt x="342840" y="149380"/>
                  </a:lnTo>
                  <a:lnTo>
                    <a:pt x="352559" y="172708"/>
                  </a:lnTo>
                  <a:lnTo>
                    <a:pt x="352559" y="177471"/>
                  </a:lnTo>
                  <a:lnTo>
                    <a:pt x="352559" y="199977"/>
                  </a:lnTo>
                  <a:lnTo>
                    <a:pt x="373011" y="254516"/>
                  </a:lnTo>
                  <a:lnTo>
                    <a:pt x="372239" y="257219"/>
                  </a:lnTo>
                  <a:lnTo>
                    <a:pt x="373011" y="259279"/>
                  </a:lnTo>
                  <a:lnTo>
                    <a:pt x="368466" y="275187"/>
                  </a:lnTo>
                  <a:lnTo>
                    <a:pt x="352559" y="279732"/>
                  </a:lnTo>
                  <a:lnTo>
                    <a:pt x="321478" y="326354"/>
                  </a:lnTo>
                  <a:lnTo>
                    <a:pt x="325289" y="345415"/>
                  </a:lnTo>
                  <a:lnTo>
                    <a:pt x="324337" y="345415"/>
                  </a:lnTo>
                  <a:lnTo>
                    <a:pt x="325289" y="350178"/>
                  </a:lnTo>
                  <a:lnTo>
                    <a:pt x="320745" y="350178"/>
                  </a:lnTo>
                  <a:lnTo>
                    <a:pt x="317799" y="348445"/>
                  </a:lnTo>
                  <a:lnTo>
                    <a:pt x="318145" y="350178"/>
                  </a:lnTo>
                  <a:lnTo>
                    <a:pt x="313601" y="350178"/>
                  </a:lnTo>
                  <a:lnTo>
                    <a:pt x="277099" y="328707"/>
                  </a:lnTo>
                  <a:lnTo>
                    <a:pt x="254843" y="334271"/>
                  </a:lnTo>
                  <a:lnTo>
                    <a:pt x="252211" y="333143"/>
                  </a:lnTo>
                  <a:lnTo>
                    <a:pt x="247699" y="334271"/>
                  </a:lnTo>
                  <a:lnTo>
                    <a:pt x="235825" y="329182"/>
                  </a:lnTo>
                  <a:lnTo>
                    <a:pt x="218484" y="338816"/>
                  </a:lnTo>
                  <a:lnTo>
                    <a:pt x="215932" y="336264"/>
                  </a:lnTo>
                  <a:lnTo>
                    <a:pt x="211340" y="338816"/>
                  </a:lnTo>
                  <a:lnTo>
                    <a:pt x="197020" y="324496"/>
                  </a:lnTo>
                  <a:lnTo>
                    <a:pt x="186669" y="327453"/>
                  </a:lnTo>
                  <a:lnTo>
                    <a:pt x="184526" y="326025"/>
                  </a:lnTo>
                  <a:lnTo>
                    <a:pt x="179525" y="327453"/>
                  </a:lnTo>
                  <a:lnTo>
                    <a:pt x="172708" y="322909"/>
                  </a:lnTo>
                  <a:lnTo>
                    <a:pt x="156800" y="295639"/>
                  </a:lnTo>
                  <a:lnTo>
                    <a:pt x="136675" y="295639"/>
                  </a:lnTo>
                  <a:lnTo>
                    <a:pt x="129531" y="295639"/>
                  </a:lnTo>
                  <a:lnTo>
                    <a:pt x="129531" y="290876"/>
                  </a:lnTo>
                  <a:lnTo>
                    <a:pt x="129531" y="275187"/>
                  </a:lnTo>
                  <a:lnTo>
                    <a:pt x="108929" y="270036"/>
                  </a:lnTo>
                  <a:lnTo>
                    <a:pt x="104860" y="284277"/>
                  </a:lnTo>
                  <a:lnTo>
                    <a:pt x="98521" y="281459"/>
                  </a:lnTo>
                  <a:lnTo>
                    <a:pt x="97716" y="284277"/>
                  </a:lnTo>
                  <a:lnTo>
                    <a:pt x="77264" y="275187"/>
                  </a:lnTo>
                  <a:lnTo>
                    <a:pt x="78472" y="270961"/>
                  </a:lnTo>
                  <a:lnTo>
                    <a:pt x="77264" y="270424"/>
                  </a:lnTo>
                  <a:lnTo>
                    <a:pt x="80527" y="259004"/>
                  </a:lnTo>
                  <a:lnTo>
                    <a:pt x="49994" y="252462"/>
                  </a:lnTo>
                  <a:lnTo>
                    <a:pt x="34087" y="232010"/>
                  </a:lnTo>
                  <a:lnTo>
                    <a:pt x="18180" y="193378"/>
                  </a:lnTo>
                  <a:lnTo>
                    <a:pt x="18984" y="190566"/>
                  </a:lnTo>
                  <a:lnTo>
                    <a:pt x="18180" y="188615"/>
                  </a:lnTo>
                  <a:lnTo>
                    <a:pt x="21969" y="175354"/>
                  </a:lnTo>
                  <a:lnTo>
                    <a:pt x="11363" y="145656"/>
                  </a:lnTo>
                  <a:lnTo>
                    <a:pt x="0" y="122931"/>
                  </a:lnTo>
                  <a:lnTo>
                    <a:pt x="1254" y="120675"/>
                  </a:lnTo>
                  <a:lnTo>
                    <a:pt x="0" y="118168"/>
                  </a:lnTo>
                  <a:lnTo>
                    <a:pt x="10229" y="99757"/>
                  </a:lnTo>
                  <a:lnTo>
                    <a:pt x="0" y="75210"/>
                  </a:lnTo>
                  <a:lnTo>
                    <a:pt x="1444" y="73911"/>
                  </a:lnTo>
                  <a:lnTo>
                    <a:pt x="0" y="70447"/>
                  </a:lnTo>
                  <a:lnTo>
                    <a:pt x="22725" y="49994"/>
                  </a:lnTo>
                  <a:lnTo>
                    <a:pt x="81809" y="2272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91" name="Freeform 67"/>
            <p:cNvSpPr>
              <a:spLocks/>
            </p:cNvSpPr>
            <p:nvPr/>
          </p:nvSpPr>
          <p:spPr bwMode="auto">
            <a:xfrm>
              <a:off x="4268469" y="2279759"/>
              <a:ext cx="356453" cy="356210"/>
            </a:xfrm>
            <a:custGeom>
              <a:avLst/>
              <a:gdLst>
                <a:gd name="connsiteX0" fmla="*/ 263606 w 475271"/>
                <a:gd name="connsiteY0" fmla="*/ 0 h 474946"/>
                <a:gd name="connsiteX1" fmla="*/ 264121 w 475271"/>
                <a:gd name="connsiteY1" fmla="*/ 3093 h 474946"/>
                <a:gd name="connsiteX2" fmla="*/ 270750 w 475271"/>
                <a:gd name="connsiteY2" fmla="*/ 0 h 474946"/>
                <a:gd name="connsiteX3" fmla="*/ 275295 w 475271"/>
                <a:gd name="connsiteY3" fmla="*/ 27270 h 474946"/>
                <a:gd name="connsiteX4" fmla="*/ 284058 w 475271"/>
                <a:gd name="connsiteY4" fmla="*/ 27270 h 474946"/>
                <a:gd name="connsiteX5" fmla="*/ 291202 w 475271"/>
                <a:gd name="connsiteY5" fmla="*/ 27270 h 474946"/>
                <a:gd name="connsiteX6" fmla="*/ 307109 w 475271"/>
                <a:gd name="connsiteY6" fmla="*/ 49994 h 474946"/>
                <a:gd name="connsiteX7" fmla="*/ 332681 w 475271"/>
                <a:gd name="connsiteY7" fmla="*/ 73435 h 474946"/>
                <a:gd name="connsiteX8" fmla="*/ 343142 w 475271"/>
                <a:gd name="connsiteY8" fmla="*/ 70447 h 474946"/>
                <a:gd name="connsiteX9" fmla="*/ 344928 w 475271"/>
                <a:gd name="connsiteY9" fmla="*/ 71978 h 474946"/>
                <a:gd name="connsiteX10" fmla="*/ 350286 w 475271"/>
                <a:gd name="connsiteY10" fmla="*/ 70447 h 474946"/>
                <a:gd name="connsiteX11" fmla="*/ 382100 w 475271"/>
                <a:gd name="connsiteY11" fmla="*/ 97716 h 474946"/>
                <a:gd name="connsiteX12" fmla="*/ 393463 w 475271"/>
                <a:gd name="connsiteY12" fmla="*/ 102261 h 474946"/>
                <a:gd name="connsiteX13" fmla="*/ 397681 w 475271"/>
                <a:gd name="connsiteY13" fmla="*/ 102261 h 474946"/>
                <a:gd name="connsiteX14" fmla="*/ 404825 w 475271"/>
                <a:gd name="connsiteY14" fmla="*/ 102261 h 474946"/>
                <a:gd name="connsiteX15" fmla="*/ 420732 w 475271"/>
                <a:gd name="connsiteY15" fmla="*/ 113624 h 474946"/>
                <a:gd name="connsiteX16" fmla="*/ 475271 w 475271"/>
                <a:gd name="connsiteY16" fmla="*/ 124986 h 474946"/>
                <a:gd name="connsiteX17" fmla="*/ 452547 w 475271"/>
                <a:gd name="connsiteY17" fmla="*/ 161345 h 474946"/>
                <a:gd name="connsiteX18" fmla="*/ 448002 w 475271"/>
                <a:gd name="connsiteY18" fmla="*/ 204522 h 474946"/>
                <a:gd name="connsiteX19" fmla="*/ 436639 w 475271"/>
                <a:gd name="connsiteY19" fmla="*/ 211340 h 474946"/>
                <a:gd name="connsiteX20" fmla="*/ 432472 w 475271"/>
                <a:gd name="connsiteY20" fmla="*/ 209554 h 474946"/>
                <a:gd name="connsiteX21" fmla="*/ 429495 w 475271"/>
                <a:gd name="connsiteY21" fmla="*/ 211340 h 474946"/>
                <a:gd name="connsiteX22" fmla="*/ 421729 w 475271"/>
                <a:gd name="connsiteY22" fmla="*/ 208011 h 474946"/>
                <a:gd name="connsiteX23" fmla="*/ 425277 w 475271"/>
                <a:gd name="connsiteY23" fmla="*/ 220430 h 474946"/>
                <a:gd name="connsiteX24" fmla="*/ 398008 w 475271"/>
                <a:gd name="connsiteY24" fmla="*/ 247699 h 474946"/>
                <a:gd name="connsiteX25" fmla="*/ 398008 w 475271"/>
                <a:gd name="connsiteY25" fmla="*/ 269866 h 474946"/>
                <a:gd name="connsiteX26" fmla="*/ 406771 w 475271"/>
                <a:gd name="connsiteY26" fmla="*/ 263607 h 474946"/>
                <a:gd name="connsiteX27" fmla="*/ 408409 w 475271"/>
                <a:gd name="connsiteY27" fmla="*/ 267539 h 474946"/>
                <a:gd name="connsiteX28" fmla="*/ 413915 w 475271"/>
                <a:gd name="connsiteY28" fmla="*/ 263607 h 474946"/>
                <a:gd name="connsiteX29" fmla="*/ 425277 w 475271"/>
                <a:gd name="connsiteY29" fmla="*/ 290876 h 474946"/>
                <a:gd name="connsiteX30" fmla="*/ 425277 w 475271"/>
                <a:gd name="connsiteY30" fmla="*/ 302239 h 474946"/>
                <a:gd name="connsiteX31" fmla="*/ 436639 w 475271"/>
                <a:gd name="connsiteY31" fmla="*/ 322691 h 474946"/>
                <a:gd name="connsiteX32" fmla="*/ 425277 w 475271"/>
                <a:gd name="connsiteY32" fmla="*/ 338598 h 474946"/>
                <a:gd name="connsiteX33" fmla="*/ 432094 w 475271"/>
                <a:gd name="connsiteY33" fmla="*/ 381775 h 474946"/>
                <a:gd name="connsiteX34" fmla="*/ 445403 w 475271"/>
                <a:gd name="connsiteY34" fmla="*/ 381775 h 474946"/>
                <a:gd name="connsiteX35" fmla="*/ 452547 w 475271"/>
                <a:gd name="connsiteY35" fmla="*/ 381775 h 474946"/>
                <a:gd name="connsiteX36" fmla="*/ 448002 w 475271"/>
                <a:gd name="connsiteY36" fmla="*/ 409045 h 474946"/>
                <a:gd name="connsiteX37" fmla="*/ 413915 w 475271"/>
                <a:gd name="connsiteY37" fmla="*/ 436314 h 474946"/>
                <a:gd name="connsiteX38" fmla="*/ 408002 w 475271"/>
                <a:gd name="connsiteY38" fmla="*/ 435329 h 474946"/>
                <a:gd name="connsiteX39" fmla="*/ 406771 w 475271"/>
                <a:gd name="connsiteY39" fmla="*/ 436314 h 474946"/>
                <a:gd name="connsiteX40" fmla="*/ 342566 w 475271"/>
                <a:gd name="connsiteY40" fmla="*/ 425613 h 474946"/>
                <a:gd name="connsiteX41" fmla="*/ 291202 w 475271"/>
                <a:gd name="connsiteY41" fmla="*/ 436314 h 474946"/>
                <a:gd name="connsiteX42" fmla="*/ 286657 w 475271"/>
                <a:gd name="connsiteY42" fmla="*/ 468129 h 474946"/>
                <a:gd name="connsiteX43" fmla="*/ 243480 w 475271"/>
                <a:gd name="connsiteY43" fmla="*/ 474946 h 474946"/>
                <a:gd name="connsiteX44" fmla="*/ 241832 w 475271"/>
                <a:gd name="connsiteY44" fmla="*/ 474078 h 474946"/>
                <a:gd name="connsiteX45" fmla="*/ 236336 w 475271"/>
                <a:gd name="connsiteY45" fmla="*/ 474946 h 474946"/>
                <a:gd name="connsiteX46" fmla="*/ 197840 w 475271"/>
                <a:gd name="connsiteY46" fmla="*/ 454685 h 474946"/>
                <a:gd name="connsiteX47" fmla="*/ 188941 w 475271"/>
                <a:gd name="connsiteY47" fmla="*/ 463584 h 474946"/>
                <a:gd name="connsiteX48" fmla="*/ 183540 w 475271"/>
                <a:gd name="connsiteY48" fmla="*/ 461841 h 474946"/>
                <a:gd name="connsiteX49" fmla="*/ 181797 w 475271"/>
                <a:gd name="connsiteY49" fmla="*/ 463584 h 474946"/>
                <a:gd name="connsiteX50" fmla="*/ 111351 w 475271"/>
                <a:gd name="connsiteY50" fmla="*/ 440859 h 474946"/>
                <a:gd name="connsiteX51" fmla="*/ 95444 w 475271"/>
                <a:gd name="connsiteY51" fmla="*/ 420407 h 474946"/>
                <a:gd name="connsiteX52" fmla="*/ 118168 w 475271"/>
                <a:gd name="connsiteY52" fmla="*/ 388592 h 474946"/>
                <a:gd name="connsiteX53" fmla="*/ 122713 w 475271"/>
                <a:gd name="connsiteY53" fmla="*/ 286331 h 474946"/>
                <a:gd name="connsiteX54" fmla="*/ 86354 w 475271"/>
                <a:gd name="connsiteY54" fmla="*/ 231792 h 474946"/>
                <a:gd name="connsiteX55" fmla="*/ 59084 w 475271"/>
                <a:gd name="connsiteY55" fmla="*/ 204522 h 474946"/>
                <a:gd name="connsiteX56" fmla="*/ 4545 w 475271"/>
                <a:gd name="connsiteY56" fmla="*/ 184070 h 474946"/>
                <a:gd name="connsiteX57" fmla="*/ 0 w 475271"/>
                <a:gd name="connsiteY57" fmla="*/ 140893 h 474946"/>
                <a:gd name="connsiteX58" fmla="*/ 47722 w 475271"/>
                <a:gd name="connsiteY58" fmla="*/ 136348 h 474946"/>
                <a:gd name="connsiteX59" fmla="*/ 50453 w 475271"/>
                <a:gd name="connsiteY59" fmla="*/ 136769 h 474946"/>
                <a:gd name="connsiteX60" fmla="*/ 54866 w 475271"/>
                <a:gd name="connsiteY60" fmla="*/ 136348 h 474946"/>
                <a:gd name="connsiteX61" fmla="*/ 106604 w 475271"/>
                <a:gd name="connsiteY61" fmla="*/ 144308 h 474946"/>
                <a:gd name="connsiteX62" fmla="*/ 95444 w 475271"/>
                <a:gd name="connsiteY62" fmla="*/ 81809 h 474946"/>
                <a:gd name="connsiteX63" fmla="*/ 103778 w 475271"/>
                <a:gd name="connsiteY63" fmla="*/ 88477 h 474946"/>
                <a:gd name="connsiteX64" fmla="*/ 102588 w 475271"/>
                <a:gd name="connsiteY64" fmla="*/ 81809 h 474946"/>
                <a:gd name="connsiteX65" fmla="*/ 134013 w 475271"/>
                <a:gd name="connsiteY65" fmla="*/ 106949 h 474946"/>
                <a:gd name="connsiteX66" fmla="*/ 220429 w 475271"/>
                <a:gd name="connsiteY66" fmla="*/ 65902 h 474946"/>
                <a:gd name="connsiteX67" fmla="*/ 229519 w 475271"/>
                <a:gd name="connsiteY67" fmla="*/ 15907 h 47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75271" h="474946">
                  <a:moveTo>
                    <a:pt x="263606" y="0"/>
                  </a:moveTo>
                  <a:lnTo>
                    <a:pt x="264121" y="3093"/>
                  </a:lnTo>
                  <a:lnTo>
                    <a:pt x="270750" y="0"/>
                  </a:lnTo>
                  <a:lnTo>
                    <a:pt x="275295" y="27270"/>
                  </a:lnTo>
                  <a:lnTo>
                    <a:pt x="284058" y="27270"/>
                  </a:lnTo>
                  <a:lnTo>
                    <a:pt x="291202" y="27270"/>
                  </a:lnTo>
                  <a:lnTo>
                    <a:pt x="307109" y="49994"/>
                  </a:lnTo>
                  <a:lnTo>
                    <a:pt x="332681" y="73435"/>
                  </a:lnTo>
                  <a:lnTo>
                    <a:pt x="343142" y="70447"/>
                  </a:lnTo>
                  <a:lnTo>
                    <a:pt x="344928" y="71978"/>
                  </a:lnTo>
                  <a:lnTo>
                    <a:pt x="350286" y="70447"/>
                  </a:lnTo>
                  <a:lnTo>
                    <a:pt x="382100" y="97716"/>
                  </a:lnTo>
                  <a:lnTo>
                    <a:pt x="393463" y="102261"/>
                  </a:lnTo>
                  <a:lnTo>
                    <a:pt x="397681" y="102261"/>
                  </a:lnTo>
                  <a:lnTo>
                    <a:pt x="404825" y="102261"/>
                  </a:lnTo>
                  <a:lnTo>
                    <a:pt x="420732" y="113624"/>
                  </a:lnTo>
                  <a:lnTo>
                    <a:pt x="475271" y="124986"/>
                  </a:lnTo>
                  <a:lnTo>
                    <a:pt x="452547" y="161345"/>
                  </a:lnTo>
                  <a:lnTo>
                    <a:pt x="448002" y="204522"/>
                  </a:lnTo>
                  <a:lnTo>
                    <a:pt x="436639" y="211340"/>
                  </a:lnTo>
                  <a:lnTo>
                    <a:pt x="432472" y="209554"/>
                  </a:lnTo>
                  <a:lnTo>
                    <a:pt x="429495" y="211340"/>
                  </a:lnTo>
                  <a:lnTo>
                    <a:pt x="421729" y="208011"/>
                  </a:lnTo>
                  <a:lnTo>
                    <a:pt x="425277" y="220430"/>
                  </a:lnTo>
                  <a:lnTo>
                    <a:pt x="398008" y="247699"/>
                  </a:lnTo>
                  <a:lnTo>
                    <a:pt x="398008" y="269866"/>
                  </a:lnTo>
                  <a:lnTo>
                    <a:pt x="406771" y="263607"/>
                  </a:lnTo>
                  <a:lnTo>
                    <a:pt x="408409" y="267539"/>
                  </a:lnTo>
                  <a:lnTo>
                    <a:pt x="413915" y="263607"/>
                  </a:lnTo>
                  <a:lnTo>
                    <a:pt x="425277" y="290876"/>
                  </a:lnTo>
                  <a:lnTo>
                    <a:pt x="425277" y="302239"/>
                  </a:lnTo>
                  <a:lnTo>
                    <a:pt x="436639" y="322691"/>
                  </a:lnTo>
                  <a:lnTo>
                    <a:pt x="425277" y="338598"/>
                  </a:lnTo>
                  <a:lnTo>
                    <a:pt x="432094" y="381775"/>
                  </a:lnTo>
                  <a:lnTo>
                    <a:pt x="445403" y="381775"/>
                  </a:lnTo>
                  <a:lnTo>
                    <a:pt x="452547" y="381775"/>
                  </a:lnTo>
                  <a:lnTo>
                    <a:pt x="448002" y="409045"/>
                  </a:lnTo>
                  <a:lnTo>
                    <a:pt x="413915" y="436314"/>
                  </a:lnTo>
                  <a:lnTo>
                    <a:pt x="408002" y="435329"/>
                  </a:lnTo>
                  <a:lnTo>
                    <a:pt x="406771" y="436314"/>
                  </a:lnTo>
                  <a:lnTo>
                    <a:pt x="342566" y="425613"/>
                  </a:lnTo>
                  <a:lnTo>
                    <a:pt x="291202" y="436314"/>
                  </a:lnTo>
                  <a:lnTo>
                    <a:pt x="286657" y="468129"/>
                  </a:lnTo>
                  <a:lnTo>
                    <a:pt x="243480" y="474946"/>
                  </a:lnTo>
                  <a:lnTo>
                    <a:pt x="241832" y="474078"/>
                  </a:lnTo>
                  <a:lnTo>
                    <a:pt x="236336" y="474946"/>
                  </a:lnTo>
                  <a:lnTo>
                    <a:pt x="197840" y="454685"/>
                  </a:lnTo>
                  <a:lnTo>
                    <a:pt x="188941" y="463584"/>
                  </a:lnTo>
                  <a:lnTo>
                    <a:pt x="183540" y="461841"/>
                  </a:lnTo>
                  <a:lnTo>
                    <a:pt x="181797" y="463584"/>
                  </a:lnTo>
                  <a:lnTo>
                    <a:pt x="111351" y="440859"/>
                  </a:lnTo>
                  <a:lnTo>
                    <a:pt x="95444" y="420407"/>
                  </a:lnTo>
                  <a:lnTo>
                    <a:pt x="118168" y="388592"/>
                  </a:lnTo>
                  <a:lnTo>
                    <a:pt x="122713" y="286331"/>
                  </a:lnTo>
                  <a:lnTo>
                    <a:pt x="86354" y="231792"/>
                  </a:lnTo>
                  <a:lnTo>
                    <a:pt x="59084" y="204522"/>
                  </a:lnTo>
                  <a:lnTo>
                    <a:pt x="4545" y="184070"/>
                  </a:lnTo>
                  <a:lnTo>
                    <a:pt x="0" y="140893"/>
                  </a:lnTo>
                  <a:lnTo>
                    <a:pt x="47722" y="136348"/>
                  </a:lnTo>
                  <a:lnTo>
                    <a:pt x="50453" y="136769"/>
                  </a:lnTo>
                  <a:lnTo>
                    <a:pt x="54866" y="136348"/>
                  </a:lnTo>
                  <a:lnTo>
                    <a:pt x="106604" y="144308"/>
                  </a:lnTo>
                  <a:lnTo>
                    <a:pt x="95444" y="81809"/>
                  </a:lnTo>
                  <a:lnTo>
                    <a:pt x="103778" y="88477"/>
                  </a:lnTo>
                  <a:lnTo>
                    <a:pt x="102588" y="81809"/>
                  </a:lnTo>
                  <a:lnTo>
                    <a:pt x="134013" y="106949"/>
                  </a:lnTo>
                  <a:lnTo>
                    <a:pt x="220429" y="65902"/>
                  </a:lnTo>
                  <a:lnTo>
                    <a:pt x="229519" y="1590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92" name="Freeform 68"/>
            <p:cNvSpPr>
              <a:spLocks/>
            </p:cNvSpPr>
            <p:nvPr/>
          </p:nvSpPr>
          <p:spPr bwMode="auto">
            <a:xfrm>
              <a:off x="4486706" y="2179201"/>
              <a:ext cx="111143" cy="122552"/>
            </a:xfrm>
            <a:custGeom>
              <a:avLst/>
              <a:gdLst>
                <a:gd name="connsiteX0" fmla="*/ 102261 w 148190"/>
                <a:gd name="connsiteY0" fmla="*/ 0 h 163402"/>
                <a:gd name="connsiteX1" fmla="*/ 129531 w 148190"/>
                <a:gd name="connsiteY1" fmla="*/ 0 h 163402"/>
                <a:gd name="connsiteX2" fmla="*/ 132831 w 148190"/>
                <a:gd name="connsiteY2" fmla="*/ 6601 h 163402"/>
                <a:gd name="connsiteX3" fmla="*/ 136828 w 148190"/>
                <a:gd name="connsiteY3" fmla="*/ 6601 h 163402"/>
                <a:gd name="connsiteX4" fmla="*/ 148190 w 148190"/>
                <a:gd name="connsiteY4" fmla="*/ 29326 h 163402"/>
                <a:gd name="connsiteX5" fmla="*/ 136828 w 148190"/>
                <a:gd name="connsiteY5" fmla="*/ 81593 h 163402"/>
                <a:gd name="connsiteX6" fmla="*/ 125466 w 148190"/>
                <a:gd name="connsiteY6" fmla="*/ 104318 h 163402"/>
                <a:gd name="connsiteX7" fmla="*/ 105013 w 148190"/>
                <a:gd name="connsiteY7" fmla="*/ 104318 h 163402"/>
                <a:gd name="connsiteX8" fmla="*/ 109558 w 148190"/>
                <a:gd name="connsiteY8" fmla="*/ 163402 h 163402"/>
                <a:gd name="connsiteX9" fmla="*/ 93651 w 148190"/>
                <a:gd name="connsiteY9" fmla="*/ 152040 h 163402"/>
                <a:gd name="connsiteX10" fmla="*/ 88790 w 148190"/>
                <a:gd name="connsiteY10" fmla="*/ 147179 h 163402"/>
                <a:gd name="connsiteX11" fmla="*/ 86354 w 148190"/>
                <a:gd name="connsiteY11" fmla="*/ 145439 h 163402"/>
                <a:gd name="connsiteX12" fmla="*/ 65917 w 148190"/>
                <a:gd name="connsiteY12" fmla="*/ 125002 h 163402"/>
                <a:gd name="connsiteX13" fmla="*/ 34567 w 148190"/>
                <a:gd name="connsiteY13" fmla="*/ 140677 h 163402"/>
                <a:gd name="connsiteX14" fmla="*/ 7297 w 148190"/>
                <a:gd name="connsiteY14" fmla="*/ 136132 h 163402"/>
                <a:gd name="connsiteX15" fmla="*/ 13510 w 148190"/>
                <a:gd name="connsiteY15" fmla="*/ 131783 h 163402"/>
                <a:gd name="connsiteX16" fmla="*/ 0 w 148190"/>
                <a:gd name="connsiteY16" fmla="*/ 129531 h 163402"/>
                <a:gd name="connsiteX17" fmla="*/ 22725 w 148190"/>
                <a:gd name="connsiteY17" fmla="*/ 113624 h 163402"/>
                <a:gd name="connsiteX18" fmla="*/ 54539 w 148190"/>
                <a:gd name="connsiteY18" fmla="*/ 22725 h 16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8190" h="163402">
                  <a:moveTo>
                    <a:pt x="102261" y="0"/>
                  </a:moveTo>
                  <a:lnTo>
                    <a:pt x="129531" y="0"/>
                  </a:lnTo>
                  <a:lnTo>
                    <a:pt x="132831" y="6601"/>
                  </a:lnTo>
                  <a:lnTo>
                    <a:pt x="136828" y="6601"/>
                  </a:lnTo>
                  <a:lnTo>
                    <a:pt x="148190" y="29326"/>
                  </a:lnTo>
                  <a:lnTo>
                    <a:pt x="136828" y="81593"/>
                  </a:lnTo>
                  <a:lnTo>
                    <a:pt x="125466" y="104318"/>
                  </a:lnTo>
                  <a:lnTo>
                    <a:pt x="105013" y="104318"/>
                  </a:lnTo>
                  <a:lnTo>
                    <a:pt x="109558" y="163402"/>
                  </a:lnTo>
                  <a:lnTo>
                    <a:pt x="93651" y="152040"/>
                  </a:lnTo>
                  <a:lnTo>
                    <a:pt x="88790" y="147179"/>
                  </a:lnTo>
                  <a:lnTo>
                    <a:pt x="86354" y="145439"/>
                  </a:lnTo>
                  <a:lnTo>
                    <a:pt x="65917" y="125002"/>
                  </a:lnTo>
                  <a:lnTo>
                    <a:pt x="34567" y="140677"/>
                  </a:lnTo>
                  <a:lnTo>
                    <a:pt x="7297" y="136132"/>
                  </a:lnTo>
                  <a:lnTo>
                    <a:pt x="13510" y="131783"/>
                  </a:lnTo>
                  <a:lnTo>
                    <a:pt x="0" y="129531"/>
                  </a:lnTo>
                  <a:lnTo>
                    <a:pt x="22725" y="113624"/>
                  </a:lnTo>
                  <a:lnTo>
                    <a:pt x="54539" y="2272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93" name="Freeform 69"/>
            <p:cNvSpPr>
              <a:spLocks/>
            </p:cNvSpPr>
            <p:nvPr/>
          </p:nvSpPr>
          <p:spPr bwMode="auto">
            <a:xfrm>
              <a:off x="4563403" y="2426332"/>
              <a:ext cx="121010" cy="87249"/>
            </a:xfrm>
            <a:custGeom>
              <a:avLst/>
              <a:gdLst>
                <a:gd name="connsiteX0" fmla="*/ 93172 w 161346"/>
                <a:gd name="connsiteY0" fmla="*/ 0 h 116332"/>
                <a:gd name="connsiteX1" fmla="*/ 129532 w 161346"/>
                <a:gd name="connsiteY1" fmla="*/ 15908 h 116332"/>
                <a:gd name="connsiteX2" fmla="*/ 129532 w 161346"/>
                <a:gd name="connsiteY2" fmla="*/ 20453 h 116332"/>
                <a:gd name="connsiteX3" fmla="*/ 128267 w 161346"/>
                <a:gd name="connsiteY3" fmla="*/ 24879 h 116332"/>
                <a:gd name="connsiteX4" fmla="*/ 129532 w 161346"/>
                <a:gd name="connsiteY4" fmla="*/ 25433 h 116332"/>
                <a:gd name="connsiteX5" fmla="*/ 129532 w 161346"/>
                <a:gd name="connsiteY5" fmla="*/ 29978 h 116332"/>
                <a:gd name="connsiteX6" fmla="*/ 127335 w 161346"/>
                <a:gd name="connsiteY6" fmla="*/ 37665 h 116332"/>
                <a:gd name="connsiteX7" fmla="*/ 145439 w 161346"/>
                <a:gd name="connsiteY7" fmla="*/ 47722 h 116332"/>
                <a:gd name="connsiteX8" fmla="*/ 161346 w 161346"/>
                <a:gd name="connsiteY8" fmla="*/ 47722 h 116332"/>
                <a:gd name="connsiteX9" fmla="*/ 159230 w 161346"/>
                <a:gd name="connsiteY9" fmla="*/ 57247 h 116332"/>
                <a:gd name="connsiteX10" fmla="*/ 161346 w 161346"/>
                <a:gd name="connsiteY10" fmla="*/ 57247 h 116332"/>
                <a:gd name="connsiteX11" fmla="*/ 156801 w 161346"/>
                <a:gd name="connsiteY11" fmla="*/ 77700 h 116332"/>
                <a:gd name="connsiteX12" fmla="*/ 145439 w 161346"/>
                <a:gd name="connsiteY12" fmla="*/ 89062 h 116332"/>
                <a:gd name="connsiteX13" fmla="*/ 113624 w 161346"/>
                <a:gd name="connsiteY13" fmla="*/ 77700 h 116332"/>
                <a:gd name="connsiteX14" fmla="*/ 109079 w 161346"/>
                <a:gd name="connsiteY14" fmla="*/ 104970 h 116332"/>
                <a:gd name="connsiteX15" fmla="*/ 93172 w 161346"/>
                <a:gd name="connsiteY15" fmla="*/ 104970 h 116332"/>
                <a:gd name="connsiteX16" fmla="*/ 81809 w 161346"/>
                <a:gd name="connsiteY16" fmla="*/ 93607 h 116332"/>
                <a:gd name="connsiteX17" fmla="*/ 65902 w 161346"/>
                <a:gd name="connsiteY17" fmla="*/ 111787 h 116332"/>
                <a:gd name="connsiteX18" fmla="*/ 43177 w 161346"/>
                <a:gd name="connsiteY18" fmla="*/ 116332 h 116332"/>
                <a:gd name="connsiteX19" fmla="*/ 27270 w 161346"/>
                <a:gd name="connsiteY19" fmla="*/ 104970 h 116332"/>
                <a:gd name="connsiteX20" fmla="*/ 15908 w 161346"/>
                <a:gd name="connsiteY20" fmla="*/ 77700 h 116332"/>
                <a:gd name="connsiteX21" fmla="*/ 0 w 161346"/>
                <a:gd name="connsiteY21" fmla="*/ 89062 h 116332"/>
                <a:gd name="connsiteX22" fmla="*/ 0 w 161346"/>
                <a:gd name="connsiteY22" fmla="*/ 79537 h 116332"/>
                <a:gd name="connsiteX23" fmla="*/ 0 w 161346"/>
                <a:gd name="connsiteY23" fmla="*/ 61792 h 116332"/>
                <a:gd name="connsiteX24" fmla="*/ 0 w 161346"/>
                <a:gd name="connsiteY24" fmla="*/ 52267 h 116332"/>
                <a:gd name="connsiteX25" fmla="*/ 27270 w 161346"/>
                <a:gd name="connsiteY25" fmla="*/ 24998 h 116332"/>
                <a:gd name="connsiteX26" fmla="*/ 27270 w 161346"/>
                <a:gd name="connsiteY26" fmla="*/ 18615 h 116332"/>
                <a:gd name="connsiteX27" fmla="*/ 27270 w 161346"/>
                <a:gd name="connsiteY27" fmla="*/ 9090 h 116332"/>
                <a:gd name="connsiteX28" fmla="*/ 43177 w 161346"/>
                <a:gd name="connsiteY28" fmla="*/ 15908 h 116332"/>
                <a:gd name="connsiteX29" fmla="*/ 54540 w 161346"/>
                <a:gd name="connsiteY29" fmla="*/ 9090 h 116332"/>
                <a:gd name="connsiteX30" fmla="*/ 81809 w 161346"/>
                <a:gd name="connsiteY30" fmla="*/ 9090 h 11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1346" h="116332">
                  <a:moveTo>
                    <a:pt x="93172" y="0"/>
                  </a:moveTo>
                  <a:lnTo>
                    <a:pt x="129532" y="15908"/>
                  </a:lnTo>
                  <a:lnTo>
                    <a:pt x="129532" y="20453"/>
                  </a:lnTo>
                  <a:lnTo>
                    <a:pt x="128267" y="24879"/>
                  </a:lnTo>
                  <a:lnTo>
                    <a:pt x="129532" y="25433"/>
                  </a:lnTo>
                  <a:lnTo>
                    <a:pt x="129532" y="29978"/>
                  </a:lnTo>
                  <a:lnTo>
                    <a:pt x="127335" y="37665"/>
                  </a:lnTo>
                  <a:lnTo>
                    <a:pt x="145439" y="47722"/>
                  </a:lnTo>
                  <a:lnTo>
                    <a:pt x="161346" y="47722"/>
                  </a:lnTo>
                  <a:lnTo>
                    <a:pt x="159230" y="57247"/>
                  </a:lnTo>
                  <a:lnTo>
                    <a:pt x="161346" y="57247"/>
                  </a:lnTo>
                  <a:lnTo>
                    <a:pt x="156801" y="77700"/>
                  </a:lnTo>
                  <a:lnTo>
                    <a:pt x="145439" y="89062"/>
                  </a:lnTo>
                  <a:lnTo>
                    <a:pt x="113624" y="77700"/>
                  </a:lnTo>
                  <a:lnTo>
                    <a:pt x="109079" y="104970"/>
                  </a:lnTo>
                  <a:lnTo>
                    <a:pt x="93172" y="104970"/>
                  </a:lnTo>
                  <a:lnTo>
                    <a:pt x="81809" y="93607"/>
                  </a:lnTo>
                  <a:lnTo>
                    <a:pt x="65902" y="111787"/>
                  </a:lnTo>
                  <a:lnTo>
                    <a:pt x="43177" y="116332"/>
                  </a:lnTo>
                  <a:lnTo>
                    <a:pt x="27270" y="104970"/>
                  </a:lnTo>
                  <a:lnTo>
                    <a:pt x="15908" y="77700"/>
                  </a:lnTo>
                  <a:lnTo>
                    <a:pt x="0" y="89062"/>
                  </a:lnTo>
                  <a:lnTo>
                    <a:pt x="0" y="79537"/>
                  </a:lnTo>
                  <a:lnTo>
                    <a:pt x="0" y="61792"/>
                  </a:lnTo>
                  <a:lnTo>
                    <a:pt x="0" y="52267"/>
                  </a:lnTo>
                  <a:lnTo>
                    <a:pt x="27270" y="24998"/>
                  </a:lnTo>
                  <a:lnTo>
                    <a:pt x="27270" y="18615"/>
                  </a:lnTo>
                  <a:lnTo>
                    <a:pt x="27270" y="9090"/>
                  </a:lnTo>
                  <a:lnTo>
                    <a:pt x="43177" y="15908"/>
                  </a:lnTo>
                  <a:lnTo>
                    <a:pt x="54540" y="9090"/>
                  </a:lnTo>
                  <a:lnTo>
                    <a:pt x="81809" y="909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94" name="Freeform 70"/>
            <p:cNvSpPr>
              <a:spLocks/>
            </p:cNvSpPr>
            <p:nvPr/>
          </p:nvSpPr>
          <p:spPr bwMode="auto">
            <a:xfrm>
              <a:off x="4979265" y="2039283"/>
              <a:ext cx="153392" cy="119468"/>
            </a:xfrm>
            <a:custGeom>
              <a:avLst/>
              <a:gdLst>
                <a:gd name="connsiteX0" fmla="*/ 43177 w 204522"/>
                <a:gd name="connsiteY0" fmla="*/ 0 h 159290"/>
                <a:gd name="connsiteX1" fmla="*/ 102261 w 204522"/>
                <a:gd name="connsiteY1" fmla="*/ 4545 h 159290"/>
                <a:gd name="connsiteX2" fmla="*/ 140893 w 204522"/>
                <a:gd name="connsiteY2" fmla="*/ 0 h 159290"/>
                <a:gd name="connsiteX3" fmla="*/ 145438 w 204522"/>
                <a:gd name="connsiteY3" fmla="*/ 15907 h 159290"/>
                <a:gd name="connsiteX4" fmla="*/ 161345 w 204522"/>
                <a:gd name="connsiteY4" fmla="*/ 15907 h 159290"/>
                <a:gd name="connsiteX5" fmla="*/ 199977 w 204522"/>
                <a:gd name="connsiteY5" fmla="*/ 47722 h 159290"/>
                <a:gd name="connsiteX6" fmla="*/ 204522 w 204522"/>
                <a:gd name="connsiteY6" fmla="*/ 74992 h 159290"/>
                <a:gd name="connsiteX7" fmla="*/ 203805 w 204522"/>
                <a:gd name="connsiteY7" fmla="*/ 75452 h 159290"/>
                <a:gd name="connsiteX8" fmla="*/ 204522 w 204522"/>
                <a:gd name="connsiteY8" fmla="*/ 79754 h 159290"/>
                <a:gd name="connsiteX9" fmla="*/ 172708 w 204522"/>
                <a:gd name="connsiteY9" fmla="*/ 100206 h 159290"/>
                <a:gd name="connsiteX10" fmla="*/ 161345 w 204522"/>
                <a:gd name="connsiteY10" fmla="*/ 138838 h 159290"/>
                <a:gd name="connsiteX11" fmla="*/ 122713 w 204522"/>
                <a:gd name="connsiteY11" fmla="*/ 159290 h 159290"/>
                <a:gd name="connsiteX12" fmla="*/ 86354 w 204522"/>
                <a:gd name="connsiteY12" fmla="*/ 159290 h 159290"/>
                <a:gd name="connsiteX13" fmla="*/ 81809 w 204522"/>
                <a:gd name="connsiteY13" fmla="*/ 143383 h 159290"/>
                <a:gd name="connsiteX14" fmla="*/ 59084 w 204522"/>
                <a:gd name="connsiteY14" fmla="*/ 134293 h 159290"/>
                <a:gd name="connsiteX15" fmla="*/ 59084 w 204522"/>
                <a:gd name="connsiteY15" fmla="*/ 129531 h 159290"/>
                <a:gd name="connsiteX16" fmla="*/ 59084 w 204522"/>
                <a:gd name="connsiteY16" fmla="*/ 116113 h 159290"/>
                <a:gd name="connsiteX17" fmla="*/ 59084 w 204522"/>
                <a:gd name="connsiteY17" fmla="*/ 111351 h 159290"/>
                <a:gd name="connsiteX18" fmla="*/ 59084 w 204522"/>
                <a:gd name="connsiteY18" fmla="*/ 100206 h 159290"/>
                <a:gd name="connsiteX19" fmla="*/ 43177 w 204522"/>
                <a:gd name="connsiteY19" fmla="*/ 91116 h 159290"/>
                <a:gd name="connsiteX20" fmla="*/ 4545 w 204522"/>
                <a:gd name="connsiteY20" fmla="*/ 79754 h 159290"/>
                <a:gd name="connsiteX21" fmla="*/ 0 w 204522"/>
                <a:gd name="connsiteY21" fmla="*/ 25214 h 159290"/>
                <a:gd name="connsiteX22" fmla="*/ 382 w 204522"/>
                <a:gd name="connsiteY22" fmla="*/ 25034 h 159290"/>
                <a:gd name="connsiteX23" fmla="*/ 0 w 204522"/>
                <a:gd name="connsiteY23" fmla="*/ 20452 h 15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4522" h="159290">
                  <a:moveTo>
                    <a:pt x="43177" y="0"/>
                  </a:moveTo>
                  <a:lnTo>
                    <a:pt x="102261" y="4545"/>
                  </a:lnTo>
                  <a:lnTo>
                    <a:pt x="140893" y="0"/>
                  </a:lnTo>
                  <a:lnTo>
                    <a:pt x="145438" y="15907"/>
                  </a:lnTo>
                  <a:lnTo>
                    <a:pt x="161345" y="15907"/>
                  </a:lnTo>
                  <a:lnTo>
                    <a:pt x="199977" y="47722"/>
                  </a:lnTo>
                  <a:lnTo>
                    <a:pt x="204522" y="74992"/>
                  </a:lnTo>
                  <a:lnTo>
                    <a:pt x="203805" y="75452"/>
                  </a:lnTo>
                  <a:lnTo>
                    <a:pt x="204522" y="79754"/>
                  </a:lnTo>
                  <a:lnTo>
                    <a:pt x="172708" y="100206"/>
                  </a:lnTo>
                  <a:lnTo>
                    <a:pt x="161345" y="138838"/>
                  </a:lnTo>
                  <a:lnTo>
                    <a:pt x="122713" y="159290"/>
                  </a:lnTo>
                  <a:lnTo>
                    <a:pt x="86354" y="159290"/>
                  </a:lnTo>
                  <a:lnTo>
                    <a:pt x="81809" y="143383"/>
                  </a:lnTo>
                  <a:lnTo>
                    <a:pt x="59084" y="134293"/>
                  </a:lnTo>
                  <a:lnTo>
                    <a:pt x="59084" y="129531"/>
                  </a:lnTo>
                  <a:lnTo>
                    <a:pt x="59084" y="116113"/>
                  </a:lnTo>
                  <a:lnTo>
                    <a:pt x="59084" y="111351"/>
                  </a:lnTo>
                  <a:lnTo>
                    <a:pt x="59084" y="100206"/>
                  </a:lnTo>
                  <a:lnTo>
                    <a:pt x="43177" y="91116"/>
                  </a:lnTo>
                  <a:lnTo>
                    <a:pt x="4545" y="79754"/>
                  </a:lnTo>
                  <a:lnTo>
                    <a:pt x="0" y="25214"/>
                  </a:lnTo>
                  <a:lnTo>
                    <a:pt x="382" y="25034"/>
                  </a:lnTo>
                  <a:lnTo>
                    <a:pt x="0" y="2045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95" name="Freeform 71"/>
            <p:cNvSpPr>
              <a:spLocks/>
            </p:cNvSpPr>
            <p:nvPr/>
          </p:nvSpPr>
          <p:spPr bwMode="auto">
            <a:xfrm>
              <a:off x="4157768" y="2821741"/>
              <a:ext cx="570957" cy="573070"/>
            </a:xfrm>
            <a:custGeom>
              <a:avLst/>
              <a:gdLst>
                <a:gd name="connsiteX0" fmla="*/ 547664 w 761276"/>
                <a:gd name="connsiteY0" fmla="*/ 0 h 764093"/>
                <a:gd name="connsiteX1" fmla="*/ 590841 w 761276"/>
                <a:gd name="connsiteY1" fmla="*/ 0 h 764093"/>
                <a:gd name="connsiteX2" fmla="*/ 599931 w 761276"/>
                <a:gd name="connsiteY2" fmla="*/ 9090 h 764093"/>
                <a:gd name="connsiteX3" fmla="*/ 627201 w 761276"/>
                <a:gd name="connsiteY3" fmla="*/ 9090 h 764093"/>
                <a:gd name="connsiteX4" fmla="*/ 624819 w 761276"/>
                <a:gd name="connsiteY4" fmla="*/ 20997 h 764093"/>
                <a:gd name="connsiteX5" fmla="*/ 627201 w 761276"/>
                <a:gd name="connsiteY5" fmla="*/ 20997 h 764093"/>
                <a:gd name="connsiteX6" fmla="*/ 623477 w 761276"/>
                <a:gd name="connsiteY6" fmla="*/ 39616 h 764093"/>
                <a:gd name="connsiteX7" fmla="*/ 627201 w 761276"/>
                <a:gd name="connsiteY7" fmla="*/ 74991 h 764093"/>
                <a:gd name="connsiteX8" fmla="*/ 626319 w 761276"/>
                <a:gd name="connsiteY8" fmla="*/ 78519 h 764093"/>
                <a:gd name="connsiteX9" fmla="*/ 627201 w 761276"/>
                <a:gd name="connsiteY9" fmla="*/ 86898 h 764093"/>
                <a:gd name="connsiteX10" fmla="*/ 618111 w 761276"/>
                <a:gd name="connsiteY10" fmla="*/ 123258 h 764093"/>
                <a:gd name="connsiteX11" fmla="*/ 596838 w 761276"/>
                <a:gd name="connsiteY11" fmla="*/ 148785 h 764093"/>
                <a:gd name="connsiteX12" fmla="*/ 599931 w 761276"/>
                <a:gd name="connsiteY12" fmla="*/ 170435 h 764093"/>
                <a:gd name="connsiteX13" fmla="*/ 627201 w 761276"/>
                <a:gd name="connsiteY13" fmla="*/ 197705 h 764093"/>
                <a:gd name="connsiteX14" fmla="*/ 627201 w 761276"/>
                <a:gd name="connsiteY14" fmla="*/ 209067 h 764093"/>
                <a:gd name="connsiteX15" fmla="*/ 654470 w 761276"/>
                <a:gd name="connsiteY15" fmla="*/ 224974 h 764093"/>
                <a:gd name="connsiteX16" fmla="*/ 665833 w 761276"/>
                <a:gd name="connsiteY16" fmla="*/ 299966 h 764093"/>
                <a:gd name="connsiteX17" fmla="*/ 681740 w 761276"/>
                <a:gd name="connsiteY17" fmla="*/ 338597 h 764093"/>
                <a:gd name="connsiteX18" fmla="*/ 681740 w 761276"/>
                <a:gd name="connsiteY18" fmla="*/ 350504 h 764093"/>
                <a:gd name="connsiteX19" fmla="*/ 681740 w 761276"/>
                <a:gd name="connsiteY19" fmla="*/ 359050 h 764093"/>
                <a:gd name="connsiteX20" fmla="*/ 681740 w 761276"/>
                <a:gd name="connsiteY20" fmla="*/ 370957 h 764093"/>
                <a:gd name="connsiteX21" fmla="*/ 677195 w 761276"/>
                <a:gd name="connsiteY21" fmla="*/ 402771 h 764093"/>
                <a:gd name="connsiteX22" fmla="*/ 677195 w 761276"/>
                <a:gd name="connsiteY22" fmla="*/ 406771 h 764093"/>
                <a:gd name="connsiteX23" fmla="*/ 677195 w 761276"/>
                <a:gd name="connsiteY23" fmla="*/ 418678 h 764093"/>
                <a:gd name="connsiteX24" fmla="*/ 672001 w 761276"/>
                <a:gd name="connsiteY24" fmla="*/ 435991 h 764093"/>
                <a:gd name="connsiteX25" fmla="*/ 677195 w 761276"/>
                <a:gd name="connsiteY25" fmla="*/ 456766 h 764093"/>
                <a:gd name="connsiteX26" fmla="*/ 674753 w 761276"/>
                <a:gd name="connsiteY26" fmla="*/ 458903 h 764093"/>
                <a:gd name="connsiteX27" fmla="*/ 677195 w 761276"/>
                <a:gd name="connsiteY27" fmla="*/ 468673 h 764093"/>
                <a:gd name="connsiteX28" fmla="*/ 664249 w 761276"/>
                <a:gd name="connsiteY28" fmla="*/ 480001 h 764093"/>
                <a:gd name="connsiteX29" fmla="*/ 681740 w 761276"/>
                <a:gd name="connsiteY29" fmla="*/ 504488 h 764093"/>
                <a:gd name="connsiteX30" fmla="*/ 686285 w 761276"/>
                <a:gd name="connsiteY30" fmla="*/ 520395 h 764093"/>
                <a:gd name="connsiteX31" fmla="*/ 697647 w 761276"/>
                <a:gd name="connsiteY31" fmla="*/ 543119 h 764093"/>
                <a:gd name="connsiteX32" fmla="*/ 713554 w 761276"/>
                <a:gd name="connsiteY32" fmla="*/ 536302 h 764093"/>
                <a:gd name="connsiteX33" fmla="*/ 745369 w 761276"/>
                <a:gd name="connsiteY33" fmla="*/ 552209 h 764093"/>
                <a:gd name="connsiteX34" fmla="*/ 761276 w 761276"/>
                <a:gd name="connsiteY34" fmla="*/ 579479 h 764093"/>
                <a:gd name="connsiteX35" fmla="*/ 756107 w 761276"/>
                <a:gd name="connsiteY35" fmla="*/ 582525 h 764093"/>
                <a:gd name="connsiteX36" fmla="*/ 761276 w 761276"/>
                <a:gd name="connsiteY36" fmla="*/ 591386 h 764093"/>
                <a:gd name="connsiteX37" fmla="*/ 634018 w 761276"/>
                <a:gd name="connsiteY37" fmla="*/ 666377 h 764093"/>
                <a:gd name="connsiteX38" fmla="*/ 531757 w 761276"/>
                <a:gd name="connsiteY38" fmla="*/ 748186 h 764093"/>
                <a:gd name="connsiteX39" fmla="*/ 477218 w 761276"/>
                <a:gd name="connsiteY39" fmla="*/ 759548 h 764093"/>
                <a:gd name="connsiteX40" fmla="*/ 434041 w 761276"/>
                <a:gd name="connsiteY40" fmla="*/ 764093 h 764093"/>
                <a:gd name="connsiteX41" fmla="*/ 434041 w 761276"/>
                <a:gd name="connsiteY41" fmla="*/ 752186 h 764093"/>
                <a:gd name="connsiteX42" fmla="*/ 434041 w 761276"/>
                <a:gd name="connsiteY42" fmla="*/ 741369 h 764093"/>
                <a:gd name="connsiteX43" fmla="*/ 418134 w 761276"/>
                <a:gd name="connsiteY43" fmla="*/ 736824 h 764093"/>
                <a:gd name="connsiteX44" fmla="*/ 397682 w 761276"/>
                <a:gd name="connsiteY44" fmla="*/ 720916 h 764093"/>
                <a:gd name="connsiteX45" fmla="*/ 386319 w 761276"/>
                <a:gd name="connsiteY45" fmla="*/ 705009 h 764093"/>
                <a:gd name="connsiteX46" fmla="*/ 261334 w 761276"/>
                <a:gd name="connsiteY46" fmla="*/ 618655 h 764093"/>
                <a:gd name="connsiteX47" fmla="*/ 138621 w 761276"/>
                <a:gd name="connsiteY47" fmla="*/ 532302 h 764093"/>
                <a:gd name="connsiteX48" fmla="*/ 0 w 761276"/>
                <a:gd name="connsiteY48" fmla="*/ 430041 h 764093"/>
                <a:gd name="connsiteX49" fmla="*/ 0 w 761276"/>
                <a:gd name="connsiteY49" fmla="*/ 425496 h 764093"/>
                <a:gd name="connsiteX50" fmla="*/ 0 w 761276"/>
                <a:gd name="connsiteY50" fmla="*/ 418678 h 764093"/>
                <a:gd name="connsiteX51" fmla="*/ 0 w 761276"/>
                <a:gd name="connsiteY51" fmla="*/ 418134 h 764093"/>
                <a:gd name="connsiteX52" fmla="*/ 0 w 761276"/>
                <a:gd name="connsiteY52" fmla="*/ 413589 h 764093"/>
                <a:gd name="connsiteX53" fmla="*/ 0 w 761276"/>
                <a:gd name="connsiteY53" fmla="*/ 406771 h 764093"/>
                <a:gd name="connsiteX54" fmla="*/ 0 w 761276"/>
                <a:gd name="connsiteY54" fmla="*/ 370957 h 764093"/>
                <a:gd name="connsiteX55" fmla="*/ 0 w 761276"/>
                <a:gd name="connsiteY55" fmla="*/ 359050 h 764093"/>
                <a:gd name="connsiteX56" fmla="*/ 59084 w 761276"/>
                <a:gd name="connsiteY56" fmla="*/ 331780 h 764093"/>
                <a:gd name="connsiteX57" fmla="*/ 95444 w 761276"/>
                <a:gd name="connsiteY57" fmla="*/ 322690 h 764093"/>
                <a:gd name="connsiteX58" fmla="*/ 127258 w 761276"/>
                <a:gd name="connsiteY58" fmla="*/ 315873 h 764093"/>
                <a:gd name="connsiteX59" fmla="*/ 138621 w 761276"/>
                <a:gd name="connsiteY59" fmla="*/ 288603 h 764093"/>
                <a:gd name="connsiteX60" fmla="*/ 181797 w 761276"/>
                <a:gd name="connsiteY60" fmla="*/ 272696 h 764093"/>
                <a:gd name="connsiteX61" fmla="*/ 181797 w 761276"/>
                <a:gd name="connsiteY61" fmla="*/ 257333 h 764093"/>
                <a:gd name="connsiteX62" fmla="*/ 181797 w 761276"/>
                <a:gd name="connsiteY62" fmla="*/ 245426 h 764093"/>
                <a:gd name="connsiteX63" fmla="*/ 209067 w 761276"/>
                <a:gd name="connsiteY63" fmla="*/ 240881 h 764093"/>
                <a:gd name="connsiteX64" fmla="*/ 224974 w 761276"/>
                <a:gd name="connsiteY64" fmla="*/ 224974 h 764093"/>
                <a:gd name="connsiteX65" fmla="*/ 272696 w 761276"/>
                <a:gd name="connsiteY65" fmla="*/ 220429 h 764093"/>
                <a:gd name="connsiteX66" fmla="*/ 276324 w 761276"/>
                <a:gd name="connsiteY66" fmla="*/ 208336 h 764093"/>
                <a:gd name="connsiteX67" fmla="*/ 268151 w 761276"/>
                <a:gd name="connsiteY67" fmla="*/ 205067 h 764093"/>
                <a:gd name="connsiteX68" fmla="*/ 256789 w 761276"/>
                <a:gd name="connsiteY68" fmla="*/ 155072 h 764093"/>
                <a:gd name="connsiteX69" fmla="*/ 252244 w 761276"/>
                <a:gd name="connsiteY69" fmla="*/ 130075 h 764093"/>
                <a:gd name="connsiteX70" fmla="*/ 240882 w 761276"/>
                <a:gd name="connsiteY70" fmla="*/ 102806 h 764093"/>
                <a:gd name="connsiteX71" fmla="*/ 244537 w 761276"/>
                <a:gd name="connsiteY71" fmla="*/ 99672 h 764093"/>
                <a:gd name="connsiteX72" fmla="*/ 240882 w 761276"/>
                <a:gd name="connsiteY72" fmla="*/ 90899 h 764093"/>
                <a:gd name="connsiteX73" fmla="*/ 272696 w 761276"/>
                <a:gd name="connsiteY73" fmla="*/ 63629 h 764093"/>
                <a:gd name="connsiteX74" fmla="*/ 315873 w 761276"/>
                <a:gd name="connsiteY74" fmla="*/ 59084 h 764093"/>
                <a:gd name="connsiteX75" fmla="*/ 338598 w 761276"/>
                <a:gd name="connsiteY75" fmla="*/ 36360 h 764093"/>
                <a:gd name="connsiteX76" fmla="*/ 374957 w 761276"/>
                <a:gd name="connsiteY76" fmla="*/ 24997 h 764093"/>
                <a:gd name="connsiteX77" fmla="*/ 434041 w 761276"/>
                <a:gd name="connsiteY77" fmla="*/ 15907 h 764093"/>
                <a:gd name="connsiteX78" fmla="*/ 497670 w 761276"/>
                <a:gd name="connsiteY78" fmla="*/ 9090 h 764093"/>
                <a:gd name="connsiteX79" fmla="*/ 515850 w 761276"/>
                <a:gd name="connsiteY79" fmla="*/ 20452 h 764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61276" h="764093">
                  <a:moveTo>
                    <a:pt x="547664" y="0"/>
                  </a:moveTo>
                  <a:lnTo>
                    <a:pt x="590841" y="0"/>
                  </a:lnTo>
                  <a:lnTo>
                    <a:pt x="599931" y="9090"/>
                  </a:lnTo>
                  <a:lnTo>
                    <a:pt x="627201" y="9090"/>
                  </a:lnTo>
                  <a:lnTo>
                    <a:pt x="624819" y="20997"/>
                  </a:lnTo>
                  <a:lnTo>
                    <a:pt x="627201" y="20997"/>
                  </a:lnTo>
                  <a:lnTo>
                    <a:pt x="623477" y="39616"/>
                  </a:lnTo>
                  <a:lnTo>
                    <a:pt x="627201" y="74991"/>
                  </a:lnTo>
                  <a:lnTo>
                    <a:pt x="626319" y="78519"/>
                  </a:lnTo>
                  <a:lnTo>
                    <a:pt x="627201" y="86898"/>
                  </a:lnTo>
                  <a:lnTo>
                    <a:pt x="618111" y="123258"/>
                  </a:lnTo>
                  <a:lnTo>
                    <a:pt x="596838" y="148785"/>
                  </a:lnTo>
                  <a:lnTo>
                    <a:pt x="599931" y="170435"/>
                  </a:lnTo>
                  <a:lnTo>
                    <a:pt x="627201" y="197705"/>
                  </a:lnTo>
                  <a:lnTo>
                    <a:pt x="627201" y="209067"/>
                  </a:lnTo>
                  <a:lnTo>
                    <a:pt x="654470" y="224974"/>
                  </a:lnTo>
                  <a:lnTo>
                    <a:pt x="665833" y="299966"/>
                  </a:lnTo>
                  <a:lnTo>
                    <a:pt x="681740" y="338597"/>
                  </a:lnTo>
                  <a:lnTo>
                    <a:pt x="681740" y="350504"/>
                  </a:lnTo>
                  <a:lnTo>
                    <a:pt x="681740" y="359050"/>
                  </a:lnTo>
                  <a:lnTo>
                    <a:pt x="681740" y="370957"/>
                  </a:lnTo>
                  <a:lnTo>
                    <a:pt x="677195" y="402771"/>
                  </a:lnTo>
                  <a:lnTo>
                    <a:pt x="677195" y="406771"/>
                  </a:lnTo>
                  <a:lnTo>
                    <a:pt x="677195" y="418678"/>
                  </a:lnTo>
                  <a:lnTo>
                    <a:pt x="672001" y="435991"/>
                  </a:lnTo>
                  <a:lnTo>
                    <a:pt x="677195" y="456766"/>
                  </a:lnTo>
                  <a:lnTo>
                    <a:pt x="674753" y="458903"/>
                  </a:lnTo>
                  <a:lnTo>
                    <a:pt x="677195" y="468673"/>
                  </a:lnTo>
                  <a:lnTo>
                    <a:pt x="664249" y="480001"/>
                  </a:lnTo>
                  <a:lnTo>
                    <a:pt x="681740" y="504488"/>
                  </a:lnTo>
                  <a:lnTo>
                    <a:pt x="686285" y="520395"/>
                  </a:lnTo>
                  <a:lnTo>
                    <a:pt x="697647" y="543119"/>
                  </a:lnTo>
                  <a:lnTo>
                    <a:pt x="713554" y="536302"/>
                  </a:lnTo>
                  <a:lnTo>
                    <a:pt x="745369" y="552209"/>
                  </a:lnTo>
                  <a:lnTo>
                    <a:pt x="761276" y="579479"/>
                  </a:lnTo>
                  <a:lnTo>
                    <a:pt x="756107" y="582525"/>
                  </a:lnTo>
                  <a:lnTo>
                    <a:pt x="761276" y="591386"/>
                  </a:lnTo>
                  <a:lnTo>
                    <a:pt x="634018" y="666377"/>
                  </a:lnTo>
                  <a:lnTo>
                    <a:pt x="531757" y="748186"/>
                  </a:lnTo>
                  <a:lnTo>
                    <a:pt x="477218" y="759548"/>
                  </a:lnTo>
                  <a:lnTo>
                    <a:pt x="434041" y="764093"/>
                  </a:lnTo>
                  <a:lnTo>
                    <a:pt x="434041" y="752186"/>
                  </a:lnTo>
                  <a:lnTo>
                    <a:pt x="434041" y="741369"/>
                  </a:lnTo>
                  <a:lnTo>
                    <a:pt x="418134" y="736824"/>
                  </a:lnTo>
                  <a:lnTo>
                    <a:pt x="397682" y="720916"/>
                  </a:lnTo>
                  <a:lnTo>
                    <a:pt x="386319" y="705009"/>
                  </a:lnTo>
                  <a:lnTo>
                    <a:pt x="261334" y="618655"/>
                  </a:lnTo>
                  <a:lnTo>
                    <a:pt x="138621" y="532302"/>
                  </a:lnTo>
                  <a:lnTo>
                    <a:pt x="0" y="430041"/>
                  </a:lnTo>
                  <a:lnTo>
                    <a:pt x="0" y="425496"/>
                  </a:lnTo>
                  <a:lnTo>
                    <a:pt x="0" y="418678"/>
                  </a:lnTo>
                  <a:lnTo>
                    <a:pt x="0" y="418134"/>
                  </a:lnTo>
                  <a:lnTo>
                    <a:pt x="0" y="413589"/>
                  </a:lnTo>
                  <a:lnTo>
                    <a:pt x="0" y="406771"/>
                  </a:lnTo>
                  <a:lnTo>
                    <a:pt x="0" y="370957"/>
                  </a:lnTo>
                  <a:lnTo>
                    <a:pt x="0" y="359050"/>
                  </a:lnTo>
                  <a:lnTo>
                    <a:pt x="59084" y="331780"/>
                  </a:lnTo>
                  <a:lnTo>
                    <a:pt x="95444" y="322690"/>
                  </a:lnTo>
                  <a:lnTo>
                    <a:pt x="127258" y="315873"/>
                  </a:lnTo>
                  <a:lnTo>
                    <a:pt x="138621" y="288603"/>
                  </a:lnTo>
                  <a:lnTo>
                    <a:pt x="181797" y="272696"/>
                  </a:lnTo>
                  <a:lnTo>
                    <a:pt x="181797" y="257333"/>
                  </a:lnTo>
                  <a:lnTo>
                    <a:pt x="181797" y="245426"/>
                  </a:lnTo>
                  <a:lnTo>
                    <a:pt x="209067" y="240881"/>
                  </a:lnTo>
                  <a:lnTo>
                    <a:pt x="224974" y="224974"/>
                  </a:lnTo>
                  <a:lnTo>
                    <a:pt x="272696" y="220429"/>
                  </a:lnTo>
                  <a:lnTo>
                    <a:pt x="276324" y="208336"/>
                  </a:lnTo>
                  <a:lnTo>
                    <a:pt x="268151" y="205067"/>
                  </a:lnTo>
                  <a:lnTo>
                    <a:pt x="256789" y="155072"/>
                  </a:lnTo>
                  <a:lnTo>
                    <a:pt x="252244" y="130075"/>
                  </a:lnTo>
                  <a:lnTo>
                    <a:pt x="240882" y="102806"/>
                  </a:lnTo>
                  <a:lnTo>
                    <a:pt x="244537" y="99672"/>
                  </a:lnTo>
                  <a:lnTo>
                    <a:pt x="240882" y="90899"/>
                  </a:lnTo>
                  <a:lnTo>
                    <a:pt x="272696" y="63629"/>
                  </a:lnTo>
                  <a:lnTo>
                    <a:pt x="315873" y="59084"/>
                  </a:lnTo>
                  <a:lnTo>
                    <a:pt x="338598" y="36360"/>
                  </a:lnTo>
                  <a:lnTo>
                    <a:pt x="374957" y="24997"/>
                  </a:lnTo>
                  <a:lnTo>
                    <a:pt x="434041" y="15907"/>
                  </a:lnTo>
                  <a:lnTo>
                    <a:pt x="497670" y="9090"/>
                  </a:lnTo>
                  <a:lnTo>
                    <a:pt x="515850" y="2045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96" name="Freeform 72"/>
            <p:cNvSpPr>
              <a:spLocks/>
            </p:cNvSpPr>
            <p:nvPr/>
          </p:nvSpPr>
          <p:spPr bwMode="auto">
            <a:xfrm>
              <a:off x="4031647" y="3639828"/>
              <a:ext cx="88789" cy="92035"/>
            </a:xfrm>
            <a:custGeom>
              <a:avLst/>
              <a:gdLst>
                <a:gd name="connsiteX0" fmla="*/ 47722 w 118385"/>
                <a:gd name="connsiteY0" fmla="*/ 0 h 122713"/>
                <a:gd name="connsiteX1" fmla="*/ 52484 w 118385"/>
                <a:gd name="connsiteY1" fmla="*/ 0 h 122713"/>
                <a:gd name="connsiteX2" fmla="*/ 74991 w 118385"/>
                <a:gd name="connsiteY2" fmla="*/ 0 h 122713"/>
                <a:gd name="connsiteX3" fmla="*/ 79753 w 118385"/>
                <a:gd name="connsiteY3" fmla="*/ 0 h 122713"/>
                <a:gd name="connsiteX4" fmla="*/ 91116 w 118385"/>
                <a:gd name="connsiteY4" fmla="*/ 15907 h 122713"/>
                <a:gd name="connsiteX5" fmla="*/ 102478 w 118385"/>
                <a:gd name="connsiteY5" fmla="*/ 31815 h 122713"/>
                <a:gd name="connsiteX6" fmla="*/ 95661 w 118385"/>
                <a:gd name="connsiteY6" fmla="*/ 43177 h 122713"/>
                <a:gd name="connsiteX7" fmla="*/ 107023 w 118385"/>
                <a:gd name="connsiteY7" fmla="*/ 54539 h 122713"/>
                <a:gd name="connsiteX8" fmla="*/ 107023 w 118385"/>
                <a:gd name="connsiteY8" fmla="*/ 63629 h 122713"/>
                <a:gd name="connsiteX9" fmla="*/ 113623 w 118385"/>
                <a:gd name="connsiteY9" fmla="*/ 63629 h 122713"/>
                <a:gd name="connsiteX10" fmla="*/ 118385 w 118385"/>
                <a:gd name="connsiteY10" fmla="*/ 63629 h 122713"/>
                <a:gd name="connsiteX11" fmla="*/ 95661 w 118385"/>
                <a:gd name="connsiteY11" fmla="*/ 81809 h 122713"/>
                <a:gd name="connsiteX12" fmla="*/ 79753 w 118385"/>
                <a:gd name="connsiteY12" fmla="*/ 102261 h 122713"/>
                <a:gd name="connsiteX13" fmla="*/ 79753 w 118385"/>
                <a:gd name="connsiteY13" fmla="*/ 113623 h 122713"/>
                <a:gd name="connsiteX14" fmla="*/ 70664 w 118385"/>
                <a:gd name="connsiteY14" fmla="*/ 122713 h 122713"/>
                <a:gd name="connsiteX15" fmla="*/ 65902 w 118385"/>
                <a:gd name="connsiteY15" fmla="*/ 122713 h 122713"/>
                <a:gd name="connsiteX16" fmla="*/ 59301 w 118385"/>
                <a:gd name="connsiteY16" fmla="*/ 122713 h 122713"/>
                <a:gd name="connsiteX17" fmla="*/ 54539 w 118385"/>
                <a:gd name="connsiteY17" fmla="*/ 122713 h 122713"/>
                <a:gd name="connsiteX18" fmla="*/ 27270 w 118385"/>
                <a:gd name="connsiteY18" fmla="*/ 106806 h 122713"/>
                <a:gd name="connsiteX19" fmla="*/ 11363 w 118385"/>
                <a:gd name="connsiteY19" fmla="*/ 86354 h 122713"/>
                <a:gd name="connsiteX20" fmla="*/ 6818 w 118385"/>
                <a:gd name="connsiteY20" fmla="*/ 74992 h 122713"/>
                <a:gd name="connsiteX21" fmla="*/ 0 w 118385"/>
                <a:gd name="connsiteY21" fmla="*/ 43177 h 122713"/>
                <a:gd name="connsiteX22" fmla="*/ 15907 w 118385"/>
                <a:gd name="connsiteY22" fmla="*/ 31815 h 122713"/>
                <a:gd name="connsiteX23" fmla="*/ 22725 w 118385"/>
                <a:gd name="connsiteY23" fmla="*/ 20452 h 122713"/>
                <a:gd name="connsiteX24" fmla="*/ 27270 w 118385"/>
                <a:gd name="connsiteY24" fmla="*/ 11363 h 122713"/>
                <a:gd name="connsiteX25" fmla="*/ 32032 w 118385"/>
                <a:gd name="connsiteY25" fmla="*/ 11363 h 122713"/>
                <a:gd name="connsiteX26" fmla="*/ 38632 w 118385"/>
                <a:gd name="connsiteY26" fmla="*/ 11363 h 12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8385" h="122713">
                  <a:moveTo>
                    <a:pt x="47722" y="0"/>
                  </a:moveTo>
                  <a:lnTo>
                    <a:pt x="52484" y="0"/>
                  </a:lnTo>
                  <a:lnTo>
                    <a:pt x="74991" y="0"/>
                  </a:lnTo>
                  <a:lnTo>
                    <a:pt x="79753" y="0"/>
                  </a:lnTo>
                  <a:lnTo>
                    <a:pt x="91116" y="15907"/>
                  </a:lnTo>
                  <a:lnTo>
                    <a:pt x="102478" y="31815"/>
                  </a:lnTo>
                  <a:lnTo>
                    <a:pt x="95661" y="43177"/>
                  </a:lnTo>
                  <a:lnTo>
                    <a:pt x="107023" y="54539"/>
                  </a:lnTo>
                  <a:lnTo>
                    <a:pt x="107023" y="63629"/>
                  </a:lnTo>
                  <a:lnTo>
                    <a:pt x="113623" y="63629"/>
                  </a:lnTo>
                  <a:lnTo>
                    <a:pt x="118385" y="63629"/>
                  </a:lnTo>
                  <a:lnTo>
                    <a:pt x="95661" y="81809"/>
                  </a:lnTo>
                  <a:lnTo>
                    <a:pt x="79753" y="102261"/>
                  </a:lnTo>
                  <a:lnTo>
                    <a:pt x="79753" y="113623"/>
                  </a:lnTo>
                  <a:lnTo>
                    <a:pt x="70664" y="122713"/>
                  </a:lnTo>
                  <a:lnTo>
                    <a:pt x="65902" y="122713"/>
                  </a:lnTo>
                  <a:lnTo>
                    <a:pt x="59301" y="122713"/>
                  </a:lnTo>
                  <a:lnTo>
                    <a:pt x="54539" y="122713"/>
                  </a:lnTo>
                  <a:lnTo>
                    <a:pt x="27270" y="106806"/>
                  </a:lnTo>
                  <a:lnTo>
                    <a:pt x="11363" y="86354"/>
                  </a:lnTo>
                  <a:lnTo>
                    <a:pt x="6818" y="74992"/>
                  </a:lnTo>
                  <a:lnTo>
                    <a:pt x="0" y="43177"/>
                  </a:lnTo>
                  <a:lnTo>
                    <a:pt x="15907" y="31815"/>
                  </a:lnTo>
                  <a:lnTo>
                    <a:pt x="22725" y="20452"/>
                  </a:lnTo>
                  <a:lnTo>
                    <a:pt x="27270" y="11363"/>
                  </a:lnTo>
                  <a:lnTo>
                    <a:pt x="32032" y="11363"/>
                  </a:lnTo>
                  <a:lnTo>
                    <a:pt x="38632" y="11363"/>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7" name="Freeform 73"/>
            <p:cNvSpPr>
              <a:spLocks/>
            </p:cNvSpPr>
            <p:nvPr/>
          </p:nvSpPr>
          <p:spPr bwMode="auto">
            <a:xfrm>
              <a:off x="3978812" y="3571654"/>
              <a:ext cx="206390" cy="151850"/>
            </a:xfrm>
            <a:custGeom>
              <a:avLst/>
              <a:gdLst>
                <a:gd name="connsiteX0" fmla="*/ 54540 w 275186"/>
                <a:gd name="connsiteY0" fmla="*/ 0 h 202467"/>
                <a:gd name="connsiteX1" fmla="*/ 70447 w 275186"/>
                <a:gd name="connsiteY1" fmla="*/ 0 h 202467"/>
                <a:gd name="connsiteX2" fmla="*/ 97716 w 275186"/>
                <a:gd name="connsiteY2" fmla="*/ 11363 h 202467"/>
                <a:gd name="connsiteX3" fmla="*/ 102261 w 275186"/>
                <a:gd name="connsiteY3" fmla="*/ 11363 h 202467"/>
                <a:gd name="connsiteX4" fmla="*/ 109079 w 275186"/>
                <a:gd name="connsiteY4" fmla="*/ 4545 h 202467"/>
                <a:gd name="connsiteX5" fmla="*/ 129531 w 275186"/>
                <a:gd name="connsiteY5" fmla="*/ 4545 h 202467"/>
                <a:gd name="connsiteX6" fmla="*/ 136348 w 275186"/>
                <a:gd name="connsiteY6" fmla="*/ 4545 h 202467"/>
                <a:gd name="connsiteX7" fmla="*/ 136348 w 275186"/>
                <a:gd name="connsiteY7" fmla="*/ 9307 h 202467"/>
                <a:gd name="connsiteX8" fmla="*/ 141110 w 275186"/>
                <a:gd name="connsiteY8" fmla="*/ 9307 h 202467"/>
                <a:gd name="connsiteX9" fmla="*/ 141110 w 275186"/>
                <a:gd name="connsiteY9" fmla="*/ 15908 h 202467"/>
                <a:gd name="connsiteX10" fmla="*/ 152256 w 275186"/>
                <a:gd name="connsiteY10" fmla="*/ 15908 h 202467"/>
                <a:gd name="connsiteX11" fmla="*/ 156801 w 275186"/>
                <a:gd name="connsiteY11" fmla="*/ 15908 h 202467"/>
                <a:gd name="connsiteX12" fmla="*/ 168163 w 275186"/>
                <a:gd name="connsiteY12" fmla="*/ 27270 h 202467"/>
                <a:gd name="connsiteX13" fmla="*/ 184070 w 275186"/>
                <a:gd name="connsiteY13" fmla="*/ 27270 h 202467"/>
                <a:gd name="connsiteX14" fmla="*/ 195433 w 275186"/>
                <a:gd name="connsiteY14" fmla="*/ 20452 h 202467"/>
                <a:gd name="connsiteX15" fmla="*/ 204523 w 275186"/>
                <a:gd name="connsiteY15" fmla="*/ 15908 h 202467"/>
                <a:gd name="connsiteX16" fmla="*/ 215885 w 275186"/>
                <a:gd name="connsiteY16" fmla="*/ 11363 h 202467"/>
                <a:gd name="connsiteX17" fmla="*/ 220430 w 275186"/>
                <a:gd name="connsiteY17" fmla="*/ 11363 h 202467"/>
                <a:gd name="connsiteX18" fmla="*/ 227247 w 275186"/>
                <a:gd name="connsiteY18" fmla="*/ 15908 h 202467"/>
                <a:gd name="connsiteX19" fmla="*/ 228113 w 275186"/>
                <a:gd name="connsiteY19" fmla="*/ 18072 h 202467"/>
                <a:gd name="connsiteX20" fmla="*/ 232009 w 275186"/>
                <a:gd name="connsiteY20" fmla="*/ 20670 h 202467"/>
                <a:gd name="connsiteX21" fmla="*/ 236554 w 275186"/>
                <a:gd name="connsiteY21" fmla="*/ 32032 h 202467"/>
                <a:gd name="connsiteX22" fmla="*/ 252462 w 275186"/>
                <a:gd name="connsiteY22" fmla="*/ 52484 h 202467"/>
                <a:gd name="connsiteX23" fmla="*/ 247917 w 275186"/>
                <a:gd name="connsiteY23" fmla="*/ 57029 h 202467"/>
                <a:gd name="connsiteX24" fmla="*/ 245277 w 275186"/>
                <a:gd name="connsiteY24" fmla="*/ 63629 h 202467"/>
                <a:gd name="connsiteX25" fmla="*/ 247700 w 275186"/>
                <a:gd name="connsiteY25" fmla="*/ 63629 h 202467"/>
                <a:gd name="connsiteX26" fmla="*/ 254517 w 275186"/>
                <a:gd name="connsiteY26" fmla="*/ 63629 h 202467"/>
                <a:gd name="connsiteX27" fmla="*/ 252476 w 275186"/>
                <a:gd name="connsiteY27" fmla="*/ 68391 h 202467"/>
                <a:gd name="connsiteX28" fmla="*/ 259279 w 275186"/>
                <a:gd name="connsiteY28" fmla="*/ 68391 h 202467"/>
                <a:gd name="connsiteX29" fmla="*/ 252908 w 275186"/>
                <a:gd name="connsiteY29" fmla="*/ 83257 h 202467"/>
                <a:gd name="connsiteX30" fmla="*/ 263607 w 275186"/>
                <a:gd name="connsiteY30" fmla="*/ 90899 h 202467"/>
                <a:gd name="connsiteX31" fmla="*/ 261702 w 275186"/>
                <a:gd name="connsiteY31" fmla="*/ 90899 h 202467"/>
                <a:gd name="connsiteX32" fmla="*/ 268369 w 275186"/>
                <a:gd name="connsiteY32" fmla="*/ 95661 h 202467"/>
                <a:gd name="connsiteX33" fmla="*/ 259279 w 275186"/>
                <a:gd name="connsiteY33" fmla="*/ 95661 h 202467"/>
                <a:gd name="connsiteX34" fmla="*/ 259279 w 275186"/>
                <a:gd name="connsiteY34" fmla="*/ 111568 h 202467"/>
                <a:gd name="connsiteX35" fmla="*/ 263824 w 275186"/>
                <a:gd name="connsiteY35" fmla="*/ 122931 h 202467"/>
                <a:gd name="connsiteX36" fmla="*/ 275186 w 275186"/>
                <a:gd name="connsiteY36" fmla="*/ 154745 h 202467"/>
                <a:gd name="connsiteX37" fmla="*/ 259279 w 275186"/>
                <a:gd name="connsiteY37" fmla="*/ 159290 h 202467"/>
                <a:gd name="connsiteX38" fmla="*/ 259279 w 275186"/>
                <a:gd name="connsiteY38" fmla="*/ 166108 h 202467"/>
                <a:gd name="connsiteX39" fmla="*/ 259279 w 275186"/>
                <a:gd name="connsiteY39" fmla="*/ 170653 h 202467"/>
                <a:gd name="connsiteX40" fmla="*/ 259279 w 275186"/>
                <a:gd name="connsiteY40" fmla="*/ 186560 h 202467"/>
                <a:gd name="connsiteX41" fmla="*/ 252462 w 275186"/>
                <a:gd name="connsiteY41" fmla="*/ 186560 h 202467"/>
                <a:gd name="connsiteX42" fmla="*/ 243372 w 275186"/>
                <a:gd name="connsiteY42" fmla="*/ 186560 h 202467"/>
                <a:gd name="connsiteX43" fmla="*/ 232009 w 275186"/>
                <a:gd name="connsiteY43" fmla="*/ 202467 h 202467"/>
                <a:gd name="connsiteX44" fmla="*/ 220647 w 275186"/>
                <a:gd name="connsiteY44" fmla="*/ 202467 h 202467"/>
                <a:gd name="connsiteX45" fmla="*/ 218266 w 275186"/>
                <a:gd name="connsiteY45" fmla="*/ 197705 h 202467"/>
                <a:gd name="connsiteX46" fmla="*/ 215885 w 275186"/>
                <a:gd name="connsiteY46" fmla="*/ 197705 h 202467"/>
                <a:gd name="connsiteX47" fmla="*/ 211340 w 275186"/>
                <a:gd name="connsiteY47" fmla="*/ 188615 h 202467"/>
                <a:gd name="connsiteX48" fmla="*/ 211340 w 275186"/>
                <a:gd name="connsiteY48" fmla="*/ 172708 h 202467"/>
                <a:gd name="connsiteX49" fmla="*/ 202756 w 275186"/>
                <a:gd name="connsiteY49" fmla="*/ 155539 h 202467"/>
                <a:gd name="connsiteX50" fmla="*/ 193377 w 275186"/>
                <a:gd name="connsiteY50" fmla="*/ 159290 h 202467"/>
                <a:gd name="connsiteX51" fmla="*/ 188832 w 275186"/>
                <a:gd name="connsiteY51" fmla="*/ 159290 h 202467"/>
                <a:gd name="connsiteX52" fmla="*/ 177470 w 275186"/>
                <a:gd name="connsiteY52" fmla="*/ 166108 h 202467"/>
                <a:gd name="connsiteX53" fmla="*/ 177470 w 275186"/>
                <a:gd name="connsiteY53" fmla="*/ 158488 h 202467"/>
                <a:gd name="connsiteX54" fmla="*/ 172708 w 275186"/>
                <a:gd name="connsiteY54" fmla="*/ 161346 h 202467"/>
                <a:gd name="connsiteX55" fmla="*/ 172708 w 275186"/>
                <a:gd name="connsiteY55" fmla="*/ 145438 h 202467"/>
                <a:gd name="connsiteX56" fmla="*/ 166108 w 275186"/>
                <a:gd name="connsiteY56" fmla="*/ 138838 h 202467"/>
                <a:gd name="connsiteX57" fmla="*/ 166108 w 275186"/>
                <a:gd name="connsiteY57" fmla="*/ 138838 h 202467"/>
                <a:gd name="connsiteX58" fmla="*/ 161346 w 275186"/>
                <a:gd name="connsiteY58" fmla="*/ 134076 h 202467"/>
                <a:gd name="connsiteX59" fmla="*/ 168163 w 275186"/>
                <a:gd name="connsiteY59" fmla="*/ 122714 h 202467"/>
                <a:gd name="connsiteX60" fmla="*/ 156801 w 275186"/>
                <a:gd name="connsiteY60" fmla="*/ 106807 h 202467"/>
                <a:gd name="connsiteX61" fmla="*/ 150200 w 275186"/>
                <a:gd name="connsiteY61" fmla="*/ 100206 h 202467"/>
                <a:gd name="connsiteX62" fmla="*/ 122931 w 275186"/>
                <a:gd name="connsiteY62" fmla="*/ 100206 h 202467"/>
                <a:gd name="connsiteX63" fmla="*/ 113841 w 275186"/>
                <a:gd name="connsiteY63" fmla="*/ 107023 h 202467"/>
                <a:gd name="connsiteX64" fmla="*/ 102478 w 275186"/>
                <a:gd name="connsiteY64" fmla="*/ 107023 h 202467"/>
                <a:gd name="connsiteX65" fmla="*/ 97934 w 275186"/>
                <a:gd name="connsiteY65" fmla="*/ 116113 h 202467"/>
                <a:gd name="connsiteX66" fmla="*/ 91116 w 275186"/>
                <a:gd name="connsiteY66" fmla="*/ 127476 h 202467"/>
                <a:gd name="connsiteX67" fmla="*/ 75209 w 275186"/>
                <a:gd name="connsiteY67" fmla="*/ 143383 h 202467"/>
                <a:gd name="connsiteX68" fmla="*/ 71042 w 275186"/>
                <a:gd name="connsiteY68" fmla="*/ 138026 h 202467"/>
                <a:gd name="connsiteX69" fmla="*/ 70447 w 275186"/>
                <a:gd name="connsiteY69" fmla="*/ 138621 h 202467"/>
                <a:gd name="connsiteX70" fmla="*/ 54540 w 275186"/>
                <a:gd name="connsiteY70" fmla="*/ 118169 h 202467"/>
                <a:gd name="connsiteX71" fmla="*/ 43394 w 275186"/>
                <a:gd name="connsiteY71" fmla="*/ 107023 h 202467"/>
                <a:gd name="connsiteX72" fmla="*/ 32032 w 275186"/>
                <a:gd name="connsiteY72" fmla="*/ 100206 h 202467"/>
                <a:gd name="connsiteX73" fmla="*/ 22942 w 275186"/>
                <a:gd name="connsiteY73" fmla="*/ 95661 h 202467"/>
                <a:gd name="connsiteX74" fmla="*/ 22942 w 275186"/>
                <a:gd name="connsiteY74" fmla="*/ 93280 h 202467"/>
                <a:gd name="connsiteX75" fmla="*/ 18180 w 275186"/>
                <a:gd name="connsiteY75" fmla="*/ 90899 h 202467"/>
                <a:gd name="connsiteX76" fmla="*/ 18180 w 275186"/>
                <a:gd name="connsiteY76" fmla="*/ 70447 h 202467"/>
                <a:gd name="connsiteX77" fmla="*/ 16125 w 275186"/>
                <a:gd name="connsiteY77" fmla="*/ 68391 h 202467"/>
                <a:gd name="connsiteX78" fmla="*/ 4762 w 275186"/>
                <a:gd name="connsiteY78" fmla="*/ 63847 h 202467"/>
                <a:gd name="connsiteX79" fmla="*/ 7003 w 275186"/>
                <a:gd name="connsiteY79" fmla="*/ 61886 h 202467"/>
                <a:gd name="connsiteX80" fmla="*/ 0 w 275186"/>
                <a:gd name="connsiteY80" fmla="*/ 59085 h 202467"/>
                <a:gd name="connsiteX81" fmla="*/ 18180 w 275186"/>
                <a:gd name="connsiteY81" fmla="*/ 43177 h 202467"/>
                <a:gd name="connsiteX82" fmla="*/ 27270 w 275186"/>
                <a:gd name="connsiteY82" fmla="*/ 43177 h 202467"/>
                <a:gd name="connsiteX83" fmla="*/ 38632 w 275186"/>
                <a:gd name="connsiteY83" fmla="*/ 31815 h 202467"/>
                <a:gd name="connsiteX84" fmla="*/ 43177 w 275186"/>
                <a:gd name="connsiteY84" fmla="*/ 31815 h 202467"/>
                <a:gd name="connsiteX85" fmla="*/ 49995 w 275186"/>
                <a:gd name="connsiteY85" fmla="*/ 27270 h 202467"/>
                <a:gd name="connsiteX86" fmla="*/ 49995 w 275186"/>
                <a:gd name="connsiteY86" fmla="*/ 15908 h 202467"/>
                <a:gd name="connsiteX87" fmla="*/ 49995 w 275186"/>
                <a:gd name="connsiteY87" fmla="*/ 11363 h 2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75186" h="202467">
                  <a:moveTo>
                    <a:pt x="54540" y="0"/>
                  </a:moveTo>
                  <a:lnTo>
                    <a:pt x="70447" y="0"/>
                  </a:lnTo>
                  <a:lnTo>
                    <a:pt x="97716" y="11363"/>
                  </a:lnTo>
                  <a:lnTo>
                    <a:pt x="102261" y="11363"/>
                  </a:lnTo>
                  <a:lnTo>
                    <a:pt x="109079" y="4545"/>
                  </a:lnTo>
                  <a:lnTo>
                    <a:pt x="129531" y="4545"/>
                  </a:lnTo>
                  <a:lnTo>
                    <a:pt x="136348" y="4545"/>
                  </a:lnTo>
                  <a:lnTo>
                    <a:pt x="136348" y="9307"/>
                  </a:lnTo>
                  <a:lnTo>
                    <a:pt x="141110" y="9307"/>
                  </a:lnTo>
                  <a:lnTo>
                    <a:pt x="141110" y="15908"/>
                  </a:lnTo>
                  <a:lnTo>
                    <a:pt x="152256" y="15908"/>
                  </a:lnTo>
                  <a:lnTo>
                    <a:pt x="156801" y="15908"/>
                  </a:lnTo>
                  <a:lnTo>
                    <a:pt x="168163" y="27270"/>
                  </a:lnTo>
                  <a:lnTo>
                    <a:pt x="184070" y="27270"/>
                  </a:lnTo>
                  <a:lnTo>
                    <a:pt x="195433" y="20452"/>
                  </a:lnTo>
                  <a:lnTo>
                    <a:pt x="204523" y="15908"/>
                  </a:lnTo>
                  <a:lnTo>
                    <a:pt x="215885" y="11363"/>
                  </a:lnTo>
                  <a:lnTo>
                    <a:pt x="220430" y="11363"/>
                  </a:lnTo>
                  <a:lnTo>
                    <a:pt x="227247" y="15908"/>
                  </a:lnTo>
                  <a:lnTo>
                    <a:pt x="228113" y="18072"/>
                  </a:lnTo>
                  <a:lnTo>
                    <a:pt x="232009" y="20670"/>
                  </a:lnTo>
                  <a:lnTo>
                    <a:pt x="236554" y="32032"/>
                  </a:lnTo>
                  <a:lnTo>
                    <a:pt x="252462" y="52484"/>
                  </a:lnTo>
                  <a:lnTo>
                    <a:pt x="247917" y="57029"/>
                  </a:lnTo>
                  <a:lnTo>
                    <a:pt x="245277" y="63629"/>
                  </a:lnTo>
                  <a:lnTo>
                    <a:pt x="247700" y="63629"/>
                  </a:lnTo>
                  <a:lnTo>
                    <a:pt x="254517" y="63629"/>
                  </a:lnTo>
                  <a:lnTo>
                    <a:pt x="252476" y="68391"/>
                  </a:lnTo>
                  <a:lnTo>
                    <a:pt x="259279" y="68391"/>
                  </a:lnTo>
                  <a:lnTo>
                    <a:pt x="252908" y="83257"/>
                  </a:lnTo>
                  <a:lnTo>
                    <a:pt x="263607" y="90899"/>
                  </a:lnTo>
                  <a:lnTo>
                    <a:pt x="261702" y="90899"/>
                  </a:lnTo>
                  <a:lnTo>
                    <a:pt x="268369" y="95661"/>
                  </a:lnTo>
                  <a:lnTo>
                    <a:pt x="259279" y="95661"/>
                  </a:lnTo>
                  <a:lnTo>
                    <a:pt x="259279" y="111568"/>
                  </a:lnTo>
                  <a:lnTo>
                    <a:pt x="263824" y="122931"/>
                  </a:lnTo>
                  <a:lnTo>
                    <a:pt x="275186" y="154745"/>
                  </a:lnTo>
                  <a:lnTo>
                    <a:pt x="259279" y="159290"/>
                  </a:lnTo>
                  <a:lnTo>
                    <a:pt x="259279" y="166108"/>
                  </a:lnTo>
                  <a:lnTo>
                    <a:pt x="259279" y="170653"/>
                  </a:lnTo>
                  <a:lnTo>
                    <a:pt x="259279" y="186560"/>
                  </a:lnTo>
                  <a:lnTo>
                    <a:pt x="252462" y="186560"/>
                  </a:lnTo>
                  <a:lnTo>
                    <a:pt x="243372" y="186560"/>
                  </a:lnTo>
                  <a:lnTo>
                    <a:pt x="232009" y="202467"/>
                  </a:lnTo>
                  <a:lnTo>
                    <a:pt x="220647" y="202467"/>
                  </a:lnTo>
                  <a:lnTo>
                    <a:pt x="218266" y="197705"/>
                  </a:lnTo>
                  <a:lnTo>
                    <a:pt x="215885" y="197705"/>
                  </a:lnTo>
                  <a:lnTo>
                    <a:pt x="211340" y="188615"/>
                  </a:lnTo>
                  <a:lnTo>
                    <a:pt x="211340" y="172708"/>
                  </a:lnTo>
                  <a:lnTo>
                    <a:pt x="202756" y="155539"/>
                  </a:lnTo>
                  <a:lnTo>
                    <a:pt x="193377" y="159290"/>
                  </a:lnTo>
                  <a:lnTo>
                    <a:pt x="188832" y="159290"/>
                  </a:lnTo>
                  <a:lnTo>
                    <a:pt x="177470" y="166108"/>
                  </a:lnTo>
                  <a:lnTo>
                    <a:pt x="177470" y="158488"/>
                  </a:lnTo>
                  <a:lnTo>
                    <a:pt x="172708" y="161346"/>
                  </a:lnTo>
                  <a:lnTo>
                    <a:pt x="172708" y="145438"/>
                  </a:lnTo>
                  <a:lnTo>
                    <a:pt x="166108" y="138838"/>
                  </a:lnTo>
                  <a:lnTo>
                    <a:pt x="166108" y="138838"/>
                  </a:lnTo>
                  <a:lnTo>
                    <a:pt x="161346" y="134076"/>
                  </a:lnTo>
                  <a:lnTo>
                    <a:pt x="168163" y="122714"/>
                  </a:lnTo>
                  <a:lnTo>
                    <a:pt x="156801" y="106807"/>
                  </a:lnTo>
                  <a:lnTo>
                    <a:pt x="150200" y="100206"/>
                  </a:lnTo>
                  <a:lnTo>
                    <a:pt x="122931" y="100206"/>
                  </a:lnTo>
                  <a:lnTo>
                    <a:pt x="113841" y="107023"/>
                  </a:lnTo>
                  <a:lnTo>
                    <a:pt x="102478" y="107023"/>
                  </a:lnTo>
                  <a:lnTo>
                    <a:pt x="97934" y="116113"/>
                  </a:lnTo>
                  <a:lnTo>
                    <a:pt x="91116" y="127476"/>
                  </a:lnTo>
                  <a:lnTo>
                    <a:pt x="75209" y="143383"/>
                  </a:lnTo>
                  <a:lnTo>
                    <a:pt x="71042" y="138026"/>
                  </a:lnTo>
                  <a:lnTo>
                    <a:pt x="70447" y="138621"/>
                  </a:lnTo>
                  <a:lnTo>
                    <a:pt x="54540" y="118169"/>
                  </a:lnTo>
                  <a:lnTo>
                    <a:pt x="43394" y="107023"/>
                  </a:lnTo>
                  <a:lnTo>
                    <a:pt x="32032" y="100206"/>
                  </a:lnTo>
                  <a:lnTo>
                    <a:pt x="22942" y="95661"/>
                  </a:lnTo>
                  <a:lnTo>
                    <a:pt x="22942" y="93280"/>
                  </a:lnTo>
                  <a:lnTo>
                    <a:pt x="18180" y="90899"/>
                  </a:lnTo>
                  <a:lnTo>
                    <a:pt x="18180" y="70447"/>
                  </a:lnTo>
                  <a:lnTo>
                    <a:pt x="16125" y="68391"/>
                  </a:lnTo>
                  <a:lnTo>
                    <a:pt x="4762" y="63847"/>
                  </a:lnTo>
                  <a:lnTo>
                    <a:pt x="7003" y="61886"/>
                  </a:lnTo>
                  <a:lnTo>
                    <a:pt x="0" y="59085"/>
                  </a:lnTo>
                  <a:lnTo>
                    <a:pt x="18180" y="43177"/>
                  </a:lnTo>
                  <a:lnTo>
                    <a:pt x="27270" y="43177"/>
                  </a:lnTo>
                  <a:lnTo>
                    <a:pt x="38632" y="31815"/>
                  </a:lnTo>
                  <a:lnTo>
                    <a:pt x="43177" y="31815"/>
                  </a:lnTo>
                  <a:lnTo>
                    <a:pt x="49995" y="27270"/>
                  </a:lnTo>
                  <a:lnTo>
                    <a:pt x="49995" y="15908"/>
                  </a:lnTo>
                  <a:lnTo>
                    <a:pt x="49995" y="11363"/>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8" name="Freeform 74"/>
            <p:cNvSpPr>
              <a:spLocks/>
            </p:cNvSpPr>
            <p:nvPr/>
          </p:nvSpPr>
          <p:spPr bwMode="auto">
            <a:xfrm>
              <a:off x="3927680" y="2869462"/>
              <a:ext cx="439967" cy="455388"/>
            </a:xfrm>
            <a:custGeom>
              <a:avLst/>
              <a:gdLst>
                <a:gd name="connsiteX0" fmla="*/ 406772 w 586622"/>
                <a:gd name="connsiteY0" fmla="*/ 0 h 607184"/>
                <a:gd name="connsiteX1" fmla="*/ 434041 w 586622"/>
                <a:gd name="connsiteY1" fmla="*/ 0 h 607184"/>
                <a:gd name="connsiteX2" fmla="*/ 456766 w 586622"/>
                <a:gd name="connsiteY2" fmla="*/ 15907 h 607184"/>
                <a:gd name="connsiteX3" fmla="*/ 493126 w 586622"/>
                <a:gd name="connsiteY3" fmla="*/ 15907 h 607184"/>
                <a:gd name="connsiteX4" fmla="*/ 531757 w 586622"/>
                <a:gd name="connsiteY4" fmla="*/ 27270 h 607184"/>
                <a:gd name="connsiteX5" fmla="*/ 547665 w 586622"/>
                <a:gd name="connsiteY5" fmla="*/ 27270 h 607184"/>
                <a:gd name="connsiteX6" fmla="*/ 551634 w 586622"/>
                <a:gd name="connsiteY6" fmla="*/ 36795 h 607184"/>
                <a:gd name="connsiteX7" fmla="*/ 554808 w 586622"/>
                <a:gd name="connsiteY7" fmla="*/ 36795 h 607184"/>
                <a:gd name="connsiteX8" fmla="*/ 566170 w 586622"/>
                <a:gd name="connsiteY8" fmla="*/ 64064 h 607184"/>
                <a:gd name="connsiteX9" fmla="*/ 570715 w 586622"/>
                <a:gd name="connsiteY9" fmla="*/ 89061 h 607184"/>
                <a:gd name="connsiteX10" fmla="*/ 582077 w 586622"/>
                <a:gd name="connsiteY10" fmla="*/ 139056 h 607184"/>
                <a:gd name="connsiteX11" fmla="*/ 586622 w 586622"/>
                <a:gd name="connsiteY11" fmla="*/ 143601 h 607184"/>
                <a:gd name="connsiteX12" fmla="*/ 582077 w 586622"/>
                <a:gd name="connsiteY12" fmla="*/ 166325 h 607184"/>
                <a:gd name="connsiteX13" fmla="*/ 532083 w 586622"/>
                <a:gd name="connsiteY13" fmla="*/ 170870 h 607184"/>
                <a:gd name="connsiteX14" fmla="*/ 516176 w 586622"/>
                <a:gd name="connsiteY14" fmla="*/ 186778 h 607184"/>
                <a:gd name="connsiteX15" fmla="*/ 495724 w 586622"/>
                <a:gd name="connsiteY15" fmla="*/ 191323 h 607184"/>
                <a:gd name="connsiteX16" fmla="*/ 495724 w 586622"/>
                <a:gd name="connsiteY16" fmla="*/ 218592 h 607184"/>
                <a:gd name="connsiteX17" fmla="*/ 452547 w 586622"/>
                <a:gd name="connsiteY17" fmla="*/ 234499 h 607184"/>
                <a:gd name="connsiteX18" fmla="*/ 441184 w 586622"/>
                <a:gd name="connsiteY18" fmla="*/ 261769 h 607184"/>
                <a:gd name="connsiteX19" fmla="*/ 409370 w 586622"/>
                <a:gd name="connsiteY19" fmla="*/ 273131 h 607184"/>
                <a:gd name="connsiteX20" fmla="*/ 373010 w 586622"/>
                <a:gd name="connsiteY20" fmla="*/ 277676 h 607184"/>
                <a:gd name="connsiteX21" fmla="*/ 313926 w 586622"/>
                <a:gd name="connsiteY21" fmla="*/ 304946 h 607184"/>
                <a:gd name="connsiteX22" fmla="*/ 313926 w 586622"/>
                <a:gd name="connsiteY22" fmla="*/ 359485 h 607184"/>
                <a:gd name="connsiteX23" fmla="*/ 307109 w 586622"/>
                <a:gd name="connsiteY23" fmla="*/ 359485 h 607184"/>
                <a:gd name="connsiteX24" fmla="*/ 307109 w 586622"/>
                <a:gd name="connsiteY24" fmla="*/ 379937 h 607184"/>
                <a:gd name="connsiteX25" fmla="*/ 286657 w 586622"/>
                <a:gd name="connsiteY25" fmla="*/ 379937 h 607184"/>
                <a:gd name="connsiteX26" fmla="*/ 275294 w 586622"/>
                <a:gd name="connsiteY26" fmla="*/ 391300 h 607184"/>
                <a:gd name="connsiteX27" fmla="*/ 259387 w 586622"/>
                <a:gd name="connsiteY27" fmla="*/ 391300 h 607184"/>
                <a:gd name="connsiteX28" fmla="*/ 243480 w 586622"/>
                <a:gd name="connsiteY28" fmla="*/ 386755 h 607184"/>
                <a:gd name="connsiteX29" fmla="*/ 211665 w 586622"/>
                <a:gd name="connsiteY29" fmla="*/ 391300 h 607184"/>
                <a:gd name="connsiteX30" fmla="*/ 200303 w 586622"/>
                <a:gd name="connsiteY30" fmla="*/ 423114 h 607184"/>
                <a:gd name="connsiteX31" fmla="*/ 188941 w 586622"/>
                <a:gd name="connsiteY31" fmla="*/ 423114 h 607184"/>
                <a:gd name="connsiteX32" fmla="*/ 173033 w 586622"/>
                <a:gd name="connsiteY32" fmla="*/ 470836 h 607184"/>
                <a:gd name="connsiteX33" fmla="*/ 118494 w 586622"/>
                <a:gd name="connsiteY33" fmla="*/ 520830 h 607184"/>
                <a:gd name="connsiteX34" fmla="*/ 109404 w 586622"/>
                <a:gd name="connsiteY34" fmla="*/ 573097 h 607184"/>
                <a:gd name="connsiteX35" fmla="*/ 93497 w 586622"/>
                <a:gd name="connsiteY35" fmla="*/ 591277 h 607184"/>
                <a:gd name="connsiteX36" fmla="*/ 86680 w 586622"/>
                <a:gd name="connsiteY36" fmla="*/ 607184 h 607184"/>
                <a:gd name="connsiteX37" fmla="*/ 7143 w 586622"/>
                <a:gd name="connsiteY37" fmla="*/ 607184 h 607184"/>
                <a:gd name="connsiteX38" fmla="*/ 7143 w 586622"/>
                <a:gd name="connsiteY38" fmla="*/ 597659 h 607184"/>
                <a:gd name="connsiteX39" fmla="*/ 0 w 586622"/>
                <a:gd name="connsiteY39" fmla="*/ 597659 h 607184"/>
                <a:gd name="connsiteX40" fmla="*/ 0 w 586622"/>
                <a:gd name="connsiteY40" fmla="*/ 581752 h 607184"/>
                <a:gd name="connsiteX41" fmla="*/ 15908 w 586622"/>
                <a:gd name="connsiteY41" fmla="*/ 570390 h 607184"/>
                <a:gd name="connsiteX42" fmla="*/ 27270 w 586622"/>
                <a:gd name="connsiteY42" fmla="*/ 547665 h 607184"/>
                <a:gd name="connsiteX43" fmla="*/ 27270 w 586622"/>
                <a:gd name="connsiteY43" fmla="*/ 538575 h 607184"/>
                <a:gd name="connsiteX44" fmla="*/ 36360 w 586622"/>
                <a:gd name="connsiteY44" fmla="*/ 511305 h 607184"/>
                <a:gd name="connsiteX45" fmla="*/ 59084 w 586622"/>
                <a:gd name="connsiteY45" fmla="*/ 484036 h 607184"/>
                <a:gd name="connsiteX46" fmla="*/ 68174 w 586622"/>
                <a:gd name="connsiteY46" fmla="*/ 472674 h 607184"/>
                <a:gd name="connsiteX47" fmla="*/ 79537 w 586622"/>
                <a:gd name="connsiteY47" fmla="*/ 452221 h 607184"/>
                <a:gd name="connsiteX48" fmla="*/ 79537 w 586622"/>
                <a:gd name="connsiteY48" fmla="*/ 429497 h 607184"/>
                <a:gd name="connsiteX49" fmla="*/ 95444 w 586622"/>
                <a:gd name="connsiteY49" fmla="*/ 402227 h 607184"/>
                <a:gd name="connsiteX50" fmla="*/ 118169 w 586622"/>
                <a:gd name="connsiteY50" fmla="*/ 393137 h 607184"/>
                <a:gd name="connsiteX51" fmla="*/ 138621 w 586622"/>
                <a:gd name="connsiteY51" fmla="*/ 349960 h 607184"/>
                <a:gd name="connsiteX52" fmla="*/ 161345 w 586622"/>
                <a:gd name="connsiteY52" fmla="*/ 334053 h 607184"/>
                <a:gd name="connsiteX53" fmla="*/ 193160 w 586622"/>
                <a:gd name="connsiteY53" fmla="*/ 327235 h 607184"/>
                <a:gd name="connsiteX54" fmla="*/ 224974 w 586622"/>
                <a:gd name="connsiteY54" fmla="*/ 299966 h 607184"/>
                <a:gd name="connsiteX55" fmla="*/ 240882 w 586622"/>
                <a:gd name="connsiteY55" fmla="*/ 290876 h 607184"/>
                <a:gd name="connsiteX56" fmla="*/ 272696 w 586622"/>
                <a:gd name="connsiteY56" fmla="*/ 252244 h 607184"/>
                <a:gd name="connsiteX57" fmla="*/ 263606 w 586622"/>
                <a:gd name="connsiteY57" fmla="*/ 199977 h 607184"/>
                <a:gd name="connsiteX58" fmla="*/ 279514 w 586622"/>
                <a:gd name="connsiteY58" fmla="*/ 161345 h 607184"/>
                <a:gd name="connsiteX59" fmla="*/ 284059 w 586622"/>
                <a:gd name="connsiteY59" fmla="*/ 138621 h 607184"/>
                <a:gd name="connsiteX60" fmla="*/ 306783 w 586622"/>
                <a:gd name="connsiteY60" fmla="*/ 113624 h 607184"/>
                <a:gd name="connsiteX61" fmla="*/ 343143 w 586622"/>
                <a:gd name="connsiteY61" fmla="*/ 90899 h 607184"/>
                <a:gd name="connsiteX62" fmla="*/ 370412 w 586622"/>
                <a:gd name="connsiteY62" fmla="*/ 70447 h 607184"/>
                <a:gd name="connsiteX63" fmla="*/ 397682 w 586622"/>
                <a:gd name="connsiteY63" fmla="*/ 27270 h 60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86622" h="607184">
                  <a:moveTo>
                    <a:pt x="406772" y="0"/>
                  </a:moveTo>
                  <a:lnTo>
                    <a:pt x="434041" y="0"/>
                  </a:lnTo>
                  <a:lnTo>
                    <a:pt x="456766" y="15907"/>
                  </a:lnTo>
                  <a:lnTo>
                    <a:pt x="493126" y="15907"/>
                  </a:lnTo>
                  <a:lnTo>
                    <a:pt x="531757" y="27270"/>
                  </a:lnTo>
                  <a:lnTo>
                    <a:pt x="547665" y="27270"/>
                  </a:lnTo>
                  <a:lnTo>
                    <a:pt x="551634" y="36795"/>
                  </a:lnTo>
                  <a:lnTo>
                    <a:pt x="554808" y="36795"/>
                  </a:lnTo>
                  <a:lnTo>
                    <a:pt x="566170" y="64064"/>
                  </a:lnTo>
                  <a:lnTo>
                    <a:pt x="570715" y="89061"/>
                  </a:lnTo>
                  <a:lnTo>
                    <a:pt x="582077" y="139056"/>
                  </a:lnTo>
                  <a:lnTo>
                    <a:pt x="586622" y="143601"/>
                  </a:lnTo>
                  <a:lnTo>
                    <a:pt x="582077" y="166325"/>
                  </a:lnTo>
                  <a:lnTo>
                    <a:pt x="532083" y="170870"/>
                  </a:lnTo>
                  <a:lnTo>
                    <a:pt x="516176" y="186778"/>
                  </a:lnTo>
                  <a:lnTo>
                    <a:pt x="495724" y="191323"/>
                  </a:lnTo>
                  <a:lnTo>
                    <a:pt x="495724" y="218592"/>
                  </a:lnTo>
                  <a:lnTo>
                    <a:pt x="452547" y="234499"/>
                  </a:lnTo>
                  <a:lnTo>
                    <a:pt x="441184" y="261769"/>
                  </a:lnTo>
                  <a:lnTo>
                    <a:pt x="409370" y="273131"/>
                  </a:lnTo>
                  <a:lnTo>
                    <a:pt x="373010" y="277676"/>
                  </a:lnTo>
                  <a:lnTo>
                    <a:pt x="313926" y="304946"/>
                  </a:lnTo>
                  <a:lnTo>
                    <a:pt x="313926" y="359485"/>
                  </a:lnTo>
                  <a:lnTo>
                    <a:pt x="307109" y="359485"/>
                  </a:lnTo>
                  <a:lnTo>
                    <a:pt x="307109" y="379937"/>
                  </a:lnTo>
                  <a:lnTo>
                    <a:pt x="286657" y="379937"/>
                  </a:lnTo>
                  <a:lnTo>
                    <a:pt x="275294" y="391300"/>
                  </a:lnTo>
                  <a:lnTo>
                    <a:pt x="259387" y="391300"/>
                  </a:lnTo>
                  <a:lnTo>
                    <a:pt x="243480" y="386755"/>
                  </a:lnTo>
                  <a:lnTo>
                    <a:pt x="211665" y="391300"/>
                  </a:lnTo>
                  <a:lnTo>
                    <a:pt x="200303" y="423114"/>
                  </a:lnTo>
                  <a:lnTo>
                    <a:pt x="188941" y="423114"/>
                  </a:lnTo>
                  <a:lnTo>
                    <a:pt x="173033" y="470836"/>
                  </a:lnTo>
                  <a:lnTo>
                    <a:pt x="118494" y="520830"/>
                  </a:lnTo>
                  <a:lnTo>
                    <a:pt x="109404" y="573097"/>
                  </a:lnTo>
                  <a:lnTo>
                    <a:pt x="93497" y="591277"/>
                  </a:lnTo>
                  <a:lnTo>
                    <a:pt x="86680" y="607184"/>
                  </a:lnTo>
                  <a:lnTo>
                    <a:pt x="7143" y="607184"/>
                  </a:lnTo>
                  <a:lnTo>
                    <a:pt x="7143" y="597659"/>
                  </a:lnTo>
                  <a:lnTo>
                    <a:pt x="0" y="597659"/>
                  </a:lnTo>
                  <a:lnTo>
                    <a:pt x="0" y="581752"/>
                  </a:lnTo>
                  <a:lnTo>
                    <a:pt x="15908" y="570390"/>
                  </a:lnTo>
                  <a:lnTo>
                    <a:pt x="27270" y="547665"/>
                  </a:lnTo>
                  <a:lnTo>
                    <a:pt x="27270" y="538575"/>
                  </a:lnTo>
                  <a:lnTo>
                    <a:pt x="36360" y="511305"/>
                  </a:lnTo>
                  <a:lnTo>
                    <a:pt x="59084" y="484036"/>
                  </a:lnTo>
                  <a:lnTo>
                    <a:pt x="68174" y="472674"/>
                  </a:lnTo>
                  <a:lnTo>
                    <a:pt x="79537" y="452221"/>
                  </a:lnTo>
                  <a:lnTo>
                    <a:pt x="79537" y="429497"/>
                  </a:lnTo>
                  <a:lnTo>
                    <a:pt x="95444" y="402227"/>
                  </a:lnTo>
                  <a:lnTo>
                    <a:pt x="118169" y="393137"/>
                  </a:lnTo>
                  <a:lnTo>
                    <a:pt x="138621" y="349960"/>
                  </a:lnTo>
                  <a:lnTo>
                    <a:pt x="161345" y="334053"/>
                  </a:lnTo>
                  <a:lnTo>
                    <a:pt x="193160" y="327235"/>
                  </a:lnTo>
                  <a:lnTo>
                    <a:pt x="224974" y="299966"/>
                  </a:lnTo>
                  <a:lnTo>
                    <a:pt x="240882" y="290876"/>
                  </a:lnTo>
                  <a:lnTo>
                    <a:pt x="272696" y="252244"/>
                  </a:lnTo>
                  <a:lnTo>
                    <a:pt x="263606" y="199977"/>
                  </a:lnTo>
                  <a:lnTo>
                    <a:pt x="279514" y="161345"/>
                  </a:lnTo>
                  <a:lnTo>
                    <a:pt x="284059" y="138621"/>
                  </a:lnTo>
                  <a:lnTo>
                    <a:pt x="306783" y="113624"/>
                  </a:lnTo>
                  <a:lnTo>
                    <a:pt x="343143" y="90899"/>
                  </a:lnTo>
                  <a:lnTo>
                    <a:pt x="370412" y="70447"/>
                  </a:lnTo>
                  <a:lnTo>
                    <a:pt x="397682" y="2727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99" name="Freeform 75"/>
            <p:cNvSpPr>
              <a:spLocks/>
            </p:cNvSpPr>
            <p:nvPr/>
          </p:nvSpPr>
          <p:spPr bwMode="auto">
            <a:xfrm>
              <a:off x="4053476" y="3212035"/>
              <a:ext cx="462205" cy="431364"/>
            </a:xfrm>
            <a:custGeom>
              <a:avLst/>
              <a:gdLst>
                <a:gd name="connsiteX0" fmla="*/ 218592 w 616273"/>
                <a:gd name="connsiteY0" fmla="*/ 0 h 575152"/>
                <a:gd name="connsiteX1" fmla="*/ 277676 w 616273"/>
                <a:gd name="connsiteY1" fmla="*/ 0 h 575152"/>
                <a:gd name="connsiteX2" fmla="*/ 400389 w 616273"/>
                <a:gd name="connsiteY2" fmla="*/ 86354 h 575152"/>
                <a:gd name="connsiteX3" fmla="*/ 525375 w 616273"/>
                <a:gd name="connsiteY3" fmla="*/ 172708 h 575152"/>
                <a:gd name="connsiteX4" fmla="*/ 536737 w 616273"/>
                <a:gd name="connsiteY4" fmla="*/ 188615 h 575152"/>
                <a:gd name="connsiteX5" fmla="*/ 557189 w 616273"/>
                <a:gd name="connsiteY5" fmla="*/ 204522 h 575152"/>
                <a:gd name="connsiteX6" fmla="*/ 573096 w 616273"/>
                <a:gd name="connsiteY6" fmla="*/ 209067 h 575152"/>
                <a:gd name="connsiteX7" fmla="*/ 573096 w 616273"/>
                <a:gd name="connsiteY7" fmla="*/ 213830 h 575152"/>
                <a:gd name="connsiteX8" fmla="*/ 573096 w 616273"/>
                <a:gd name="connsiteY8" fmla="*/ 231792 h 575152"/>
                <a:gd name="connsiteX9" fmla="*/ 616273 w 616273"/>
                <a:gd name="connsiteY9" fmla="*/ 231792 h 575152"/>
                <a:gd name="connsiteX10" fmla="*/ 616273 w 616273"/>
                <a:gd name="connsiteY10" fmla="*/ 236555 h 575152"/>
                <a:gd name="connsiteX11" fmla="*/ 616273 w 616273"/>
                <a:gd name="connsiteY11" fmla="*/ 318145 h 575152"/>
                <a:gd name="connsiteX12" fmla="*/ 616273 w 616273"/>
                <a:gd name="connsiteY12" fmla="*/ 322908 h 575152"/>
                <a:gd name="connsiteX13" fmla="*/ 595821 w 616273"/>
                <a:gd name="connsiteY13" fmla="*/ 350178 h 575152"/>
                <a:gd name="connsiteX14" fmla="*/ 589004 w 616273"/>
                <a:gd name="connsiteY14" fmla="*/ 370630 h 575152"/>
                <a:gd name="connsiteX15" fmla="*/ 557189 w 616273"/>
                <a:gd name="connsiteY15" fmla="*/ 375175 h 575152"/>
                <a:gd name="connsiteX16" fmla="*/ 509467 w 616273"/>
                <a:gd name="connsiteY16" fmla="*/ 381993 h 575152"/>
                <a:gd name="connsiteX17" fmla="*/ 493560 w 616273"/>
                <a:gd name="connsiteY17" fmla="*/ 393355 h 575152"/>
                <a:gd name="connsiteX18" fmla="*/ 484035 w 616273"/>
                <a:gd name="connsiteY18" fmla="*/ 393355 h 575152"/>
                <a:gd name="connsiteX19" fmla="*/ 470836 w 616273"/>
                <a:gd name="connsiteY19" fmla="*/ 393355 h 575152"/>
                <a:gd name="connsiteX20" fmla="*/ 450383 w 616273"/>
                <a:gd name="connsiteY20" fmla="*/ 397900 h 575152"/>
                <a:gd name="connsiteX21" fmla="*/ 448651 w 616273"/>
                <a:gd name="connsiteY21" fmla="*/ 396168 h 575152"/>
                <a:gd name="connsiteX22" fmla="*/ 440858 w 616273"/>
                <a:gd name="connsiteY22" fmla="*/ 397900 h 575152"/>
                <a:gd name="connsiteX23" fmla="*/ 431877 w 616273"/>
                <a:gd name="connsiteY23" fmla="*/ 388919 h 575152"/>
                <a:gd name="connsiteX24" fmla="*/ 418569 w 616273"/>
                <a:gd name="connsiteY24" fmla="*/ 393355 h 575152"/>
                <a:gd name="connsiteX25" fmla="*/ 384482 w 616273"/>
                <a:gd name="connsiteY25" fmla="*/ 409262 h 575152"/>
                <a:gd name="connsiteX26" fmla="*/ 375392 w 616273"/>
                <a:gd name="connsiteY26" fmla="*/ 425169 h 575152"/>
                <a:gd name="connsiteX27" fmla="*/ 348122 w 616273"/>
                <a:gd name="connsiteY27" fmla="*/ 434259 h 575152"/>
                <a:gd name="connsiteX28" fmla="*/ 341305 w 616273"/>
                <a:gd name="connsiteY28" fmla="*/ 445622 h 575152"/>
                <a:gd name="connsiteX29" fmla="*/ 325398 w 616273"/>
                <a:gd name="connsiteY29" fmla="*/ 456984 h 575152"/>
                <a:gd name="connsiteX30" fmla="*/ 318594 w 616273"/>
                <a:gd name="connsiteY30" fmla="*/ 455040 h 575152"/>
                <a:gd name="connsiteX31" fmla="*/ 315873 w 616273"/>
                <a:gd name="connsiteY31" fmla="*/ 456984 h 575152"/>
                <a:gd name="connsiteX32" fmla="*/ 306984 w 616273"/>
                <a:gd name="connsiteY32" fmla="*/ 454445 h 575152"/>
                <a:gd name="connsiteX33" fmla="*/ 298128 w 616273"/>
                <a:gd name="connsiteY33" fmla="*/ 461529 h 575152"/>
                <a:gd name="connsiteX34" fmla="*/ 293583 w 616273"/>
                <a:gd name="connsiteY34" fmla="*/ 484254 h 575152"/>
                <a:gd name="connsiteX35" fmla="*/ 266314 w 616273"/>
                <a:gd name="connsiteY35" fmla="*/ 516068 h 575152"/>
                <a:gd name="connsiteX36" fmla="*/ 266314 w 616273"/>
                <a:gd name="connsiteY36" fmla="*/ 522667 h 575152"/>
                <a:gd name="connsiteX37" fmla="*/ 266314 w 616273"/>
                <a:gd name="connsiteY37" fmla="*/ 527430 h 575152"/>
                <a:gd name="connsiteX38" fmla="*/ 257224 w 616273"/>
                <a:gd name="connsiteY38" fmla="*/ 543338 h 575152"/>
                <a:gd name="connsiteX39" fmla="*/ 257224 w 616273"/>
                <a:gd name="connsiteY39" fmla="*/ 559027 h 575152"/>
                <a:gd name="connsiteX40" fmla="*/ 257224 w 616273"/>
                <a:gd name="connsiteY40" fmla="*/ 563790 h 575152"/>
                <a:gd name="connsiteX41" fmla="*/ 239044 w 616273"/>
                <a:gd name="connsiteY41" fmla="*/ 570607 h 575152"/>
                <a:gd name="connsiteX42" fmla="*/ 234499 w 616273"/>
                <a:gd name="connsiteY42" fmla="*/ 575152 h 575152"/>
                <a:gd name="connsiteX43" fmla="*/ 232844 w 616273"/>
                <a:gd name="connsiteY43" fmla="*/ 569360 h 575152"/>
                <a:gd name="connsiteX44" fmla="*/ 229519 w 616273"/>
                <a:gd name="connsiteY44" fmla="*/ 570607 h 575152"/>
                <a:gd name="connsiteX45" fmla="*/ 224974 w 616273"/>
                <a:gd name="connsiteY45" fmla="*/ 575152 h 575152"/>
                <a:gd name="connsiteX46" fmla="*/ 221406 w 616273"/>
                <a:gd name="connsiteY46" fmla="*/ 562664 h 575152"/>
                <a:gd name="connsiteX47" fmla="*/ 218592 w 616273"/>
                <a:gd name="connsiteY47" fmla="*/ 563790 h 575152"/>
                <a:gd name="connsiteX48" fmla="*/ 214047 w 616273"/>
                <a:gd name="connsiteY48" fmla="*/ 563790 h 575152"/>
                <a:gd name="connsiteX49" fmla="*/ 202685 w 616273"/>
                <a:gd name="connsiteY49" fmla="*/ 575152 h 575152"/>
                <a:gd name="connsiteX50" fmla="*/ 193160 w 616273"/>
                <a:gd name="connsiteY50" fmla="*/ 575152 h 575152"/>
                <a:gd name="connsiteX51" fmla="*/ 175415 w 616273"/>
                <a:gd name="connsiteY51" fmla="*/ 575152 h 575152"/>
                <a:gd name="connsiteX52" fmla="*/ 165890 w 616273"/>
                <a:gd name="connsiteY52" fmla="*/ 575152 h 575152"/>
                <a:gd name="connsiteX53" fmla="*/ 161345 w 616273"/>
                <a:gd name="connsiteY53" fmla="*/ 570607 h 575152"/>
                <a:gd name="connsiteX54" fmla="*/ 154528 w 616273"/>
                <a:gd name="connsiteY54" fmla="*/ 570607 h 575152"/>
                <a:gd name="connsiteX55" fmla="*/ 138621 w 616273"/>
                <a:gd name="connsiteY55" fmla="*/ 563790 h 575152"/>
                <a:gd name="connsiteX56" fmla="*/ 140345 w 616273"/>
                <a:gd name="connsiteY56" fmla="*/ 559767 h 575152"/>
                <a:gd name="connsiteX57" fmla="*/ 138621 w 616273"/>
                <a:gd name="connsiteY57" fmla="*/ 559028 h 575152"/>
                <a:gd name="connsiteX58" fmla="*/ 143397 w 616273"/>
                <a:gd name="connsiteY58" fmla="*/ 547883 h 575152"/>
                <a:gd name="connsiteX59" fmla="*/ 139056 w 616273"/>
                <a:gd name="connsiteY59" fmla="*/ 547883 h 575152"/>
                <a:gd name="connsiteX60" fmla="*/ 138621 w 616273"/>
                <a:gd name="connsiteY60" fmla="*/ 547883 h 575152"/>
                <a:gd name="connsiteX61" fmla="*/ 129531 w 616273"/>
                <a:gd name="connsiteY61" fmla="*/ 547883 h 575152"/>
                <a:gd name="connsiteX62" fmla="*/ 131436 w 616273"/>
                <a:gd name="connsiteY62" fmla="*/ 543121 h 575152"/>
                <a:gd name="connsiteX63" fmla="*/ 129531 w 616273"/>
                <a:gd name="connsiteY63" fmla="*/ 543121 h 575152"/>
                <a:gd name="connsiteX64" fmla="*/ 134076 w 616273"/>
                <a:gd name="connsiteY64" fmla="*/ 531758 h 575152"/>
                <a:gd name="connsiteX65" fmla="*/ 137034 w 616273"/>
                <a:gd name="connsiteY65" fmla="*/ 525843 h 575152"/>
                <a:gd name="connsiteX66" fmla="*/ 122713 w 616273"/>
                <a:gd name="connsiteY66" fmla="*/ 511523 h 575152"/>
                <a:gd name="connsiteX67" fmla="*/ 118168 w 616273"/>
                <a:gd name="connsiteY67" fmla="*/ 500161 h 575152"/>
                <a:gd name="connsiteX68" fmla="*/ 113219 w 616273"/>
                <a:gd name="connsiteY68" fmla="*/ 496861 h 575152"/>
                <a:gd name="connsiteX69" fmla="*/ 104969 w 616273"/>
                <a:gd name="connsiteY69" fmla="*/ 500161 h 575152"/>
                <a:gd name="connsiteX70" fmla="*/ 95879 w 616273"/>
                <a:gd name="connsiteY70" fmla="*/ 504706 h 575152"/>
                <a:gd name="connsiteX71" fmla="*/ 84517 w 616273"/>
                <a:gd name="connsiteY71" fmla="*/ 511523 h 575152"/>
                <a:gd name="connsiteX72" fmla="*/ 74992 w 616273"/>
                <a:gd name="connsiteY72" fmla="*/ 511523 h 575152"/>
                <a:gd name="connsiteX73" fmla="*/ 68609 w 616273"/>
                <a:gd name="connsiteY73" fmla="*/ 511523 h 575152"/>
                <a:gd name="connsiteX74" fmla="*/ 59084 w 616273"/>
                <a:gd name="connsiteY74" fmla="*/ 511523 h 575152"/>
                <a:gd name="connsiteX75" fmla="*/ 47722 w 616273"/>
                <a:gd name="connsiteY75" fmla="*/ 500161 h 575152"/>
                <a:gd name="connsiteX76" fmla="*/ 43177 w 616273"/>
                <a:gd name="connsiteY76" fmla="*/ 500161 h 575152"/>
                <a:gd name="connsiteX77" fmla="*/ 41340 w 616273"/>
                <a:gd name="connsiteY77" fmla="*/ 500161 h 575152"/>
                <a:gd name="connsiteX78" fmla="*/ 36795 w 616273"/>
                <a:gd name="connsiteY78" fmla="*/ 500161 h 575152"/>
                <a:gd name="connsiteX79" fmla="*/ 31815 w 616273"/>
                <a:gd name="connsiteY79" fmla="*/ 500161 h 575152"/>
                <a:gd name="connsiteX80" fmla="*/ 27270 w 616273"/>
                <a:gd name="connsiteY80" fmla="*/ 500161 h 575152"/>
                <a:gd name="connsiteX81" fmla="*/ 27270 w 616273"/>
                <a:gd name="connsiteY81" fmla="*/ 495399 h 575152"/>
                <a:gd name="connsiteX82" fmla="*/ 27270 w 616273"/>
                <a:gd name="connsiteY82" fmla="*/ 495399 h 575152"/>
                <a:gd name="connsiteX83" fmla="*/ 27270 w 616273"/>
                <a:gd name="connsiteY83" fmla="*/ 484037 h 575152"/>
                <a:gd name="connsiteX84" fmla="*/ 27270 w 616273"/>
                <a:gd name="connsiteY84" fmla="*/ 477435 h 575152"/>
                <a:gd name="connsiteX85" fmla="*/ 20452 w 616273"/>
                <a:gd name="connsiteY85" fmla="*/ 461529 h 575152"/>
                <a:gd name="connsiteX86" fmla="*/ 9090 w 616273"/>
                <a:gd name="connsiteY86" fmla="*/ 452439 h 575152"/>
                <a:gd name="connsiteX87" fmla="*/ 4545 w 616273"/>
                <a:gd name="connsiteY87" fmla="*/ 429714 h 575152"/>
                <a:gd name="connsiteX88" fmla="*/ 0 w 616273"/>
                <a:gd name="connsiteY88" fmla="*/ 409262 h 575152"/>
                <a:gd name="connsiteX89" fmla="*/ 828 w 616273"/>
                <a:gd name="connsiteY89" fmla="*/ 408227 h 575152"/>
                <a:gd name="connsiteX90" fmla="*/ 0 w 616273"/>
                <a:gd name="connsiteY90" fmla="*/ 404500 h 575152"/>
                <a:gd name="connsiteX91" fmla="*/ 9090 w 616273"/>
                <a:gd name="connsiteY91" fmla="*/ 393138 h 575152"/>
                <a:gd name="connsiteX92" fmla="*/ 20452 w 616273"/>
                <a:gd name="connsiteY92" fmla="*/ 377231 h 575152"/>
                <a:gd name="connsiteX93" fmla="*/ 31815 w 616273"/>
                <a:gd name="connsiteY93" fmla="*/ 370413 h 575152"/>
                <a:gd name="connsiteX94" fmla="*/ 36760 w 616273"/>
                <a:gd name="connsiteY94" fmla="*/ 373161 h 575152"/>
                <a:gd name="connsiteX95" fmla="*/ 41340 w 616273"/>
                <a:gd name="connsiteY95" fmla="*/ 370412 h 575152"/>
                <a:gd name="connsiteX96" fmla="*/ 59595 w 616273"/>
                <a:gd name="connsiteY96" fmla="*/ 380554 h 575152"/>
                <a:gd name="connsiteX97" fmla="*/ 79537 w 616273"/>
                <a:gd name="connsiteY97" fmla="*/ 377231 h 575152"/>
                <a:gd name="connsiteX98" fmla="*/ 89059 w 616273"/>
                <a:gd name="connsiteY98" fmla="*/ 377231 h 575152"/>
                <a:gd name="connsiteX99" fmla="*/ 89062 w 616273"/>
                <a:gd name="connsiteY99" fmla="*/ 377230 h 575152"/>
                <a:gd name="connsiteX100" fmla="*/ 90899 w 616273"/>
                <a:gd name="connsiteY100" fmla="*/ 377230 h 575152"/>
                <a:gd name="connsiteX101" fmla="*/ 95444 w 616273"/>
                <a:gd name="connsiteY101" fmla="*/ 370413 h 575152"/>
                <a:gd name="connsiteX102" fmla="*/ 104969 w 616273"/>
                <a:gd name="connsiteY102" fmla="*/ 370413 h 575152"/>
                <a:gd name="connsiteX103" fmla="*/ 104969 w 616273"/>
                <a:gd name="connsiteY103" fmla="*/ 370412 h 575152"/>
                <a:gd name="connsiteX104" fmla="*/ 247699 w 616273"/>
                <a:gd name="connsiteY104" fmla="*/ 370412 h 575152"/>
                <a:gd name="connsiteX105" fmla="*/ 251564 w 616273"/>
                <a:gd name="connsiteY105" fmla="*/ 349157 h 575152"/>
                <a:gd name="connsiteX106" fmla="*/ 247699 w 616273"/>
                <a:gd name="connsiteY106" fmla="*/ 343361 h 575152"/>
                <a:gd name="connsiteX107" fmla="*/ 229519 w 616273"/>
                <a:gd name="connsiteY107" fmla="*/ 177471 h 575152"/>
                <a:gd name="connsiteX108" fmla="*/ 209067 w 616273"/>
                <a:gd name="connsiteY108" fmla="*/ 4763 h 575152"/>
                <a:gd name="connsiteX109" fmla="*/ 209631 w 616273"/>
                <a:gd name="connsiteY109" fmla="*/ 4763 h 575152"/>
                <a:gd name="connsiteX110" fmla="*/ 209067 w 616273"/>
                <a:gd name="connsiteY110" fmla="*/ 1 h 575152"/>
                <a:gd name="connsiteX111" fmla="*/ 218592 w 616273"/>
                <a:gd name="connsiteY111" fmla="*/ 1 h 57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16273" h="575152">
                  <a:moveTo>
                    <a:pt x="218592" y="0"/>
                  </a:moveTo>
                  <a:lnTo>
                    <a:pt x="277676" y="0"/>
                  </a:lnTo>
                  <a:lnTo>
                    <a:pt x="400389" y="86354"/>
                  </a:lnTo>
                  <a:lnTo>
                    <a:pt x="525375" y="172708"/>
                  </a:lnTo>
                  <a:lnTo>
                    <a:pt x="536737" y="188615"/>
                  </a:lnTo>
                  <a:lnTo>
                    <a:pt x="557189" y="204522"/>
                  </a:lnTo>
                  <a:lnTo>
                    <a:pt x="573096" y="209067"/>
                  </a:lnTo>
                  <a:lnTo>
                    <a:pt x="573096" y="213830"/>
                  </a:lnTo>
                  <a:lnTo>
                    <a:pt x="573096" y="231792"/>
                  </a:lnTo>
                  <a:lnTo>
                    <a:pt x="616273" y="231792"/>
                  </a:lnTo>
                  <a:lnTo>
                    <a:pt x="616273" y="236555"/>
                  </a:lnTo>
                  <a:lnTo>
                    <a:pt x="616273" y="318145"/>
                  </a:lnTo>
                  <a:lnTo>
                    <a:pt x="616273" y="322908"/>
                  </a:lnTo>
                  <a:lnTo>
                    <a:pt x="595821" y="350178"/>
                  </a:lnTo>
                  <a:lnTo>
                    <a:pt x="589004" y="370630"/>
                  </a:lnTo>
                  <a:lnTo>
                    <a:pt x="557189" y="375175"/>
                  </a:lnTo>
                  <a:lnTo>
                    <a:pt x="509467" y="381993"/>
                  </a:lnTo>
                  <a:lnTo>
                    <a:pt x="493560" y="393355"/>
                  </a:lnTo>
                  <a:lnTo>
                    <a:pt x="484035" y="393355"/>
                  </a:lnTo>
                  <a:lnTo>
                    <a:pt x="470836" y="393355"/>
                  </a:lnTo>
                  <a:lnTo>
                    <a:pt x="450383" y="397900"/>
                  </a:lnTo>
                  <a:lnTo>
                    <a:pt x="448651" y="396168"/>
                  </a:lnTo>
                  <a:lnTo>
                    <a:pt x="440858" y="397900"/>
                  </a:lnTo>
                  <a:lnTo>
                    <a:pt x="431877" y="388919"/>
                  </a:lnTo>
                  <a:lnTo>
                    <a:pt x="418569" y="393355"/>
                  </a:lnTo>
                  <a:lnTo>
                    <a:pt x="384482" y="409262"/>
                  </a:lnTo>
                  <a:lnTo>
                    <a:pt x="375392" y="425169"/>
                  </a:lnTo>
                  <a:lnTo>
                    <a:pt x="348122" y="434259"/>
                  </a:lnTo>
                  <a:lnTo>
                    <a:pt x="341305" y="445622"/>
                  </a:lnTo>
                  <a:lnTo>
                    <a:pt x="325398" y="456984"/>
                  </a:lnTo>
                  <a:lnTo>
                    <a:pt x="318594" y="455040"/>
                  </a:lnTo>
                  <a:lnTo>
                    <a:pt x="315873" y="456984"/>
                  </a:lnTo>
                  <a:lnTo>
                    <a:pt x="306984" y="454445"/>
                  </a:lnTo>
                  <a:lnTo>
                    <a:pt x="298128" y="461529"/>
                  </a:lnTo>
                  <a:lnTo>
                    <a:pt x="293583" y="484254"/>
                  </a:lnTo>
                  <a:lnTo>
                    <a:pt x="266314" y="516068"/>
                  </a:lnTo>
                  <a:lnTo>
                    <a:pt x="266314" y="522667"/>
                  </a:lnTo>
                  <a:lnTo>
                    <a:pt x="266314" y="527430"/>
                  </a:lnTo>
                  <a:lnTo>
                    <a:pt x="257224" y="543338"/>
                  </a:lnTo>
                  <a:lnTo>
                    <a:pt x="257224" y="559027"/>
                  </a:lnTo>
                  <a:lnTo>
                    <a:pt x="257224" y="563790"/>
                  </a:lnTo>
                  <a:lnTo>
                    <a:pt x="239044" y="570607"/>
                  </a:lnTo>
                  <a:lnTo>
                    <a:pt x="234499" y="575152"/>
                  </a:lnTo>
                  <a:lnTo>
                    <a:pt x="232844" y="569360"/>
                  </a:lnTo>
                  <a:lnTo>
                    <a:pt x="229519" y="570607"/>
                  </a:lnTo>
                  <a:lnTo>
                    <a:pt x="224974" y="575152"/>
                  </a:lnTo>
                  <a:lnTo>
                    <a:pt x="221406" y="562664"/>
                  </a:lnTo>
                  <a:lnTo>
                    <a:pt x="218592" y="563790"/>
                  </a:lnTo>
                  <a:lnTo>
                    <a:pt x="214047" y="563790"/>
                  </a:lnTo>
                  <a:lnTo>
                    <a:pt x="202685" y="575152"/>
                  </a:lnTo>
                  <a:lnTo>
                    <a:pt x="193160" y="575152"/>
                  </a:lnTo>
                  <a:lnTo>
                    <a:pt x="175415" y="575152"/>
                  </a:lnTo>
                  <a:lnTo>
                    <a:pt x="165890" y="575152"/>
                  </a:lnTo>
                  <a:lnTo>
                    <a:pt x="161345" y="570607"/>
                  </a:lnTo>
                  <a:lnTo>
                    <a:pt x="154528" y="570607"/>
                  </a:lnTo>
                  <a:lnTo>
                    <a:pt x="138621" y="563790"/>
                  </a:lnTo>
                  <a:lnTo>
                    <a:pt x="140345" y="559767"/>
                  </a:lnTo>
                  <a:lnTo>
                    <a:pt x="138621" y="559028"/>
                  </a:lnTo>
                  <a:lnTo>
                    <a:pt x="143397" y="547883"/>
                  </a:lnTo>
                  <a:lnTo>
                    <a:pt x="139056" y="547883"/>
                  </a:lnTo>
                  <a:lnTo>
                    <a:pt x="138621" y="547883"/>
                  </a:lnTo>
                  <a:lnTo>
                    <a:pt x="129531" y="547883"/>
                  </a:lnTo>
                  <a:lnTo>
                    <a:pt x="131436" y="543121"/>
                  </a:lnTo>
                  <a:lnTo>
                    <a:pt x="129531" y="543121"/>
                  </a:lnTo>
                  <a:lnTo>
                    <a:pt x="134076" y="531758"/>
                  </a:lnTo>
                  <a:lnTo>
                    <a:pt x="137034" y="525843"/>
                  </a:lnTo>
                  <a:lnTo>
                    <a:pt x="122713" y="511523"/>
                  </a:lnTo>
                  <a:lnTo>
                    <a:pt x="118168" y="500161"/>
                  </a:lnTo>
                  <a:lnTo>
                    <a:pt x="113219" y="496861"/>
                  </a:lnTo>
                  <a:lnTo>
                    <a:pt x="104969" y="500161"/>
                  </a:lnTo>
                  <a:lnTo>
                    <a:pt x="95879" y="504706"/>
                  </a:lnTo>
                  <a:lnTo>
                    <a:pt x="84517" y="511523"/>
                  </a:lnTo>
                  <a:lnTo>
                    <a:pt x="74992" y="511523"/>
                  </a:lnTo>
                  <a:lnTo>
                    <a:pt x="68609" y="511523"/>
                  </a:lnTo>
                  <a:lnTo>
                    <a:pt x="59084" y="511523"/>
                  </a:lnTo>
                  <a:lnTo>
                    <a:pt x="47722" y="500161"/>
                  </a:lnTo>
                  <a:lnTo>
                    <a:pt x="43177" y="500161"/>
                  </a:lnTo>
                  <a:lnTo>
                    <a:pt x="41340" y="500161"/>
                  </a:lnTo>
                  <a:lnTo>
                    <a:pt x="36795" y="500161"/>
                  </a:lnTo>
                  <a:lnTo>
                    <a:pt x="31815" y="500161"/>
                  </a:lnTo>
                  <a:lnTo>
                    <a:pt x="27270" y="500161"/>
                  </a:lnTo>
                  <a:lnTo>
                    <a:pt x="27270" y="495399"/>
                  </a:lnTo>
                  <a:lnTo>
                    <a:pt x="27270" y="495399"/>
                  </a:lnTo>
                  <a:lnTo>
                    <a:pt x="27270" y="484037"/>
                  </a:lnTo>
                  <a:lnTo>
                    <a:pt x="27270" y="477435"/>
                  </a:lnTo>
                  <a:lnTo>
                    <a:pt x="20452" y="461529"/>
                  </a:lnTo>
                  <a:lnTo>
                    <a:pt x="9090" y="452439"/>
                  </a:lnTo>
                  <a:lnTo>
                    <a:pt x="4545" y="429714"/>
                  </a:lnTo>
                  <a:lnTo>
                    <a:pt x="0" y="409262"/>
                  </a:lnTo>
                  <a:lnTo>
                    <a:pt x="828" y="408227"/>
                  </a:lnTo>
                  <a:lnTo>
                    <a:pt x="0" y="404500"/>
                  </a:lnTo>
                  <a:lnTo>
                    <a:pt x="9090" y="393138"/>
                  </a:lnTo>
                  <a:lnTo>
                    <a:pt x="20452" y="377231"/>
                  </a:lnTo>
                  <a:lnTo>
                    <a:pt x="31815" y="370413"/>
                  </a:lnTo>
                  <a:lnTo>
                    <a:pt x="36760" y="373161"/>
                  </a:lnTo>
                  <a:lnTo>
                    <a:pt x="41340" y="370412"/>
                  </a:lnTo>
                  <a:lnTo>
                    <a:pt x="59595" y="380554"/>
                  </a:lnTo>
                  <a:lnTo>
                    <a:pt x="79537" y="377231"/>
                  </a:lnTo>
                  <a:lnTo>
                    <a:pt x="89059" y="377231"/>
                  </a:lnTo>
                  <a:lnTo>
                    <a:pt x="89062" y="377230"/>
                  </a:lnTo>
                  <a:lnTo>
                    <a:pt x="90899" y="377230"/>
                  </a:lnTo>
                  <a:lnTo>
                    <a:pt x="95444" y="370413"/>
                  </a:lnTo>
                  <a:lnTo>
                    <a:pt x="104969" y="370413"/>
                  </a:lnTo>
                  <a:lnTo>
                    <a:pt x="104969" y="370412"/>
                  </a:lnTo>
                  <a:lnTo>
                    <a:pt x="247699" y="370412"/>
                  </a:lnTo>
                  <a:lnTo>
                    <a:pt x="251564" y="349157"/>
                  </a:lnTo>
                  <a:lnTo>
                    <a:pt x="247699" y="343361"/>
                  </a:lnTo>
                  <a:lnTo>
                    <a:pt x="229519" y="177471"/>
                  </a:lnTo>
                  <a:lnTo>
                    <a:pt x="209067" y="4763"/>
                  </a:lnTo>
                  <a:lnTo>
                    <a:pt x="209631" y="4763"/>
                  </a:lnTo>
                  <a:lnTo>
                    <a:pt x="209067" y="1"/>
                  </a:lnTo>
                  <a:lnTo>
                    <a:pt x="218592" y="1"/>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00" name="Freeform 76"/>
            <p:cNvSpPr>
              <a:spLocks/>
            </p:cNvSpPr>
            <p:nvPr/>
          </p:nvSpPr>
          <p:spPr bwMode="auto">
            <a:xfrm>
              <a:off x="4406603" y="3252778"/>
              <a:ext cx="438344" cy="353289"/>
            </a:xfrm>
            <a:custGeom>
              <a:avLst/>
              <a:gdLst>
                <a:gd name="connsiteX0" fmla="*/ 429496 w 584459"/>
                <a:gd name="connsiteY0" fmla="*/ 0 h 471052"/>
                <a:gd name="connsiteX1" fmla="*/ 488581 w 584459"/>
                <a:gd name="connsiteY1" fmla="*/ 22725 h 471052"/>
                <a:gd name="connsiteX2" fmla="*/ 495332 w 584459"/>
                <a:gd name="connsiteY2" fmla="*/ 28801 h 471052"/>
                <a:gd name="connsiteX3" fmla="*/ 498106 w 584459"/>
                <a:gd name="connsiteY3" fmla="*/ 29868 h 471052"/>
                <a:gd name="connsiteX4" fmla="*/ 512157 w 584459"/>
                <a:gd name="connsiteY4" fmla="*/ 42514 h 471052"/>
                <a:gd name="connsiteX5" fmla="*/ 531757 w 584459"/>
                <a:gd name="connsiteY5" fmla="*/ 27270 h 471052"/>
                <a:gd name="connsiteX6" fmla="*/ 534192 w 584459"/>
                <a:gd name="connsiteY6" fmla="*/ 39928 h 471052"/>
                <a:gd name="connsiteX7" fmla="*/ 541282 w 584459"/>
                <a:gd name="connsiteY7" fmla="*/ 34413 h 471052"/>
                <a:gd name="connsiteX8" fmla="*/ 552645 w 584459"/>
                <a:gd name="connsiteY8" fmla="*/ 93497 h 471052"/>
                <a:gd name="connsiteX9" fmla="*/ 564007 w 584459"/>
                <a:gd name="connsiteY9" fmla="*/ 104859 h 471052"/>
                <a:gd name="connsiteX10" fmla="*/ 568430 w 584459"/>
                <a:gd name="connsiteY10" fmla="*/ 120340 h 471052"/>
                <a:gd name="connsiteX11" fmla="*/ 574934 w 584459"/>
                <a:gd name="connsiteY11" fmla="*/ 124986 h 471052"/>
                <a:gd name="connsiteX12" fmla="*/ 574796 w 584459"/>
                <a:gd name="connsiteY12" fmla="*/ 125227 h 471052"/>
                <a:gd name="connsiteX13" fmla="*/ 584459 w 584459"/>
                <a:gd name="connsiteY13" fmla="*/ 132129 h 471052"/>
                <a:gd name="connsiteX14" fmla="*/ 581561 w 584459"/>
                <a:gd name="connsiteY14" fmla="*/ 137201 h 471052"/>
                <a:gd name="connsiteX15" fmla="*/ 584459 w 584459"/>
                <a:gd name="connsiteY15" fmla="*/ 139272 h 471052"/>
                <a:gd name="connsiteX16" fmla="*/ 575369 w 584459"/>
                <a:gd name="connsiteY16" fmla="*/ 155179 h 471052"/>
                <a:gd name="connsiteX17" fmla="*/ 557190 w 584459"/>
                <a:gd name="connsiteY17" fmla="*/ 234716 h 471052"/>
                <a:gd name="connsiteX18" fmla="*/ 557190 w 584459"/>
                <a:gd name="connsiteY18" fmla="*/ 277567 h 471052"/>
                <a:gd name="connsiteX19" fmla="*/ 557190 w 584459"/>
                <a:gd name="connsiteY19" fmla="*/ 284710 h 471052"/>
                <a:gd name="connsiteX20" fmla="*/ 509468 w 584459"/>
                <a:gd name="connsiteY20" fmla="*/ 321069 h 471052"/>
                <a:gd name="connsiteX21" fmla="*/ 495575 w 584459"/>
                <a:gd name="connsiteY21" fmla="*/ 362748 h 471052"/>
                <a:gd name="connsiteX22" fmla="*/ 499943 w 584459"/>
                <a:gd name="connsiteY22" fmla="*/ 365868 h 471052"/>
                <a:gd name="connsiteX23" fmla="*/ 499943 w 584459"/>
                <a:gd name="connsiteY23" fmla="*/ 366207 h 471052"/>
                <a:gd name="connsiteX24" fmla="*/ 509468 w 584459"/>
                <a:gd name="connsiteY24" fmla="*/ 373011 h 471052"/>
                <a:gd name="connsiteX25" fmla="*/ 509468 w 584459"/>
                <a:gd name="connsiteY25" fmla="*/ 380154 h 471052"/>
                <a:gd name="connsiteX26" fmla="*/ 509468 w 584459"/>
                <a:gd name="connsiteY26" fmla="*/ 393137 h 471052"/>
                <a:gd name="connsiteX27" fmla="*/ 522668 w 584459"/>
                <a:gd name="connsiteY27" fmla="*/ 393137 h 471052"/>
                <a:gd name="connsiteX28" fmla="*/ 522668 w 584459"/>
                <a:gd name="connsiteY28" fmla="*/ 400280 h 471052"/>
                <a:gd name="connsiteX29" fmla="*/ 532193 w 584459"/>
                <a:gd name="connsiteY29" fmla="*/ 400280 h 471052"/>
                <a:gd name="connsiteX30" fmla="*/ 532193 w 584459"/>
                <a:gd name="connsiteY30" fmla="*/ 407423 h 471052"/>
                <a:gd name="connsiteX31" fmla="*/ 532193 w 584459"/>
                <a:gd name="connsiteY31" fmla="*/ 420732 h 471052"/>
                <a:gd name="connsiteX32" fmla="*/ 532193 w 584459"/>
                <a:gd name="connsiteY32" fmla="*/ 427875 h 471052"/>
                <a:gd name="connsiteX33" fmla="*/ 520830 w 584459"/>
                <a:gd name="connsiteY33" fmla="*/ 427875 h 471052"/>
                <a:gd name="connsiteX34" fmla="*/ 520830 w 584459"/>
                <a:gd name="connsiteY34" fmla="*/ 432095 h 471052"/>
                <a:gd name="connsiteX35" fmla="*/ 520830 w 584459"/>
                <a:gd name="connsiteY35" fmla="*/ 439238 h 471052"/>
                <a:gd name="connsiteX36" fmla="*/ 514013 w 584459"/>
                <a:gd name="connsiteY36" fmla="*/ 439238 h 471052"/>
                <a:gd name="connsiteX37" fmla="*/ 509877 w 584459"/>
                <a:gd name="connsiteY37" fmla="*/ 432095 h 471052"/>
                <a:gd name="connsiteX38" fmla="*/ 504488 w 584459"/>
                <a:gd name="connsiteY38" fmla="*/ 432095 h 471052"/>
                <a:gd name="connsiteX39" fmla="*/ 483626 w 584459"/>
                <a:gd name="connsiteY39" fmla="*/ 396061 h 471052"/>
                <a:gd name="connsiteX40" fmla="*/ 477653 w 584459"/>
                <a:gd name="connsiteY40" fmla="*/ 396061 h 471052"/>
                <a:gd name="connsiteX41" fmla="*/ 450384 w 584459"/>
                <a:gd name="connsiteY41" fmla="*/ 418785 h 471052"/>
                <a:gd name="connsiteX42" fmla="*/ 418569 w 584459"/>
                <a:gd name="connsiteY42" fmla="*/ 407423 h 471052"/>
                <a:gd name="connsiteX43" fmla="*/ 395845 w 584459"/>
                <a:gd name="connsiteY43" fmla="*/ 407423 h 471052"/>
                <a:gd name="connsiteX44" fmla="*/ 391300 w 584459"/>
                <a:gd name="connsiteY44" fmla="*/ 411968 h 471052"/>
                <a:gd name="connsiteX45" fmla="*/ 370847 w 584459"/>
                <a:gd name="connsiteY45" fmla="*/ 411968 h 471052"/>
                <a:gd name="connsiteX46" fmla="*/ 348123 w 584459"/>
                <a:gd name="connsiteY46" fmla="*/ 427875 h 471052"/>
                <a:gd name="connsiteX47" fmla="*/ 327671 w 584459"/>
                <a:gd name="connsiteY47" fmla="*/ 427875 h 471052"/>
                <a:gd name="connsiteX48" fmla="*/ 284494 w 584459"/>
                <a:gd name="connsiteY48" fmla="*/ 407423 h 471052"/>
                <a:gd name="connsiteX49" fmla="*/ 268586 w 584459"/>
                <a:gd name="connsiteY49" fmla="*/ 418785 h 471052"/>
                <a:gd name="connsiteX50" fmla="*/ 245862 w 584459"/>
                <a:gd name="connsiteY50" fmla="*/ 418785 h 471052"/>
                <a:gd name="connsiteX51" fmla="*/ 240760 w 584459"/>
                <a:gd name="connsiteY51" fmla="*/ 411642 h 471052"/>
                <a:gd name="connsiteX52" fmla="*/ 236337 w 584459"/>
                <a:gd name="connsiteY52" fmla="*/ 411642 h 471052"/>
                <a:gd name="connsiteX53" fmla="*/ 227619 w 584459"/>
                <a:gd name="connsiteY53" fmla="*/ 399438 h 471052"/>
                <a:gd name="connsiteX54" fmla="*/ 198140 w 584459"/>
                <a:gd name="connsiteY54" fmla="*/ 384698 h 471052"/>
                <a:gd name="connsiteX55" fmla="*/ 154963 w 584459"/>
                <a:gd name="connsiteY55" fmla="*/ 391516 h 471052"/>
                <a:gd name="connsiteX56" fmla="*/ 143601 w 584459"/>
                <a:gd name="connsiteY56" fmla="*/ 402878 h 471052"/>
                <a:gd name="connsiteX57" fmla="*/ 139056 w 584459"/>
                <a:gd name="connsiteY57" fmla="*/ 423330 h 471052"/>
                <a:gd name="connsiteX58" fmla="*/ 134511 w 584459"/>
                <a:gd name="connsiteY58" fmla="*/ 434693 h 471052"/>
                <a:gd name="connsiteX59" fmla="*/ 127693 w 584459"/>
                <a:gd name="connsiteY59" fmla="*/ 471052 h 471052"/>
                <a:gd name="connsiteX60" fmla="*/ 118168 w 584459"/>
                <a:gd name="connsiteY60" fmla="*/ 463909 h 471052"/>
                <a:gd name="connsiteX61" fmla="*/ 118168 w 584459"/>
                <a:gd name="connsiteY61" fmla="*/ 463909 h 471052"/>
                <a:gd name="connsiteX62" fmla="*/ 100423 w 584459"/>
                <a:gd name="connsiteY62" fmla="*/ 450600 h 471052"/>
                <a:gd name="connsiteX63" fmla="*/ 84517 w 584459"/>
                <a:gd name="connsiteY63" fmla="*/ 450600 h 471052"/>
                <a:gd name="connsiteX64" fmla="*/ 75427 w 584459"/>
                <a:gd name="connsiteY64" fmla="*/ 461962 h 471052"/>
                <a:gd name="connsiteX65" fmla="*/ 75427 w 584459"/>
                <a:gd name="connsiteY65" fmla="*/ 454819 h 471052"/>
                <a:gd name="connsiteX66" fmla="*/ 75427 w 584459"/>
                <a:gd name="connsiteY66" fmla="*/ 443457 h 471052"/>
                <a:gd name="connsiteX67" fmla="*/ 74992 w 584459"/>
                <a:gd name="connsiteY67" fmla="*/ 443457 h 471052"/>
                <a:gd name="connsiteX68" fmla="*/ 65902 w 584459"/>
                <a:gd name="connsiteY68" fmla="*/ 454819 h 471052"/>
                <a:gd name="connsiteX69" fmla="*/ 65902 w 584459"/>
                <a:gd name="connsiteY69" fmla="*/ 433189 h 471052"/>
                <a:gd name="connsiteX70" fmla="*/ 32250 w 584459"/>
                <a:gd name="connsiteY70" fmla="*/ 427875 h 471052"/>
                <a:gd name="connsiteX71" fmla="*/ 32250 w 584459"/>
                <a:gd name="connsiteY71" fmla="*/ 422236 h 471052"/>
                <a:gd name="connsiteX72" fmla="*/ 22725 w 584459"/>
                <a:gd name="connsiteY72" fmla="*/ 420732 h 471052"/>
                <a:gd name="connsiteX73" fmla="*/ 22725 w 584459"/>
                <a:gd name="connsiteY73" fmla="*/ 400280 h 471052"/>
                <a:gd name="connsiteX74" fmla="*/ 0 w 584459"/>
                <a:gd name="connsiteY74" fmla="*/ 377555 h 471052"/>
                <a:gd name="connsiteX75" fmla="*/ 0 w 584459"/>
                <a:gd name="connsiteY75" fmla="*/ 370412 h 471052"/>
                <a:gd name="connsiteX76" fmla="*/ 0 w 584459"/>
                <a:gd name="connsiteY76" fmla="*/ 357103 h 471052"/>
                <a:gd name="connsiteX77" fmla="*/ 0 w 584459"/>
                <a:gd name="connsiteY77" fmla="*/ 349960 h 471052"/>
                <a:gd name="connsiteX78" fmla="*/ 0 w 584459"/>
                <a:gd name="connsiteY78" fmla="*/ 341196 h 471052"/>
                <a:gd name="connsiteX79" fmla="*/ 0 w 584459"/>
                <a:gd name="connsiteY79" fmla="*/ 334053 h 471052"/>
                <a:gd name="connsiteX80" fmla="*/ 22725 w 584459"/>
                <a:gd name="connsiteY80" fmla="*/ 334053 h 471052"/>
                <a:gd name="connsiteX81" fmla="*/ 38632 w 584459"/>
                <a:gd name="connsiteY81" fmla="*/ 318146 h 471052"/>
                <a:gd name="connsiteX82" fmla="*/ 86354 w 584459"/>
                <a:gd name="connsiteY82" fmla="*/ 318146 h 471052"/>
                <a:gd name="connsiteX83" fmla="*/ 118168 w 584459"/>
                <a:gd name="connsiteY83" fmla="*/ 311328 h 471052"/>
                <a:gd name="connsiteX84" fmla="*/ 124986 w 584459"/>
                <a:gd name="connsiteY84" fmla="*/ 286331 h 471052"/>
                <a:gd name="connsiteX85" fmla="*/ 145438 w 584459"/>
                <a:gd name="connsiteY85" fmla="*/ 259062 h 471052"/>
                <a:gd name="connsiteX86" fmla="*/ 145438 w 584459"/>
                <a:gd name="connsiteY86" fmla="*/ 179851 h 471052"/>
                <a:gd name="connsiteX87" fmla="*/ 145438 w 584459"/>
                <a:gd name="connsiteY87" fmla="*/ 172708 h 471052"/>
                <a:gd name="connsiteX88" fmla="*/ 193160 w 584459"/>
                <a:gd name="connsiteY88" fmla="*/ 156801 h 471052"/>
                <a:gd name="connsiteX89" fmla="*/ 302238 w 584459"/>
                <a:gd name="connsiteY89" fmla="*/ 81809 h 47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84459" h="471052">
                  <a:moveTo>
                    <a:pt x="429496" y="0"/>
                  </a:moveTo>
                  <a:lnTo>
                    <a:pt x="488581" y="22725"/>
                  </a:lnTo>
                  <a:lnTo>
                    <a:pt x="495332" y="28801"/>
                  </a:lnTo>
                  <a:lnTo>
                    <a:pt x="498106" y="29868"/>
                  </a:lnTo>
                  <a:lnTo>
                    <a:pt x="512157" y="42514"/>
                  </a:lnTo>
                  <a:lnTo>
                    <a:pt x="531757" y="27270"/>
                  </a:lnTo>
                  <a:lnTo>
                    <a:pt x="534192" y="39928"/>
                  </a:lnTo>
                  <a:lnTo>
                    <a:pt x="541282" y="34413"/>
                  </a:lnTo>
                  <a:lnTo>
                    <a:pt x="552645" y="93497"/>
                  </a:lnTo>
                  <a:lnTo>
                    <a:pt x="564007" y="104859"/>
                  </a:lnTo>
                  <a:lnTo>
                    <a:pt x="568430" y="120340"/>
                  </a:lnTo>
                  <a:lnTo>
                    <a:pt x="574934" y="124986"/>
                  </a:lnTo>
                  <a:lnTo>
                    <a:pt x="574796" y="125227"/>
                  </a:lnTo>
                  <a:lnTo>
                    <a:pt x="584459" y="132129"/>
                  </a:lnTo>
                  <a:lnTo>
                    <a:pt x="581561" y="137201"/>
                  </a:lnTo>
                  <a:lnTo>
                    <a:pt x="584459" y="139272"/>
                  </a:lnTo>
                  <a:lnTo>
                    <a:pt x="575369" y="155179"/>
                  </a:lnTo>
                  <a:lnTo>
                    <a:pt x="557190" y="234716"/>
                  </a:lnTo>
                  <a:lnTo>
                    <a:pt x="557190" y="277567"/>
                  </a:lnTo>
                  <a:lnTo>
                    <a:pt x="557190" y="284710"/>
                  </a:lnTo>
                  <a:lnTo>
                    <a:pt x="509468" y="321069"/>
                  </a:lnTo>
                  <a:lnTo>
                    <a:pt x="495575" y="362748"/>
                  </a:lnTo>
                  <a:lnTo>
                    <a:pt x="499943" y="365868"/>
                  </a:lnTo>
                  <a:lnTo>
                    <a:pt x="499943" y="366207"/>
                  </a:lnTo>
                  <a:lnTo>
                    <a:pt x="509468" y="373011"/>
                  </a:lnTo>
                  <a:lnTo>
                    <a:pt x="509468" y="380154"/>
                  </a:lnTo>
                  <a:lnTo>
                    <a:pt x="509468" y="393137"/>
                  </a:lnTo>
                  <a:lnTo>
                    <a:pt x="522668" y="393137"/>
                  </a:lnTo>
                  <a:lnTo>
                    <a:pt x="522668" y="400280"/>
                  </a:lnTo>
                  <a:lnTo>
                    <a:pt x="532193" y="400280"/>
                  </a:lnTo>
                  <a:lnTo>
                    <a:pt x="532193" y="407423"/>
                  </a:lnTo>
                  <a:lnTo>
                    <a:pt x="532193" y="420732"/>
                  </a:lnTo>
                  <a:lnTo>
                    <a:pt x="532193" y="427875"/>
                  </a:lnTo>
                  <a:lnTo>
                    <a:pt x="520830" y="427875"/>
                  </a:lnTo>
                  <a:lnTo>
                    <a:pt x="520830" y="432095"/>
                  </a:lnTo>
                  <a:lnTo>
                    <a:pt x="520830" y="439238"/>
                  </a:lnTo>
                  <a:lnTo>
                    <a:pt x="514013" y="439238"/>
                  </a:lnTo>
                  <a:lnTo>
                    <a:pt x="509877" y="432095"/>
                  </a:lnTo>
                  <a:lnTo>
                    <a:pt x="504488" y="432095"/>
                  </a:lnTo>
                  <a:lnTo>
                    <a:pt x="483626" y="396061"/>
                  </a:lnTo>
                  <a:lnTo>
                    <a:pt x="477653" y="396061"/>
                  </a:lnTo>
                  <a:lnTo>
                    <a:pt x="450384" y="418785"/>
                  </a:lnTo>
                  <a:lnTo>
                    <a:pt x="418569" y="407423"/>
                  </a:lnTo>
                  <a:lnTo>
                    <a:pt x="395845" y="407423"/>
                  </a:lnTo>
                  <a:lnTo>
                    <a:pt x="391300" y="411968"/>
                  </a:lnTo>
                  <a:lnTo>
                    <a:pt x="370847" y="411968"/>
                  </a:lnTo>
                  <a:lnTo>
                    <a:pt x="348123" y="427875"/>
                  </a:lnTo>
                  <a:lnTo>
                    <a:pt x="327671" y="427875"/>
                  </a:lnTo>
                  <a:lnTo>
                    <a:pt x="284494" y="407423"/>
                  </a:lnTo>
                  <a:lnTo>
                    <a:pt x="268586" y="418785"/>
                  </a:lnTo>
                  <a:lnTo>
                    <a:pt x="245862" y="418785"/>
                  </a:lnTo>
                  <a:lnTo>
                    <a:pt x="240760" y="411642"/>
                  </a:lnTo>
                  <a:lnTo>
                    <a:pt x="236337" y="411642"/>
                  </a:lnTo>
                  <a:lnTo>
                    <a:pt x="227619" y="399438"/>
                  </a:lnTo>
                  <a:lnTo>
                    <a:pt x="198140" y="384698"/>
                  </a:lnTo>
                  <a:lnTo>
                    <a:pt x="154963" y="391516"/>
                  </a:lnTo>
                  <a:lnTo>
                    <a:pt x="143601" y="402878"/>
                  </a:lnTo>
                  <a:lnTo>
                    <a:pt x="139056" y="423330"/>
                  </a:lnTo>
                  <a:lnTo>
                    <a:pt x="134511" y="434693"/>
                  </a:lnTo>
                  <a:lnTo>
                    <a:pt x="127693" y="471052"/>
                  </a:lnTo>
                  <a:lnTo>
                    <a:pt x="118168" y="463909"/>
                  </a:lnTo>
                  <a:lnTo>
                    <a:pt x="118168" y="463909"/>
                  </a:lnTo>
                  <a:lnTo>
                    <a:pt x="100423" y="450600"/>
                  </a:lnTo>
                  <a:lnTo>
                    <a:pt x="84517" y="450600"/>
                  </a:lnTo>
                  <a:lnTo>
                    <a:pt x="75427" y="461962"/>
                  </a:lnTo>
                  <a:lnTo>
                    <a:pt x="75427" y="454819"/>
                  </a:lnTo>
                  <a:lnTo>
                    <a:pt x="75427" y="443457"/>
                  </a:lnTo>
                  <a:lnTo>
                    <a:pt x="74992" y="443457"/>
                  </a:lnTo>
                  <a:lnTo>
                    <a:pt x="65902" y="454819"/>
                  </a:lnTo>
                  <a:lnTo>
                    <a:pt x="65902" y="433189"/>
                  </a:lnTo>
                  <a:lnTo>
                    <a:pt x="32250" y="427875"/>
                  </a:lnTo>
                  <a:lnTo>
                    <a:pt x="32250" y="422236"/>
                  </a:lnTo>
                  <a:lnTo>
                    <a:pt x="22725" y="420732"/>
                  </a:lnTo>
                  <a:lnTo>
                    <a:pt x="22725" y="400280"/>
                  </a:lnTo>
                  <a:lnTo>
                    <a:pt x="0" y="377555"/>
                  </a:lnTo>
                  <a:lnTo>
                    <a:pt x="0" y="370412"/>
                  </a:lnTo>
                  <a:lnTo>
                    <a:pt x="0" y="357103"/>
                  </a:lnTo>
                  <a:lnTo>
                    <a:pt x="0" y="349960"/>
                  </a:lnTo>
                  <a:lnTo>
                    <a:pt x="0" y="341196"/>
                  </a:lnTo>
                  <a:lnTo>
                    <a:pt x="0" y="334053"/>
                  </a:lnTo>
                  <a:lnTo>
                    <a:pt x="22725" y="334053"/>
                  </a:lnTo>
                  <a:lnTo>
                    <a:pt x="38632" y="318146"/>
                  </a:lnTo>
                  <a:lnTo>
                    <a:pt x="86354" y="318146"/>
                  </a:lnTo>
                  <a:lnTo>
                    <a:pt x="118168" y="311328"/>
                  </a:lnTo>
                  <a:lnTo>
                    <a:pt x="124986" y="286331"/>
                  </a:lnTo>
                  <a:lnTo>
                    <a:pt x="145438" y="259062"/>
                  </a:lnTo>
                  <a:lnTo>
                    <a:pt x="145438" y="179851"/>
                  </a:lnTo>
                  <a:lnTo>
                    <a:pt x="145438" y="172708"/>
                  </a:lnTo>
                  <a:lnTo>
                    <a:pt x="193160" y="156801"/>
                  </a:lnTo>
                  <a:lnTo>
                    <a:pt x="302238" y="81809"/>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01" name="Freeform 77"/>
            <p:cNvSpPr>
              <a:spLocks/>
            </p:cNvSpPr>
            <p:nvPr/>
          </p:nvSpPr>
          <p:spPr bwMode="auto">
            <a:xfrm>
              <a:off x="2664759" y="4459619"/>
              <a:ext cx="242869" cy="245426"/>
            </a:xfrm>
            <a:custGeom>
              <a:avLst/>
              <a:gdLst>
                <a:gd name="connsiteX0" fmla="*/ 68263 w 226218"/>
                <a:gd name="connsiteY0" fmla="*/ 0 h 228600"/>
                <a:gd name="connsiteX1" fmla="*/ 75406 w 226218"/>
                <a:gd name="connsiteY1" fmla="*/ 0 h 228600"/>
                <a:gd name="connsiteX2" fmla="*/ 93663 w 226218"/>
                <a:gd name="connsiteY2" fmla="*/ 0 h 228600"/>
                <a:gd name="connsiteX3" fmla="*/ 100806 w 226218"/>
                <a:gd name="connsiteY3" fmla="*/ 0 h 228600"/>
                <a:gd name="connsiteX4" fmla="*/ 124618 w 226218"/>
                <a:gd name="connsiteY4" fmla="*/ 14288 h 228600"/>
                <a:gd name="connsiteX5" fmla="*/ 124618 w 226218"/>
                <a:gd name="connsiteY5" fmla="*/ 22225 h 228600"/>
                <a:gd name="connsiteX6" fmla="*/ 130968 w 226218"/>
                <a:gd name="connsiteY6" fmla="*/ 36513 h 228600"/>
                <a:gd name="connsiteX7" fmla="*/ 130968 w 226218"/>
                <a:gd name="connsiteY7" fmla="*/ 74613 h 228600"/>
                <a:gd name="connsiteX8" fmla="*/ 152896 w 226218"/>
                <a:gd name="connsiteY8" fmla="*/ 81062 h 228600"/>
                <a:gd name="connsiteX9" fmla="*/ 161925 w 226218"/>
                <a:gd name="connsiteY9" fmla="*/ 74613 h 228600"/>
                <a:gd name="connsiteX10" fmla="*/ 166127 w 226218"/>
                <a:gd name="connsiteY10" fmla="*/ 76714 h 228600"/>
                <a:gd name="connsiteX11" fmla="*/ 169068 w 226218"/>
                <a:gd name="connsiteY11" fmla="*/ 74613 h 228600"/>
                <a:gd name="connsiteX12" fmla="*/ 184943 w 226218"/>
                <a:gd name="connsiteY12" fmla="*/ 82550 h 228600"/>
                <a:gd name="connsiteX13" fmla="*/ 191293 w 226218"/>
                <a:gd name="connsiteY13" fmla="*/ 88900 h 228600"/>
                <a:gd name="connsiteX14" fmla="*/ 191293 w 226218"/>
                <a:gd name="connsiteY14" fmla="*/ 115888 h 228600"/>
                <a:gd name="connsiteX15" fmla="*/ 195969 w 226218"/>
                <a:gd name="connsiteY15" fmla="*/ 126798 h 228600"/>
                <a:gd name="connsiteX16" fmla="*/ 206375 w 226218"/>
                <a:gd name="connsiteY16" fmla="*/ 123825 h 228600"/>
                <a:gd name="connsiteX17" fmla="*/ 210185 w 226218"/>
                <a:gd name="connsiteY17" fmla="*/ 124778 h 228600"/>
                <a:gd name="connsiteX18" fmla="*/ 213518 w 226218"/>
                <a:gd name="connsiteY18" fmla="*/ 123825 h 228600"/>
                <a:gd name="connsiteX19" fmla="*/ 226218 w 226218"/>
                <a:gd name="connsiteY19" fmla="*/ 127000 h 228600"/>
                <a:gd name="connsiteX20" fmla="*/ 226218 w 226218"/>
                <a:gd name="connsiteY20" fmla="*/ 146050 h 228600"/>
                <a:gd name="connsiteX21" fmla="*/ 221456 w 226218"/>
                <a:gd name="connsiteY21" fmla="*/ 160338 h 228600"/>
                <a:gd name="connsiteX22" fmla="*/ 213518 w 226218"/>
                <a:gd name="connsiteY22" fmla="*/ 176213 h 228600"/>
                <a:gd name="connsiteX23" fmla="*/ 210343 w 226218"/>
                <a:gd name="connsiteY23" fmla="*/ 201613 h 228600"/>
                <a:gd name="connsiteX24" fmla="*/ 188118 w 226218"/>
                <a:gd name="connsiteY24" fmla="*/ 225425 h 228600"/>
                <a:gd name="connsiteX25" fmla="*/ 169068 w 226218"/>
                <a:gd name="connsiteY25" fmla="*/ 228600 h 228600"/>
                <a:gd name="connsiteX26" fmla="*/ 164690 w 226218"/>
                <a:gd name="connsiteY26" fmla="*/ 228139 h 228600"/>
                <a:gd name="connsiteX27" fmla="*/ 161925 w 226218"/>
                <a:gd name="connsiteY27" fmla="*/ 228600 h 228600"/>
                <a:gd name="connsiteX28" fmla="*/ 131763 w 226218"/>
                <a:gd name="connsiteY28" fmla="*/ 225425 h 228600"/>
                <a:gd name="connsiteX29" fmla="*/ 106363 w 226218"/>
                <a:gd name="connsiteY29" fmla="*/ 217488 h 228600"/>
                <a:gd name="connsiteX30" fmla="*/ 131763 w 226218"/>
                <a:gd name="connsiteY30" fmla="*/ 171450 h 228600"/>
                <a:gd name="connsiteX31" fmla="*/ 128588 w 226218"/>
                <a:gd name="connsiteY31" fmla="*/ 160338 h 228600"/>
                <a:gd name="connsiteX32" fmla="*/ 101600 w 226218"/>
                <a:gd name="connsiteY32" fmla="*/ 149225 h 228600"/>
                <a:gd name="connsiteX33" fmla="*/ 68263 w 226218"/>
                <a:gd name="connsiteY33" fmla="*/ 130175 h 228600"/>
                <a:gd name="connsiteX34" fmla="*/ 49213 w 226218"/>
                <a:gd name="connsiteY34" fmla="*/ 123825 h 228600"/>
                <a:gd name="connsiteX35" fmla="*/ 0 w 226218"/>
                <a:gd name="connsiteY35" fmla="*/ 82550 h 228600"/>
                <a:gd name="connsiteX36" fmla="*/ 11113 w 226218"/>
                <a:gd name="connsiteY36" fmla="*/ 47625 h 228600"/>
                <a:gd name="connsiteX37" fmla="*/ 11113 w 226218"/>
                <a:gd name="connsiteY37" fmla="*/ 33338 h 228600"/>
                <a:gd name="connsiteX38" fmla="*/ 23813 w 226218"/>
                <a:gd name="connsiteY38" fmla="*/ 635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6218" h="228600">
                  <a:moveTo>
                    <a:pt x="68263" y="0"/>
                  </a:moveTo>
                  <a:lnTo>
                    <a:pt x="75406" y="0"/>
                  </a:lnTo>
                  <a:lnTo>
                    <a:pt x="93663" y="0"/>
                  </a:lnTo>
                  <a:lnTo>
                    <a:pt x="100806" y="0"/>
                  </a:lnTo>
                  <a:lnTo>
                    <a:pt x="124618" y="14288"/>
                  </a:lnTo>
                  <a:lnTo>
                    <a:pt x="124618" y="22225"/>
                  </a:lnTo>
                  <a:lnTo>
                    <a:pt x="130968" y="36513"/>
                  </a:lnTo>
                  <a:lnTo>
                    <a:pt x="130968" y="74613"/>
                  </a:lnTo>
                  <a:lnTo>
                    <a:pt x="152896" y="81062"/>
                  </a:lnTo>
                  <a:lnTo>
                    <a:pt x="161925" y="74613"/>
                  </a:lnTo>
                  <a:lnTo>
                    <a:pt x="166127" y="76714"/>
                  </a:lnTo>
                  <a:lnTo>
                    <a:pt x="169068" y="74613"/>
                  </a:lnTo>
                  <a:lnTo>
                    <a:pt x="184943" y="82550"/>
                  </a:lnTo>
                  <a:lnTo>
                    <a:pt x="191293" y="88900"/>
                  </a:lnTo>
                  <a:lnTo>
                    <a:pt x="191293" y="115888"/>
                  </a:lnTo>
                  <a:lnTo>
                    <a:pt x="195969" y="126798"/>
                  </a:lnTo>
                  <a:lnTo>
                    <a:pt x="206375" y="123825"/>
                  </a:lnTo>
                  <a:lnTo>
                    <a:pt x="210185" y="124778"/>
                  </a:lnTo>
                  <a:lnTo>
                    <a:pt x="213518" y="123825"/>
                  </a:lnTo>
                  <a:lnTo>
                    <a:pt x="226218" y="127000"/>
                  </a:lnTo>
                  <a:lnTo>
                    <a:pt x="226218" y="146050"/>
                  </a:lnTo>
                  <a:lnTo>
                    <a:pt x="221456" y="160338"/>
                  </a:lnTo>
                  <a:lnTo>
                    <a:pt x="213518" y="176213"/>
                  </a:lnTo>
                  <a:lnTo>
                    <a:pt x="210343" y="201613"/>
                  </a:lnTo>
                  <a:lnTo>
                    <a:pt x="188118" y="225425"/>
                  </a:lnTo>
                  <a:lnTo>
                    <a:pt x="169068" y="228600"/>
                  </a:lnTo>
                  <a:lnTo>
                    <a:pt x="164690" y="228139"/>
                  </a:lnTo>
                  <a:lnTo>
                    <a:pt x="161925" y="228600"/>
                  </a:lnTo>
                  <a:lnTo>
                    <a:pt x="131763" y="225425"/>
                  </a:lnTo>
                  <a:lnTo>
                    <a:pt x="106363" y="217488"/>
                  </a:lnTo>
                  <a:lnTo>
                    <a:pt x="131763" y="171450"/>
                  </a:lnTo>
                  <a:lnTo>
                    <a:pt x="128588" y="160338"/>
                  </a:lnTo>
                  <a:lnTo>
                    <a:pt x="101600" y="149225"/>
                  </a:lnTo>
                  <a:lnTo>
                    <a:pt x="68263" y="130175"/>
                  </a:lnTo>
                  <a:lnTo>
                    <a:pt x="49213" y="123825"/>
                  </a:lnTo>
                  <a:lnTo>
                    <a:pt x="0" y="82550"/>
                  </a:lnTo>
                  <a:lnTo>
                    <a:pt x="11113" y="47625"/>
                  </a:lnTo>
                  <a:lnTo>
                    <a:pt x="11113" y="33338"/>
                  </a:lnTo>
                  <a:lnTo>
                    <a:pt x="23813" y="635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02" name="Freeform 5"/>
            <p:cNvSpPr>
              <a:spLocks/>
            </p:cNvSpPr>
            <p:nvPr/>
          </p:nvSpPr>
          <p:spPr bwMode="auto">
            <a:xfrm>
              <a:off x="4938360" y="2099098"/>
              <a:ext cx="88626" cy="40904"/>
            </a:xfrm>
            <a:custGeom>
              <a:avLst/>
              <a:gdLst>
                <a:gd name="T0" fmla="*/ 43 w 52"/>
                <a:gd name="T1" fmla="*/ 5 h 24"/>
                <a:gd name="T2" fmla="*/ 26 w 52"/>
                <a:gd name="T3" fmla="*/ 0 h 24"/>
                <a:gd name="T4" fmla="*/ 5 w 52"/>
                <a:gd name="T5" fmla="*/ 9 h 24"/>
                <a:gd name="T6" fmla="*/ 0 w 52"/>
                <a:gd name="T7" fmla="*/ 21 h 24"/>
                <a:gd name="T8" fmla="*/ 19 w 52"/>
                <a:gd name="T9" fmla="*/ 24 h 24"/>
                <a:gd name="T10" fmla="*/ 50 w 52"/>
                <a:gd name="T11" fmla="*/ 24 h 24"/>
                <a:gd name="T12" fmla="*/ 50 w 52"/>
                <a:gd name="T13" fmla="*/ 16 h 24"/>
                <a:gd name="T14" fmla="*/ 52 w 52"/>
                <a:gd name="T15" fmla="*/ 9 h 24"/>
                <a:gd name="T16" fmla="*/ 43 w 52"/>
                <a:gd name="T17" fmla="*/ 5 h 24"/>
                <a:gd name="T18" fmla="*/ 43 w 52"/>
                <a:gd name="T19" fmla="*/ 5 h 24"/>
                <a:gd name="T20" fmla="*/ 43 w 52"/>
                <a:gd name="T21"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24">
                  <a:moveTo>
                    <a:pt x="43" y="5"/>
                  </a:moveTo>
                  <a:lnTo>
                    <a:pt x="26" y="0"/>
                  </a:lnTo>
                  <a:lnTo>
                    <a:pt x="5" y="9"/>
                  </a:lnTo>
                  <a:lnTo>
                    <a:pt x="0" y="21"/>
                  </a:lnTo>
                  <a:lnTo>
                    <a:pt x="19" y="24"/>
                  </a:lnTo>
                  <a:lnTo>
                    <a:pt x="50" y="24"/>
                  </a:lnTo>
                  <a:lnTo>
                    <a:pt x="50" y="16"/>
                  </a:lnTo>
                  <a:lnTo>
                    <a:pt x="52" y="9"/>
                  </a:lnTo>
                  <a:lnTo>
                    <a:pt x="43" y="5"/>
                  </a:lnTo>
                  <a:lnTo>
                    <a:pt x="43" y="5"/>
                  </a:lnTo>
                  <a:lnTo>
                    <a:pt x="43" y="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03" name="Freeform 10"/>
            <p:cNvSpPr>
              <a:spLocks/>
            </p:cNvSpPr>
            <p:nvPr/>
          </p:nvSpPr>
          <p:spPr bwMode="auto">
            <a:xfrm>
              <a:off x="4931543" y="2624037"/>
              <a:ext cx="47722" cy="112487"/>
            </a:xfrm>
            <a:custGeom>
              <a:avLst/>
              <a:gdLst>
                <a:gd name="T0" fmla="*/ 7 w 28"/>
                <a:gd name="T1" fmla="*/ 0 h 66"/>
                <a:gd name="T2" fmla="*/ 7 w 28"/>
                <a:gd name="T3" fmla="*/ 0 h 66"/>
                <a:gd name="T4" fmla="*/ 7 w 28"/>
                <a:gd name="T5" fmla="*/ 4 h 66"/>
                <a:gd name="T6" fmla="*/ 11 w 28"/>
                <a:gd name="T7" fmla="*/ 2 h 66"/>
                <a:gd name="T8" fmla="*/ 14 w 28"/>
                <a:gd name="T9" fmla="*/ 9 h 66"/>
                <a:gd name="T10" fmla="*/ 19 w 28"/>
                <a:gd name="T11" fmla="*/ 9 h 66"/>
                <a:gd name="T12" fmla="*/ 21 w 28"/>
                <a:gd name="T13" fmla="*/ 18 h 66"/>
                <a:gd name="T14" fmla="*/ 19 w 28"/>
                <a:gd name="T15" fmla="*/ 26 h 66"/>
                <a:gd name="T16" fmla="*/ 21 w 28"/>
                <a:gd name="T17" fmla="*/ 35 h 66"/>
                <a:gd name="T18" fmla="*/ 28 w 28"/>
                <a:gd name="T19" fmla="*/ 40 h 66"/>
                <a:gd name="T20" fmla="*/ 28 w 28"/>
                <a:gd name="T21" fmla="*/ 45 h 66"/>
                <a:gd name="T22" fmla="*/ 21 w 28"/>
                <a:gd name="T23" fmla="*/ 49 h 66"/>
                <a:gd name="T24" fmla="*/ 21 w 28"/>
                <a:gd name="T25" fmla="*/ 56 h 66"/>
                <a:gd name="T26" fmla="*/ 11 w 28"/>
                <a:gd name="T27" fmla="*/ 66 h 66"/>
                <a:gd name="T28" fmla="*/ 9 w 28"/>
                <a:gd name="T29" fmla="*/ 63 h 66"/>
                <a:gd name="T30" fmla="*/ 9 w 28"/>
                <a:gd name="T31" fmla="*/ 59 h 66"/>
                <a:gd name="T32" fmla="*/ 0 w 28"/>
                <a:gd name="T33" fmla="*/ 52 h 66"/>
                <a:gd name="T34" fmla="*/ 0 w 28"/>
                <a:gd name="T35" fmla="*/ 42 h 66"/>
                <a:gd name="T36" fmla="*/ 0 w 28"/>
                <a:gd name="T37" fmla="*/ 28 h 66"/>
                <a:gd name="T38" fmla="*/ 2 w 28"/>
                <a:gd name="T39" fmla="*/ 21 h 66"/>
                <a:gd name="T40" fmla="*/ 0 w 28"/>
                <a:gd name="T41" fmla="*/ 16 h 66"/>
                <a:gd name="T42" fmla="*/ 0 w 28"/>
                <a:gd name="T43" fmla="*/ 11 h 66"/>
                <a:gd name="T44" fmla="*/ 7 w 28"/>
                <a:gd name="T4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66">
                  <a:moveTo>
                    <a:pt x="7" y="0"/>
                  </a:moveTo>
                  <a:lnTo>
                    <a:pt x="7" y="0"/>
                  </a:lnTo>
                  <a:lnTo>
                    <a:pt x="7" y="4"/>
                  </a:lnTo>
                  <a:lnTo>
                    <a:pt x="11" y="2"/>
                  </a:lnTo>
                  <a:lnTo>
                    <a:pt x="14" y="9"/>
                  </a:lnTo>
                  <a:lnTo>
                    <a:pt x="19" y="9"/>
                  </a:lnTo>
                  <a:lnTo>
                    <a:pt x="21" y="18"/>
                  </a:lnTo>
                  <a:lnTo>
                    <a:pt x="19" y="26"/>
                  </a:lnTo>
                  <a:lnTo>
                    <a:pt x="21" y="35"/>
                  </a:lnTo>
                  <a:lnTo>
                    <a:pt x="28" y="40"/>
                  </a:lnTo>
                  <a:lnTo>
                    <a:pt x="28" y="45"/>
                  </a:lnTo>
                  <a:lnTo>
                    <a:pt x="21" y="49"/>
                  </a:lnTo>
                  <a:lnTo>
                    <a:pt x="21" y="56"/>
                  </a:lnTo>
                  <a:lnTo>
                    <a:pt x="11" y="66"/>
                  </a:lnTo>
                  <a:lnTo>
                    <a:pt x="9" y="63"/>
                  </a:lnTo>
                  <a:lnTo>
                    <a:pt x="9" y="59"/>
                  </a:lnTo>
                  <a:lnTo>
                    <a:pt x="0" y="52"/>
                  </a:lnTo>
                  <a:lnTo>
                    <a:pt x="0" y="42"/>
                  </a:lnTo>
                  <a:lnTo>
                    <a:pt x="0" y="28"/>
                  </a:lnTo>
                  <a:lnTo>
                    <a:pt x="2" y="21"/>
                  </a:lnTo>
                  <a:lnTo>
                    <a:pt x="0" y="16"/>
                  </a:lnTo>
                  <a:lnTo>
                    <a:pt x="0" y="11"/>
                  </a:lnTo>
                  <a:lnTo>
                    <a:pt x="7"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04" name="Freeform 14"/>
            <p:cNvSpPr>
              <a:spLocks noEditPoints="1"/>
            </p:cNvSpPr>
            <p:nvPr/>
          </p:nvSpPr>
          <p:spPr bwMode="auto">
            <a:xfrm>
              <a:off x="2371613" y="4531203"/>
              <a:ext cx="543688" cy="1210087"/>
            </a:xfrm>
            <a:custGeom>
              <a:avLst/>
              <a:gdLst>
                <a:gd name="T0" fmla="*/ 127 w 319"/>
                <a:gd name="T1" fmla="*/ 710 h 710"/>
                <a:gd name="T2" fmla="*/ 104 w 319"/>
                <a:gd name="T3" fmla="*/ 701 h 710"/>
                <a:gd name="T4" fmla="*/ 78 w 319"/>
                <a:gd name="T5" fmla="*/ 701 h 710"/>
                <a:gd name="T6" fmla="*/ 82 w 319"/>
                <a:gd name="T7" fmla="*/ 651 h 710"/>
                <a:gd name="T8" fmla="*/ 113 w 319"/>
                <a:gd name="T9" fmla="*/ 689 h 710"/>
                <a:gd name="T10" fmla="*/ 127 w 319"/>
                <a:gd name="T11" fmla="*/ 710 h 710"/>
                <a:gd name="T12" fmla="*/ 137 w 319"/>
                <a:gd name="T13" fmla="*/ 5 h 710"/>
                <a:gd name="T14" fmla="*/ 151 w 319"/>
                <a:gd name="T15" fmla="*/ 5 h 710"/>
                <a:gd name="T16" fmla="*/ 172 w 319"/>
                <a:gd name="T17" fmla="*/ 7 h 710"/>
                <a:gd name="T18" fmla="*/ 217 w 319"/>
                <a:gd name="T19" fmla="*/ 40 h 710"/>
                <a:gd name="T20" fmla="*/ 253 w 319"/>
                <a:gd name="T21" fmla="*/ 59 h 710"/>
                <a:gd name="T22" fmla="*/ 239 w 319"/>
                <a:gd name="T23" fmla="*/ 95 h 710"/>
                <a:gd name="T24" fmla="*/ 274 w 319"/>
                <a:gd name="T25" fmla="*/ 102 h 710"/>
                <a:gd name="T26" fmla="*/ 300 w 319"/>
                <a:gd name="T27" fmla="*/ 85 h 710"/>
                <a:gd name="T28" fmla="*/ 312 w 319"/>
                <a:gd name="T29" fmla="*/ 66 h 710"/>
                <a:gd name="T30" fmla="*/ 319 w 319"/>
                <a:gd name="T31" fmla="*/ 90 h 710"/>
                <a:gd name="T32" fmla="*/ 295 w 319"/>
                <a:gd name="T33" fmla="*/ 109 h 710"/>
                <a:gd name="T34" fmla="*/ 255 w 319"/>
                <a:gd name="T35" fmla="*/ 149 h 710"/>
                <a:gd name="T36" fmla="*/ 248 w 319"/>
                <a:gd name="T37" fmla="*/ 185 h 710"/>
                <a:gd name="T38" fmla="*/ 243 w 319"/>
                <a:gd name="T39" fmla="*/ 208 h 710"/>
                <a:gd name="T40" fmla="*/ 241 w 319"/>
                <a:gd name="T41" fmla="*/ 232 h 710"/>
                <a:gd name="T42" fmla="*/ 260 w 319"/>
                <a:gd name="T43" fmla="*/ 260 h 710"/>
                <a:gd name="T44" fmla="*/ 269 w 319"/>
                <a:gd name="T45" fmla="*/ 279 h 710"/>
                <a:gd name="T46" fmla="*/ 229 w 319"/>
                <a:gd name="T47" fmla="*/ 317 h 710"/>
                <a:gd name="T48" fmla="*/ 179 w 319"/>
                <a:gd name="T49" fmla="*/ 320 h 710"/>
                <a:gd name="T50" fmla="*/ 179 w 319"/>
                <a:gd name="T51" fmla="*/ 346 h 710"/>
                <a:gd name="T52" fmla="*/ 172 w 319"/>
                <a:gd name="T53" fmla="*/ 365 h 710"/>
                <a:gd name="T54" fmla="*/ 139 w 319"/>
                <a:gd name="T55" fmla="*/ 360 h 710"/>
                <a:gd name="T56" fmla="*/ 137 w 319"/>
                <a:gd name="T57" fmla="*/ 388 h 710"/>
                <a:gd name="T58" fmla="*/ 156 w 319"/>
                <a:gd name="T59" fmla="*/ 386 h 710"/>
                <a:gd name="T60" fmla="*/ 146 w 319"/>
                <a:gd name="T61" fmla="*/ 405 h 710"/>
                <a:gd name="T62" fmla="*/ 130 w 319"/>
                <a:gd name="T63" fmla="*/ 440 h 710"/>
                <a:gd name="T64" fmla="*/ 111 w 319"/>
                <a:gd name="T65" fmla="*/ 452 h 710"/>
                <a:gd name="T66" fmla="*/ 94 w 319"/>
                <a:gd name="T67" fmla="*/ 483 h 710"/>
                <a:gd name="T68" fmla="*/ 125 w 319"/>
                <a:gd name="T69" fmla="*/ 504 h 710"/>
                <a:gd name="T70" fmla="*/ 101 w 319"/>
                <a:gd name="T71" fmla="*/ 540 h 710"/>
                <a:gd name="T72" fmla="*/ 75 w 319"/>
                <a:gd name="T73" fmla="*/ 578 h 710"/>
                <a:gd name="T74" fmla="*/ 73 w 319"/>
                <a:gd name="T75" fmla="*/ 618 h 710"/>
                <a:gd name="T76" fmla="*/ 78 w 319"/>
                <a:gd name="T77" fmla="*/ 630 h 710"/>
                <a:gd name="T78" fmla="*/ 23 w 319"/>
                <a:gd name="T79" fmla="*/ 623 h 710"/>
                <a:gd name="T80" fmla="*/ 16 w 319"/>
                <a:gd name="T81" fmla="*/ 589 h 710"/>
                <a:gd name="T82" fmla="*/ 2 w 319"/>
                <a:gd name="T83" fmla="*/ 580 h 710"/>
                <a:gd name="T84" fmla="*/ 12 w 319"/>
                <a:gd name="T85" fmla="*/ 545 h 710"/>
                <a:gd name="T86" fmla="*/ 16 w 319"/>
                <a:gd name="T87" fmla="*/ 516 h 710"/>
                <a:gd name="T88" fmla="*/ 30 w 319"/>
                <a:gd name="T89" fmla="*/ 464 h 710"/>
                <a:gd name="T90" fmla="*/ 35 w 319"/>
                <a:gd name="T91" fmla="*/ 447 h 710"/>
                <a:gd name="T92" fmla="*/ 26 w 319"/>
                <a:gd name="T93" fmla="*/ 436 h 710"/>
                <a:gd name="T94" fmla="*/ 23 w 319"/>
                <a:gd name="T95" fmla="*/ 417 h 710"/>
                <a:gd name="T96" fmla="*/ 26 w 319"/>
                <a:gd name="T97" fmla="*/ 388 h 710"/>
                <a:gd name="T98" fmla="*/ 28 w 319"/>
                <a:gd name="T99" fmla="*/ 339 h 710"/>
                <a:gd name="T100" fmla="*/ 42 w 319"/>
                <a:gd name="T101" fmla="*/ 315 h 710"/>
                <a:gd name="T102" fmla="*/ 38 w 319"/>
                <a:gd name="T103" fmla="*/ 275 h 710"/>
                <a:gd name="T104" fmla="*/ 49 w 319"/>
                <a:gd name="T105" fmla="*/ 246 h 710"/>
                <a:gd name="T106" fmla="*/ 59 w 319"/>
                <a:gd name="T107" fmla="*/ 208 h 710"/>
                <a:gd name="T108" fmla="*/ 47 w 319"/>
                <a:gd name="T109" fmla="*/ 173 h 710"/>
                <a:gd name="T110" fmla="*/ 54 w 319"/>
                <a:gd name="T111" fmla="*/ 135 h 710"/>
                <a:gd name="T112" fmla="*/ 71 w 319"/>
                <a:gd name="T113" fmla="*/ 102 h 710"/>
                <a:gd name="T114" fmla="*/ 78 w 319"/>
                <a:gd name="T115" fmla="*/ 83 h 710"/>
                <a:gd name="T116" fmla="*/ 80 w 319"/>
                <a:gd name="T117" fmla="*/ 47 h 710"/>
                <a:gd name="T118" fmla="*/ 104 w 319"/>
                <a:gd name="T119" fmla="*/ 21 h 710"/>
                <a:gd name="T120" fmla="*/ 116 w 319"/>
                <a:gd name="T121" fmla="*/ 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9" h="710">
                  <a:moveTo>
                    <a:pt x="127" y="710"/>
                  </a:moveTo>
                  <a:lnTo>
                    <a:pt x="127" y="710"/>
                  </a:lnTo>
                  <a:lnTo>
                    <a:pt x="113" y="710"/>
                  </a:lnTo>
                  <a:lnTo>
                    <a:pt x="104" y="701"/>
                  </a:lnTo>
                  <a:lnTo>
                    <a:pt x="94" y="701"/>
                  </a:lnTo>
                  <a:lnTo>
                    <a:pt x="78" y="701"/>
                  </a:lnTo>
                  <a:lnTo>
                    <a:pt x="78" y="639"/>
                  </a:lnTo>
                  <a:lnTo>
                    <a:pt x="82" y="651"/>
                  </a:lnTo>
                  <a:lnTo>
                    <a:pt x="92" y="672"/>
                  </a:lnTo>
                  <a:lnTo>
                    <a:pt x="113" y="689"/>
                  </a:lnTo>
                  <a:lnTo>
                    <a:pt x="134" y="694"/>
                  </a:lnTo>
                  <a:lnTo>
                    <a:pt x="127" y="710"/>
                  </a:lnTo>
                  <a:close/>
                  <a:moveTo>
                    <a:pt x="137" y="5"/>
                  </a:moveTo>
                  <a:lnTo>
                    <a:pt x="137" y="5"/>
                  </a:lnTo>
                  <a:lnTo>
                    <a:pt x="146" y="17"/>
                  </a:lnTo>
                  <a:lnTo>
                    <a:pt x="151" y="5"/>
                  </a:lnTo>
                  <a:lnTo>
                    <a:pt x="170" y="5"/>
                  </a:lnTo>
                  <a:lnTo>
                    <a:pt x="172" y="7"/>
                  </a:lnTo>
                  <a:lnTo>
                    <a:pt x="203" y="36"/>
                  </a:lnTo>
                  <a:lnTo>
                    <a:pt x="217" y="40"/>
                  </a:lnTo>
                  <a:lnTo>
                    <a:pt x="236" y="52"/>
                  </a:lnTo>
                  <a:lnTo>
                    <a:pt x="253" y="59"/>
                  </a:lnTo>
                  <a:lnTo>
                    <a:pt x="255" y="66"/>
                  </a:lnTo>
                  <a:lnTo>
                    <a:pt x="239" y="95"/>
                  </a:lnTo>
                  <a:lnTo>
                    <a:pt x="255" y="100"/>
                  </a:lnTo>
                  <a:lnTo>
                    <a:pt x="274" y="102"/>
                  </a:lnTo>
                  <a:lnTo>
                    <a:pt x="286" y="100"/>
                  </a:lnTo>
                  <a:lnTo>
                    <a:pt x="300" y="85"/>
                  </a:lnTo>
                  <a:lnTo>
                    <a:pt x="305" y="69"/>
                  </a:lnTo>
                  <a:lnTo>
                    <a:pt x="312" y="66"/>
                  </a:lnTo>
                  <a:lnTo>
                    <a:pt x="319" y="76"/>
                  </a:lnTo>
                  <a:lnTo>
                    <a:pt x="319" y="90"/>
                  </a:lnTo>
                  <a:lnTo>
                    <a:pt x="307" y="102"/>
                  </a:lnTo>
                  <a:lnTo>
                    <a:pt x="295" y="109"/>
                  </a:lnTo>
                  <a:lnTo>
                    <a:pt x="276" y="126"/>
                  </a:lnTo>
                  <a:lnTo>
                    <a:pt x="255" y="149"/>
                  </a:lnTo>
                  <a:lnTo>
                    <a:pt x="253" y="166"/>
                  </a:lnTo>
                  <a:lnTo>
                    <a:pt x="248" y="185"/>
                  </a:lnTo>
                  <a:lnTo>
                    <a:pt x="248" y="204"/>
                  </a:lnTo>
                  <a:lnTo>
                    <a:pt x="243" y="208"/>
                  </a:lnTo>
                  <a:lnTo>
                    <a:pt x="243" y="220"/>
                  </a:lnTo>
                  <a:lnTo>
                    <a:pt x="241" y="232"/>
                  </a:lnTo>
                  <a:lnTo>
                    <a:pt x="262" y="249"/>
                  </a:lnTo>
                  <a:lnTo>
                    <a:pt x="260" y="260"/>
                  </a:lnTo>
                  <a:lnTo>
                    <a:pt x="269" y="270"/>
                  </a:lnTo>
                  <a:lnTo>
                    <a:pt x="269" y="279"/>
                  </a:lnTo>
                  <a:lnTo>
                    <a:pt x="253" y="305"/>
                  </a:lnTo>
                  <a:lnTo>
                    <a:pt x="229" y="317"/>
                  </a:lnTo>
                  <a:lnTo>
                    <a:pt x="196" y="322"/>
                  </a:lnTo>
                  <a:lnTo>
                    <a:pt x="179" y="320"/>
                  </a:lnTo>
                  <a:lnTo>
                    <a:pt x="182" y="331"/>
                  </a:lnTo>
                  <a:lnTo>
                    <a:pt x="179" y="346"/>
                  </a:lnTo>
                  <a:lnTo>
                    <a:pt x="182" y="358"/>
                  </a:lnTo>
                  <a:lnTo>
                    <a:pt x="172" y="365"/>
                  </a:lnTo>
                  <a:lnTo>
                    <a:pt x="156" y="367"/>
                  </a:lnTo>
                  <a:lnTo>
                    <a:pt x="139" y="360"/>
                  </a:lnTo>
                  <a:lnTo>
                    <a:pt x="134" y="365"/>
                  </a:lnTo>
                  <a:lnTo>
                    <a:pt x="137" y="388"/>
                  </a:lnTo>
                  <a:lnTo>
                    <a:pt x="149" y="393"/>
                  </a:lnTo>
                  <a:lnTo>
                    <a:pt x="156" y="386"/>
                  </a:lnTo>
                  <a:lnTo>
                    <a:pt x="161" y="398"/>
                  </a:lnTo>
                  <a:lnTo>
                    <a:pt x="146" y="405"/>
                  </a:lnTo>
                  <a:lnTo>
                    <a:pt x="132" y="419"/>
                  </a:lnTo>
                  <a:lnTo>
                    <a:pt x="130" y="440"/>
                  </a:lnTo>
                  <a:lnTo>
                    <a:pt x="127" y="452"/>
                  </a:lnTo>
                  <a:lnTo>
                    <a:pt x="111" y="452"/>
                  </a:lnTo>
                  <a:lnTo>
                    <a:pt x="99" y="464"/>
                  </a:lnTo>
                  <a:lnTo>
                    <a:pt x="94" y="483"/>
                  </a:lnTo>
                  <a:lnTo>
                    <a:pt x="111" y="500"/>
                  </a:lnTo>
                  <a:lnTo>
                    <a:pt x="125" y="504"/>
                  </a:lnTo>
                  <a:lnTo>
                    <a:pt x="120" y="526"/>
                  </a:lnTo>
                  <a:lnTo>
                    <a:pt x="101" y="540"/>
                  </a:lnTo>
                  <a:lnTo>
                    <a:pt x="90" y="568"/>
                  </a:lnTo>
                  <a:lnTo>
                    <a:pt x="75" y="578"/>
                  </a:lnTo>
                  <a:lnTo>
                    <a:pt x="68" y="589"/>
                  </a:lnTo>
                  <a:lnTo>
                    <a:pt x="73" y="618"/>
                  </a:lnTo>
                  <a:lnTo>
                    <a:pt x="85" y="632"/>
                  </a:lnTo>
                  <a:lnTo>
                    <a:pt x="78" y="630"/>
                  </a:lnTo>
                  <a:lnTo>
                    <a:pt x="64" y="627"/>
                  </a:lnTo>
                  <a:lnTo>
                    <a:pt x="23" y="623"/>
                  </a:lnTo>
                  <a:lnTo>
                    <a:pt x="16" y="608"/>
                  </a:lnTo>
                  <a:lnTo>
                    <a:pt x="16" y="589"/>
                  </a:lnTo>
                  <a:lnTo>
                    <a:pt x="7" y="589"/>
                  </a:lnTo>
                  <a:lnTo>
                    <a:pt x="2" y="580"/>
                  </a:lnTo>
                  <a:lnTo>
                    <a:pt x="0" y="554"/>
                  </a:lnTo>
                  <a:lnTo>
                    <a:pt x="12" y="545"/>
                  </a:lnTo>
                  <a:lnTo>
                    <a:pt x="16" y="528"/>
                  </a:lnTo>
                  <a:lnTo>
                    <a:pt x="16" y="516"/>
                  </a:lnTo>
                  <a:lnTo>
                    <a:pt x="23" y="497"/>
                  </a:lnTo>
                  <a:lnTo>
                    <a:pt x="30" y="464"/>
                  </a:lnTo>
                  <a:lnTo>
                    <a:pt x="28" y="452"/>
                  </a:lnTo>
                  <a:lnTo>
                    <a:pt x="35" y="447"/>
                  </a:lnTo>
                  <a:lnTo>
                    <a:pt x="33" y="438"/>
                  </a:lnTo>
                  <a:lnTo>
                    <a:pt x="26" y="436"/>
                  </a:lnTo>
                  <a:lnTo>
                    <a:pt x="30" y="424"/>
                  </a:lnTo>
                  <a:lnTo>
                    <a:pt x="23" y="417"/>
                  </a:lnTo>
                  <a:lnTo>
                    <a:pt x="21" y="391"/>
                  </a:lnTo>
                  <a:lnTo>
                    <a:pt x="26" y="388"/>
                  </a:lnTo>
                  <a:lnTo>
                    <a:pt x="23" y="360"/>
                  </a:lnTo>
                  <a:lnTo>
                    <a:pt x="28" y="339"/>
                  </a:lnTo>
                  <a:lnTo>
                    <a:pt x="33" y="320"/>
                  </a:lnTo>
                  <a:lnTo>
                    <a:pt x="42" y="315"/>
                  </a:lnTo>
                  <a:lnTo>
                    <a:pt x="38" y="294"/>
                  </a:lnTo>
                  <a:lnTo>
                    <a:pt x="38" y="275"/>
                  </a:lnTo>
                  <a:lnTo>
                    <a:pt x="49" y="263"/>
                  </a:lnTo>
                  <a:lnTo>
                    <a:pt x="49" y="246"/>
                  </a:lnTo>
                  <a:lnTo>
                    <a:pt x="59" y="227"/>
                  </a:lnTo>
                  <a:lnTo>
                    <a:pt x="59" y="208"/>
                  </a:lnTo>
                  <a:lnTo>
                    <a:pt x="54" y="206"/>
                  </a:lnTo>
                  <a:lnTo>
                    <a:pt x="47" y="173"/>
                  </a:lnTo>
                  <a:lnTo>
                    <a:pt x="56" y="152"/>
                  </a:lnTo>
                  <a:lnTo>
                    <a:pt x="54" y="135"/>
                  </a:lnTo>
                  <a:lnTo>
                    <a:pt x="61" y="118"/>
                  </a:lnTo>
                  <a:lnTo>
                    <a:pt x="71" y="102"/>
                  </a:lnTo>
                  <a:lnTo>
                    <a:pt x="82" y="90"/>
                  </a:lnTo>
                  <a:lnTo>
                    <a:pt x="78" y="83"/>
                  </a:lnTo>
                  <a:lnTo>
                    <a:pt x="80" y="78"/>
                  </a:lnTo>
                  <a:lnTo>
                    <a:pt x="80" y="47"/>
                  </a:lnTo>
                  <a:lnTo>
                    <a:pt x="99" y="40"/>
                  </a:lnTo>
                  <a:lnTo>
                    <a:pt x="104" y="21"/>
                  </a:lnTo>
                  <a:lnTo>
                    <a:pt x="101" y="17"/>
                  </a:lnTo>
                  <a:lnTo>
                    <a:pt x="116" y="0"/>
                  </a:lnTo>
                  <a:lnTo>
                    <a:pt x="137" y="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05" name="Freeform 18"/>
            <p:cNvSpPr>
              <a:spLocks noEditPoints="1"/>
            </p:cNvSpPr>
            <p:nvPr/>
          </p:nvSpPr>
          <p:spPr bwMode="auto">
            <a:xfrm>
              <a:off x="7523855" y="4215898"/>
              <a:ext cx="1111235" cy="1032835"/>
            </a:xfrm>
            <a:custGeom>
              <a:avLst/>
              <a:gdLst>
                <a:gd name="T0" fmla="*/ 544 w 652"/>
                <a:gd name="T1" fmla="*/ 550 h 606"/>
                <a:gd name="T2" fmla="*/ 562 w 652"/>
                <a:gd name="T3" fmla="*/ 580 h 606"/>
                <a:gd name="T4" fmla="*/ 539 w 652"/>
                <a:gd name="T5" fmla="*/ 606 h 606"/>
                <a:gd name="T6" fmla="*/ 508 w 652"/>
                <a:gd name="T7" fmla="*/ 554 h 606"/>
                <a:gd name="T8" fmla="*/ 489 w 652"/>
                <a:gd name="T9" fmla="*/ 50 h 606"/>
                <a:gd name="T10" fmla="*/ 520 w 652"/>
                <a:gd name="T11" fmla="*/ 69 h 606"/>
                <a:gd name="T12" fmla="*/ 527 w 652"/>
                <a:gd name="T13" fmla="*/ 102 h 606"/>
                <a:gd name="T14" fmla="*/ 553 w 652"/>
                <a:gd name="T15" fmla="*/ 145 h 606"/>
                <a:gd name="T16" fmla="*/ 584 w 652"/>
                <a:gd name="T17" fmla="*/ 176 h 606"/>
                <a:gd name="T18" fmla="*/ 605 w 652"/>
                <a:gd name="T19" fmla="*/ 197 h 606"/>
                <a:gd name="T20" fmla="*/ 641 w 652"/>
                <a:gd name="T21" fmla="*/ 247 h 606"/>
                <a:gd name="T22" fmla="*/ 652 w 652"/>
                <a:gd name="T23" fmla="*/ 296 h 606"/>
                <a:gd name="T24" fmla="*/ 645 w 652"/>
                <a:gd name="T25" fmla="*/ 348 h 606"/>
                <a:gd name="T26" fmla="*/ 617 w 652"/>
                <a:gd name="T27" fmla="*/ 405 h 606"/>
                <a:gd name="T28" fmla="*/ 596 w 652"/>
                <a:gd name="T29" fmla="*/ 455 h 606"/>
                <a:gd name="T30" fmla="*/ 567 w 652"/>
                <a:gd name="T31" fmla="*/ 483 h 606"/>
                <a:gd name="T32" fmla="*/ 520 w 652"/>
                <a:gd name="T33" fmla="*/ 500 h 606"/>
                <a:gd name="T34" fmla="*/ 492 w 652"/>
                <a:gd name="T35" fmla="*/ 505 h 606"/>
                <a:gd name="T36" fmla="*/ 442 w 652"/>
                <a:gd name="T37" fmla="*/ 488 h 606"/>
                <a:gd name="T38" fmla="*/ 418 w 652"/>
                <a:gd name="T39" fmla="*/ 443 h 606"/>
                <a:gd name="T40" fmla="*/ 395 w 652"/>
                <a:gd name="T41" fmla="*/ 429 h 606"/>
                <a:gd name="T42" fmla="*/ 397 w 652"/>
                <a:gd name="T43" fmla="*/ 401 h 606"/>
                <a:gd name="T44" fmla="*/ 369 w 652"/>
                <a:gd name="T45" fmla="*/ 427 h 606"/>
                <a:gd name="T46" fmla="*/ 338 w 652"/>
                <a:gd name="T47" fmla="*/ 386 h 606"/>
                <a:gd name="T48" fmla="*/ 290 w 652"/>
                <a:gd name="T49" fmla="*/ 360 h 606"/>
                <a:gd name="T50" fmla="*/ 208 w 652"/>
                <a:gd name="T51" fmla="*/ 374 h 606"/>
                <a:gd name="T52" fmla="*/ 167 w 652"/>
                <a:gd name="T53" fmla="*/ 405 h 606"/>
                <a:gd name="T54" fmla="*/ 118 w 652"/>
                <a:gd name="T55" fmla="*/ 408 h 606"/>
                <a:gd name="T56" fmla="*/ 85 w 652"/>
                <a:gd name="T57" fmla="*/ 422 h 606"/>
                <a:gd name="T58" fmla="*/ 35 w 652"/>
                <a:gd name="T59" fmla="*/ 415 h 606"/>
                <a:gd name="T60" fmla="*/ 37 w 652"/>
                <a:gd name="T61" fmla="*/ 393 h 606"/>
                <a:gd name="T62" fmla="*/ 30 w 652"/>
                <a:gd name="T63" fmla="*/ 344 h 606"/>
                <a:gd name="T64" fmla="*/ 21 w 652"/>
                <a:gd name="T65" fmla="*/ 306 h 606"/>
                <a:gd name="T66" fmla="*/ 0 w 652"/>
                <a:gd name="T67" fmla="*/ 261 h 606"/>
                <a:gd name="T68" fmla="*/ 14 w 652"/>
                <a:gd name="T69" fmla="*/ 266 h 606"/>
                <a:gd name="T70" fmla="*/ 2 w 652"/>
                <a:gd name="T71" fmla="*/ 230 h 606"/>
                <a:gd name="T72" fmla="*/ 7 w 652"/>
                <a:gd name="T73" fmla="*/ 197 h 606"/>
                <a:gd name="T74" fmla="*/ 35 w 652"/>
                <a:gd name="T75" fmla="*/ 180 h 606"/>
                <a:gd name="T76" fmla="*/ 66 w 652"/>
                <a:gd name="T77" fmla="*/ 166 h 606"/>
                <a:gd name="T78" fmla="*/ 97 w 652"/>
                <a:gd name="T79" fmla="*/ 154 h 606"/>
                <a:gd name="T80" fmla="*/ 134 w 652"/>
                <a:gd name="T81" fmla="*/ 133 h 606"/>
                <a:gd name="T82" fmla="*/ 158 w 652"/>
                <a:gd name="T83" fmla="*/ 93 h 606"/>
                <a:gd name="T84" fmla="*/ 170 w 652"/>
                <a:gd name="T85" fmla="*/ 88 h 606"/>
                <a:gd name="T86" fmla="*/ 191 w 652"/>
                <a:gd name="T87" fmla="*/ 64 h 606"/>
                <a:gd name="T88" fmla="*/ 208 w 652"/>
                <a:gd name="T89" fmla="*/ 55 h 606"/>
                <a:gd name="T90" fmla="*/ 243 w 652"/>
                <a:gd name="T91" fmla="*/ 69 h 606"/>
                <a:gd name="T92" fmla="*/ 269 w 652"/>
                <a:gd name="T93" fmla="*/ 48 h 606"/>
                <a:gd name="T94" fmla="*/ 290 w 652"/>
                <a:gd name="T95" fmla="*/ 24 h 606"/>
                <a:gd name="T96" fmla="*/ 300 w 652"/>
                <a:gd name="T97" fmla="*/ 10 h 606"/>
                <a:gd name="T98" fmla="*/ 343 w 652"/>
                <a:gd name="T99" fmla="*/ 22 h 606"/>
                <a:gd name="T100" fmla="*/ 371 w 652"/>
                <a:gd name="T101" fmla="*/ 22 h 606"/>
                <a:gd name="T102" fmla="*/ 371 w 652"/>
                <a:gd name="T103" fmla="*/ 43 h 606"/>
                <a:gd name="T104" fmla="*/ 359 w 652"/>
                <a:gd name="T105" fmla="*/ 64 h 606"/>
                <a:gd name="T106" fmla="*/ 392 w 652"/>
                <a:gd name="T107" fmla="*/ 90 h 606"/>
                <a:gd name="T108" fmla="*/ 421 w 652"/>
                <a:gd name="T109" fmla="*/ 109 h 606"/>
                <a:gd name="T110" fmla="*/ 454 w 652"/>
                <a:gd name="T111" fmla="*/ 93 h 606"/>
                <a:gd name="T112" fmla="*/ 458 w 652"/>
                <a:gd name="T113" fmla="*/ 60 h 606"/>
                <a:gd name="T114" fmla="*/ 458 w 652"/>
                <a:gd name="T115" fmla="*/ 27 h 606"/>
                <a:gd name="T116" fmla="*/ 473 w 652"/>
                <a:gd name="T117" fmla="*/ 0 h 606"/>
                <a:gd name="T118" fmla="*/ 482 w 652"/>
                <a:gd name="T119" fmla="*/ 27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52" h="606">
                  <a:moveTo>
                    <a:pt x="520" y="545"/>
                  </a:moveTo>
                  <a:lnTo>
                    <a:pt x="520" y="545"/>
                  </a:lnTo>
                  <a:lnTo>
                    <a:pt x="536" y="552"/>
                  </a:lnTo>
                  <a:lnTo>
                    <a:pt x="544" y="550"/>
                  </a:lnTo>
                  <a:lnTo>
                    <a:pt x="558" y="547"/>
                  </a:lnTo>
                  <a:lnTo>
                    <a:pt x="565" y="547"/>
                  </a:lnTo>
                  <a:lnTo>
                    <a:pt x="567" y="573"/>
                  </a:lnTo>
                  <a:lnTo>
                    <a:pt x="562" y="580"/>
                  </a:lnTo>
                  <a:lnTo>
                    <a:pt x="560" y="597"/>
                  </a:lnTo>
                  <a:lnTo>
                    <a:pt x="555" y="592"/>
                  </a:lnTo>
                  <a:lnTo>
                    <a:pt x="544" y="606"/>
                  </a:lnTo>
                  <a:lnTo>
                    <a:pt x="539" y="606"/>
                  </a:lnTo>
                  <a:lnTo>
                    <a:pt x="529" y="606"/>
                  </a:lnTo>
                  <a:lnTo>
                    <a:pt x="520" y="587"/>
                  </a:lnTo>
                  <a:lnTo>
                    <a:pt x="518" y="573"/>
                  </a:lnTo>
                  <a:lnTo>
                    <a:pt x="508" y="554"/>
                  </a:lnTo>
                  <a:lnTo>
                    <a:pt x="508" y="545"/>
                  </a:lnTo>
                  <a:lnTo>
                    <a:pt x="520" y="545"/>
                  </a:lnTo>
                  <a:close/>
                  <a:moveTo>
                    <a:pt x="489" y="50"/>
                  </a:moveTo>
                  <a:lnTo>
                    <a:pt x="489" y="50"/>
                  </a:lnTo>
                  <a:lnTo>
                    <a:pt x="496" y="62"/>
                  </a:lnTo>
                  <a:lnTo>
                    <a:pt x="506" y="57"/>
                  </a:lnTo>
                  <a:lnTo>
                    <a:pt x="510" y="64"/>
                  </a:lnTo>
                  <a:lnTo>
                    <a:pt x="520" y="69"/>
                  </a:lnTo>
                  <a:lnTo>
                    <a:pt x="518" y="79"/>
                  </a:lnTo>
                  <a:lnTo>
                    <a:pt x="520" y="93"/>
                  </a:lnTo>
                  <a:lnTo>
                    <a:pt x="522" y="100"/>
                  </a:lnTo>
                  <a:lnTo>
                    <a:pt x="527" y="102"/>
                  </a:lnTo>
                  <a:lnTo>
                    <a:pt x="532" y="116"/>
                  </a:lnTo>
                  <a:lnTo>
                    <a:pt x="532" y="126"/>
                  </a:lnTo>
                  <a:lnTo>
                    <a:pt x="536" y="138"/>
                  </a:lnTo>
                  <a:lnTo>
                    <a:pt x="553" y="145"/>
                  </a:lnTo>
                  <a:lnTo>
                    <a:pt x="565" y="154"/>
                  </a:lnTo>
                  <a:lnTo>
                    <a:pt x="577" y="161"/>
                  </a:lnTo>
                  <a:lnTo>
                    <a:pt x="574" y="166"/>
                  </a:lnTo>
                  <a:lnTo>
                    <a:pt x="584" y="176"/>
                  </a:lnTo>
                  <a:lnTo>
                    <a:pt x="588" y="195"/>
                  </a:lnTo>
                  <a:lnTo>
                    <a:pt x="596" y="192"/>
                  </a:lnTo>
                  <a:lnTo>
                    <a:pt x="603" y="199"/>
                  </a:lnTo>
                  <a:lnTo>
                    <a:pt x="605" y="197"/>
                  </a:lnTo>
                  <a:lnTo>
                    <a:pt x="610" y="214"/>
                  </a:lnTo>
                  <a:lnTo>
                    <a:pt x="619" y="225"/>
                  </a:lnTo>
                  <a:lnTo>
                    <a:pt x="629" y="232"/>
                  </a:lnTo>
                  <a:lnTo>
                    <a:pt x="641" y="247"/>
                  </a:lnTo>
                  <a:lnTo>
                    <a:pt x="645" y="261"/>
                  </a:lnTo>
                  <a:lnTo>
                    <a:pt x="645" y="270"/>
                  </a:lnTo>
                  <a:lnTo>
                    <a:pt x="645" y="282"/>
                  </a:lnTo>
                  <a:lnTo>
                    <a:pt x="652" y="296"/>
                  </a:lnTo>
                  <a:lnTo>
                    <a:pt x="650" y="313"/>
                  </a:lnTo>
                  <a:lnTo>
                    <a:pt x="648" y="322"/>
                  </a:lnTo>
                  <a:lnTo>
                    <a:pt x="645" y="339"/>
                  </a:lnTo>
                  <a:lnTo>
                    <a:pt x="645" y="348"/>
                  </a:lnTo>
                  <a:lnTo>
                    <a:pt x="641" y="363"/>
                  </a:lnTo>
                  <a:lnTo>
                    <a:pt x="633" y="382"/>
                  </a:lnTo>
                  <a:lnTo>
                    <a:pt x="622" y="389"/>
                  </a:lnTo>
                  <a:lnTo>
                    <a:pt x="617" y="405"/>
                  </a:lnTo>
                  <a:lnTo>
                    <a:pt x="610" y="415"/>
                  </a:lnTo>
                  <a:lnTo>
                    <a:pt x="605" y="431"/>
                  </a:lnTo>
                  <a:lnTo>
                    <a:pt x="598" y="441"/>
                  </a:lnTo>
                  <a:lnTo>
                    <a:pt x="596" y="455"/>
                  </a:lnTo>
                  <a:lnTo>
                    <a:pt x="593" y="469"/>
                  </a:lnTo>
                  <a:lnTo>
                    <a:pt x="593" y="476"/>
                  </a:lnTo>
                  <a:lnTo>
                    <a:pt x="584" y="483"/>
                  </a:lnTo>
                  <a:lnTo>
                    <a:pt x="567" y="483"/>
                  </a:lnTo>
                  <a:lnTo>
                    <a:pt x="551" y="493"/>
                  </a:lnTo>
                  <a:lnTo>
                    <a:pt x="544" y="500"/>
                  </a:lnTo>
                  <a:lnTo>
                    <a:pt x="534" y="509"/>
                  </a:lnTo>
                  <a:lnTo>
                    <a:pt x="520" y="500"/>
                  </a:lnTo>
                  <a:lnTo>
                    <a:pt x="510" y="495"/>
                  </a:lnTo>
                  <a:lnTo>
                    <a:pt x="513" y="486"/>
                  </a:lnTo>
                  <a:lnTo>
                    <a:pt x="506" y="490"/>
                  </a:lnTo>
                  <a:lnTo>
                    <a:pt x="492" y="505"/>
                  </a:lnTo>
                  <a:lnTo>
                    <a:pt x="477" y="498"/>
                  </a:lnTo>
                  <a:lnTo>
                    <a:pt x="468" y="495"/>
                  </a:lnTo>
                  <a:lnTo>
                    <a:pt x="458" y="493"/>
                  </a:lnTo>
                  <a:lnTo>
                    <a:pt x="442" y="488"/>
                  </a:lnTo>
                  <a:lnTo>
                    <a:pt x="432" y="474"/>
                  </a:lnTo>
                  <a:lnTo>
                    <a:pt x="430" y="460"/>
                  </a:lnTo>
                  <a:lnTo>
                    <a:pt x="425" y="450"/>
                  </a:lnTo>
                  <a:lnTo>
                    <a:pt x="418" y="443"/>
                  </a:lnTo>
                  <a:lnTo>
                    <a:pt x="402" y="441"/>
                  </a:lnTo>
                  <a:lnTo>
                    <a:pt x="406" y="429"/>
                  </a:lnTo>
                  <a:lnTo>
                    <a:pt x="402" y="415"/>
                  </a:lnTo>
                  <a:lnTo>
                    <a:pt x="395" y="429"/>
                  </a:lnTo>
                  <a:lnTo>
                    <a:pt x="380" y="431"/>
                  </a:lnTo>
                  <a:lnTo>
                    <a:pt x="390" y="422"/>
                  </a:lnTo>
                  <a:lnTo>
                    <a:pt x="392" y="410"/>
                  </a:lnTo>
                  <a:lnTo>
                    <a:pt x="397" y="401"/>
                  </a:lnTo>
                  <a:lnTo>
                    <a:pt x="397" y="386"/>
                  </a:lnTo>
                  <a:lnTo>
                    <a:pt x="383" y="403"/>
                  </a:lnTo>
                  <a:lnTo>
                    <a:pt x="373" y="410"/>
                  </a:lnTo>
                  <a:lnTo>
                    <a:pt x="369" y="427"/>
                  </a:lnTo>
                  <a:lnTo>
                    <a:pt x="354" y="417"/>
                  </a:lnTo>
                  <a:lnTo>
                    <a:pt x="354" y="408"/>
                  </a:lnTo>
                  <a:lnTo>
                    <a:pt x="345" y="393"/>
                  </a:lnTo>
                  <a:lnTo>
                    <a:pt x="338" y="386"/>
                  </a:lnTo>
                  <a:lnTo>
                    <a:pt x="340" y="382"/>
                  </a:lnTo>
                  <a:lnTo>
                    <a:pt x="319" y="370"/>
                  </a:lnTo>
                  <a:lnTo>
                    <a:pt x="307" y="370"/>
                  </a:lnTo>
                  <a:lnTo>
                    <a:pt x="290" y="360"/>
                  </a:lnTo>
                  <a:lnTo>
                    <a:pt x="262" y="363"/>
                  </a:lnTo>
                  <a:lnTo>
                    <a:pt x="241" y="370"/>
                  </a:lnTo>
                  <a:lnTo>
                    <a:pt x="224" y="374"/>
                  </a:lnTo>
                  <a:lnTo>
                    <a:pt x="208" y="374"/>
                  </a:lnTo>
                  <a:lnTo>
                    <a:pt x="191" y="384"/>
                  </a:lnTo>
                  <a:lnTo>
                    <a:pt x="177" y="389"/>
                  </a:lnTo>
                  <a:lnTo>
                    <a:pt x="175" y="398"/>
                  </a:lnTo>
                  <a:lnTo>
                    <a:pt x="167" y="405"/>
                  </a:lnTo>
                  <a:lnTo>
                    <a:pt x="153" y="408"/>
                  </a:lnTo>
                  <a:lnTo>
                    <a:pt x="144" y="408"/>
                  </a:lnTo>
                  <a:lnTo>
                    <a:pt x="130" y="405"/>
                  </a:lnTo>
                  <a:lnTo>
                    <a:pt x="118" y="408"/>
                  </a:lnTo>
                  <a:lnTo>
                    <a:pt x="106" y="408"/>
                  </a:lnTo>
                  <a:lnTo>
                    <a:pt x="97" y="417"/>
                  </a:lnTo>
                  <a:lnTo>
                    <a:pt x="92" y="417"/>
                  </a:lnTo>
                  <a:lnTo>
                    <a:pt x="85" y="422"/>
                  </a:lnTo>
                  <a:lnTo>
                    <a:pt x="75" y="429"/>
                  </a:lnTo>
                  <a:lnTo>
                    <a:pt x="63" y="429"/>
                  </a:lnTo>
                  <a:lnTo>
                    <a:pt x="54" y="429"/>
                  </a:lnTo>
                  <a:lnTo>
                    <a:pt x="35" y="415"/>
                  </a:lnTo>
                  <a:lnTo>
                    <a:pt x="28" y="412"/>
                  </a:lnTo>
                  <a:lnTo>
                    <a:pt x="28" y="401"/>
                  </a:lnTo>
                  <a:lnTo>
                    <a:pt x="35" y="398"/>
                  </a:lnTo>
                  <a:lnTo>
                    <a:pt x="37" y="393"/>
                  </a:lnTo>
                  <a:lnTo>
                    <a:pt x="37" y="386"/>
                  </a:lnTo>
                  <a:lnTo>
                    <a:pt x="40" y="374"/>
                  </a:lnTo>
                  <a:lnTo>
                    <a:pt x="37" y="363"/>
                  </a:lnTo>
                  <a:lnTo>
                    <a:pt x="30" y="344"/>
                  </a:lnTo>
                  <a:lnTo>
                    <a:pt x="28" y="332"/>
                  </a:lnTo>
                  <a:lnTo>
                    <a:pt x="28" y="322"/>
                  </a:lnTo>
                  <a:lnTo>
                    <a:pt x="21" y="311"/>
                  </a:lnTo>
                  <a:lnTo>
                    <a:pt x="21" y="306"/>
                  </a:lnTo>
                  <a:lnTo>
                    <a:pt x="14" y="299"/>
                  </a:lnTo>
                  <a:lnTo>
                    <a:pt x="11" y="285"/>
                  </a:lnTo>
                  <a:lnTo>
                    <a:pt x="2" y="268"/>
                  </a:lnTo>
                  <a:lnTo>
                    <a:pt x="0" y="261"/>
                  </a:lnTo>
                  <a:lnTo>
                    <a:pt x="7" y="268"/>
                  </a:lnTo>
                  <a:lnTo>
                    <a:pt x="2" y="254"/>
                  </a:lnTo>
                  <a:lnTo>
                    <a:pt x="9" y="258"/>
                  </a:lnTo>
                  <a:lnTo>
                    <a:pt x="14" y="266"/>
                  </a:lnTo>
                  <a:lnTo>
                    <a:pt x="14" y="256"/>
                  </a:lnTo>
                  <a:lnTo>
                    <a:pt x="7" y="242"/>
                  </a:lnTo>
                  <a:lnTo>
                    <a:pt x="4" y="237"/>
                  </a:lnTo>
                  <a:lnTo>
                    <a:pt x="2" y="230"/>
                  </a:lnTo>
                  <a:lnTo>
                    <a:pt x="2" y="221"/>
                  </a:lnTo>
                  <a:lnTo>
                    <a:pt x="7" y="216"/>
                  </a:lnTo>
                  <a:lnTo>
                    <a:pt x="9" y="206"/>
                  </a:lnTo>
                  <a:lnTo>
                    <a:pt x="7" y="197"/>
                  </a:lnTo>
                  <a:lnTo>
                    <a:pt x="14" y="185"/>
                  </a:lnTo>
                  <a:lnTo>
                    <a:pt x="14" y="199"/>
                  </a:lnTo>
                  <a:lnTo>
                    <a:pt x="21" y="185"/>
                  </a:lnTo>
                  <a:lnTo>
                    <a:pt x="35" y="180"/>
                  </a:lnTo>
                  <a:lnTo>
                    <a:pt x="42" y="173"/>
                  </a:lnTo>
                  <a:lnTo>
                    <a:pt x="54" y="166"/>
                  </a:lnTo>
                  <a:lnTo>
                    <a:pt x="63" y="166"/>
                  </a:lnTo>
                  <a:lnTo>
                    <a:pt x="66" y="166"/>
                  </a:lnTo>
                  <a:lnTo>
                    <a:pt x="80" y="161"/>
                  </a:lnTo>
                  <a:lnTo>
                    <a:pt x="89" y="159"/>
                  </a:lnTo>
                  <a:lnTo>
                    <a:pt x="92" y="154"/>
                  </a:lnTo>
                  <a:lnTo>
                    <a:pt x="97" y="154"/>
                  </a:lnTo>
                  <a:lnTo>
                    <a:pt x="106" y="154"/>
                  </a:lnTo>
                  <a:lnTo>
                    <a:pt x="123" y="150"/>
                  </a:lnTo>
                  <a:lnTo>
                    <a:pt x="130" y="143"/>
                  </a:lnTo>
                  <a:lnTo>
                    <a:pt x="134" y="133"/>
                  </a:lnTo>
                  <a:lnTo>
                    <a:pt x="144" y="124"/>
                  </a:lnTo>
                  <a:lnTo>
                    <a:pt x="146" y="116"/>
                  </a:lnTo>
                  <a:lnTo>
                    <a:pt x="146" y="107"/>
                  </a:lnTo>
                  <a:lnTo>
                    <a:pt x="158" y="93"/>
                  </a:lnTo>
                  <a:lnTo>
                    <a:pt x="163" y="107"/>
                  </a:lnTo>
                  <a:lnTo>
                    <a:pt x="170" y="105"/>
                  </a:lnTo>
                  <a:lnTo>
                    <a:pt x="165" y="98"/>
                  </a:lnTo>
                  <a:lnTo>
                    <a:pt x="170" y="88"/>
                  </a:lnTo>
                  <a:lnTo>
                    <a:pt x="177" y="93"/>
                  </a:lnTo>
                  <a:lnTo>
                    <a:pt x="179" y="81"/>
                  </a:lnTo>
                  <a:lnTo>
                    <a:pt x="189" y="71"/>
                  </a:lnTo>
                  <a:lnTo>
                    <a:pt x="191" y="64"/>
                  </a:lnTo>
                  <a:lnTo>
                    <a:pt x="201" y="62"/>
                  </a:lnTo>
                  <a:lnTo>
                    <a:pt x="201" y="57"/>
                  </a:lnTo>
                  <a:lnTo>
                    <a:pt x="208" y="60"/>
                  </a:lnTo>
                  <a:lnTo>
                    <a:pt x="208" y="55"/>
                  </a:lnTo>
                  <a:lnTo>
                    <a:pt x="215" y="53"/>
                  </a:lnTo>
                  <a:lnTo>
                    <a:pt x="222" y="50"/>
                  </a:lnTo>
                  <a:lnTo>
                    <a:pt x="234" y="60"/>
                  </a:lnTo>
                  <a:lnTo>
                    <a:pt x="243" y="69"/>
                  </a:lnTo>
                  <a:lnTo>
                    <a:pt x="255" y="69"/>
                  </a:lnTo>
                  <a:lnTo>
                    <a:pt x="264" y="69"/>
                  </a:lnTo>
                  <a:lnTo>
                    <a:pt x="260" y="62"/>
                  </a:lnTo>
                  <a:lnTo>
                    <a:pt x="269" y="48"/>
                  </a:lnTo>
                  <a:lnTo>
                    <a:pt x="276" y="43"/>
                  </a:lnTo>
                  <a:lnTo>
                    <a:pt x="274" y="38"/>
                  </a:lnTo>
                  <a:lnTo>
                    <a:pt x="281" y="29"/>
                  </a:lnTo>
                  <a:lnTo>
                    <a:pt x="290" y="24"/>
                  </a:lnTo>
                  <a:lnTo>
                    <a:pt x="298" y="27"/>
                  </a:lnTo>
                  <a:lnTo>
                    <a:pt x="312" y="22"/>
                  </a:lnTo>
                  <a:lnTo>
                    <a:pt x="312" y="15"/>
                  </a:lnTo>
                  <a:lnTo>
                    <a:pt x="300" y="10"/>
                  </a:lnTo>
                  <a:lnTo>
                    <a:pt x="309" y="8"/>
                  </a:lnTo>
                  <a:lnTo>
                    <a:pt x="319" y="10"/>
                  </a:lnTo>
                  <a:lnTo>
                    <a:pt x="328" y="17"/>
                  </a:lnTo>
                  <a:lnTo>
                    <a:pt x="343" y="22"/>
                  </a:lnTo>
                  <a:lnTo>
                    <a:pt x="345" y="19"/>
                  </a:lnTo>
                  <a:lnTo>
                    <a:pt x="357" y="24"/>
                  </a:lnTo>
                  <a:lnTo>
                    <a:pt x="366" y="19"/>
                  </a:lnTo>
                  <a:lnTo>
                    <a:pt x="371" y="22"/>
                  </a:lnTo>
                  <a:lnTo>
                    <a:pt x="376" y="19"/>
                  </a:lnTo>
                  <a:lnTo>
                    <a:pt x="383" y="27"/>
                  </a:lnTo>
                  <a:lnTo>
                    <a:pt x="378" y="36"/>
                  </a:lnTo>
                  <a:lnTo>
                    <a:pt x="371" y="43"/>
                  </a:lnTo>
                  <a:lnTo>
                    <a:pt x="366" y="43"/>
                  </a:lnTo>
                  <a:lnTo>
                    <a:pt x="369" y="50"/>
                  </a:lnTo>
                  <a:lnTo>
                    <a:pt x="364" y="57"/>
                  </a:lnTo>
                  <a:lnTo>
                    <a:pt x="359" y="64"/>
                  </a:lnTo>
                  <a:lnTo>
                    <a:pt x="359" y="71"/>
                  </a:lnTo>
                  <a:lnTo>
                    <a:pt x="371" y="81"/>
                  </a:lnTo>
                  <a:lnTo>
                    <a:pt x="385" y="86"/>
                  </a:lnTo>
                  <a:lnTo>
                    <a:pt x="392" y="90"/>
                  </a:lnTo>
                  <a:lnTo>
                    <a:pt x="404" y="100"/>
                  </a:lnTo>
                  <a:lnTo>
                    <a:pt x="409" y="100"/>
                  </a:lnTo>
                  <a:lnTo>
                    <a:pt x="418" y="105"/>
                  </a:lnTo>
                  <a:lnTo>
                    <a:pt x="421" y="109"/>
                  </a:lnTo>
                  <a:lnTo>
                    <a:pt x="435" y="116"/>
                  </a:lnTo>
                  <a:lnTo>
                    <a:pt x="447" y="109"/>
                  </a:lnTo>
                  <a:lnTo>
                    <a:pt x="449" y="102"/>
                  </a:lnTo>
                  <a:lnTo>
                    <a:pt x="454" y="93"/>
                  </a:lnTo>
                  <a:lnTo>
                    <a:pt x="454" y="83"/>
                  </a:lnTo>
                  <a:lnTo>
                    <a:pt x="458" y="71"/>
                  </a:lnTo>
                  <a:lnTo>
                    <a:pt x="456" y="62"/>
                  </a:lnTo>
                  <a:lnTo>
                    <a:pt x="458" y="60"/>
                  </a:lnTo>
                  <a:lnTo>
                    <a:pt x="456" y="48"/>
                  </a:lnTo>
                  <a:lnTo>
                    <a:pt x="458" y="36"/>
                  </a:lnTo>
                  <a:lnTo>
                    <a:pt x="463" y="34"/>
                  </a:lnTo>
                  <a:lnTo>
                    <a:pt x="458" y="27"/>
                  </a:lnTo>
                  <a:lnTo>
                    <a:pt x="463" y="19"/>
                  </a:lnTo>
                  <a:lnTo>
                    <a:pt x="468" y="10"/>
                  </a:lnTo>
                  <a:lnTo>
                    <a:pt x="468" y="5"/>
                  </a:lnTo>
                  <a:lnTo>
                    <a:pt x="473" y="0"/>
                  </a:lnTo>
                  <a:lnTo>
                    <a:pt x="477" y="8"/>
                  </a:lnTo>
                  <a:lnTo>
                    <a:pt x="480" y="17"/>
                  </a:lnTo>
                  <a:lnTo>
                    <a:pt x="482" y="19"/>
                  </a:lnTo>
                  <a:lnTo>
                    <a:pt x="482" y="27"/>
                  </a:lnTo>
                  <a:lnTo>
                    <a:pt x="489" y="34"/>
                  </a:lnTo>
                  <a:lnTo>
                    <a:pt x="489" y="43"/>
                  </a:lnTo>
                  <a:lnTo>
                    <a:pt x="489" y="5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06" name="Freeform 20"/>
            <p:cNvSpPr>
              <a:spLocks/>
            </p:cNvSpPr>
            <p:nvPr/>
          </p:nvSpPr>
          <p:spPr bwMode="auto">
            <a:xfrm>
              <a:off x="4657142" y="2373498"/>
              <a:ext cx="209636" cy="103966"/>
            </a:xfrm>
            <a:custGeom>
              <a:avLst/>
              <a:gdLst>
                <a:gd name="T0" fmla="*/ 94 w 123"/>
                <a:gd name="T1" fmla="*/ 0 h 61"/>
                <a:gd name="T2" fmla="*/ 94 w 123"/>
                <a:gd name="T3" fmla="*/ 0 h 61"/>
                <a:gd name="T4" fmla="*/ 109 w 123"/>
                <a:gd name="T5" fmla="*/ 7 h 61"/>
                <a:gd name="T6" fmla="*/ 113 w 123"/>
                <a:gd name="T7" fmla="*/ 7 h 61"/>
                <a:gd name="T8" fmla="*/ 123 w 123"/>
                <a:gd name="T9" fmla="*/ 12 h 61"/>
                <a:gd name="T10" fmla="*/ 120 w 123"/>
                <a:gd name="T11" fmla="*/ 14 h 61"/>
                <a:gd name="T12" fmla="*/ 123 w 123"/>
                <a:gd name="T13" fmla="*/ 23 h 61"/>
                <a:gd name="T14" fmla="*/ 120 w 123"/>
                <a:gd name="T15" fmla="*/ 33 h 61"/>
                <a:gd name="T16" fmla="*/ 113 w 123"/>
                <a:gd name="T17" fmla="*/ 33 h 61"/>
                <a:gd name="T18" fmla="*/ 116 w 123"/>
                <a:gd name="T19" fmla="*/ 38 h 61"/>
                <a:gd name="T20" fmla="*/ 111 w 123"/>
                <a:gd name="T21" fmla="*/ 52 h 61"/>
                <a:gd name="T22" fmla="*/ 106 w 123"/>
                <a:gd name="T23" fmla="*/ 57 h 61"/>
                <a:gd name="T24" fmla="*/ 92 w 123"/>
                <a:gd name="T25" fmla="*/ 57 h 61"/>
                <a:gd name="T26" fmla="*/ 85 w 123"/>
                <a:gd name="T27" fmla="*/ 61 h 61"/>
                <a:gd name="T28" fmla="*/ 71 w 123"/>
                <a:gd name="T29" fmla="*/ 61 h 61"/>
                <a:gd name="T30" fmla="*/ 47 w 123"/>
                <a:gd name="T31" fmla="*/ 54 h 61"/>
                <a:gd name="T32" fmla="*/ 45 w 123"/>
                <a:gd name="T33" fmla="*/ 47 h 61"/>
                <a:gd name="T34" fmla="*/ 28 w 123"/>
                <a:gd name="T35" fmla="*/ 52 h 61"/>
                <a:gd name="T36" fmla="*/ 26 w 123"/>
                <a:gd name="T37" fmla="*/ 57 h 61"/>
                <a:gd name="T38" fmla="*/ 16 w 123"/>
                <a:gd name="T39" fmla="*/ 52 h 61"/>
                <a:gd name="T40" fmla="*/ 9 w 123"/>
                <a:gd name="T41" fmla="*/ 52 h 61"/>
                <a:gd name="T42" fmla="*/ 0 w 123"/>
                <a:gd name="T43" fmla="*/ 47 h 61"/>
                <a:gd name="T44" fmla="*/ 2 w 123"/>
                <a:gd name="T45" fmla="*/ 40 h 61"/>
                <a:gd name="T46" fmla="*/ 2 w 123"/>
                <a:gd name="T47" fmla="*/ 38 h 61"/>
                <a:gd name="T48" fmla="*/ 7 w 123"/>
                <a:gd name="T49" fmla="*/ 35 h 61"/>
                <a:gd name="T50" fmla="*/ 16 w 123"/>
                <a:gd name="T51" fmla="*/ 42 h 61"/>
                <a:gd name="T52" fmla="*/ 19 w 123"/>
                <a:gd name="T53" fmla="*/ 35 h 61"/>
                <a:gd name="T54" fmla="*/ 33 w 123"/>
                <a:gd name="T55" fmla="*/ 38 h 61"/>
                <a:gd name="T56" fmla="*/ 45 w 123"/>
                <a:gd name="T57" fmla="*/ 33 h 61"/>
                <a:gd name="T58" fmla="*/ 52 w 123"/>
                <a:gd name="T59" fmla="*/ 33 h 61"/>
                <a:gd name="T60" fmla="*/ 57 w 123"/>
                <a:gd name="T61" fmla="*/ 38 h 61"/>
                <a:gd name="T62" fmla="*/ 59 w 123"/>
                <a:gd name="T63" fmla="*/ 35 h 61"/>
                <a:gd name="T64" fmla="*/ 57 w 123"/>
                <a:gd name="T65" fmla="*/ 19 h 61"/>
                <a:gd name="T66" fmla="*/ 61 w 123"/>
                <a:gd name="T67" fmla="*/ 14 h 61"/>
                <a:gd name="T68" fmla="*/ 68 w 123"/>
                <a:gd name="T69" fmla="*/ 5 h 61"/>
                <a:gd name="T70" fmla="*/ 80 w 123"/>
                <a:gd name="T71" fmla="*/ 12 h 61"/>
                <a:gd name="T72" fmla="*/ 90 w 123"/>
                <a:gd name="T73" fmla="*/ 2 h 61"/>
                <a:gd name="T74" fmla="*/ 94 w 123"/>
                <a:gd name="T7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61">
                  <a:moveTo>
                    <a:pt x="94" y="0"/>
                  </a:moveTo>
                  <a:lnTo>
                    <a:pt x="94" y="0"/>
                  </a:lnTo>
                  <a:lnTo>
                    <a:pt x="109" y="7"/>
                  </a:lnTo>
                  <a:lnTo>
                    <a:pt x="113" y="7"/>
                  </a:lnTo>
                  <a:lnTo>
                    <a:pt x="123" y="12"/>
                  </a:lnTo>
                  <a:lnTo>
                    <a:pt x="120" y="14"/>
                  </a:lnTo>
                  <a:lnTo>
                    <a:pt x="123" y="23"/>
                  </a:lnTo>
                  <a:lnTo>
                    <a:pt x="120" y="33"/>
                  </a:lnTo>
                  <a:lnTo>
                    <a:pt x="113" y="33"/>
                  </a:lnTo>
                  <a:lnTo>
                    <a:pt x="116" y="38"/>
                  </a:lnTo>
                  <a:lnTo>
                    <a:pt x="111" y="52"/>
                  </a:lnTo>
                  <a:lnTo>
                    <a:pt x="106" y="57"/>
                  </a:lnTo>
                  <a:lnTo>
                    <a:pt x="92" y="57"/>
                  </a:lnTo>
                  <a:lnTo>
                    <a:pt x="85" y="61"/>
                  </a:lnTo>
                  <a:lnTo>
                    <a:pt x="71" y="61"/>
                  </a:lnTo>
                  <a:lnTo>
                    <a:pt x="47" y="54"/>
                  </a:lnTo>
                  <a:lnTo>
                    <a:pt x="45" y="47"/>
                  </a:lnTo>
                  <a:lnTo>
                    <a:pt x="28" y="52"/>
                  </a:lnTo>
                  <a:lnTo>
                    <a:pt x="26" y="57"/>
                  </a:lnTo>
                  <a:lnTo>
                    <a:pt x="16" y="52"/>
                  </a:lnTo>
                  <a:lnTo>
                    <a:pt x="9" y="52"/>
                  </a:lnTo>
                  <a:lnTo>
                    <a:pt x="0" y="47"/>
                  </a:lnTo>
                  <a:lnTo>
                    <a:pt x="2" y="40"/>
                  </a:lnTo>
                  <a:lnTo>
                    <a:pt x="2" y="38"/>
                  </a:lnTo>
                  <a:lnTo>
                    <a:pt x="7" y="35"/>
                  </a:lnTo>
                  <a:lnTo>
                    <a:pt x="16" y="42"/>
                  </a:lnTo>
                  <a:lnTo>
                    <a:pt x="19" y="35"/>
                  </a:lnTo>
                  <a:lnTo>
                    <a:pt x="33" y="38"/>
                  </a:lnTo>
                  <a:lnTo>
                    <a:pt x="45" y="33"/>
                  </a:lnTo>
                  <a:lnTo>
                    <a:pt x="52" y="33"/>
                  </a:lnTo>
                  <a:lnTo>
                    <a:pt x="57" y="38"/>
                  </a:lnTo>
                  <a:lnTo>
                    <a:pt x="59" y="35"/>
                  </a:lnTo>
                  <a:lnTo>
                    <a:pt x="57" y="19"/>
                  </a:lnTo>
                  <a:lnTo>
                    <a:pt x="61" y="14"/>
                  </a:lnTo>
                  <a:lnTo>
                    <a:pt x="68" y="5"/>
                  </a:lnTo>
                  <a:lnTo>
                    <a:pt x="80" y="12"/>
                  </a:lnTo>
                  <a:lnTo>
                    <a:pt x="90" y="2"/>
                  </a:lnTo>
                  <a:lnTo>
                    <a:pt x="94"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07" name="Freeform 26"/>
            <p:cNvSpPr>
              <a:spLocks/>
            </p:cNvSpPr>
            <p:nvPr/>
          </p:nvSpPr>
          <p:spPr bwMode="auto">
            <a:xfrm>
              <a:off x="4467960" y="2267828"/>
              <a:ext cx="95444" cy="85217"/>
            </a:xfrm>
            <a:custGeom>
              <a:avLst/>
              <a:gdLst>
                <a:gd name="T0" fmla="*/ 40 w 56"/>
                <a:gd name="T1" fmla="*/ 0 h 50"/>
                <a:gd name="T2" fmla="*/ 40 w 56"/>
                <a:gd name="T3" fmla="*/ 0 h 50"/>
                <a:gd name="T4" fmla="*/ 49 w 56"/>
                <a:gd name="T5" fmla="*/ 12 h 50"/>
                <a:gd name="T6" fmla="*/ 56 w 56"/>
                <a:gd name="T7" fmla="*/ 17 h 50"/>
                <a:gd name="T8" fmla="*/ 56 w 56"/>
                <a:gd name="T9" fmla="*/ 36 h 50"/>
                <a:gd name="T10" fmla="*/ 52 w 56"/>
                <a:gd name="T11" fmla="*/ 36 h 50"/>
                <a:gd name="T12" fmla="*/ 49 w 56"/>
                <a:gd name="T13" fmla="*/ 50 h 50"/>
                <a:gd name="T14" fmla="*/ 35 w 56"/>
                <a:gd name="T15" fmla="*/ 38 h 50"/>
                <a:gd name="T16" fmla="*/ 28 w 56"/>
                <a:gd name="T17" fmla="*/ 40 h 50"/>
                <a:gd name="T18" fmla="*/ 16 w 56"/>
                <a:gd name="T19" fmla="*/ 29 h 50"/>
                <a:gd name="T20" fmla="*/ 9 w 56"/>
                <a:gd name="T21" fmla="*/ 19 h 50"/>
                <a:gd name="T22" fmla="*/ 2 w 56"/>
                <a:gd name="T23" fmla="*/ 19 h 50"/>
                <a:gd name="T24" fmla="*/ 0 w 56"/>
                <a:gd name="T25" fmla="*/ 10 h 50"/>
                <a:gd name="T26" fmla="*/ 11 w 56"/>
                <a:gd name="T27" fmla="*/ 5 h 50"/>
                <a:gd name="T28" fmla="*/ 23 w 56"/>
                <a:gd name="T29" fmla="*/ 7 h 50"/>
                <a:gd name="T30" fmla="*/ 40 w 56"/>
                <a:gd name="T3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50">
                  <a:moveTo>
                    <a:pt x="40" y="0"/>
                  </a:moveTo>
                  <a:lnTo>
                    <a:pt x="40" y="0"/>
                  </a:lnTo>
                  <a:lnTo>
                    <a:pt x="49" y="12"/>
                  </a:lnTo>
                  <a:lnTo>
                    <a:pt x="56" y="17"/>
                  </a:lnTo>
                  <a:lnTo>
                    <a:pt x="56" y="36"/>
                  </a:lnTo>
                  <a:lnTo>
                    <a:pt x="52" y="36"/>
                  </a:lnTo>
                  <a:lnTo>
                    <a:pt x="49" y="50"/>
                  </a:lnTo>
                  <a:lnTo>
                    <a:pt x="35" y="38"/>
                  </a:lnTo>
                  <a:lnTo>
                    <a:pt x="28" y="40"/>
                  </a:lnTo>
                  <a:lnTo>
                    <a:pt x="16" y="29"/>
                  </a:lnTo>
                  <a:lnTo>
                    <a:pt x="9" y="19"/>
                  </a:lnTo>
                  <a:lnTo>
                    <a:pt x="2" y="19"/>
                  </a:lnTo>
                  <a:lnTo>
                    <a:pt x="0" y="10"/>
                  </a:lnTo>
                  <a:lnTo>
                    <a:pt x="11" y="5"/>
                  </a:lnTo>
                  <a:lnTo>
                    <a:pt x="23" y="7"/>
                  </a:lnTo>
                  <a:lnTo>
                    <a:pt x="40"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08" name="Freeform 34"/>
            <p:cNvSpPr>
              <a:spLocks/>
            </p:cNvSpPr>
            <p:nvPr/>
          </p:nvSpPr>
          <p:spPr bwMode="auto">
            <a:xfrm>
              <a:off x="5015055" y="2566089"/>
              <a:ext cx="170435" cy="109079"/>
            </a:xfrm>
            <a:custGeom>
              <a:avLst/>
              <a:gdLst>
                <a:gd name="T0" fmla="*/ 5 w 100"/>
                <a:gd name="T1" fmla="*/ 0 h 64"/>
                <a:gd name="T2" fmla="*/ 5 w 100"/>
                <a:gd name="T3" fmla="*/ 0 h 64"/>
                <a:gd name="T4" fmla="*/ 10 w 100"/>
                <a:gd name="T5" fmla="*/ 10 h 64"/>
                <a:gd name="T6" fmla="*/ 15 w 100"/>
                <a:gd name="T7" fmla="*/ 8 h 64"/>
                <a:gd name="T8" fmla="*/ 26 w 100"/>
                <a:gd name="T9" fmla="*/ 10 h 64"/>
                <a:gd name="T10" fmla="*/ 50 w 100"/>
                <a:gd name="T11" fmla="*/ 12 h 64"/>
                <a:gd name="T12" fmla="*/ 59 w 100"/>
                <a:gd name="T13" fmla="*/ 8 h 64"/>
                <a:gd name="T14" fmla="*/ 78 w 100"/>
                <a:gd name="T15" fmla="*/ 0 h 64"/>
                <a:gd name="T16" fmla="*/ 90 w 100"/>
                <a:gd name="T17" fmla="*/ 10 h 64"/>
                <a:gd name="T18" fmla="*/ 100 w 100"/>
                <a:gd name="T19" fmla="*/ 12 h 64"/>
                <a:gd name="T20" fmla="*/ 90 w 100"/>
                <a:gd name="T21" fmla="*/ 22 h 64"/>
                <a:gd name="T22" fmla="*/ 85 w 100"/>
                <a:gd name="T23" fmla="*/ 36 h 64"/>
                <a:gd name="T24" fmla="*/ 90 w 100"/>
                <a:gd name="T25" fmla="*/ 48 h 64"/>
                <a:gd name="T26" fmla="*/ 76 w 100"/>
                <a:gd name="T27" fmla="*/ 45 h 64"/>
                <a:gd name="T28" fmla="*/ 59 w 100"/>
                <a:gd name="T29" fmla="*/ 52 h 64"/>
                <a:gd name="T30" fmla="*/ 59 w 100"/>
                <a:gd name="T31" fmla="*/ 62 h 64"/>
                <a:gd name="T32" fmla="*/ 45 w 100"/>
                <a:gd name="T33" fmla="*/ 64 h 64"/>
                <a:gd name="T34" fmla="*/ 33 w 100"/>
                <a:gd name="T35" fmla="*/ 57 h 64"/>
                <a:gd name="T36" fmla="*/ 22 w 100"/>
                <a:gd name="T37" fmla="*/ 62 h 64"/>
                <a:gd name="T38" fmla="*/ 10 w 100"/>
                <a:gd name="T39" fmla="*/ 62 h 64"/>
                <a:gd name="T40" fmla="*/ 7 w 100"/>
                <a:gd name="T41" fmla="*/ 48 h 64"/>
                <a:gd name="T42" fmla="*/ 0 w 100"/>
                <a:gd name="T43" fmla="*/ 43 h 64"/>
                <a:gd name="T44" fmla="*/ 3 w 100"/>
                <a:gd name="T45" fmla="*/ 38 h 64"/>
                <a:gd name="T46" fmla="*/ 0 w 100"/>
                <a:gd name="T47" fmla="*/ 36 h 64"/>
                <a:gd name="T48" fmla="*/ 3 w 100"/>
                <a:gd name="T49" fmla="*/ 29 h 64"/>
                <a:gd name="T50" fmla="*/ 10 w 100"/>
                <a:gd name="T51" fmla="*/ 22 h 64"/>
                <a:gd name="T52" fmla="*/ 0 w 100"/>
                <a:gd name="T53" fmla="*/ 12 h 64"/>
                <a:gd name="T54" fmla="*/ 0 w 100"/>
                <a:gd name="T55" fmla="*/ 5 h 64"/>
                <a:gd name="T56" fmla="*/ 5 w 100"/>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 h="64">
                  <a:moveTo>
                    <a:pt x="5" y="0"/>
                  </a:moveTo>
                  <a:lnTo>
                    <a:pt x="5" y="0"/>
                  </a:lnTo>
                  <a:lnTo>
                    <a:pt x="10" y="10"/>
                  </a:lnTo>
                  <a:lnTo>
                    <a:pt x="15" y="8"/>
                  </a:lnTo>
                  <a:lnTo>
                    <a:pt x="26" y="10"/>
                  </a:lnTo>
                  <a:lnTo>
                    <a:pt x="50" y="12"/>
                  </a:lnTo>
                  <a:lnTo>
                    <a:pt x="59" y="8"/>
                  </a:lnTo>
                  <a:lnTo>
                    <a:pt x="78" y="0"/>
                  </a:lnTo>
                  <a:lnTo>
                    <a:pt x="90" y="10"/>
                  </a:lnTo>
                  <a:lnTo>
                    <a:pt x="100" y="12"/>
                  </a:lnTo>
                  <a:lnTo>
                    <a:pt x="90" y="22"/>
                  </a:lnTo>
                  <a:lnTo>
                    <a:pt x="85" y="36"/>
                  </a:lnTo>
                  <a:lnTo>
                    <a:pt x="90" y="48"/>
                  </a:lnTo>
                  <a:lnTo>
                    <a:pt x="76" y="45"/>
                  </a:lnTo>
                  <a:lnTo>
                    <a:pt x="59" y="52"/>
                  </a:lnTo>
                  <a:lnTo>
                    <a:pt x="59" y="62"/>
                  </a:lnTo>
                  <a:lnTo>
                    <a:pt x="45" y="64"/>
                  </a:lnTo>
                  <a:lnTo>
                    <a:pt x="33" y="57"/>
                  </a:lnTo>
                  <a:lnTo>
                    <a:pt x="22" y="62"/>
                  </a:lnTo>
                  <a:lnTo>
                    <a:pt x="10" y="62"/>
                  </a:lnTo>
                  <a:lnTo>
                    <a:pt x="7" y="48"/>
                  </a:lnTo>
                  <a:lnTo>
                    <a:pt x="0" y="43"/>
                  </a:lnTo>
                  <a:lnTo>
                    <a:pt x="3" y="38"/>
                  </a:lnTo>
                  <a:lnTo>
                    <a:pt x="0" y="36"/>
                  </a:lnTo>
                  <a:lnTo>
                    <a:pt x="3" y="29"/>
                  </a:lnTo>
                  <a:lnTo>
                    <a:pt x="10" y="22"/>
                  </a:lnTo>
                  <a:lnTo>
                    <a:pt x="0" y="12"/>
                  </a:lnTo>
                  <a:lnTo>
                    <a:pt x="0" y="5"/>
                  </a:lnTo>
                  <a:lnTo>
                    <a:pt x="5"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09" name="Freeform 36"/>
            <p:cNvSpPr>
              <a:spLocks noEditPoints="1"/>
            </p:cNvSpPr>
            <p:nvPr/>
          </p:nvSpPr>
          <p:spPr bwMode="auto">
            <a:xfrm>
              <a:off x="2218221" y="3152385"/>
              <a:ext cx="52835" cy="95444"/>
            </a:xfrm>
            <a:custGeom>
              <a:avLst/>
              <a:gdLst>
                <a:gd name="T0" fmla="*/ 23 w 31"/>
                <a:gd name="T1" fmla="*/ 56 h 56"/>
                <a:gd name="T2" fmla="*/ 23 w 31"/>
                <a:gd name="T3" fmla="*/ 56 h 56"/>
                <a:gd name="T4" fmla="*/ 19 w 31"/>
                <a:gd name="T5" fmla="*/ 56 h 56"/>
                <a:gd name="T6" fmla="*/ 14 w 31"/>
                <a:gd name="T7" fmla="*/ 47 h 56"/>
                <a:gd name="T8" fmla="*/ 9 w 31"/>
                <a:gd name="T9" fmla="*/ 42 h 56"/>
                <a:gd name="T10" fmla="*/ 12 w 31"/>
                <a:gd name="T11" fmla="*/ 30 h 56"/>
                <a:gd name="T12" fmla="*/ 16 w 31"/>
                <a:gd name="T13" fmla="*/ 33 h 56"/>
                <a:gd name="T14" fmla="*/ 23 w 31"/>
                <a:gd name="T15" fmla="*/ 47 h 56"/>
                <a:gd name="T16" fmla="*/ 23 w 31"/>
                <a:gd name="T17" fmla="*/ 56 h 56"/>
                <a:gd name="T18" fmla="*/ 19 w 31"/>
                <a:gd name="T19" fmla="*/ 7 h 56"/>
                <a:gd name="T20" fmla="*/ 19 w 31"/>
                <a:gd name="T21" fmla="*/ 7 h 56"/>
                <a:gd name="T22" fmla="*/ 0 w 31"/>
                <a:gd name="T23" fmla="*/ 9 h 56"/>
                <a:gd name="T24" fmla="*/ 0 w 31"/>
                <a:gd name="T25" fmla="*/ 2 h 56"/>
                <a:gd name="T26" fmla="*/ 7 w 31"/>
                <a:gd name="T27" fmla="*/ 2 h 56"/>
                <a:gd name="T28" fmla="*/ 16 w 31"/>
                <a:gd name="T29" fmla="*/ 2 h 56"/>
                <a:gd name="T30" fmla="*/ 19 w 31"/>
                <a:gd name="T31" fmla="*/ 7 h 56"/>
                <a:gd name="T32" fmla="*/ 31 w 31"/>
                <a:gd name="T33" fmla="*/ 7 h 56"/>
                <a:gd name="T34" fmla="*/ 31 w 31"/>
                <a:gd name="T35" fmla="*/ 7 h 56"/>
                <a:gd name="T36" fmla="*/ 28 w 31"/>
                <a:gd name="T37" fmla="*/ 19 h 56"/>
                <a:gd name="T38" fmla="*/ 26 w 31"/>
                <a:gd name="T39" fmla="*/ 16 h 56"/>
                <a:gd name="T40" fmla="*/ 26 w 31"/>
                <a:gd name="T41" fmla="*/ 7 h 56"/>
                <a:gd name="T42" fmla="*/ 19 w 31"/>
                <a:gd name="T43" fmla="*/ 0 h 56"/>
                <a:gd name="T44" fmla="*/ 19 w 31"/>
                <a:gd name="T45" fmla="*/ 0 h 56"/>
                <a:gd name="T46" fmla="*/ 31 w 31"/>
                <a:gd name="T4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56">
                  <a:moveTo>
                    <a:pt x="23" y="56"/>
                  </a:moveTo>
                  <a:lnTo>
                    <a:pt x="23" y="56"/>
                  </a:lnTo>
                  <a:lnTo>
                    <a:pt x="19" y="56"/>
                  </a:lnTo>
                  <a:lnTo>
                    <a:pt x="14" y="47"/>
                  </a:lnTo>
                  <a:lnTo>
                    <a:pt x="9" y="42"/>
                  </a:lnTo>
                  <a:lnTo>
                    <a:pt x="12" y="30"/>
                  </a:lnTo>
                  <a:lnTo>
                    <a:pt x="16" y="33"/>
                  </a:lnTo>
                  <a:lnTo>
                    <a:pt x="23" y="47"/>
                  </a:lnTo>
                  <a:lnTo>
                    <a:pt x="23" y="56"/>
                  </a:lnTo>
                  <a:close/>
                  <a:moveTo>
                    <a:pt x="19" y="7"/>
                  </a:moveTo>
                  <a:lnTo>
                    <a:pt x="19" y="7"/>
                  </a:lnTo>
                  <a:lnTo>
                    <a:pt x="0" y="9"/>
                  </a:lnTo>
                  <a:lnTo>
                    <a:pt x="0" y="2"/>
                  </a:lnTo>
                  <a:lnTo>
                    <a:pt x="7" y="2"/>
                  </a:lnTo>
                  <a:lnTo>
                    <a:pt x="16" y="2"/>
                  </a:lnTo>
                  <a:lnTo>
                    <a:pt x="19" y="7"/>
                  </a:lnTo>
                  <a:close/>
                  <a:moveTo>
                    <a:pt x="31" y="7"/>
                  </a:moveTo>
                  <a:lnTo>
                    <a:pt x="31" y="7"/>
                  </a:lnTo>
                  <a:lnTo>
                    <a:pt x="28" y="19"/>
                  </a:lnTo>
                  <a:lnTo>
                    <a:pt x="26" y="16"/>
                  </a:lnTo>
                  <a:lnTo>
                    <a:pt x="26" y="7"/>
                  </a:lnTo>
                  <a:lnTo>
                    <a:pt x="19" y="0"/>
                  </a:lnTo>
                  <a:lnTo>
                    <a:pt x="19" y="0"/>
                  </a:lnTo>
                  <a:lnTo>
                    <a:pt x="31" y="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0" name="Freeform 38"/>
            <p:cNvSpPr>
              <a:spLocks/>
            </p:cNvSpPr>
            <p:nvPr/>
          </p:nvSpPr>
          <p:spPr bwMode="auto">
            <a:xfrm>
              <a:off x="4830986" y="2526890"/>
              <a:ext cx="107375" cy="97148"/>
            </a:xfrm>
            <a:custGeom>
              <a:avLst/>
              <a:gdLst>
                <a:gd name="T0" fmla="*/ 21 w 63"/>
                <a:gd name="T1" fmla="*/ 0 h 57"/>
                <a:gd name="T2" fmla="*/ 21 w 63"/>
                <a:gd name="T3" fmla="*/ 0 h 57"/>
                <a:gd name="T4" fmla="*/ 35 w 63"/>
                <a:gd name="T5" fmla="*/ 4 h 57"/>
                <a:gd name="T6" fmla="*/ 44 w 63"/>
                <a:gd name="T7" fmla="*/ 4 h 57"/>
                <a:gd name="T8" fmla="*/ 52 w 63"/>
                <a:gd name="T9" fmla="*/ 9 h 57"/>
                <a:gd name="T10" fmla="*/ 59 w 63"/>
                <a:gd name="T11" fmla="*/ 9 h 57"/>
                <a:gd name="T12" fmla="*/ 54 w 63"/>
                <a:gd name="T13" fmla="*/ 19 h 57"/>
                <a:gd name="T14" fmla="*/ 63 w 63"/>
                <a:gd name="T15" fmla="*/ 28 h 57"/>
                <a:gd name="T16" fmla="*/ 61 w 63"/>
                <a:gd name="T17" fmla="*/ 38 h 57"/>
                <a:gd name="T18" fmla="*/ 56 w 63"/>
                <a:gd name="T19" fmla="*/ 38 h 57"/>
                <a:gd name="T20" fmla="*/ 54 w 63"/>
                <a:gd name="T21" fmla="*/ 40 h 57"/>
                <a:gd name="T22" fmla="*/ 47 w 63"/>
                <a:gd name="T23" fmla="*/ 45 h 57"/>
                <a:gd name="T24" fmla="*/ 44 w 63"/>
                <a:gd name="T25" fmla="*/ 57 h 57"/>
                <a:gd name="T26" fmla="*/ 30 w 63"/>
                <a:gd name="T27" fmla="*/ 49 h 57"/>
                <a:gd name="T28" fmla="*/ 26 w 63"/>
                <a:gd name="T29" fmla="*/ 40 h 57"/>
                <a:gd name="T30" fmla="*/ 18 w 63"/>
                <a:gd name="T31" fmla="*/ 35 h 57"/>
                <a:gd name="T32" fmla="*/ 11 w 63"/>
                <a:gd name="T33" fmla="*/ 28 h 57"/>
                <a:gd name="T34" fmla="*/ 9 w 63"/>
                <a:gd name="T35" fmla="*/ 21 h 57"/>
                <a:gd name="T36" fmla="*/ 0 w 63"/>
                <a:gd name="T37" fmla="*/ 9 h 57"/>
                <a:gd name="T38" fmla="*/ 4 w 63"/>
                <a:gd name="T39" fmla="*/ 0 h 57"/>
                <a:gd name="T40" fmla="*/ 9 w 63"/>
                <a:gd name="T41" fmla="*/ 4 h 57"/>
                <a:gd name="T42" fmla="*/ 14 w 63"/>
                <a:gd name="T43" fmla="*/ 0 h 57"/>
                <a:gd name="T44" fmla="*/ 21 w 63"/>
                <a:gd name="T4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57">
                  <a:moveTo>
                    <a:pt x="21" y="0"/>
                  </a:moveTo>
                  <a:lnTo>
                    <a:pt x="21" y="0"/>
                  </a:lnTo>
                  <a:lnTo>
                    <a:pt x="35" y="4"/>
                  </a:lnTo>
                  <a:lnTo>
                    <a:pt x="44" y="4"/>
                  </a:lnTo>
                  <a:lnTo>
                    <a:pt x="52" y="9"/>
                  </a:lnTo>
                  <a:lnTo>
                    <a:pt x="59" y="9"/>
                  </a:lnTo>
                  <a:lnTo>
                    <a:pt x="54" y="19"/>
                  </a:lnTo>
                  <a:lnTo>
                    <a:pt x="63" y="28"/>
                  </a:lnTo>
                  <a:lnTo>
                    <a:pt x="61" y="38"/>
                  </a:lnTo>
                  <a:lnTo>
                    <a:pt x="56" y="38"/>
                  </a:lnTo>
                  <a:lnTo>
                    <a:pt x="54" y="40"/>
                  </a:lnTo>
                  <a:lnTo>
                    <a:pt x="47" y="45"/>
                  </a:lnTo>
                  <a:lnTo>
                    <a:pt x="44" y="57"/>
                  </a:lnTo>
                  <a:lnTo>
                    <a:pt x="30" y="49"/>
                  </a:lnTo>
                  <a:lnTo>
                    <a:pt x="26" y="40"/>
                  </a:lnTo>
                  <a:lnTo>
                    <a:pt x="18" y="35"/>
                  </a:lnTo>
                  <a:lnTo>
                    <a:pt x="11" y="28"/>
                  </a:lnTo>
                  <a:lnTo>
                    <a:pt x="9" y="21"/>
                  </a:lnTo>
                  <a:lnTo>
                    <a:pt x="0" y="9"/>
                  </a:lnTo>
                  <a:lnTo>
                    <a:pt x="4" y="0"/>
                  </a:lnTo>
                  <a:lnTo>
                    <a:pt x="9" y="4"/>
                  </a:lnTo>
                  <a:lnTo>
                    <a:pt x="14" y="0"/>
                  </a:lnTo>
                  <a:lnTo>
                    <a:pt x="21"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1" name="Freeform 42"/>
            <p:cNvSpPr>
              <a:spLocks/>
            </p:cNvSpPr>
            <p:nvPr/>
          </p:nvSpPr>
          <p:spPr bwMode="auto">
            <a:xfrm>
              <a:off x="1935299" y="3401220"/>
              <a:ext cx="32384" cy="76697"/>
            </a:xfrm>
            <a:custGeom>
              <a:avLst/>
              <a:gdLst>
                <a:gd name="T0" fmla="*/ 17 w 19"/>
                <a:gd name="T1" fmla="*/ 7 h 45"/>
                <a:gd name="T2" fmla="*/ 17 w 19"/>
                <a:gd name="T3" fmla="*/ 7 h 45"/>
                <a:gd name="T4" fmla="*/ 14 w 19"/>
                <a:gd name="T5" fmla="*/ 17 h 45"/>
                <a:gd name="T6" fmla="*/ 17 w 19"/>
                <a:gd name="T7" fmla="*/ 17 h 45"/>
                <a:gd name="T8" fmla="*/ 14 w 19"/>
                <a:gd name="T9" fmla="*/ 24 h 45"/>
                <a:gd name="T10" fmla="*/ 17 w 19"/>
                <a:gd name="T11" fmla="*/ 26 h 45"/>
                <a:gd name="T12" fmla="*/ 14 w 19"/>
                <a:gd name="T13" fmla="*/ 34 h 45"/>
                <a:gd name="T14" fmla="*/ 10 w 19"/>
                <a:gd name="T15" fmla="*/ 38 h 45"/>
                <a:gd name="T16" fmla="*/ 7 w 19"/>
                <a:gd name="T17" fmla="*/ 41 h 45"/>
                <a:gd name="T18" fmla="*/ 5 w 19"/>
                <a:gd name="T19" fmla="*/ 45 h 45"/>
                <a:gd name="T20" fmla="*/ 0 w 19"/>
                <a:gd name="T21" fmla="*/ 45 h 45"/>
                <a:gd name="T22" fmla="*/ 0 w 19"/>
                <a:gd name="T23" fmla="*/ 26 h 45"/>
                <a:gd name="T24" fmla="*/ 0 w 19"/>
                <a:gd name="T25" fmla="*/ 12 h 45"/>
                <a:gd name="T26" fmla="*/ 0 w 19"/>
                <a:gd name="T27" fmla="*/ 10 h 45"/>
                <a:gd name="T28" fmla="*/ 3 w 19"/>
                <a:gd name="T29" fmla="*/ 10 h 45"/>
                <a:gd name="T30" fmla="*/ 5 w 19"/>
                <a:gd name="T31" fmla="*/ 12 h 45"/>
                <a:gd name="T32" fmla="*/ 12 w 19"/>
                <a:gd name="T33" fmla="*/ 0 h 45"/>
                <a:gd name="T34" fmla="*/ 14 w 19"/>
                <a:gd name="T35" fmla="*/ 0 h 45"/>
                <a:gd name="T36" fmla="*/ 14 w 19"/>
                <a:gd name="T37" fmla="*/ 3 h 45"/>
                <a:gd name="T38" fmla="*/ 19 w 19"/>
                <a:gd name="T39" fmla="*/ 3 h 45"/>
                <a:gd name="T40" fmla="*/ 17 w 19"/>
                <a:gd name="T41"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45">
                  <a:moveTo>
                    <a:pt x="17" y="7"/>
                  </a:moveTo>
                  <a:lnTo>
                    <a:pt x="17" y="7"/>
                  </a:lnTo>
                  <a:lnTo>
                    <a:pt x="14" y="17"/>
                  </a:lnTo>
                  <a:lnTo>
                    <a:pt x="17" y="17"/>
                  </a:lnTo>
                  <a:lnTo>
                    <a:pt x="14" y="24"/>
                  </a:lnTo>
                  <a:lnTo>
                    <a:pt x="17" y="26"/>
                  </a:lnTo>
                  <a:lnTo>
                    <a:pt x="14" y="34"/>
                  </a:lnTo>
                  <a:lnTo>
                    <a:pt x="10" y="38"/>
                  </a:lnTo>
                  <a:lnTo>
                    <a:pt x="7" y="41"/>
                  </a:lnTo>
                  <a:lnTo>
                    <a:pt x="5" y="45"/>
                  </a:lnTo>
                  <a:lnTo>
                    <a:pt x="0" y="45"/>
                  </a:lnTo>
                  <a:lnTo>
                    <a:pt x="0" y="26"/>
                  </a:lnTo>
                  <a:lnTo>
                    <a:pt x="0" y="12"/>
                  </a:lnTo>
                  <a:lnTo>
                    <a:pt x="0" y="10"/>
                  </a:lnTo>
                  <a:lnTo>
                    <a:pt x="3" y="10"/>
                  </a:lnTo>
                  <a:lnTo>
                    <a:pt x="5" y="12"/>
                  </a:lnTo>
                  <a:lnTo>
                    <a:pt x="12" y="0"/>
                  </a:lnTo>
                  <a:lnTo>
                    <a:pt x="14" y="0"/>
                  </a:lnTo>
                  <a:lnTo>
                    <a:pt x="14" y="3"/>
                  </a:lnTo>
                  <a:lnTo>
                    <a:pt x="19" y="3"/>
                  </a:lnTo>
                  <a:lnTo>
                    <a:pt x="17" y="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2" name="Freeform 88"/>
            <p:cNvSpPr>
              <a:spLocks/>
            </p:cNvSpPr>
            <p:nvPr/>
          </p:nvSpPr>
          <p:spPr bwMode="auto">
            <a:xfrm>
              <a:off x="2475577" y="4186072"/>
              <a:ext cx="334052" cy="380069"/>
            </a:xfrm>
            <a:custGeom>
              <a:avLst/>
              <a:gdLst>
                <a:gd name="connsiteX0" fmla="*/ 109538 w 311150"/>
                <a:gd name="connsiteY0" fmla="*/ 0 h 354012"/>
                <a:gd name="connsiteX1" fmla="*/ 108320 w 311150"/>
                <a:gd name="connsiteY1" fmla="*/ 4873 h 354012"/>
                <a:gd name="connsiteX2" fmla="*/ 109538 w 311150"/>
                <a:gd name="connsiteY2" fmla="*/ 4762 h 354012"/>
                <a:gd name="connsiteX3" fmla="*/ 105527 w 311150"/>
                <a:gd name="connsiteY3" fmla="*/ 20805 h 354012"/>
                <a:gd name="connsiteX4" fmla="*/ 109538 w 311150"/>
                <a:gd name="connsiteY4" fmla="*/ 30163 h 354012"/>
                <a:gd name="connsiteX5" fmla="*/ 109538 w 311150"/>
                <a:gd name="connsiteY5" fmla="*/ 34925 h 354012"/>
                <a:gd name="connsiteX6" fmla="*/ 109538 w 311150"/>
                <a:gd name="connsiteY6" fmla="*/ 44450 h 354012"/>
                <a:gd name="connsiteX7" fmla="*/ 134938 w 311150"/>
                <a:gd name="connsiteY7" fmla="*/ 68263 h 354012"/>
                <a:gd name="connsiteX8" fmla="*/ 165100 w 311150"/>
                <a:gd name="connsiteY8" fmla="*/ 74613 h 354012"/>
                <a:gd name="connsiteX9" fmla="*/ 173038 w 311150"/>
                <a:gd name="connsiteY9" fmla="*/ 82550 h 354012"/>
                <a:gd name="connsiteX10" fmla="*/ 192088 w 311150"/>
                <a:gd name="connsiteY10" fmla="*/ 90488 h 354012"/>
                <a:gd name="connsiteX11" fmla="*/ 203200 w 311150"/>
                <a:gd name="connsiteY11" fmla="*/ 96838 h 354012"/>
                <a:gd name="connsiteX12" fmla="*/ 217488 w 311150"/>
                <a:gd name="connsiteY12" fmla="*/ 93663 h 354012"/>
                <a:gd name="connsiteX13" fmla="*/ 233363 w 311150"/>
                <a:gd name="connsiteY13" fmla="*/ 104775 h 354012"/>
                <a:gd name="connsiteX14" fmla="*/ 236538 w 311150"/>
                <a:gd name="connsiteY14" fmla="*/ 120650 h 354012"/>
                <a:gd name="connsiteX15" fmla="*/ 241300 w 311150"/>
                <a:gd name="connsiteY15" fmla="*/ 127000 h 354012"/>
                <a:gd name="connsiteX16" fmla="*/ 241300 w 311150"/>
                <a:gd name="connsiteY16" fmla="*/ 131762 h 354012"/>
                <a:gd name="connsiteX17" fmla="*/ 241300 w 311150"/>
                <a:gd name="connsiteY17" fmla="*/ 138113 h 354012"/>
                <a:gd name="connsiteX18" fmla="*/ 241300 w 311150"/>
                <a:gd name="connsiteY18" fmla="*/ 142875 h 354012"/>
                <a:gd name="connsiteX19" fmla="*/ 234616 w 311150"/>
                <a:gd name="connsiteY19" fmla="*/ 142875 h 354012"/>
                <a:gd name="connsiteX20" fmla="*/ 241300 w 311150"/>
                <a:gd name="connsiteY20" fmla="*/ 168275 h 354012"/>
                <a:gd name="connsiteX21" fmla="*/ 288925 w 311150"/>
                <a:gd name="connsiteY21" fmla="*/ 168275 h 354012"/>
                <a:gd name="connsiteX22" fmla="*/ 288925 w 311150"/>
                <a:gd name="connsiteY22" fmla="*/ 173037 h 354012"/>
                <a:gd name="connsiteX23" fmla="*/ 288925 w 311150"/>
                <a:gd name="connsiteY23" fmla="*/ 187325 h 354012"/>
                <a:gd name="connsiteX24" fmla="*/ 288925 w 311150"/>
                <a:gd name="connsiteY24" fmla="*/ 192087 h 354012"/>
                <a:gd name="connsiteX25" fmla="*/ 288925 w 311150"/>
                <a:gd name="connsiteY25" fmla="*/ 195263 h 354012"/>
                <a:gd name="connsiteX26" fmla="*/ 304800 w 311150"/>
                <a:gd name="connsiteY26" fmla="*/ 203200 h 354012"/>
                <a:gd name="connsiteX27" fmla="*/ 311150 w 311150"/>
                <a:gd name="connsiteY27" fmla="*/ 222250 h 354012"/>
                <a:gd name="connsiteX28" fmla="*/ 310590 w 311150"/>
                <a:gd name="connsiteY28" fmla="*/ 225332 h 354012"/>
                <a:gd name="connsiteX29" fmla="*/ 311150 w 311150"/>
                <a:gd name="connsiteY29" fmla="*/ 227012 h 354012"/>
                <a:gd name="connsiteX30" fmla="*/ 307975 w 311150"/>
                <a:gd name="connsiteY30" fmla="*/ 244475 h 354012"/>
                <a:gd name="connsiteX31" fmla="*/ 300038 w 311150"/>
                <a:gd name="connsiteY31" fmla="*/ 260350 h 354012"/>
                <a:gd name="connsiteX32" fmla="*/ 300038 w 311150"/>
                <a:gd name="connsiteY32" fmla="*/ 269875 h 354012"/>
                <a:gd name="connsiteX33" fmla="*/ 300038 w 311150"/>
                <a:gd name="connsiteY33" fmla="*/ 274637 h 354012"/>
                <a:gd name="connsiteX34" fmla="*/ 293688 w 311150"/>
                <a:gd name="connsiteY34" fmla="*/ 279400 h 354012"/>
                <a:gd name="connsiteX35" fmla="*/ 293688 w 311150"/>
                <a:gd name="connsiteY35" fmla="*/ 274638 h 354012"/>
                <a:gd name="connsiteX36" fmla="*/ 293688 w 311150"/>
                <a:gd name="connsiteY36" fmla="*/ 271462 h 354012"/>
                <a:gd name="connsiteX37" fmla="*/ 269875 w 311150"/>
                <a:gd name="connsiteY37" fmla="*/ 257175 h 354012"/>
                <a:gd name="connsiteX38" fmla="*/ 244475 w 311150"/>
                <a:gd name="connsiteY38" fmla="*/ 257175 h 354012"/>
                <a:gd name="connsiteX39" fmla="*/ 200025 w 311150"/>
                <a:gd name="connsiteY39" fmla="*/ 263525 h 354012"/>
                <a:gd name="connsiteX40" fmla="*/ 187325 w 311150"/>
                <a:gd name="connsiteY40" fmla="*/ 290512 h 354012"/>
                <a:gd name="connsiteX41" fmla="*/ 187325 w 311150"/>
                <a:gd name="connsiteY41" fmla="*/ 296863 h 354012"/>
                <a:gd name="connsiteX42" fmla="*/ 187325 w 311150"/>
                <a:gd name="connsiteY42" fmla="*/ 301625 h 354012"/>
                <a:gd name="connsiteX43" fmla="*/ 176213 w 311150"/>
                <a:gd name="connsiteY43" fmla="*/ 334962 h 354012"/>
                <a:gd name="connsiteX44" fmla="*/ 173038 w 311150"/>
                <a:gd name="connsiteY44" fmla="*/ 331787 h 354012"/>
                <a:gd name="connsiteX45" fmla="*/ 142875 w 311150"/>
                <a:gd name="connsiteY45" fmla="*/ 327025 h 354012"/>
                <a:gd name="connsiteX46" fmla="*/ 134938 w 311150"/>
                <a:gd name="connsiteY46" fmla="*/ 350837 h 354012"/>
                <a:gd name="connsiteX47" fmla="*/ 115888 w 311150"/>
                <a:gd name="connsiteY47" fmla="*/ 331787 h 354012"/>
                <a:gd name="connsiteX48" fmla="*/ 87313 w 311150"/>
                <a:gd name="connsiteY48" fmla="*/ 323850 h 354012"/>
                <a:gd name="connsiteX49" fmla="*/ 63500 w 311150"/>
                <a:gd name="connsiteY49" fmla="*/ 350837 h 354012"/>
                <a:gd name="connsiteX50" fmla="*/ 46038 w 311150"/>
                <a:gd name="connsiteY50" fmla="*/ 354012 h 354012"/>
                <a:gd name="connsiteX51" fmla="*/ 33338 w 311150"/>
                <a:gd name="connsiteY51" fmla="*/ 315912 h 354012"/>
                <a:gd name="connsiteX52" fmla="*/ 19050 w 311150"/>
                <a:gd name="connsiteY52" fmla="*/ 285750 h 354012"/>
                <a:gd name="connsiteX53" fmla="*/ 20133 w 311150"/>
                <a:gd name="connsiteY53" fmla="*/ 283274 h 354012"/>
                <a:gd name="connsiteX54" fmla="*/ 19050 w 311150"/>
                <a:gd name="connsiteY54" fmla="*/ 280988 h 354012"/>
                <a:gd name="connsiteX55" fmla="*/ 28761 w 311150"/>
                <a:gd name="connsiteY55" fmla="*/ 258792 h 354012"/>
                <a:gd name="connsiteX56" fmla="*/ 15875 w 311150"/>
                <a:gd name="connsiteY56" fmla="*/ 244475 h 354012"/>
                <a:gd name="connsiteX57" fmla="*/ 11113 w 311150"/>
                <a:gd name="connsiteY57" fmla="*/ 227012 h 354012"/>
                <a:gd name="connsiteX58" fmla="*/ 0 w 311150"/>
                <a:gd name="connsiteY58" fmla="*/ 211137 h 354012"/>
                <a:gd name="connsiteX59" fmla="*/ 1431 w 311150"/>
                <a:gd name="connsiteY59" fmla="*/ 208419 h 354012"/>
                <a:gd name="connsiteX60" fmla="*/ 0 w 311150"/>
                <a:gd name="connsiteY60" fmla="*/ 206375 h 354012"/>
                <a:gd name="connsiteX61" fmla="*/ 14654 w 311150"/>
                <a:gd name="connsiteY61" fmla="*/ 178533 h 354012"/>
                <a:gd name="connsiteX62" fmla="*/ 4763 w 311150"/>
                <a:gd name="connsiteY62" fmla="*/ 158750 h 354012"/>
                <a:gd name="connsiteX63" fmla="*/ 6032 w 311150"/>
                <a:gd name="connsiteY63" fmla="*/ 156527 h 354012"/>
                <a:gd name="connsiteX64" fmla="*/ 4763 w 311150"/>
                <a:gd name="connsiteY64" fmla="*/ 153988 h 354012"/>
                <a:gd name="connsiteX65" fmla="*/ 9992 w 311150"/>
                <a:gd name="connsiteY65" fmla="*/ 144836 h 354012"/>
                <a:gd name="connsiteX66" fmla="*/ 7938 w 311150"/>
                <a:gd name="connsiteY66" fmla="*/ 139700 h 354012"/>
                <a:gd name="connsiteX67" fmla="*/ 9045 w 311150"/>
                <a:gd name="connsiteY67" fmla="*/ 137706 h 354012"/>
                <a:gd name="connsiteX68" fmla="*/ 7938 w 311150"/>
                <a:gd name="connsiteY68" fmla="*/ 134938 h 354012"/>
                <a:gd name="connsiteX69" fmla="*/ 15875 w 311150"/>
                <a:gd name="connsiteY69" fmla="*/ 120650 h 354012"/>
                <a:gd name="connsiteX70" fmla="*/ 15875 w 311150"/>
                <a:gd name="connsiteY70" fmla="*/ 101600 h 354012"/>
                <a:gd name="connsiteX71" fmla="*/ 15875 w 311150"/>
                <a:gd name="connsiteY71" fmla="*/ 96838 h 354012"/>
                <a:gd name="connsiteX72" fmla="*/ 19050 w 311150"/>
                <a:gd name="connsiteY72" fmla="*/ 82550 h 354012"/>
                <a:gd name="connsiteX73" fmla="*/ 21336 w 311150"/>
                <a:gd name="connsiteY73" fmla="*/ 74549 h 354012"/>
                <a:gd name="connsiteX74" fmla="*/ 0 w 311150"/>
                <a:gd name="connsiteY74" fmla="*/ 34925 h 354012"/>
                <a:gd name="connsiteX75" fmla="*/ 2817 w 311150"/>
                <a:gd name="connsiteY75" fmla="*/ 35394 h 354012"/>
                <a:gd name="connsiteX76" fmla="*/ 0 w 311150"/>
                <a:gd name="connsiteY76" fmla="*/ 30163 h 354012"/>
                <a:gd name="connsiteX77" fmla="*/ 19050 w 311150"/>
                <a:gd name="connsiteY77" fmla="*/ 33338 h 354012"/>
                <a:gd name="connsiteX78" fmla="*/ 33338 w 311150"/>
                <a:gd name="connsiteY78" fmla="*/ 30163 h 354012"/>
                <a:gd name="connsiteX79" fmla="*/ 38100 w 311150"/>
                <a:gd name="connsiteY79" fmla="*/ 25400 h 354012"/>
                <a:gd name="connsiteX80" fmla="*/ 60325 w 311150"/>
                <a:gd name="connsiteY80" fmla="*/ 14288 h 354012"/>
                <a:gd name="connsiteX81" fmla="*/ 74613 w 311150"/>
                <a:gd name="connsiteY81" fmla="*/ 3175 h 35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1150" h="354012">
                  <a:moveTo>
                    <a:pt x="109538" y="0"/>
                  </a:moveTo>
                  <a:lnTo>
                    <a:pt x="108320" y="4873"/>
                  </a:lnTo>
                  <a:lnTo>
                    <a:pt x="109538" y="4762"/>
                  </a:lnTo>
                  <a:lnTo>
                    <a:pt x="105527" y="20805"/>
                  </a:lnTo>
                  <a:lnTo>
                    <a:pt x="109538" y="30163"/>
                  </a:lnTo>
                  <a:lnTo>
                    <a:pt x="109538" y="34925"/>
                  </a:lnTo>
                  <a:lnTo>
                    <a:pt x="109538" y="44450"/>
                  </a:lnTo>
                  <a:lnTo>
                    <a:pt x="134938" y="68263"/>
                  </a:lnTo>
                  <a:lnTo>
                    <a:pt x="165100" y="74613"/>
                  </a:lnTo>
                  <a:lnTo>
                    <a:pt x="173038" y="82550"/>
                  </a:lnTo>
                  <a:lnTo>
                    <a:pt x="192088" y="90488"/>
                  </a:lnTo>
                  <a:lnTo>
                    <a:pt x="203200" y="96838"/>
                  </a:lnTo>
                  <a:lnTo>
                    <a:pt x="217488" y="93663"/>
                  </a:lnTo>
                  <a:lnTo>
                    <a:pt x="233363" y="104775"/>
                  </a:lnTo>
                  <a:lnTo>
                    <a:pt x="236538" y="120650"/>
                  </a:lnTo>
                  <a:lnTo>
                    <a:pt x="241300" y="127000"/>
                  </a:lnTo>
                  <a:lnTo>
                    <a:pt x="241300" y="131762"/>
                  </a:lnTo>
                  <a:lnTo>
                    <a:pt x="241300" y="138113"/>
                  </a:lnTo>
                  <a:lnTo>
                    <a:pt x="241300" y="142875"/>
                  </a:lnTo>
                  <a:lnTo>
                    <a:pt x="234616" y="142875"/>
                  </a:lnTo>
                  <a:lnTo>
                    <a:pt x="241300" y="168275"/>
                  </a:lnTo>
                  <a:lnTo>
                    <a:pt x="288925" y="168275"/>
                  </a:lnTo>
                  <a:lnTo>
                    <a:pt x="288925" y="173037"/>
                  </a:lnTo>
                  <a:lnTo>
                    <a:pt x="288925" y="187325"/>
                  </a:lnTo>
                  <a:lnTo>
                    <a:pt x="288925" y="192087"/>
                  </a:lnTo>
                  <a:lnTo>
                    <a:pt x="288925" y="195263"/>
                  </a:lnTo>
                  <a:lnTo>
                    <a:pt x="304800" y="203200"/>
                  </a:lnTo>
                  <a:lnTo>
                    <a:pt x="311150" y="222250"/>
                  </a:lnTo>
                  <a:lnTo>
                    <a:pt x="310590" y="225332"/>
                  </a:lnTo>
                  <a:lnTo>
                    <a:pt x="311150" y="227012"/>
                  </a:lnTo>
                  <a:lnTo>
                    <a:pt x="307975" y="244475"/>
                  </a:lnTo>
                  <a:lnTo>
                    <a:pt x="300038" y="260350"/>
                  </a:lnTo>
                  <a:lnTo>
                    <a:pt x="300038" y="269875"/>
                  </a:lnTo>
                  <a:lnTo>
                    <a:pt x="300038" y="274637"/>
                  </a:lnTo>
                  <a:lnTo>
                    <a:pt x="293688" y="279400"/>
                  </a:lnTo>
                  <a:lnTo>
                    <a:pt x="293688" y="274638"/>
                  </a:lnTo>
                  <a:lnTo>
                    <a:pt x="293688" y="271462"/>
                  </a:lnTo>
                  <a:lnTo>
                    <a:pt x="269875" y="257175"/>
                  </a:lnTo>
                  <a:lnTo>
                    <a:pt x="244475" y="257175"/>
                  </a:lnTo>
                  <a:lnTo>
                    <a:pt x="200025" y="263525"/>
                  </a:lnTo>
                  <a:lnTo>
                    <a:pt x="187325" y="290512"/>
                  </a:lnTo>
                  <a:lnTo>
                    <a:pt x="187325" y="296863"/>
                  </a:lnTo>
                  <a:lnTo>
                    <a:pt x="187325" y="301625"/>
                  </a:lnTo>
                  <a:lnTo>
                    <a:pt x="176213" y="334962"/>
                  </a:lnTo>
                  <a:lnTo>
                    <a:pt x="173038" y="331787"/>
                  </a:lnTo>
                  <a:lnTo>
                    <a:pt x="142875" y="327025"/>
                  </a:lnTo>
                  <a:lnTo>
                    <a:pt x="134938" y="350837"/>
                  </a:lnTo>
                  <a:lnTo>
                    <a:pt x="115888" y="331787"/>
                  </a:lnTo>
                  <a:lnTo>
                    <a:pt x="87313" y="323850"/>
                  </a:lnTo>
                  <a:lnTo>
                    <a:pt x="63500" y="350837"/>
                  </a:lnTo>
                  <a:lnTo>
                    <a:pt x="46038" y="354012"/>
                  </a:lnTo>
                  <a:lnTo>
                    <a:pt x="33338" y="315912"/>
                  </a:lnTo>
                  <a:lnTo>
                    <a:pt x="19050" y="285750"/>
                  </a:lnTo>
                  <a:lnTo>
                    <a:pt x="20133" y="283274"/>
                  </a:lnTo>
                  <a:lnTo>
                    <a:pt x="19050" y="280988"/>
                  </a:lnTo>
                  <a:lnTo>
                    <a:pt x="28761" y="258792"/>
                  </a:lnTo>
                  <a:lnTo>
                    <a:pt x="15875" y="244475"/>
                  </a:lnTo>
                  <a:lnTo>
                    <a:pt x="11113" y="227012"/>
                  </a:lnTo>
                  <a:lnTo>
                    <a:pt x="0" y="211137"/>
                  </a:lnTo>
                  <a:lnTo>
                    <a:pt x="1431" y="208419"/>
                  </a:lnTo>
                  <a:lnTo>
                    <a:pt x="0" y="206375"/>
                  </a:lnTo>
                  <a:lnTo>
                    <a:pt x="14654" y="178533"/>
                  </a:lnTo>
                  <a:lnTo>
                    <a:pt x="4763" y="158750"/>
                  </a:lnTo>
                  <a:lnTo>
                    <a:pt x="6032" y="156527"/>
                  </a:lnTo>
                  <a:lnTo>
                    <a:pt x="4763" y="153988"/>
                  </a:lnTo>
                  <a:lnTo>
                    <a:pt x="9992" y="144836"/>
                  </a:lnTo>
                  <a:lnTo>
                    <a:pt x="7938" y="139700"/>
                  </a:lnTo>
                  <a:lnTo>
                    <a:pt x="9045" y="137706"/>
                  </a:lnTo>
                  <a:lnTo>
                    <a:pt x="7938" y="134938"/>
                  </a:lnTo>
                  <a:lnTo>
                    <a:pt x="15875" y="120650"/>
                  </a:lnTo>
                  <a:lnTo>
                    <a:pt x="15875" y="101600"/>
                  </a:lnTo>
                  <a:lnTo>
                    <a:pt x="15875" y="96838"/>
                  </a:lnTo>
                  <a:lnTo>
                    <a:pt x="19050" y="82550"/>
                  </a:lnTo>
                  <a:lnTo>
                    <a:pt x="21336" y="74549"/>
                  </a:lnTo>
                  <a:lnTo>
                    <a:pt x="0" y="34925"/>
                  </a:lnTo>
                  <a:lnTo>
                    <a:pt x="2817" y="35394"/>
                  </a:lnTo>
                  <a:lnTo>
                    <a:pt x="0" y="30163"/>
                  </a:lnTo>
                  <a:lnTo>
                    <a:pt x="19050" y="33338"/>
                  </a:lnTo>
                  <a:lnTo>
                    <a:pt x="33338" y="30163"/>
                  </a:lnTo>
                  <a:lnTo>
                    <a:pt x="38100" y="25400"/>
                  </a:lnTo>
                  <a:lnTo>
                    <a:pt x="60325" y="14288"/>
                  </a:lnTo>
                  <a:lnTo>
                    <a:pt x="74613" y="317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13" name="Freeform 46"/>
            <p:cNvSpPr>
              <a:spLocks/>
            </p:cNvSpPr>
            <p:nvPr/>
          </p:nvSpPr>
          <p:spPr bwMode="auto">
            <a:xfrm>
              <a:off x="2354569" y="3776176"/>
              <a:ext cx="1083965" cy="1126574"/>
            </a:xfrm>
            <a:custGeom>
              <a:avLst/>
              <a:gdLst>
                <a:gd name="T0" fmla="*/ 227 w 636"/>
                <a:gd name="T1" fmla="*/ 41 h 661"/>
                <a:gd name="T2" fmla="*/ 251 w 636"/>
                <a:gd name="T3" fmla="*/ 64 h 661"/>
                <a:gd name="T4" fmla="*/ 270 w 636"/>
                <a:gd name="T5" fmla="*/ 53 h 661"/>
                <a:gd name="T6" fmla="*/ 294 w 636"/>
                <a:gd name="T7" fmla="*/ 50 h 661"/>
                <a:gd name="T8" fmla="*/ 305 w 636"/>
                <a:gd name="T9" fmla="*/ 43 h 661"/>
                <a:gd name="T10" fmla="*/ 331 w 636"/>
                <a:gd name="T11" fmla="*/ 45 h 661"/>
                <a:gd name="T12" fmla="*/ 353 w 636"/>
                <a:gd name="T13" fmla="*/ 31 h 661"/>
                <a:gd name="T14" fmla="*/ 381 w 636"/>
                <a:gd name="T15" fmla="*/ 53 h 661"/>
                <a:gd name="T16" fmla="*/ 383 w 636"/>
                <a:gd name="T17" fmla="*/ 86 h 661"/>
                <a:gd name="T18" fmla="*/ 445 w 636"/>
                <a:gd name="T19" fmla="*/ 100 h 661"/>
                <a:gd name="T20" fmla="*/ 495 w 636"/>
                <a:gd name="T21" fmla="*/ 121 h 661"/>
                <a:gd name="T22" fmla="*/ 596 w 636"/>
                <a:gd name="T23" fmla="*/ 161 h 661"/>
                <a:gd name="T24" fmla="*/ 634 w 636"/>
                <a:gd name="T25" fmla="*/ 192 h 661"/>
                <a:gd name="T26" fmla="*/ 599 w 636"/>
                <a:gd name="T27" fmla="*/ 263 h 661"/>
                <a:gd name="T28" fmla="*/ 568 w 636"/>
                <a:gd name="T29" fmla="*/ 308 h 661"/>
                <a:gd name="T30" fmla="*/ 558 w 636"/>
                <a:gd name="T31" fmla="*/ 382 h 661"/>
                <a:gd name="T32" fmla="*/ 523 w 636"/>
                <a:gd name="T33" fmla="*/ 453 h 661"/>
                <a:gd name="T34" fmla="*/ 464 w 636"/>
                <a:gd name="T35" fmla="*/ 479 h 661"/>
                <a:gd name="T36" fmla="*/ 409 w 636"/>
                <a:gd name="T37" fmla="*/ 528 h 661"/>
                <a:gd name="T38" fmla="*/ 395 w 636"/>
                <a:gd name="T39" fmla="*/ 576 h 661"/>
                <a:gd name="T40" fmla="*/ 346 w 636"/>
                <a:gd name="T41" fmla="*/ 651 h 661"/>
                <a:gd name="T42" fmla="*/ 327 w 636"/>
                <a:gd name="T43" fmla="*/ 628 h 661"/>
                <a:gd name="T44" fmla="*/ 275 w 636"/>
                <a:gd name="T45" fmla="*/ 592 h 661"/>
                <a:gd name="T46" fmla="*/ 317 w 636"/>
                <a:gd name="T47" fmla="*/ 545 h 661"/>
                <a:gd name="T48" fmla="*/ 315 w 636"/>
                <a:gd name="T49" fmla="*/ 512 h 661"/>
                <a:gd name="T50" fmla="*/ 312 w 636"/>
                <a:gd name="T51" fmla="*/ 479 h 661"/>
                <a:gd name="T52" fmla="*/ 298 w 636"/>
                <a:gd name="T53" fmla="*/ 460 h 661"/>
                <a:gd name="T54" fmla="*/ 260 w 636"/>
                <a:gd name="T55" fmla="*/ 448 h 661"/>
                <a:gd name="T56" fmla="*/ 260 w 636"/>
                <a:gd name="T57" fmla="*/ 403 h 661"/>
                <a:gd name="T58" fmla="*/ 256 w 636"/>
                <a:gd name="T59" fmla="*/ 365 h 661"/>
                <a:gd name="T60" fmla="*/ 218 w 636"/>
                <a:gd name="T61" fmla="*/ 329 h 661"/>
                <a:gd name="T62" fmla="*/ 218 w 636"/>
                <a:gd name="T63" fmla="*/ 308 h 661"/>
                <a:gd name="T64" fmla="*/ 182 w 636"/>
                <a:gd name="T65" fmla="*/ 294 h 661"/>
                <a:gd name="T66" fmla="*/ 140 w 636"/>
                <a:gd name="T67" fmla="*/ 261 h 661"/>
                <a:gd name="T68" fmla="*/ 111 w 636"/>
                <a:gd name="T69" fmla="*/ 251 h 661"/>
                <a:gd name="T70" fmla="*/ 74 w 636"/>
                <a:gd name="T71" fmla="*/ 261 h 661"/>
                <a:gd name="T72" fmla="*/ 45 w 636"/>
                <a:gd name="T73" fmla="*/ 247 h 661"/>
                <a:gd name="T74" fmla="*/ 17 w 636"/>
                <a:gd name="T75" fmla="*/ 230 h 661"/>
                <a:gd name="T76" fmla="*/ 5 w 636"/>
                <a:gd name="T77" fmla="*/ 197 h 661"/>
                <a:gd name="T78" fmla="*/ 19 w 636"/>
                <a:gd name="T79" fmla="*/ 169 h 661"/>
                <a:gd name="T80" fmla="*/ 66 w 636"/>
                <a:gd name="T81" fmla="*/ 154 h 661"/>
                <a:gd name="T82" fmla="*/ 64 w 636"/>
                <a:gd name="T83" fmla="*/ 88 h 661"/>
                <a:gd name="T84" fmla="*/ 78 w 636"/>
                <a:gd name="T85" fmla="*/ 67 h 661"/>
                <a:gd name="T86" fmla="*/ 104 w 636"/>
                <a:gd name="T87" fmla="*/ 50 h 661"/>
                <a:gd name="T88" fmla="*/ 126 w 636"/>
                <a:gd name="T89" fmla="*/ 71 h 661"/>
                <a:gd name="T90" fmla="*/ 159 w 636"/>
                <a:gd name="T91" fmla="*/ 60 h 661"/>
                <a:gd name="T92" fmla="*/ 159 w 636"/>
                <a:gd name="T93" fmla="*/ 43 h 661"/>
                <a:gd name="T94" fmla="*/ 152 w 636"/>
                <a:gd name="T95" fmla="*/ 17 h 661"/>
                <a:gd name="T96" fmla="*/ 194 w 636"/>
                <a:gd name="T97" fmla="*/ 17 h 661"/>
                <a:gd name="T98" fmla="*/ 223 w 636"/>
                <a:gd name="T99" fmla="*/ 0 h 661"/>
                <a:gd name="T100" fmla="*/ 234 w 636"/>
                <a:gd name="T101" fmla="*/ 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6" h="661">
                  <a:moveTo>
                    <a:pt x="234" y="19"/>
                  </a:moveTo>
                  <a:lnTo>
                    <a:pt x="234" y="19"/>
                  </a:lnTo>
                  <a:lnTo>
                    <a:pt x="230" y="24"/>
                  </a:lnTo>
                  <a:lnTo>
                    <a:pt x="227" y="41"/>
                  </a:lnTo>
                  <a:lnTo>
                    <a:pt x="232" y="48"/>
                  </a:lnTo>
                  <a:lnTo>
                    <a:pt x="232" y="55"/>
                  </a:lnTo>
                  <a:lnTo>
                    <a:pt x="244" y="62"/>
                  </a:lnTo>
                  <a:lnTo>
                    <a:pt x="251" y="64"/>
                  </a:lnTo>
                  <a:lnTo>
                    <a:pt x="253" y="60"/>
                  </a:lnTo>
                  <a:lnTo>
                    <a:pt x="258" y="60"/>
                  </a:lnTo>
                  <a:lnTo>
                    <a:pt x="265" y="57"/>
                  </a:lnTo>
                  <a:lnTo>
                    <a:pt x="270" y="53"/>
                  </a:lnTo>
                  <a:lnTo>
                    <a:pt x="279" y="55"/>
                  </a:lnTo>
                  <a:lnTo>
                    <a:pt x="284" y="53"/>
                  </a:lnTo>
                  <a:lnTo>
                    <a:pt x="291" y="55"/>
                  </a:lnTo>
                  <a:lnTo>
                    <a:pt x="294" y="50"/>
                  </a:lnTo>
                  <a:lnTo>
                    <a:pt x="291" y="48"/>
                  </a:lnTo>
                  <a:lnTo>
                    <a:pt x="294" y="43"/>
                  </a:lnTo>
                  <a:lnTo>
                    <a:pt x="298" y="45"/>
                  </a:lnTo>
                  <a:lnTo>
                    <a:pt x="305" y="43"/>
                  </a:lnTo>
                  <a:lnTo>
                    <a:pt x="315" y="45"/>
                  </a:lnTo>
                  <a:lnTo>
                    <a:pt x="324" y="50"/>
                  </a:lnTo>
                  <a:lnTo>
                    <a:pt x="327" y="45"/>
                  </a:lnTo>
                  <a:lnTo>
                    <a:pt x="331" y="45"/>
                  </a:lnTo>
                  <a:lnTo>
                    <a:pt x="334" y="50"/>
                  </a:lnTo>
                  <a:lnTo>
                    <a:pt x="341" y="50"/>
                  </a:lnTo>
                  <a:lnTo>
                    <a:pt x="348" y="43"/>
                  </a:lnTo>
                  <a:lnTo>
                    <a:pt x="353" y="31"/>
                  </a:lnTo>
                  <a:lnTo>
                    <a:pt x="362" y="17"/>
                  </a:lnTo>
                  <a:lnTo>
                    <a:pt x="367" y="17"/>
                  </a:lnTo>
                  <a:lnTo>
                    <a:pt x="372" y="24"/>
                  </a:lnTo>
                  <a:lnTo>
                    <a:pt x="381" y="53"/>
                  </a:lnTo>
                  <a:lnTo>
                    <a:pt x="390" y="55"/>
                  </a:lnTo>
                  <a:lnTo>
                    <a:pt x="390" y="67"/>
                  </a:lnTo>
                  <a:lnTo>
                    <a:pt x="379" y="81"/>
                  </a:lnTo>
                  <a:lnTo>
                    <a:pt x="383" y="86"/>
                  </a:lnTo>
                  <a:lnTo>
                    <a:pt x="412" y="88"/>
                  </a:lnTo>
                  <a:lnTo>
                    <a:pt x="412" y="105"/>
                  </a:lnTo>
                  <a:lnTo>
                    <a:pt x="424" y="93"/>
                  </a:lnTo>
                  <a:lnTo>
                    <a:pt x="445" y="100"/>
                  </a:lnTo>
                  <a:lnTo>
                    <a:pt x="471" y="109"/>
                  </a:lnTo>
                  <a:lnTo>
                    <a:pt x="480" y="119"/>
                  </a:lnTo>
                  <a:lnTo>
                    <a:pt x="476" y="128"/>
                  </a:lnTo>
                  <a:lnTo>
                    <a:pt x="495" y="121"/>
                  </a:lnTo>
                  <a:lnTo>
                    <a:pt x="528" y="131"/>
                  </a:lnTo>
                  <a:lnTo>
                    <a:pt x="551" y="131"/>
                  </a:lnTo>
                  <a:lnTo>
                    <a:pt x="575" y="143"/>
                  </a:lnTo>
                  <a:lnTo>
                    <a:pt x="596" y="161"/>
                  </a:lnTo>
                  <a:lnTo>
                    <a:pt x="608" y="166"/>
                  </a:lnTo>
                  <a:lnTo>
                    <a:pt x="622" y="166"/>
                  </a:lnTo>
                  <a:lnTo>
                    <a:pt x="627" y="173"/>
                  </a:lnTo>
                  <a:lnTo>
                    <a:pt x="634" y="192"/>
                  </a:lnTo>
                  <a:lnTo>
                    <a:pt x="636" y="202"/>
                  </a:lnTo>
                  <a:lnTo>
                    <a:pt x="629" y="230"/>
                  </a:lnTo>
                  <a:lnTo>
                    <a:pt x="622" y="240"/>
                  </a:lnTo>
                  <a:lnTo>
                    <a:pt x="599" y="263"/>
                  </a:lnTo>
                  <a:lnTo>
                    <a:pt x="589" y="282"/>
                  </a:lnTo>
                  <a:lnTo>
                    <a:pt x="577" y="296"/>
                  </a:lnTo>
                  <a:lnTo>
                    <a:pt x="573" y="296"/>
                  </a:lnTo>
                  <a:lnTo>
                    <a:pt x="568" y="308"/>
                  </a:lnTo>
                  <a:lnTo>
                    <a:pt x="568" y="339"/>
                  </a:lnTo>
                  <a:lnTo>
                    <a:pt x="566" y="365"/>
                  </a:lnTo>
                  <a:lnTo>
                    <a:pt x="563" y="377"/>
                  </a:lnTo>
                  <a:lnTo>
                    <a:pt x="558" y="382"/>
                  </a:lnTo>
                  <a:lnTo>
                    <a:pt x="554" y="405"/>
                  </a:lnTo>
                  <a:lnTo>
                    <a:pt x="540" y="429"/>
                  </a:lnTo>
                  <a:lnTo>
                    <a:pt x="535" y="445"/>
                  </a:lnTo>
                  <a:lnTo>
                    <a:pt x="523" y="453"/>
                  </a:lnTo>
                  <a:lnTo>
                    <a:pt x="518" y="464"/>
                  </a:lnTo>
                  <a:lnTo>
                    <a:pt x="502" y="464"/>
                  </a:lnTo>
                  <a:lnTo>
                    <a:pt x="476" y="472"/>
                  </a:lnTo>
                  <a:lnTo>
                    <a:pt x="464" y="479"/>
                  </a:lnTo>
                  <a:lnTo>
                    <a:pt x="445" y="483"/>
                  </a:lnTo>
                  <a:lnTo>
                    <a:pt x="426" y="498"/>
                  </a:lnTo>
                  <a:lnTo>
                    <a:pt x="414" y="516"/>
                  </a:lnTo>
                  <a:lnTo>
                    <a:pt x="409" y="528"/>
                  </a:lnTo>
                  <a:lnTo>
                    <a:pt x="414" y="538"/>
                  </a:lnTo>
                  <a:lnTo>
                    <a:pt x="409" y="557"/>
                  </a:lnTo>
                  <a:lnTo>
                    <a:pt x="407" y="566"/>
                  </a:lnTo>
                  <a:lnTo>
                    <a:pt x="395" y="576"/>
                  </a:lnTo>
                  <a:lnTo>
                    <a:pt x="379" y="609"/>
                  </a:lnTo>
                  <a:lnTo>
                    <a:pt x="362" y="623"/>
                  </a:lnTo>
                  <a:lnTo>
                    <a:pt x="353" y="632"/>
                  </a:lnTo>
                  <a:lnTo>
                    <a:pt x="346" y="651"/>
                  </a:lnTo>
                  <a:lnTo>
                    <a:pt x="334" y="661"/>
                  </a:lnTo>
                  <a:lnTo>
                    <a:pt x="329" y="651"/>
                  </a:lnTo>
                  <a:lnTo>
                    <a:pt x="336" y="642"/>
                  </a:lnTo>
                  <a:lnTo>
                    <a:pt x="327" y="628"/>
                  </a:lnTo>
                  <a:lnTo>
                    <a:pt x="315" y="618"/>
                  </a:lnTo>
                  <a:lnTo>
                    <a:pt x="298" y="606"/>
                  </a:lnTo>
                  <a:lnTo>
                    <a:pt x="294" y="606"/>
                  </a:lnTo>
                  <a:lnTo>
                    <a:pt x="275" y="592"/>
                  </a:lnTo>
                  <a:lnTo>
                    <a:pt x="265" y="595"/>
                  </a:lnTo>
                  <a:lnTo>
                    <a:pt x="286" y="569"/>
                  </a:lnTo>
                  <a:lnTo>
                    <a:pt x="305" y="552"/>
                  </a:lnTo>
                  <a:lnTo>
                    <a:pt x="317" y="545"/>
                  </a:lnTo>
                  <a:lnTo>
                    <a:pt x="329" y="533"/>
                  </a:lnTo>
                  <a:lnTo>
                    <a:pt x="329" y="519"/>
                  </a:lnTo>
                  <a:lnTo>
                    <a:pt x="322" y="509"/>
                  </a:lnTo>
                  <a:lnTo>
                    <a:pt x="315" y="512"/>
                  </a:lnTo>
                  <a:lnTo>
                    <a:pt x="317" y="502"/>
                  </a:lnTo>
                  <a:lnTo>
                    <a:pt x="320" y="493"/>
                  </a:lnTo>
                  <a:lnTo>
                    <a:pt x="320" y="481"/>
                  </a:lnTo>
                  <a:lnTo>
                    <a:pt x="312" y="479"/>
                  </a:lnTo>
                  <a:lnTo>
                    <a:pt x="308" y="481"/>
                  </a:lnTo>
                  <a:lnTo>
                    <a:pt x="301" y="481"/>
                  </a:lnTo>
                  <a:lnTo>
                    <a:pt x="298" y="474"/>
                  </a:lnTo>
                  <a:lnTo>
                    <a:pt x="298" y="460"/>
                  </a:lnTo>
                  <a:lnTo>
                    <a:pt x="296" y="453"/>
                  </a:lnTo>
                  <a:lnTo>
                    <a:pt x="284" y="448"/>
                  </a:lnTo>
                  <a:lnTo>
                    <a:pt x="277" y="453"/>
                  </a:lnTo>
                  <a:lnTo>
                    <a:pt x="260" y="448"/>
                  </a:lnTo>
                  <a:lnTo>
                    <a:pt x="263" y="424"/>
                  </a:lnTo>
                  <a:lnTo>
                    <a:pt x="256" y="415"/>
                  </a:lnTo>
                  <a:lnTo>
                    <a:pt x="263" y="412"/>
                  </a:lnTo>
                  <a:lnTo>
                    <a:pt x="260" y="403"/>
                  </a:lnTo>
                  <a:lnTo>
                    <a:pt x="265" y="393"/>
                  </a:lnTo>
                  <a:lnTo>
                    <a:pt x="267" y="382"/>
                  </a:lnTo>
                  <a:lnTo>
                    <a:pt x="263" y="372"/>
                  </a:lnTo>
                  <a:lnTo>
                    <a:pt x="256" y="365"/>
                  </a:lnTo>
                  <a:lnTo>
                    <a:pt x="253" y="360"/>
                  </a:lnTo>
                  <a:lnTo>
                    <a:pt x="256" y="351"/>
                  </a:lnTo>
                  <a:lnTo>
                    <a:pt x="225" y="351"/>
                  </a:lnTo>
                  <a:lnTo>
                    <a:pt x="218" y="329"/>
                  </a:lnTo>
                  <a:lnTo>
                    <a:pt x="223" y="329"/>
                  </a:lnTo>
                  <a:lnTo>
                    <a:pt x="223" y="322"/>
                  </a:lnTo>
                  <a:lnTo>
                    <a:pt x="220" y="318"/>
                  </a:lnTo>
                  <a:lnTo>
                    <a:pt x="218" y="308"/>
                  </a:lnTo>
                  <a:lnTo>
                    <a:pt x="211" y="303"/>
                  </a:lnTo>
                  <a:lnTo>
                    <a:pt x="199" y="303"/>
                  </a:lnTo>
                  <a:lnTo>
                    <a:pt x="192" y="299"/>
                  </a:lnTo>
                  <a:lnTo>
                    <a:pt x="182" y="294"/>
                  </a:lnTo>
                  <a:lnTo>
                    <a:pt x="175" y="289"/>
                  </a:lnTo>
                  <a:lnTo>
                    <a:pt x="156" y="285"/>
                  </a:lnTo>
                  <a:lnTo>
                    <a:pt x="140" y="270"/>
                  </a:lnTo>
                  <a:lnTo>
                    <a:pt x="140" y="261"/>
                  </a:lnTo>
                  <a:lnTo>
                    <a:pt x="137" y="254"/>
                  </a:lnTo>
                  <a:lnTo>
                    <a:pt x="140" y="242"/>
                  </a:lnTo>
                  <a:lnTo>
                    <a:pt x="118" y="244"/>
                  </a:lnTo>
                  <a:lnTo>
                    <a:pt x="111" y="251"/>
                  </a:lnTo>
                  <a:lnTo>
                    <a:pt x="97" y="258"/>
                  </a:lnTo>
                  <a:lnTo>
                    <a:pt x="92" y="263"/>
                  </a:lnTo>
                  <a:lnTo>
                    <a:pt x="85" y="263"/>
                  </a:lnTo>
                  <a:lnTo>
                    <a:pt x="74" y="261"/>
                  </a:lnTo>
                  <a:lnTo>
                    <a:pt x="64" y="263"/>
                  </a:lnTo>
                  <a:lnTo>
                    <a:pt x="57" y="263"/>
                  </a:lnTo>
                  <a:lnTo>
                    <a:pt x="57" y="237"/>
                  </a:lnTo>
                  <a:lnTo>
                    <a:pt x="45" y="247"/>
                  </a:lnTo>
                  <a:lnTo>
                    <a:pt x="29" y="247"/>
                  </a:lnTo>
                  <a:lnTo>
                    <a:pt x="24" y="237"/>
                  </a:lnTo>
                  <a:lnTo>
                    <a:pt x="12" y="237"/>
                  </a:lnTo>
                  <a:lnTo>
                    <a:pt x="17" y="230"/>
                  </a:lnTo>
                  <a:lnTo>
                    <a:pt x="7" y="221"/>
                  </a:lnTo>
                  <a:lnTo>
                    <a:pt x="0" y="206"/>
                  </a:lnTo>
                  <a:lnTo>
                    <a:pt x="5" y="202"/>
                  </a:lnTo>
                  <a:lnTo>
                    <a:pt x="5" y="197"/>
                  </a:lnTo>
                  <a:lnTo>
                    <a:pt x="14" y="192"/>
                  </a:lnTo>
                  <a:lnTo>
                    <a:pt x="12" y="183"/>
                  </a:lnTo>
                  <a:lnTo>
                    <a:pt x="17" y="176"/>
                  </a:lnTo>
                  <a:lnTo>
                    <a:pt x="19" y="169"/>
                  </a:lnTo>
                  <a:lnTo>
                    <a:pt x="36" y="157"/>
                  </a:lnTo>
                  <a:lnTo>
                    <a:pt x="50" y="154"/>
                  </a:lnTo>
                  <a:lnTo>
                    <a:pt x="52" y="152"/>
                  </a:lnTo>
                  <a:lnTo>
                    <a:pt x="66" y="154"/>
                  </a:lnTo>
                  <a:lnTo>
                    <a:pt x="74" y="109"/>
                  </a:lnTo>
                  <a:lnTo>
                    <a:pt x="74" y="102"/>
                  </a:lnTo>
                  <a:lnTo>
                    <a:pt x="71" y="93"/>
                  </a:lnTo>
                  <a:lnTo>
                    <a:pt x="64" y="88"/>
                  </a:lnTo>
                  <a:lnTo>
                    <a:pt x="64" y="74"/>
                  </a:lnTo>
                  <a:lnTo>
                    <a:pt x="74" y="71"/>
                  </a:lnTo>
                  <a:lnTo>
                    <a:pt x="78" y="74"/>
                  </a:lnTo>
                  <a:lnTo>
                    <a:pt x="78" y="67"/>
                  </a:lnTo>
                  <a:lnTo>
                    <a:pt x="69" y="67"/>
                  </a:lnTo>
                  <a:lnTo>
                    <a:pt x="69" y="55"/>
                  </a:lnTo>
                  <a:lnTo>
                    <a:pt x="100" y="57"/>
                  </a:lnTo>
                  <a:lnTo>
                    <a:pt x="104" y="50"/>
                  </a:lnTo>
                  <a:lnTo>
                    <a:pt x="109" y="55"/>
                  </a:lnTo>
                  <a:lnTo>
                    <a:pt x="111" y="67"/>
                  </a:lnTo>
                  <a:lnTo>
                    <a:pt x="116" y="64"/>
                  </a:lnTo>
                  <a:lnTo>
                    <a:pt x="126" y="71"/>
                  </a:lnTo>
                  <a:lnTo>
                    <a:pt x="137" y="71"/>
                  </a:lnTo>
                  <a:lnTo>
                    <a:pt x="140" y="67"/>
                  </a:lnTo>
                  <a:lnTo>
                    <a:pt x="152" y="62"/>
                  </a:lnTo>
                  <a:lnTo>
                    <a:pt x="159" y="60"/>
                  </a:lnTo>
                  <a:lnTo>
                    <a:pt x="161" y="53"/>
                  </a:lnTo>
                  <a:lnTo>
                    <a:pt x="173" y="48"/>
                  </a:lnTo>
                  <a:lnTo>
                    <a:pt x="171" y="45"/>
                  </a:lnTo>
                  <a:lnTo>
                    <a:pt x="159" y="43"/>
                  </a:lnTo>
                  <a:lnTo>
                    <a:pt x="156" y="34"/>
                  </a:lnTo>
                  <a:lnTo>
                    <a:pt x="156" y="24"/>
                  </a:lnTo>
                  <a:lnTo>
                    <a:pt x="149" y="19"/>
                  </a:lnTo>
                  <a:lnTo>
                    <a:pt x="152" y="17"/>
                  </a:lnTo>
                  <a:lnTo>
                    <a:pt x="163" y="19"/>
                  </a:lnTo>
                  <a:lnTo>
                    <a:pt x="178" y="24"/>
                  </a:lnTo>
                  <a:lnTo>
                    <a:pt x="182" y="19"/>
                  </a:lnTo>
                  <a:lnTo>
                    <a:pt x="194" y="17"/>
                  </a:lnTo>
                  <a:lnTo>
                    <a:pt x="211" y="10"/>
                  </a:lnTo>
                  <a:lnTo>
                    <a:pt x="218" y="5"/>
                  </a:lnTo>
                  <a:lnTo>
                    <a:pt x="215" y="0"/>
                  </a:lnTo>
                  <a:lnTo>
                    <a:pt x="223" y="0"/>
                  </a:lnTo>
                  <a:lnTo>
                    <a:pt x="227" y="3"/>
                  </a:lnTo>
                  <a:lnTo>
                    <a:pt x="225" y="10"/>
                  </a:lnTo>
                  <a:lnTo>
                    <a:pt x="230" y="12"/>
                  </a:lnTo>
                  <a:lnTo>
                    <a:pt x="234" y="19"/>
                  </a:lnTo>
                  <a:lnTo>
                    <a:pt x="234" y="19"/>
                  </a:lnTo>
                  <a:lnTo>
                    <a:pt x="234" y="19"/>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4" name="Freeform 53"/>
            <p:cNvSpPr>
              <a:spLocks noEditPoints="1"/>
            </p:cNvSpPr>
            <p:nvPr/>
          </p:nvSpPr>
          <p:spPr bwMode="auto">
            <a:xfrm>
              <a:off x="505352" y="-518781"/>
              <a:ext cx="2438922" cy="3182018"/>
            </a:xfrm>
            <a:custGeom>
              <a:avLst/>
              <a:gdLst>
                <a:gd name="T0" fmla="*/ 1282 w 1431"/>
                <a:gd name="T1" fmla="*/ 1697 h 1867"/>
                <a:gd name="T2" fmla="*/ 243 w 1431"/>
                <a:gd name="T3" fmla="*/ 1694 h 1867"/>
                <a:gd name="T4" fmla="*/ 283 w 1431"/>
                <a:gd name="T5" fmla="*/ 1711 h 1867"/>
                <a:gd name="T6" fmla="*/ 1423 w 1431"/>
                <a:gd name="T7" fmla="*/ 1756 h 1867"/>
                <a:gd name="T8" fmla="*/ 1338 w 1431"/>
                <a:gd name="T9" fmla="*/ 1697 h 1867"/>
                <a:gd name="T10" fmla="*/ 149 w 1431"/>
                <a:gd name="T11" fmla="*/ 1567 h 1867"/>
                <a:gd name="T12" fmla="*/ 993 w 1431"/>
                <a:gd name="T13" fmla="*/ 1337 h 1867"/>
                <a:gd name="T14" fmla="*/ 936 w 1431"/>
                <a:gd name="T15" fmla="*/ 1294 h 1867"/>
                <a:gd name="T16" fmla="*/ 986 w 1431"/>
                <a:gd name="T17" fmla="*/ 1264 h 1867"/>
                <a:gd name="T18" fmla="*/ 1054 w 1431"/>
                <a:gd name="T19" fmla="*/ 1131 h 1867"/>
                <a:gd name="T20" fmla="*/ 723 w 1431"/>
                <a:gd name="T21" fmla="*/ 1062 h 1867"/>
                <a:gd name="T22" fmla="*/ 818 w 1431"/>
                <a:gd name="T23" fmla="*/ 1074 h 1867"/>
                <a:gd name="T24" fmla="*/ 965 w 1431"/>
                <a:gd name="T25" fmla="*/ 1133 h 1867"/>
                <a:gd name="T26" fmla="*/ 752 w 1431"/>
                <a:gd name="T27" fmla="*/ 1387 h 1867"/>
                <a:gd name="T28" fmla="*/ 953 w 1431"/>
                <a:gd name="T29" fmla="*/ 1588 h 1867"/>
                <a:gd name="T30" fmla="*/ 1024 w 1431"/>
                <a:gd name="T31" fmla="*/ 1368 h 1867"/>
                <a:gd name="T32" fmla="*/ 1211 w 1431"/>
                <a:gd name="T33" fmla="*/ 1429 h 1867"/>
                <a:gd name="T34" fmla="*/ 1381 w 1431"/>
                <a:gd name="T35" fmla="*/ 1619 h 1867"/>
                <a:gd name="T36" fmla="*/ 1173 w 1431"/>
                <a:gd name="T37" fmla="*/ 1716 h 1867"/>
                <a:gd name="T38" fmla="*/ 1244 w 1431"/>
                <a:gd name="T39" fmla="*/ 1808 h 1867"/>
                <a:gd name="T40" fmla="*/ 1140 w 1431"/>
                <a:gd name="T41" fmla="*/ 1782 h 1867"/>
                <a:gd name="T42" fmla="*/ 1005 w 1431"/>
                <a:gd name="T43" fmla="*/ 1839 h 1867"/>
                <a:gd name="T44" fmla="*/ 929 w 1431"/>
                <a:gd name="T45" fmla="*/ 1775 h 1867"/>
                <a:gd name="T46" fmla="*/ 853 w 1431"/>
                <a:gd name="T47" fmla="*/ 1716 h 1867"/>
                <a:gd name="T48" fmla="*/ 598 w 1431"/>
                <a:gd name="T49" fmla="*/ 1699 h 1867"/>
                <a:gd name="T50" fmla="*/ 191 w 1431"/>
                <a:gd name="T51" fmla="*/ 1602 h 1867"/>
                <a:gd name="T52" fmla="*/ 42 w 1431"/>
                <a:gd name="T53" fmla="*/ 1406 h 1867"/>
                <a:gd name="T54" fmla="*/ 193 w 1431"/>
                <a:gd name="T55" fmla="*/ 1017 h 1867"/>
                <a:gd name="T56" fmla="*/ 439 w 1431"/>
                <a:gd name="T57" fmla="*/ 1079 h 1867"/>
                <a:gd name="T58" fmla="*/ 641 w 1431"/>
                <a:gd name="T59" fmla="*/ 1110 h 1867"/>
                <a:gd name="T60" fmla="*/ 764 w 1431"/>
                <a:gd name="T61" fmla="*/ 920 h 1867"/>
                <a:gd name="T62" fmla="*/ 532 w 1431"/>
                <a:gd name="T63" fmla="*/ 925 h 1867"/>
                <a:gd name="T64" fmla="*/ 596 w 1431"/>
                <a:gd name="T65" fmla="*/ 1055 h 1867"/>
                <a:gd name="T66" fmla="*/ 432 w 1431"/>
                <a:gd name="T67" fmla="*/ 977 h 1867"/>
                <a:gd name="T68" fmla="*/ 591 w 1431"/>
                <a:gd name="T69" fmla="*/ 830 h 1867"/>
                <a:gd name="T70" fmla="*/ 991 w 1431"/>
                <a:gd name="T71" fmla="*/ 864 h 1867"/>
                <a:gd name="T72" fmla="*/ 976 w 1431"/>
                <a:gd name="T73" fmla="*/ 904 h 1867"/>
                <a:gd name="T74" fmla="*/ 1256 w 1431"/>
                <a:gd name="T75" fmla="*/ 1141 h 1867"/>
                <a:gd name="T76" fmla="*/ 1170 w 1431"/>
                <a:gd name="T77" fmla="*/ 1264 h 1867"/>
                <a:gd name="T78" fmla="*/ 1052 w 1431"/>
                <a:gd name="T79" fmla="*/ 1204 h 1867"/>
                <a:gd name="T80" fmla="*/ 967 w 1431"/>
                <a:gd name="T81" fmla="*/ 1017 h 1867"/>
                <a:gd name="T82" fmla="*/ 659 w 1431"/>
                <a:gd name="T83" fmla="*/ 807 h 1867"/>
                <a:gd name="T84" fmla="*/ 638 w 1431"/>
                <a:gd name="T85" fmla="*/ 833 h 1867"/>
                <a:gd name="T86" fmla="*/ 794 w 1431"/>
                <a:gd name="T87" fmla="*/ 854 h 1867"/>
                <a:gd name="T88" fmla="*/ 338 w 1431"/>
                <a:gd name="T89" fmla="*/ 783 h 1867"/>
                <a:gd name="T90" fmla="*/ 716 w 1431"/>
                <a:gd name="T91" fmla="*/ 741 h 1867"/>
                <a:gd name="T92" fmla="*/ 650 w 1431"/>
                <a:gd name="T93" fmla="*/ 696 h 1867"/>
                <a:gd name="T94" fmla="*/ 572 w 1431"/>
                <a:gd name="T95" fmla="*/ 707 h 1867"/>
                <a:gd name="T96" fmla="*/ 494 w 1431"/>
                <a:gd name="T97" fmla="*/ 643 h 1867"/>
                <a:gd name="T98" fmla="*/ 861 w 1431"/>
                <a:gd name="T99" fmla="*/ 703 h 1867"/>
                <a:gd name="T100" fmla="*/ 780 w 1431"/>
                <a:gd name="T101" fmla="*/ 712 h 1867"/>
                <a:gd name="T102" fmla="*/ 340 w 1431"/>
                <a:gd name="T103" fmla="*/ 670 h 1867"/>
                <a:gd name="T104" fmla="*/ 721 w 1431"/>
                <a:gd name="T105" fmla="*/ 542 h 1867"/>
                <a:gd name="T106" fmla="*/ 499 w 1431"/>
                <a:gd name="T107" fmla="*/ 554 h 1867"/>
                <a:gd name="T108" fmla="*/ 707 w 1431"/>
                <a:gd name="T109" fmla="*/ 542 h 1867"/>
                <a:gd name="T110" fmla="*/ 617 w 1431"/>
                <a:gd name="T111" fmla="*/ 501 h 1867"/>
                <a:gd name="T112" fmla="*/ 842 w 1431"/>
                <a:gd name="T113" fmla="*/ 506 h 1867"/>
                <a:gd name="T114" fmla="*/ 806 w 1431"/>
                <a:gd name="T115" fmla="*/ 291 h 1867"/>
                <a:gd name="T116" fmla="*/ 1187 w 1431"/>
                <a:gd name="T117" fmla="*/ 210 h 1867"/>
                <a:gd name="T118" fmla="*/ 991 w 1431"/>
                <a:gd name="T119" fmla="*/ 589 h 1867"/>
                <a:gd name="T120" fmla="*/ 884 w 1431"/>
                <a:gd name="T121" fmla="*/ 516 h 1867"/>
                <a:gd name="T122" fmla="*/ 804 w 1431"/>
                <a:gd name="T123" fmla="*/ 203 h 1867"/>
                <a:gd name="T124" fmla="*/ 1140 w 1431"/>
                <a:gd name="T125" fmla="*/ 9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1" h="1867">
                  <a:moveTo>
                    <a:pt x="1253" y="1756"/>
                  </a:moveTo>
                  <a:lnTo>
                    <a:pt x="1253" y="1756"/>
                  </a:lnTo>
                  <a:lnTo>
                    <a:pt x="1263" y="1761"/>
                  </a:lnTo>
                  <a:lnTo>
                    <a:pt x="1279" y="1761"/>
                  </a:lnTo>
                  <a:lnTo>
                    <a:pt x="1272" y="1770"/>
                  </a:lnTo>
                  <a:lnTo>
                    <a:pt x="1265" y="1770"/>
                  </a:lnTo>
                  <a:lnTo>
                    <a:pt x="1244" y="1761"/>
                  </a:lnTo>
                  <a:lnTo>
                    <a:pt x="1241" y="1754"/>
                  </a:lnTo>
                  <a:lnTo>
                    <a:pt x="1246" y="1746"/>
                  </a:lnTo>
                  <a:lnTo>
                    <a:pt x="1253" y="1756"/>
                  </a:lnTo>
                  <a:lnTo>
                    <a:pt x="1253" y="1756"/>
                  </a:lnTo>
                  <a:lnTo>
                    <a:pt x="1253" y="1756"/>
                  </a:lnTo>
                  <a:close/>
                  <a:moveTo>
                    <a:pt x="1282" y="1697"/>
                  </a:moveTo>
                  <a:lnTo>
                    <a:pt x="1282" y="1697"/>
                  </a:lnTo>
                  <a:lnTo>
                    <a:pt x="1274" y="1697"/>
                  </a:lnTo>
                  <a:lnTo>
                    <a:pt x="1253" y="1690"/>
                  </a:lnTo>
                  <a:lnTo>
                    <a:pt x="1239" y="1678"/>
                  </a:lnTo>
                  <a:lnTo>
                    <a:pt x="1244" y="1675"/>
                  </a:lnTo>
                  <a:lnTo>
                    <a:pt x="1265" y="1680"/>
                  </a:lnTo>
                  <a:lnTo>
                    <a:pt x="1282" y="1692"/>
                  </a:lnTo>
                  <a:lnTo>
                    <a:pt x="1282" y="1697"/>
                  </a:lnTo>
                  <a:lnTo>
                    <a:pt x="1282" y="1697"/>
                  </a:lnTo>
                  <a:lnTo>
                    <a:pt x="1282" y="1697"/>
                  </a:lnTo>
                  <a:close/>
                  <a:moveTo>
                    <a:pt x="283" y="1711"/>
                  </a:moveTo>
                  <a:lnTo>
                    <a:pt x="283" y="1711"/>
                  </a:lnTo>
                  <a:lnTo>
                    <a:pt x="274" y="1713"/>
                  </a:lnTo>
                  <a:lnTo>
                    <a:pt x="248" y="1702"/>
                  </a:lnTo>
                  <a:lnTo>
                    <a:pt x="243" y="1694"/>
                  </a:lnTo>
                  <a:lnTo>
                    <a:pt x="229" y="1685"/>
                  </a:lnTo>
                  <a:lnTo>
                    <a:pt x="227" y="1678"/>
                  </a:lnTo>
                  <a:lnTo>
                    <a:pt x="210" y="1673"/>
                  </a:lnTo>
                  <a:lnTo>
                    <a:pt x="203" y="1659"/>
                  </a:lnTo>
                  <a:lnTo>
                    <a:pt x="205" y="1654"/>
                  </a:lnTo>
                  <a:lnTo>
                    <a:pt x="222" y="1659"/>
                  </a:lnTo>
                  <a:lnTo>
                    <a:pt x="231" y="1664"/>
                  </a:lnTo>
                  <a:lnTo>
                    <a:pt x="248" y="1666"/>
                  </a:lnTo>
                  <a:lnTo>
                    <a:pt x="253" y="1675"/>
                  </a:lnTo>
                  <a:lnTo>
                    <a:pt x="260" y="1687"/>
                  </a:lnTo>
                  <a:lnTo>
                    <a:pt x="276" y="1697"/>
                  </a:lnTo>
                  <a:lnTo>
                    <a:pt x="283" y="1711"/>
                  </a:lnTo>
                  <a:lnTo>
                    <a:pt x="283" y="1711"/>
                  </a:lnTo>
                  <a:lnTo>
                    <a:pt x="283" y="1711"/>
                  </a:lnTo>
                  <a:close/>
                  <a:moveTo>
                    <a:pt x="1374" y="1657"/>
                  </a:moveTo>
                  <a:lnTo>
                    <a:pt x="1374" y="1657"/>
                  </a:lnTo>
                  <a:lnTo>
                    <a:pt x="1364" y="1678"/>
                  </a:lnTo>
                  <a:lnTo>
                    <a:pt x="1374" y="1671"/>
                  </a:lnTo>
                  <a:lnTo>
                    <a:pt x="1386" y="1675"/>
                  </a:lnTo>
                  <a:lnTo>
                    <a:pt x="1379" y="1683"/>
                  </a:lnTo>
                  <a:lnTo>
                    <a:pt x="1395" y="1692"/>
                  </a:lnTo>
                  <a:lnTo>
                    <a:pt x="1400" y="1685"/>
                  </a:lnTo>
                  <a:lnTo>
                    <a:pt x="1416" y="1692"/>
                  </a:lnTo>
                  <a:lnTo>
                    <a:pt x="1412" y="1711"/>
                  </a:lnTo>
                  <a:lnTo>
                    <a:pt x="1423" y="1706"/>
                  </a:lnTo>
                  <a:lnTo>
                    <a:pt x="1426" y="1718"/>
                  </a:lnTo>
                  <a:lnTo>
                    <a:pt x="1431" y="1735"/>
                  </a:lnTo>
                  <a:lnTo>
                    <a:pt x="1423" y="1756"/>
                  </a:lnTo>
                  <a:lnTo>
                    <a:pt x="1416" y="1756"/>
                  </a:lnTo>
                  <a:lnTo>
                    <a:pt x="1407" y="1751"/>
                  </a:lnTo>
                  <a:lnTo>
                    <a:pt x="1409" y="1732"/>
                  </a:lnTo>
                  <a:lnTo>
                    <a:pt x="1405" y="1728"/>
                  </a:lnTo>
                  <a:lnTo>
                    <a:pt x="1386" y="1749"/>
                  </a:lnTo>
                  <a:lnTo>
                    <a:pt x="1376" y="1749"/>
                  </a:lnTo>
                  <a:lnTo>
                    <a:pt x="1388" y="1737"/>
                  </a:lnTo>
                  <a:lnTo>
                    <a:pt x="1371" y="1732"/>
                  </a:lnTo>
                  <a:lnTo>
                    <a:pt x="1355" y="1732"/>
                  </a:lnTo>
                  <a:lnTo>
                    <a:pt x="1324" y="1732"/>
                  </a:lnTo>
                  <a:lnTo>
                    <a:pt x="1322" y="1725"/>
                  </a:lnTo>
                  <a:lnTo>
                    <a:pt x="1331" y="1716"/>
                  </a:lnTo>
                  <a:lnTo>
                    <a:pt x="1324" y="1709"/>
                  </a:lnTo>
                  <a:lnTo>
                    <a:pt x="1338" y="1697"/>
                  </a:lnTo>
                  <a:lnTo>
                    <a:pt x="1355" y="1657"/>
                  </a:lnTo>
                  <a:lnTo>
                    <a:pt x="1364" y="1640"/>
                  </a:lnTo>
                  <a:lnTo>
                    <a:pt x="1379" y="1633"/>
                  </a:lnTo>
                  <a:lnTo>
                    <a:pt x="1386" y="1633"/>
                  </a:lnTo>
                  <a:lnTo>
                    <a:pt x="1383" y="1640"/>
                  </a:lnTo>
                  <a:lnTo>
                    <a:pt x="1374" y="1657"/>
                  </a:lnTo>
                  <a:lnTo>
                    <a:pt x="1374" y="1657"/>
                  </a:lnTo>
                  <a:lnTo>
                    <a:pt x="1374" y="1657"/>
                  </a:lnTo>
                  <a:close/>
                  <a:moveTo>
                    <a:pt x="134" y="1569"/>
                  </a:moveTo>
                  <a:lnTo>
                    <a:pt x="134" y="1569"/>
                  </a:lnTo>
                  <a:lnTo>
                    <a:pt x="134" y="1569"/>
                  </a:lnTo>
                  <a:lnTo>
                    <a:pt x="134" y="1569"/>
                  </a:lnTo>
                  <a:lnTo>
                    <a:pt x="134" y="1569"/>
                  </a:lnTo>
                  <a:lnTo>
                    <a:pt x="149" y="1567"/>
                  </a:lnTo>
                  <a:lnTo>
                    <a:pt x="146" y="1597"/>
                  </a:lnTo>
                  <a:lnTo>
                    <a:pt x="158" y="1616"/>
                  </a:lnTo>
                  <a:lnTo>
                    <a:pt x="153" y="1616"/>
                  </a:lnTo>
                  <a:lnTo>
                    <a:pt x="144" y="1604"/>
                  </a:lnTo>
                  <a:lnTo>
                    <a:pt x="137" y="1593"/>
                  </a:lnTo>
                  <a:lnTo>
                    <a:pt x="127" y="1586"/>
                  </a:lnTo>
                  <a:lnTo>
                    <a:pt x="125" y="1574"/>
                  </a:lnTo>
                  <a:lnTo>
                    <a:pt x="127" y="1564"/>
                  </a:lnTo>
                  <a:lnTo>
                    <a:pt x="134" y="1569"/>
                  </a:lnTo>
                  <a:lnTo>
                    <a:pt x="134" y="1569"/>
                  </a:lnTo>
                  <a:lnTo>
                    <a:pt x="134" y="1569"/>
                  </a:lnTo>
                  <a:close/>
                  <a:moveTo>
                    <a:pt x="1000" y="1320"/>
                  </a:moveTo>
                  <a:lnTo>
                    <a:pt x="1000" y="1320"/>
                  </a:lnTo>
                  <a:lnTo>
                    <a:pt x="993" y="1337"/>
                  </a:lnTo>
                  <a:lnTo>
                    <a:pt x="986" y="1335"/>
                  </a:lnTo>
                  <a:lnTo>
                    <a:pt x="981" y="1325"/>
                  </a:lnTo>
                  <a:lnTo>
                    <a:pt x="984" y="1323"/>
                  </a:lnTo>
                  <a:lnTo>
                    <a:pt x="988" y="1313"/>
                  </a:lnTo>
                  <a:lnTo>
                    <a:pt x="995" y="1313"/>
                  </a:lnTo>
                  <a:lnTo>
                    <a:pt x="1000" y="1320"/>
                  </a:lnTo>
                  <a:lnTo>
                    <a:pt x="1000" y="1320"/>
                  </a:lnTo>
                  <a:lnTo>
                    <a:pt x="1000" y="1320"/>
                  </a:lnTo>
                  <a:close/>
                  <a:moveTo>
                    <a:pt x="957" y="1299"/>
                  </a:moveTo>
                  <a:lnTo>
                    <a:pt x="957" y="1299"/>
                  </a:lnTo>
                  <a:lnTo>
                    <a:pt x="939" y="1320"/>
                  </a:lnTo>
                  <a:lnTo>
                    <a:pt x="927" y="1318"/>
                  </a:lnTo>
                  <a:lnTo>
                    <a:pt x="922" y="1311"/>
                  </a:lnTo>
                  <a:lnTo>
                    <a:pt x="936" y="1294"/>
                  </a:lnTo>
                  <a:lnTo>
                    <a:pt x="957" y="1294"/>
                  </a:lnTo>
                  <a:lnTo>
                    <a:pt x="957" y="1299"/>
                  </a:lnTo>
                  <a:lnTo>
                    <a:pt x="957" y="1299"/>
                  </a:lnTo>
                  <a:lnTo>
                    <a:pt x="957" y="1299"/>
                  </a:lnTo>
                  <a:close/>
                  <a:moveTo>
                    <a:pt x="905" y="1190"/>
                  </a:moveTo>
                  <a:lnTo>
                    <a:pt x="905" y="1190"/>
                  </a:lnTo>
                  <a:lnTo>
                    <a:pt x="908" y="1209"/>
                  </a:lnTo>
                  <a:lnTo>
                    <a:pt x="915" y="1202"/>
                  </a:lnTo>
                  <a:lnTo>
                    <a:pt x="924" y="1212"/>
                  </a:lnTo>
                  <a:lnTo>
                    <a:pt x="943" y="1226"/>
                  </a:lnTo>
                  <a:lnTo>
                    <a:pt x="962" y="1238"/>
                  </a:lnTo>
                  <a:lnTo>
                    <a:pt x="962" y="1254"/>
                  </a:lnTo>
                  <a:lnTo>
                    <a:pt x="974" y="1252"/>
                  </a:lnTo>
                  <a:lnTo>
                    <a:pt x="986" y="1264"/>
                  </a:lnTo>
                  <a:lnTo>
                    <a:pt x="972" y="1275"/>
                  </a:lnTo>
                  <a:lnTo>
                    <a:pt x="946" y="1266"/>
                  </a:lnTo>
                  <a:lnTo>
                    <a:pt x="936" y="1252"/>
                  </a:lnTo>
                  <a:lnTo>
                    <a:pt x="922" y="1271"/>
                  </a:lnTo>
                  <a:lnTo>
                    <a:pt x="898" y="1290"/>
                  </a:lnTo>
                  <a:lnTo>
                    <a:pt x="894" y="1268"/>
                  </a:lnTo>
                  <a:lnTo>
                    <a:pt x="870" y="1271"/>
                  </a:lnTo>
                  <a:lnTo>
                    <a:pt x="884" y="1254"/>
                  </a:lnTo>
                  <a:lnTo>
                    <a:pt x="887" y="1223"/>
                  </a:lnTo>
                  <a:lnTo>
                    <a:pt x="891" y="1188"/>
                  </a:lnTo>
                  <a:lnTo>
                    <a:pt x="905" y="1190"/>
                  </a:lnTo>
                  <a:lnTo>
                    <a:pt x="905" y="1190"/>
                  </a:lnTo>
                  <a:lnTo>
                    <a:pt x="905" y="1190"/>
                  </a:lnTo>
                  <a:close/>
                  <a:moveTo>
                    <a:pt x="1054" y="1131"/>
                  </a:moveTo>
                  <a:lnTo>
                    <a:pt x="1054" y="1131"/>
                  </a:lnTo>
                  <a:lnTo>
                    <a:pt x="1036" y="1133"/>
                  </a:lnTo>
                  <a:lnTo>
                    <a:pt x="1033" y="1112"/>
                  </a:lnTo>
                  <a:lnTo>
                    <a:pt x="1040" y="1088"/>
                  </a:lnTo>
                  <a:lnTo>
                    <a:pt x="1054" y="1084"/>
                  </a:lnTo>
                  <a:lnTo>
                    <a:pt x="1066" y="1096"/>
                  </a:lnTo>
                  <a:lnTo>
                    <a:pt x="1069" y="1112"/>
                  </a:lnTo>
                  <a:lnTo>
                    <a:pt x="1066" y="1119"/>
                  </a:lnTo>
                  <a:lnTo>
                    <a:pt x="1054" y="1131"/>
                  </a:lnTo>
                  <a:lnTo>
                    <a:pt x="1054" y="1131"/>
                  </a:lnTo>
                  <a:lnTo>
                    <a:pt x="1054" y="1131"/>
                  </a:lnTo>
                  <a:close/>
                  <a:moveTo>
                    <a:pt x="735" y="1048"/>
                  </a:moveTo>
                  <a:lnTo>
                    <a:pt x="735" y="1048"/>
                  </a:lnTo>
                  <a:lnTo>
                    <a:pt x="723" y="1062"/>
                  </a:lnTo>
                  <a:lnTo>
                    <a:pt x="702" y="1048"/>
                  </a:lnTo>
                  <a:lnTo>
                    <a:pt x="690" y="1053"/>
                  </a:lnTo>
                  <a:lnTo>
                    <a:pt x="667" y="1034"/>
                  </a:lnTo>
                  <a:lnTo>
                    <a:pt x="681" y="1020"/>
                  </a:lnTo>
                  <a:lnTo>
                    <a:pt x="693" y="999"/>
                  </a:lnTo>
                  <a:lnTo>
                    <a:pt x="709" y="1013"/>
                  </a:lnTo>
                  <a:lnTo>
                    <a:pt x="719" y="1022"/>
                  </a:lnTo>
                  <a:lnTo>
                    <a:pt x="726" y="1029"/>
                  </a:lnTo>
                  <a:lnTo>
                    <a:pt x="735" y="1048"/>
                  </a:lnTo>
                  <a:lnTo>
                    <a:pt x="735" y="1048"/>
                  </a:lnTo>
                  <a:lnTo>
                    <a:pt x="735" y="1048"/>
                  </a:lnTo>
                  <a:close/>
                  <a:moveTo>
                    <a:pt x="818" y="1029"/>
                  </a:moveTo>
                  <a:lnTo>
                    <a:pt x="818" y="1029"/>
                  </a:lnTo>
                  <a:lnTo>
                    <a:pt x="818" y="1074"/>
                  </a:lnTo>
                  <a:lnTo>
                    <a:pt x="839" y="1041"/>
                  </a:lnTo>
                  <a:lnTo>
                    <a:pt x="858" y="1070"/>
                  </a:lnTo>
                  <a:lnTo>
                    <a:pt x="853" y="1100"/>
                  </a:lnTo>
                  <a:lnTo>
                    <a:pt x="870" y="1129"/>
                  </a:lnTo>
                  <a:lnTo>
                    <a:pt x="887" y="1098"/>
                  </a:lnTo>
                  <a:lnTo>
                    <a:pt x="898" y="1062"/>
                  </a:lnTo>
                  <a:lnTo>
                    <a:pt x="898" y="1010"/>
                  </a:lnTo>
                  <a:lnTo>
                    <a:pt x="922" y="1015"/>
                  </a:lnTo>
                  <a:lnTo>
                    <a:pt x="946" y="1022"/>
                  </a:lnTo>
                  <a:lnTo>
                    <a:pt x="967" y="1044"/>
                  </a:lnTo>
                  <a:lnTo>
                    <a:pt x="967" y="1067"/>
                  </a:lnTo>
                  <a:lnTo>
                    <a:pt x="955" y="1091"/>
                  </a:lnTo>
                  <a:lnTo>
                    <a:pt x="967" y="1112"/>
                  </a:lnTo>
                  <a:lnTo>
                    <a:pt x="965" y="1133"/>
                  </a:lnTo>
                  <a:lnTo>
                    <a:pt x="934" y="1162"/>
                  </a:lnTo>
                  <a:lnTo>
                    <a:pt x="910" y="1169"/>
                  </a:lnTo>
                  <a:lnTo>
                    <a:pt x="894" y="1157"/>
                  </a:lnTo>
                  <a:lnTo>
                    <a:pt x="889" y="1176"/>
                  </a:lnTo>
                  <a:lnTo>
                    <a:pt x="875" y="1209"/>
                  </a:lnTo>
                  <a:lnTo>
                    <a:pt x="870" y="1226"/>
                  </a:lnTo>
                  <a:lnTo>
                    <a:pt x="851" y="1252"/>
                  </a:lnTo>
                  <a:lnTo>
                    <a:pt x="827" y="1254"/>
                  </a:lnTo>
                  <a:lnTo>
                    <a:pt x="813" y="1268"/>
                  </a:lnTo>
                  <a:lnTo>
                    <a:pt x="813" y="1292"/>
                  </a:lnTo>
                  <a:lnTo>
                    <a:pt x="794" y="1297"/>
                  </a:lnTo>
                  <a:lnTo>
                    <a:pt x="773" y="1325"/>
                  </a:lnTo>
                  <a:lnTo>
                    <a:pt x="756" y="1363"/>
                  </a:lnTo>
                  <a:lnTo>
                    <a:pt x="752" y="1387"/>
                  </a:lnTo>
                  <a:lnTo>
                    <a:pt x="749" y="1425"/>
                  </a:lnTo>
                  <a:lnTo>
                    <a:pt x="773" y="1429"/>
                  </a:lnTo>
                  <a:lnTo>
                    <a:pt x="780" y="1458"/>
                  </a:lnTo>
                  <a:lnTo>
                    <a:pt x="790" y="1481"/>
                  </a:lnTo>
                  <a:lnTo>
                    <a:pt x="811" y="1477"/>
                  </a:lnTo>
                  <a:lnTo>
                    <a:pt x="842" y="1488"/>
                  </a:lnTo>
                  <a:lnTo>
                    <a:pt x="858" y="1500"/>
                  </a:lnTo>
                  <a:lnTo>
                    <a:pt x="870" y="1512"/>
                  </a:lnTo>
                  <a:lnTo>
                    <a:pt x="889" y="1522"/>
                  </a:lnTo>
                  <a:lnTo>
                    <a:pt x="908" y="1533"/>
                  </a:lnTo>
                  <a:lnTo>
                    <a:pt x="934" y="1533"/>
                  </a:lnTo>
                  <a:lnTo>
                    <a:pt x="950" y="1538"/>
                  </a:lnTo>
                  <a:lnTo>
                    <a:pt x="948" y="1562"/>
                  </a:lnTo>
                  <a:lnTo>
                    <a:pt x="953" y="1588"/>
                  </a:lnTo>
                  <a:lnTo>
                    <a:pt x="965" y="1619"/>
                  </a:lnTo>
                  <a:lnTo>
                    <a:pt x="988" y="1642"/>
                  </a:lnTo>
                  <a:lnTo>
                    <a:pt x="1002" y="1635"/>
                  </a:lnTo>
                  <a:lnTo>
                    <a:pt x="1010" y="1607"/>
                  </a:lnTo>
                  <a:lnTo>
                    <a:pt x="1002" y="1564"/>
                  </a:lnTo>
                  <a:lnTo>
                    <a:pt x="991" y="1550"/>
                  </a:lnTo>
                  <a:lnTo>
                    <a:pt x="1017" y="1538"/>
                  </a:lnTo>
                  <a:lnTo>
                    <a:pt x="1036" y="1517"/>
                  </a:lnTo>
                  <a:lnTo>
                    <a:pt x="1045" y="1498"/>
                  </a:lnTo>
                  <a:lnTo>
                    <a:pt x="1043" y="1479"/>
                  </a:lnTo>
                  <a:lnTo>
                    <a:pt x="1031" y="1453"/>
                  </a:lnTo>
                  <a:lnTo>
                    <a:pt x="1012" y="1429"/>
                  </a:lnTo>
                  <a:lnTo>
                    <a:pt x="1031" y="1396"/>
                  </a:lnTo>
                  <a:lnTo>
                    <a:pt x="1024" y="1368"/>
                  </a:lnTo>
                  <a:lnTo>
                    <a:pt x="1019" y="1313"/>
                  </a:lnTo>
                  <a:lnTo>
                    <a:pt x="1031" y="1306"/>
                  </a:lnTo>
                  <a:lnTo>
                    <a:pt x="1057" y="1316"/>
                  </a:lnTo>
                  <a:lnTo>
                    <a:pt x="1073" y="1318"/>
                  </a:lnTo>
                  <a:lnTo>
                    <a:pt x="1088" y="1311"/>
                  </a:lnTo>
                  <a:lnTo>
                    <a:pt x="1102" y="1320"/>
                  </a:lnTo>
                  <a:lnTo>
                    <a:pt x="1123" y="1342"/>
                  </a:lnTo>
                  <a:lnTo>
                    <a:pt x="1128" y="1354"/>
                  </a:lnTo>
                  <a:lnTo>
                    <a:pt x="1156" y="1358"/>
                  </a:lnTo>
                  <a:lnTo>
                    <a:pt x="1156" y="1384"/>
                  </a:lnTo>
                  <a:lnTo>
                    <a:pt x="1161" y="1425"/>
                  </a:lnTo>
                  <a:lnTo>
                    <a:pt x="1177" y="1429"/>
                  </a:lnTo>
                  <a:lnTo>
                    <a:pt x="1187" y="1448"/>
                  </a:lnTo>
                  <a:lnTo>
                    <a:pt x="1211" y="1429"/>
                  </a:lnTo>
                  <a:lnTo>
                    <a:pt x="1227" y="1396"/>
                  </a:lnTo>
                  <a:lnTo>
                    <a:pt x="1237" y="1382"/>
                  </a:lnTo>
                  <a:lnTo>
                    <a:pt x="1251" y="1408"/>
                  </a:lnTo>
                  <a:lnTo>
                    <a:pt x="1272" y="1448"/>
                  </a:lnTo>
                  <a:lnTo>
                    <a:pt x="1289" y="1486"/>
                  </a:lnTo>
                  <a:lnTo>
                    <a:pt x="1282" y="1503"/>
                  </a:lnTo>
                  <a:lnTo>
                    <a:pt x="1305" y="1519"/>
                  </a:lnTo>
                  <a:lnTo>
                    <a:pt x="1319" y="1536"/>
                  </a:lnTo>
                  <a:lnTo>
                    <a:pt x="1343" y="1543"/>
                  </a:lnTo>
                  <a:lnTo>
                    <a:pt x="1355" y="1552"/>
                  </a:lnTo>
                  <a:lnTo>
                    <a:pt x="1362" y="1574"/>
                  </a:lnTo>
                  <a:lnTo>
                    <a:pt x="1374" y="1578"/>
                  </a:lnTo>
                  <a:lnTo>
                    <a:pt x="1381" y="1588"/>
                  </a:lnTo>
                  <a:lnTo>
                    <a:pt x="1381" y="1619"/>
                  </a:lnTo>
                  <a:lnTo>
                    <a:pt x="1369" y="1628"/>
                  </a:lnTo>
                  <a:lnTo>
                    <a:pt x="1357" y="1638"/>
                  </a:lnTo>
                  <a:lnTo>
                    <a:pt x="1331" y="1647"/>
                  </a:lnTo>
                  <a:lnTo>
                    <a:pt x="1312" y="1668"/>
                  </a:lnTo>
                  <a:lnTo>
                    <a:pt x="1284" y="1671"/>
                  </a:lnTo>
                  <a:lnTo>
                    <a:pt x="1248" y="1666"/>
                  </a:lnTo>
                  <a:lnTo>
                    <a:pt x="1225" y="1666"/>
                  </a:lnTo>
                  <a:lnTo>
                    <a:pt x="1208" y="1668"/>
                  </a:lnTo>
                  <a:lnTo>
                    <a:pt x="1194" y="1685"/>
                  </a:lnTo>
                  <a:lnTo>
                    <a:pt x="1175" y="1697"/>
                  </a:lnTo>
                  <a:lnTo>
                    <a:pt x="1151" y="1728"/>
                  </a:lnTo>
                  <a:lnTo>
                    <a:pt x="1130" y="1751"/>
                  </a:lnTo>
                  <a:lnTo>
                    <a:pt x="1147" y="1746"/>
                  </a:lnTo>
                  <a:lnTo>
                    <a:pt x="1173" y="1716"/>
                  </a:lnTo>
                  <a:lnTo>
                    <a:pt x="1206" y="1697"/>
                  </a:lnTo>
                  <a:lnTo>
                    <a:pt x="1229" y="1692"/>
                  </a:lnTo>
                  <a:lnTo>
                    <a:pt x="1244" y="1704"/>
                  </a:lnTo>
                  <a:lnTo>
                    <a:pt x="1229" y="1720"/>
                  </a:lnTo>
                  <a:lnTo>
                    <a:pt x="1234" y="1746"/>
                  </a:lnTo>
                  <a:lnTo>
                    <a:pt x="1239" y="1763"/>
                  </a:lnTo>
                  <a:lnTo>
                    <a:pt x="1260" y="1775"/>
                  </a:lnTo>
                  <a:lnTo>
                    <a:pt x="1286" y="1773"/>
                  </a:lnTo>
                  <a:lnTo>
                    <a:pt x="1303" y="1746"/>
                  </a:lnTo>
                  <a:lnTo>
                    <a:pt x="1305" y="1763"/>
                  </a:lnTo>
                  <a:lnTo>
                    <a:pt x="1315" y="1773"/>
                  </a:lnTo>
                  <a:lnTo>
                    <a:pt x="1293" y="1787"/>
                  </a:lnTo>
                  <a:lnTo>
                    <a:pt x="1260" y="1801"/>
                  </a:lnTo>
                  <a:lnTo>
                    <a:pt x="1244" y="1808"/>
                  </a:lnTo>
                  <a:lnTo>
                    <a:pt x="1225" y="1825"/>
                  </a:lnTo>
                  <a:lnTo>
                    <a:pt x="1213" y="1825"/>
                  </a:lnTo>
                  <a:lnTo>
                    <a:pt x="1211" y="1806"/>
                  </a:lnTo>
                  <a:lnTo>
                    <a:pt x="1239" y="1787"/>
                  </a:lnTo>
                  <a:lnTo>
                    <a:pt x="1213" y="1787"/>
                  </a:lnTo>
                  <a:lnTo>
                    <a:pt x="1196" y="1789"/>
                  </a:lnTo>
                  <a:lnTo>
                    <a:pt x="1185" y="1777"/>
                  </a:lnTo>
                  <a:lnTo>
                    <a:pt x="1185" y="1744"/>
                  </a:lnTo>
                  <a:lnTo>
                    <a:pt x="1180" y="1739"/>
                  </a:lnTo>
                  <a:lnTo>
                    <a:pt x="1168" y="1742"/>
                  </a:lnTo>
                  <a:lnTo>
                    <a:pt x="1163" y="1737"/>
                  </a:lnTo>
                  <a:lnTo>
                    <a:pt x="1149" y="1754"/>
                  </a:lnTo>
                  <a:lnTo>
                    <a:pt x="1144" y="1773"/>
                  </a:lnTo>
                  <a:lnTo>
                    <a:pt x="1140" y="1782"/>
                  </a:lnTo>
                  <a:lnTo>
                    <a:pt x="1133" y="1784"/>
                  </a:lnTo>
                  <a:lnTo>
                    <a:pt x="1128" y="1787"/>
                  </a:lnTo>
                  <a:lnTo>
                    <a:pt x="1125" y="1791"/>
                  </a:lnTo>
                  <a:lnTo>
                    <a:pt x="1095" y="1791"/>
                  </a:lnTo>
                  <a:lnTo>
                    <a:pt x="1071" y="1794"/>
                  </a:lnTo>
                  <a:lnTo>
                    <a:pt x="1064" y="1796"/>
                  </a:lnTo>
                  <a:lnTo>
                    <a:pt x="1047" y="1813"/>
                  </a:lnTo>
                  <a:lnTo>
                    <a:pt x="1045" y="1815"/>
                  </a:lnTo>
                  <a:lnTo>
                    <a:pt x="1040" y="1825"/>
                  </a:lnTo>
                  <a:lnTo>
                    <a:pt x="1024" y="1825"/>
                  </a:lnTo>
                  <a:lnTo>
                    <a:pt x="1010" y="1825"/>
                  </a:lnTo>
                  <a:lnTo>
                    <a:pt x="1002" y="1827"/>
                  </a:lnTo>
                  <a:lnTo>
                    <a:pt x="1002" y="1832"/>
                  </a:lnTo>
                  <a:lnTo>
                    <a:pt x="1005" y="1839"/>
                  </a:lnTo>
                  <a:lnTo>
                    <a:pt x="1005" y="1841"/>
                  </a:lnTo>
                  <a:lnTo>
                    <a:pt x="984" y="1851"/>
                  </a:lnTo>
                  <a:lnTo>
                    <a:pt x="967" y="1855"/>
                  </a:lnTo>
                  <a:lnTo>
                    <a:pt x="948" y="1867"/>
                  </a:lnTo>
                  <a:lnTo>
                    <a:pt x="943" y="1867"/>
                  </a:lnTo>
                  <a:lnTo>
                    <a:pt x="939" y="1862"/>
                  </a:lnTo>
                  <a:lnTo>
                    <a:pt x="936" y="1860"/>
                  </a:lnTo>
                  <a:lnTo>
                    <a:pt x="936" y="1858"/>
                  </a:lnTo>
                  <a:lnTo>
                    <a:pt x="941" y="1851"/>
                  </a:lnTo>
                  <a:lnTo>
                    <a:pt x="948" y="1839"/>
                  </a:lnTo>
                  <a:lnTo>
                    <a:pt x="953" y="1825"/>
                  </a:lnTo>
                  <a:lnTo>
                    <a:pt x="950" y="1806"/>
                  </a:lnTo>
                  <a:lnTo>
                    <a:pt x="946" y="1784"/>
                  </a:lnTo>
                  <a:lnTo>
                    <a:pt x="929" y="1775"/>
                  </a:lnTo>
                  <a:lnTo>
                    <a:pt x="931" y="1770"/>
                  </a:lnTo>
                  <a:lnTo>
                    <a:pt x="929" y="1768"/>
                  </a:lnTo>
                  <a:lnTo>
                    <a:pt x="924" y="1768"/>
                  </a:lnTo>
                  <a:lnTo>
                    <a:pt x="922" y="1763"/>
                  </a:lnTo>
                  <a:lnTo>
                    <a:pt x="922" y="1758"/>
                  </a:lnTo>
                  <a:lnTo>
                    <a:pt x="917" y="1761"/>
                  </a:lnTo>
                  <a:lnTo>
                    <a:pt x="913" y="1761"/>
                  </a:lnTo>
                  <a:lnTo>
                    <a:pt x="915" y="1758"/>
                  </a:lnTo>
                  <a:lnTo>
                    <a:pt x="910" y="1756"/>
                  </a:lnTo>
                  <a:lnTo>
                    <a:pt x="908" y="1749"/>
                  </a:lnTo>
                  <a:lnTo>
                    <a:pt x="896" y="1742"/>
                  </a:lnTo>
                  <a:lnTo>
                    <a:pt x="882" y="1732"/>
                  </a:lnTo>
                  <a:lnTo>
                    <a:pt x="868" y="1723"/>
                  </a:lnTo>
                  <a:lnTo>
                    <a:pt x="853" y="1716"/>
                  </a:lnTo>
                  <a:lnTo>
                    <a:pt x="837" y="1723"/>
                  </a:lnTo>
                  <a:lnTo>
                    <a:pt x="832" y="1723"/>
                  </a:lnTo>
                  <a:lnTo>
                    <a:pt x="813" y="1716"/>
                  </a:lnTo>
                  <a:lnTo>
                    <a:pt x="799" y="1720"/>
                  </a:lnTo>
                  <a:lnTo>
                    <a:pt x="782" y="1711"/>
                  </a:lnTo>
                  <a:lnTo>
                    <a:pt x="768" y="1709"/>
                  </a:lnTo>
                  <a:lnTo>
                    <a:pt x="756" y="1706"/>
                  </a:lnTo>
                  <a:lnTo>
                    <a:pt x="749" y="1702"/>
                  </a:lnTo>
                  <a:lnTo>
                    <a:pt x="747" y="1690"/>
                  </a:lnTo>
                  <a:lnTo>
                    <a:pt x="742" y="1690"/>
                  </a:lnTo>
                  <a:lnTo>
                    <a:pt x="742" y="1699"/>
                  </a:lnTo>
                  <a:lnTo>
                    <a:pt x="709" y="1699"/>
                  </a:lnTo>
                  <a:lnTo>
                    <a:pt x="652" y="1699"/>
                  </a:lnTo>
                  <a:lnTo>
                    <a:pt x="598" y="1699"/>
                  </a:lnTo>
                  <a:lnTo>
                    <a:pt x="551" y="1699"/>
                  </a:lnTo>
                  <a:lnTo>
                    <a:pt x="501" y="1699"/>
                  </a:lnTo>
                  <a:lnTo>
                    <a:pt x="454" y="1699"/>
                  </a:lnTo>
                  <a:lnTo>
                    <a:pt x="404" y="1699"/>
                  </a:lnTo>
                  <a:lnTo>
                    <a:pt x="387" y="1699"/>
                  </a:lnTo>
                  <a:lnTo>
                    <a:pt x="340" y="1699"/>
                  </a:lnTo>
                  <a:lnTo>
                    <a:pt x="293" y="1699"/>
                  </a:lnTo>
                  <a:lnTo>
                    <a:pt x="290" y="1699"/>
                  </a:lnTo>
                  <a:lnTo>
                    <a:pt x="260" y="1675"/>
                  </a:lnTo>
                  <a:lnTo>
                    <a:pt x="248" y="1664"/>
                  </a:lnTo>
                  <a:lnTo>
                    <a:pt x="220" y="1652"/>
                  </a:lnTo>
                  <a:lnTo>
                    <a:pt x="210" y="1631"/>
                  </a:lnTo>
                  <a:lnTo>
                    <a:pt x="212" y="1614"/>
                  </a:lnTo>
                  <a:lnTo>
                    <a:pt x="191" y="1602"/>
                  </a:lnTo>
                  <a:lnTo>
                    <a:pt x="189" y="1581"/>
                  </a:lnTo>
                  <a:lnTo>
                    <a:pt x="170" y="1562"/>
                  </a:lnTo>
                  <a:lnTo>
                    <a:pt x="170" y="1548"/>
                  </a:lnTo>
                  <a:lnTo>
                    <a:pt x="177" y="1533"/>
                  </a:lnTo>
                  <a:lnTo>
                    <a:pt x="177" y="1515"/>
                  </a:lnTo>
                  <a:lnTo>
                    <a:pt x="151" y="1498"/>
                  </a:lnTo>
                  <a:lnTo>
                    <a:pt x="134" y="1465"/>
                  </a:lnTo>
                  <a:lnTo>
                    <a:pt x="123" y="1441"/>
                  </a:lnTo>
                  <a:lnTo>
                    <a:pt x="108" y="1427"/>
                  </a:lnTo>
                  <a:lnTo>
                    <a:pt x="97" y="1415"/>
                  </a:lnTo>
                  <a:lnTo>
                    <a:pt x="89" y="1399"/>
                  </a:lnTo>
                  <a:lnTo>
                    <a:pt x="73" y="1408"/>
                  </a:lnTo>
                  <a:lnTo>
                    <a:pt x="59" y="1427"/>
                  </a:lnTo>
                  <a:lnTo>
                    <a:pt x="42" y="1406"/>
                  </a:lnTo>
                  <a:lnTo>
                    <a:pt x="33" y="1391"/>
                  </a:lnTo>
                  <a:lnTo>
                    <a:pt x="16" y="1382"/>
                  </a:lnTo>
                  <a:lnTo>
                    <a:pt x="0" y="1382"/>
                  </a:lnTo>
                  <a:lnTo>
                    <a:pt x="0" y="1178"/>
                  </a:lnTo>
                  <a:lnTo>
                    <a:pt x="0" y="1020"/>
                  </a:lnTo>
                  <a:lnTo>
                    <a:pt x="30" y="1032"/>
                  </a:lnTo>
                  <a:lnTo>
                    <a:pt x="56" y="1053"/>
                  </a:lnTo>
                  <a:lnTo>
                    <a:pt x="73" y="1058"/>
                  </a:lnTo>
                  <a:lnTo>
                    <a:pt x="87" y="1039"/>
                  </a:lnTo>
                  <a:lnTo>
                    <a:pt x="106" y="1022"/>
                  </a:lnTo>
                  <a:lnTo>
                    <a:pt x="130" y="1029"/>
                  </a:lnTo>
                  <a:lnTo>
                    <a:pt x="156" y="1008"/>
                  </a:lnTo>
                  <a:lnTo>
                    <a:pt x="182" y="996"/>
                  </a:lnTo>
                  <a:lnTo>
                    <a:pt x="193" y="1017"/>
                  </a:lnTo>
                  <a:lnTo>
                    <a:pt x="205" y="1006"/>
                  </a:lnTo>
                  <a:lnTo>
                    <a:pt x="208" y="982"/>
                  </a:lnTo>
                  <a:lnTo>
                    <a:pt x="220" y="989"/>
                  </a:lnTo>
                  <a:lnTo>
                    <a:pt x="248" y="1029"/>
                  </a:lnTo>
                  <a:lnTo>
                    <a:pt x="269" y="999"/>
                  </a:lnTo>
                  <a:lnTo>
                    <a:pt x="272" y="1034"/>
                  </a:lnTo>
                  <a:lnTo>
                    <a:pt x="290" y="1027"/>
                  </a:lnTo>
                  <a:lnTo>
                    <a:pt x="298" y="1013"/>
                  </a:lnTo>
                  <a:lnTo>
                    <a:pt x="316" y="1015"/>
                  </a:lnTo>
                  <a:lnTo>
                    <a:pt x="340" y="1034"/>
                  </a:lnTo>
                  <a:lnTo>
                    <a:pt x="378" y="1051"/>
                  </a:lnTo>
                  <a:lnTo>
                    <a:pt x="402" y="1060"/>
                  </a:lnTo>
                  <a:lnTo>
                    <a:pt x="418" y="1055"/>
                  </a:lnTo>
                  <a:lnTo>
                    <a:pt x="439" y="1079"/>
                  </a:lnTo>
                  <a:lnTo>
                    <a:pt x="416" y="1100"/>
                  </a:lnTo>
                  <a:lnTo>
                    <a:pt x="447" y="1110"/>
                  </a:lnTo>
                  <a:lnTo>
                    <a:pt x="489" y="1105"/>
                  </a:lnTo>
                  <a:lnTo>
                    <a:pt x="503" y="1098"/>
                  </a:lnTo>
                  <a:lnTo>
                    <a:pt x="520" y="1122"/>
                  </a:lnTo>
                  <a:lnTo>
                    <a:pt x="536" y="1100"/>
                  </a:lnTo>
                  <a:lnTo>
                    <a:pt x="522" y="1084"/>
                  </a:lnTo>
                  <a:lnTo>
                    <a:pt x="532" y="1067"/>
                  </a:lnTo>
                  <a:lnTo>
                    <a:pt x="551" y="1065"/>
                  </a:lnTo>
                  <a:lnTo>
                    <a:pt x="565" y="1060"/>
                  </a:lnTo>
                  <a:lnTo>
                    <a:pt x="577" y="1072"/>
                  </a:lnTo>
                  <a:lnTo>
                    <a:pt x="593" y="1096"/>
                  </a:lnTo>
                  <a:lnTo>
                    <a:pt x="612" y="1091"/>
                  </a:lnTo>
                  <a:lnTo>
                    <a:pt x="641" y="1110"/>
                  </a:lnTo>
                  <a:lnTo>
                    <a:pt x="664" y="1105"/>
                  </a:lnTo>
                  <a:lnTo>
                    <a:pt x="690" y="1105"/>
                  </a:lnTo>
                  <a:lnTo>
                    <a:pt x="688" y="1079"/>
                  </a:lnTo>
                  <a:lnTo>
                    <a:pt x="702" y="1070"/>
                  </a:lnTo>
                  <a:lnTo>
                    <a:pt x="726" y="1086"/>
                  </a:lnTo>
                  <a:lnTo>
                    <a:pt x="726" y="1126"/>
                  </a:lnTo>
                  <a:lnTo>
                    <a:pt x="738" y="1091"/>
                  </a:lnTo>
                  <a:lnTo>
                    <a:pt x="749" y="1093"/>
                  </a:lnTo>
                  <a:lnTo>
                    <a:pt x="756" y="1048"/>
                  </a:lnTo>
                  <a:lnTo>
                    <a:pt x="740" y="1022"/>
                  </a:lnTo>
                  <a:lnTo>
                    <a:pt x="721" y="1001"/>
                  </a:lnTo>
                  <a:lnTo>
                    <a:pt x="723" y="949"/>
                  </a:lnTo>
                  <a:lnTo>
                    <a:pt x="742" y="911"/>
                  </a:lnTo>
                  <a:lnTo>
                    <a:pt x="764" y="920"/>
                  </a:lnTo>
                  <a:lnTo>
                    <a:pt x="778" y="942"/>
                  </a:lnTo>
                  <a:lnTo>
                    <a:pt x="801" y="996"/>
                  </a:lnTo>
                  <a:lnTo>
                    <a:pt x="787" y="1020"/>
                  </a:lnTo>
                  <a:lnTo>
                    <a:pt x="818" y="1029"/>
                  </a:lnTo>
                  <a:lnTo>
                    <a:pt x="818" y="1029"/>
                  </a:lnTo>
                  <a:lnTo>
                    <a:pt x="818" y="1029"/>
                  </a:lnTo>
                  <a:close/>
                  <a:moveTo>
                    <a:pt x="435" y="847"/>
                  </a:moveTo>
                  <a:lnTo>
                    <a:pt x="435" y="847"/>
                  </a:lnTo>
                  <a:lnTo>
                    <a:pt x="425" y="873"/>
                  </a:lnTo>
                  <a:lnTo>
                    <a:pt x="463" y="857"/>
                  </a:lnTo>
                  <a:lnTo>
                    <a:pt x="484" y="883"/>
                  </a:lnTo>
                  <a:lnTo>
                    <a:pt x="503" y="857"/>
                  </a:lnTo>
                  <a:lnTo>
                    <a:pt x="518" y="873"/>
                  </a:lnTo>
                  <a:lnTo>
                    <a:pt x="532" y="925"/>
                  </a:lnTo>
                  <a:lnTo>
                    <a:pt x="539" y="904"/>
                  </a:lnTo>
                  <a:lnTo>
                    <a:pt x="527" y="849"/>
                  </a:lnTo>
                  <a:lnTo>
                    <a:pt x="541" y="840"/>
                  </a:lnTo>
                  <a:lnTo>
                    <a:pt x="558" y="849"/>
                  </a:lnTo>
                  <a:lnTo>
                    <a:pt x="577" y="871"/>
                  </a:lnTo>
                  <a:lnTo>
                    <a:pt x="586" y="923"/>
                  </a:lnTo>
                  <a:lnTo>
                    <a:pt x="591" y="958"/>
                  </a:lnTo>
                  <a:lnTo>
                    <a:pt x="619" y="982"/>
                  </a:lnTo>
                  <a:lnTo>
                    <a:pt x="648" y="1003"/>
                  </a:lnTo>
                  <a:lnTo>
                    <a:pt x="645" y="1025"/>
                  </a:lnTo>
                  <a:lnTo>
                    <a:pt x="619" y="1029"/>
                  </a:lnTo>
                  <a:lnTo>
                    <a:pt x="631" y="1046"/>
                  </a:lnTo>
                  <a:lnTo>
                    <a:pt x="624" y="1062"/>
                  </a:lnTo>
                  <a:lnTo>
                    <a:pt x="596" y="1055"/>
                  </a:lnTo>
                  <a:lnTo>
                    <a:pt x="567" y="1044"/>
                  </a:lnTo>
                  <a:lnTo>
                    <a:pt x="548" y="1046"/>
                  </a:lnTo>
                  <a:lnTo>
                    <a:pt x="518" y="1062"/>
                  </a:lnTo>
                  <a:lnTo>
                    <a:pt x="477" y="1067"/>
                  </a:lnTo>
                  <a:lnTo>
                    <a:pt x="449" y="1072"/>
                  </a:lnTo>
                  <a:lnTo>
                    <a:pt x="439" y="1051"/>
                  </a:lnTo>
                  <a:lnTo>
                    <a:pt x="418" y="1039"/>
                  </a:lnTo>
                  <a:lnTo>
                    <a:pt x="402" y="1044"/>
                  </a:lnTo>
                  <a:lnTo>
                    <a:pt x="383" y="1008"/>
                  </a:lnTo>
                  <a:lnTo>
                    <a:pt x="395" y="1003"/>
                  </a:lnTo>
                  <a:lnTo>
                    <a:pt x="418" y="994"/>
                  </a:lnTo>
                  <a:lnTo>
                    <a:pt x="442" y="996"/>
                  </a:lnTo>
                  <a:lnTo>
                    <a:pt x="463" y="989"/>
                  </a:lnTo>
                  <a:lnTo>
                    <a:pt x="432" y="977"/>
                  </a:lnTo>
                  <a:lnTo>
                    <a:pt x="397" y="982"/>
                  </a:lnTo>
                  <a:lnTo>
                    <a:pt x="373" y="980"/>
                  </a:lnTo>
                  <a:lnTo>
                    <a:pt x="366" y="963"/>
                  </a:lnTo>
                  <a:lnTo>
                    <a:pt x="402" y="942"/>
                  </a:lnTo>
                  <a:lnTo>
                    <a:pt x="378" y="944"/>
                  </a:lnTo>
                  <a:lnTo>
                    <a:pt x="350" y="930"/>
                  </a:lnTo>
                  <a:lnTo>
                    <a:pt x="364" y="892"/>
                  </a:lnTo>
                  <a:lnTo>
                    <a:pt x="373" y="871"/>
                  </a:lnTo>
                  <a:lnTo>
                    <a:pt x="418" y="835"/>
                  </a:lnTo>
                  <a:lnTo>
                    <a:pt x="435" y="847"/>
                  </a:lnTo>
                  <a:lnTo>
                    <a:pt x="435" y="847"/>
                  </a:lnTo>
                  <a:lnTo>
                    <a:pt x="435" y="847"/>
                  </a:lnTo>
                  <a:close/>
                  <a:moveTo>
                    <a:pt x="591" y="830"/>
                  </a:moveTo>
                  <a:lnTo>
                    <a:pt x="591" y="830"/>
                  </a:lnTo>
                  <a:lnTo>
                    <a:pt x="577" y="868"/>
                  </a:lnTo>
                  <a:lnTo>
                    <a:pt x="551" y="828"/>
                  </a:lnTo>
                  <a:lnTo>
                    <a:pt x="558" y="821"/>
                  </a:lnTo>
                  <a:lnTo>
                    <a:pt x="579" y="819"/>
                  </a:lnTo>
                  <a:lnTo>
                    <a:pt x="591" y="830"/>
                  </a:lnTo>
                  <a:lnTo>
                    <a:pt x="591" y="830"/>
                  </a:lnTo>
                  <a:lnTo>
                    <a:pt x="591" y="830"/>
                  </a:lnTo>
                  <a:close/>
                  <a:moveTo>
                    <a:pt x="1047" y="849"/>
                  </a:moveTo>
                  <a:lnTo>
                    <a:pt x="1047" y="849"/>
                  </a:lnTo>
                  <a:lnTo>
                    <a:pt x="1047" y="864"/>
                  </a:lnTo>
                  <a:lnTo>
                    <a:pt x="1031" y="861"/>
                  </a:lnTo>
                  <a:lnTo>
                    <a:pt x="1014" y="861"/>
                  </a:lnTo>
                  <a:lnTo>
                    <a:pt x="995" y="868"/>
                  </a:lnTo>
                  <a:lnTo>
                    <a:pt x="991" y="864"/>
                  </a:lnTo>
                  <a:lnTo>
                    <a:pt x="974" y="835"/>
                  </a:lnTo>
                  <a:lnTo>
                    <a:pt x="974" y="814"/>
                  </a:lnTo>
                  <a:lnTo>
                    <a:pt x="981" y="812"/>
                  </a:lnTo>
                  <a:lnTo>
                    <a:pt x="1019" y="816"/>
                  </a:lnTo>
                  <a:lnTo>
                    <a:pt x="1047" y="849"/>
                  </a:lnTo>
                  <a:lnTo>
                    <a:pt x="1047" y="849"/>
                  </a:lnTo>
                  <a:lnTo>
                    <a:pt x="1047" y="849"/>
                  </a:lnTo>
                  <a:close/>
                  <a:moveTo>
                    <a:pt x="882" y="845"/>
                  </a:moveTo>
                  <a:lnTo>
                    <a:pt x="882" y="845"/>
                  </a:lnTo>
                  <a:lnTo>
                    <a:pt x="894" y="880"/>
                  </a:lnTo>
                  <a:lnTo>
                    <a:pt x="908" y="835"/>
                  </a:lnTo>
                  <a:lnTo>
                    <a:pt x="950" y="812"/>
                  </a:lnTo>
                  <a:lnTo>
                    <a:pt x="979" y="871"/>
                  </a:lnTo>
                  <a:lnTo>
                    <a:pt x="976" y="904"/>
                  </a:lnTo>
                  <a:lnTo>
                    <a:pt x="1007" y="890"/>
                  </a:lnTo>
                  <a:lnTo>
                    <a:pt x="1024" y="868"/>
                  </a:lnTo>
                  <a:lnTo>
                    <a:pt x="1059" y="894"/>
                  </a:lnTo>
                  <a:lnTo>
                    <a:pt x="1080" y="918"/>
                  </a:lnTo>
                  <a:lnTo>
                    <a:pt x="1083" y="942"/>
                  </a:lnTo>
                  <a:lnTo>
                    <a:pt x="1114" y="930"/>
                  </a:lnTo>
                  <a:lnTo>
                    <a:pt x="1130" y="961"/>
                  </a:lnTo>
                  <a:lnTo>
                    <a:pt x="1170" y="980"/>
                  </a:lnTo>
                  <a:lnTo>
                    <a:pt x="1182" y="1001"/>
                  </a:lnTo>
                  <a:lnTo>
                    <a:pt x="1199" y="1044"/>
                  </a:lnTo>
                  <a:lnTo>
                    <a:pt x="1168" y="1065"/>
                  </a:lnTo>
                  <a:lnTo>
                    <a:pt x="1208" y="1093"/>
                  </a:lnTo>
                  <a:lnTo>
                    <a:pt x="1232" y="1103"/>
                  </a:lnTo>
                  <a:lnTo>
                    <a:pt x="1256" y="1141"/>
                  </a:lnTo>
                  <a:lnTo>
                    <a:pt x="1282" y="1143"/>
                  </a:lnTo>
                  <a:lnTo>
                    <a:pt x="1277" y="1171"/>
                  </a:lnTo>
                  <a:lnTo>
                    <a:pt x="1248" y="1216"/>
                  </a:lnTo>
                  <a:lnTo>
                    <a:pt x="1229" y="1200"/>
                  </a:lnTo>
                  <a:lnTo>
                    <a:pt x="1203" y="1162"/>
                  </a:lnTo>
                  <a:lnTo>
                    <a:pt x="1182" y="1169"/>
                  </a:lnTo>
                  <a:lnTo>
                    <a:pt x="1180" y="1190"/>
                  </a:lnTo>
                  <a:lnTo>
                    <a:pt x="1196" y="1212"/>
                  </a:lnTo>
                  <a:lnTo>
                    <a:pt x="1218" y="1230"/>
                  </a:lnTo>
                  <a:lnTo>
                    <a:pt x="1225" y="1240"/>
                  </a:lnTo>
                  <a:lnTo>
                    <a:pt x="1237" y="1275"/>
                  </a:lnTo>
                  <a:lnTo>
                    <a:pt x="1232" y="1302"/>
                  </a:lnTo>
                  <a:lnTo>
                    <a:pt x="1211" y="1292"/>
                  </a:lnTo>
                  <a:lnTo>
                    <a:pt x="1170" y="1264"/>
                  </a:lnTo>
                  <a:lnTo>
                    <a:pt x="1192" y="1294"/>
                  </a:lnTo>
                  <a:lnTo>
                    <a:pt x="1208" y="1316"/>
                  </a:lnTo>
                  <a:lnTo>
                    <a:pt x="1211" y="1328"/>
                  </a:lnTo>
                  <a:lnTo>
                    <a:pt x="1168" y="1313"/>
                  </a:lnTo>
                  <a:lnTo>
                    <a:pt x="1133" y="1294"/>
                  </a:lnTo>
                  <a:lnTo>
                    <a:pt x="1114" y="1275"/>
                  </a:lnTo>
                  <a:lnTo>
                    <a:pt x="1118" y="1266"/>
                  </a:lnTo>
                  <a:lnTo>
                    <a:pt x="1095" y="1247"/>
                  </a:lnTo>
                  <a:lnTo>
                    <a:pt x="1071" y="1230"/>
                  </a:lnTo>
                  <a:lnTo>
                    <a:pt x="1071" y="1240"/>
                  </a:lnTo>
                  <a:lnTo>
                    <a:pt x="1024" y="1247"/>
                  </a:lnTo>
                  <a:lnTo>
                    <a:pt x="1012" y="1233"/>
                  </a:lnTo>
                  <a:lnTo>
                    <a:pt x="1021" y="1204"/>
                  </a:lnTo>
                  <a:lnTo>
                    <a:pt x="1052" y="1204"/>
                  </a:lnTo>
                  <a:lnTo>
                    <a:pt x="1085" y="1200"/>
                  </a:lnTo>
                  <a:lnTo>
                    <a:pt x="1080" y="1186"/>
                  </a:lnTo>
                  <a:lnTo>
                    <a:pt x="1085" y="1167"/>
                  </a:lnTo>
                  <a:lnTo>
                    <a:pt x="1107" y="1126"/>
                  </a:lnTo>
                  <a:lnTo>
                    <a:pt x="1102" y="1107"/>
                  </a:lnTo>
                  <a:lnTo>
                    <a:pt x="1097" y="1093"/>
                  </a:lnTo>
                  <a:lnTo>
                    <a:pt x="1071" y="1072"/>
                  </a:lnTo>
                  <a:lnTo>
                    <a:pt x="1038" y="1058"/>
                  </a:lnTo>
                  <a:lnTo>
                    <a:pt x="1050" y="1046"/>
                  </a:lnTo>
                  <a:lnTo>
                    <a:pt x="1031" y="1017"/>
                  </a:lnTo>
                  <a:lnTo>
                    <a:pt x="1017" y="1015"/>
                  </a:lnTo>
                  <a:lnTo>
                    <a:pt x="1005" y="999"/>
                  </a:lnTo>
                  <a:lnTo>
                    <a:pt x="995" y="1013"/>
                  </a:lnTo>
                  <a:lnTo>
                    <a:pt x="967" y="1017"/>
                  </a:lnTo>
                  <a:lnTo>
                    <a:pt x="908" y="1008"/>
                  </a:lnTo>
                  <a:lnTo>
                    <a:pt x="875" y="994"/>
                  </a:lnTo>
                  <a:lnTo>
                    <a:pt x="846" y="987"/>
                  </a:lnTo>
                  <a:lnTo>
                    <a:pt x="834" y="970"/>
                  </a:lnTo>
                  <a:lnTo>
                    <a:pt x="851" y="946"/>
                  </a:lnTo>
                  <a:lnTo>
                    <a:pt x="827" y="946"/>
                  </a:lnTo>
                  <a:lnTo>
                    <a:pt x="823" y="894"/>
                  </a:lnTo>
                  <a:lnTo>
                    <a:pt x="834" y="847"/>
                  </a:lnTo>
                  <a:lnTo>
                    <a:pt x="851" y="823"/>
                  </a:lnTo>
                  <a:lnTo>
                    <a:pt x="894" y="809"/>
                  </a:lnTo>
                  <a:lnTo>
                    <a:pt x="882" y="845"/>
                  </a:lnTo>
                  <a:lnTo>
                    <a:pt x="882" y="845"/>
                  </a:lnTo>
                  <a:lnTo>
                    <a:pt x="882" y="845"/>
                  </a:lnTo>
                  <a:close/>
                  <a:moveTo>
                    <a:pt x="659" y="807"/>
                  </a:moveTo>
                  <a:lnTo>
                    <a:pt x="659" y="807"/>
                  </a:lnTo>
                  <a:lnTo>
                    <a:pt x="678" y="819"/>
                  </a:lnTo>
                  <a:lnTo>
                    <a:pt x="707" y="812"/>
                  </a:lnTo>
                  <a:lnTo>
                    <a:pt x="711" y="828"/>
                  </a:lnTo>
                  <a:lnTo>
                    <a:pt x="695" y="854"/>
                  </a:lnTo>
                  <a:lnTo>
                    <a:pt x="719" y="878"/>
                  </a:lnTo>
                  <a:lnTo>
                    <a:pt x="716" y="925"/>
                  </a:lnTo>
                  <a:lnTo>
                    <a:pt x="690" y="944"/>
                  </a:lnTo>
                  <a:lnTo>
                    <a:pt x="676" y="939"/>
                  </a:lnTo>
                  <a:lnTo>
                    <a:pt x="664" y="920"/>
                  </a:lnTo>
                  <a:lnTo>
                    <a:pt x="624" y="880"/>
                  </a:lnTo>
                  <a:lnTo>
                    <a:pt x="624" y="864"/>
                  </a:lnTo>
                  <a:lnTo>
                    <a:pt x="657" y="871"/>
                  </a:lnTo>
                  <a:lnTo>
                    <a:pt x="638" y="833"/>
                  </a:lnTo>
                  <a:lnTo>
                    <a:pt x="659" y="807"/>
                  </a:lnTo>
                  <a:lnTo>
                    <a:pt x="659" y="807"/>
                  </a:lnTo>
                  <a:lnTo>
                    <a:pt x="659" y="807"/>
                  </a:lnTo>
                  <a:close/>
                  <a:moveTo>
                    <a:pt x="773" y="866"/>
                  </a:moveTo>
                  <a:lnTo>
                    <a:pt x="773" y="866"/>
                  </a:lnTo>
                  <a:lnTo>
                    <a:pt x="756" y="906"/>
                  </a:lnTo>
                  <a:lnTo>
                    <a:pt x="738" y="904"/>
                  </a:lnTo>
                  <a:lnTo>
                    <a:pt x="728" y="857"/>
                  </a:lnTo>
                  <a:lnTo>
                    <a:pt x="728" y="830"/>
                  </a:lnTo>
                  <a:lnTo>
                    <a:pt x="738" y="804"/>
                  </a:lnTo>
                  <a:lnTo>
                    <a:pt x="752" y="788"/>
                  </a:lnTo>
                  <a:lnTo>
                    <a:pt x="787" y="790"/>
                  </a:lnTo>
                  <a:lnTo>
                    <a:pt x="818" y="807"/>
                  </a:lnTo>
                  <a:lnTo>
                    <a:pt x="794" y="854"/>
                  </a:lnTo>
                  <a:lnTo>
                    <a:pt x="773" y="866"/>
                  </a:lnTo>
                  <a:lnTo>
                    <a:pt x="773" y="866"/>
                  </a:lnTo>
                  <a:lnTo>
                    <a:pt x="773" y="866"/>
                  </a:lnTo>
                  <a:close/>
                  <a:moveTo>
                    <a:pt x="333" y="939"/>
                  </a:moveTo>
                  <a:lnTo>
                    <a:pt x="333" y="939"/>
                  </a:lnTo>
                  <a:lnTo>
                    <a:pt x="290" y="963"/>
                  </a:lnTo>
                  <a:lnTo>
                    <a:pt x="281" y="942"/>
                  </a:lnTo>
                  <a:lnTo>
                    <a:pt x="243" y="916"/>
                  </a:lnTo>
                  <a:lnTo>
                    <a:pt x="250" y="892"/>
                  </a:lnTo>
                  <a:lnTo>
                    <a:pt x="262" y="852"/>
                  </a:lnTo>
                  <a:lnTo>
                    <a:pt x="276" y="816"/>
                  </a:lnTo>
                  <a:lnTo>
                    <a:pt x="260" y="781"/>
                  </a:lnTo>
                  <a:lnTo>
                    <a:pt x="314" y="771"/>
                  </a:lnTo>
                  <a:lnTo>
                    <a:pt x="338" y="783"/>
                  </a:lnTo>
                  <a:lnTo>
                    <a:pt x="380" y="786"/>
                  </a:lnTo>
                  <a:lnTo>
                    <a:pt x="395" y="804"/>
                  </a:lnTo>
                  <a:lnTo>
                    <a:pt x="413" y="828"/>
                  </a:lnTo>
                  <a:lnTo>
                    <a:pt x="392" y="842"/>
                  </a:lnTo>
                  <a:lnTo>
                    <a:pt x="352" y="880"/>
                  </a:lnTo>
                  <a:lnTo>
                    <a:pt x="333" y="916"/>
                  </a:lnTo>
                  <a:lnTo>
                    <a:pt x="333" y="939"/>
                  </a:lnTo>
                  <a:lnTo>
                    <a:pt x="333" y="939"/>
                  </a:lnTo>
                  <a:lnTo>
                    <a:pt x="333" y="939"/>
                  </a:lnTo>
                  <a:close/>
                  <a:moveTo>
                    <a:pt x="768" y="738"/>
                  </a:moveTo>
                  <a:lnTo>
                    <a:pt x="768" y="738"/>
                  </a:lnTo>
                  <a:lnTo>
                    <a:pt x="759" y="762"/>
                  </a:lnTo>
                  <a:lnTo>
                    <a:pt x="735" y="757"/>
                  </a:lnTo>
                  <a:lnTo>
                    <a:pt x="716" y="741"/>
                  </a:lnTo>
                  <a:lnTo>
                    <a:pt x="723" y="714"/>
                  </a:lnTo>
                  <a:lnTo>
                    <a:pt x="747" y="696"/>
                  </a:lnTo>
                  <a:lnTo>
                    <a:pt x="761" y="719"/>
                  </a:lnTo>
                  <a:lnTo>
                    <a:pt x="768" y="738"/>
                  </a:lnTo>
                  <a:lnTo>
                    <a:pt x="768" y="738"/>
                  </a:lnTo>
                  <a:lnTo>
                    <a:pt x="768" y="738"/>
                  </a:lnTo>
                  <a:close/>
                  <a:moveTo>
                    <a:pt x="688" y="622"/>
                  </a:moveTo>
                  <a:lnTo>
                    <a:pt x="688" y="622"/>
                  </a:lnTo>
                  <a:lnTo>
                    <a:pt x="700" y="655"/>
                  </a:lnTo>
                  <a:lnTo>
                    <a:pt x="702" y="688"/>
                  </a:lnTo>
                  <a:lnTo>
                    <a:pt x="693" y="736"/>
                  </a:lnTo>
                  <a:lnTo>
                    <a:pt x="667" y="743"/>
                  </a:lnTo>
                  <a:lnTo>
                    <a:pt x="650" y="733"/>
                  </a:lnTo>
                  <a:lnTo>
                    <a:pt x="650" y="696"/>
                  </a:lnTo>
                  <a:lnTo>
                    <a:pt x="624" y="703"/>
                  </a:lnTo>
                  <a:lnTo>
                    <a:pt x="622" y="651"/>
                  </a:lnTo>
                  <a:lnTo>
                    <a:pt x="641" y="653"/>
                  </a:lnTo>
                  <a:lnTo>
                    <a:pt x="664" y="629"/>
                  </a:lnTo>
                  <a:lnTo>
                    <a:pt x="688" y="634"/>
                  </a:lnTo>
                  <a:lnTo>
                    <a:pt x="688" y="622"/>
                  </a:lnTo>
                  <a:lnTo>
                    <a:pt x="688" y="622"/>
                  </a:lnTo>
                  <a:lnTo>
                    <a:pt x="688" y="622"/>
                  </a:lnTo>
                  <a:close/>
                  <a:moveTo>
                    <a:pt x="529" y="660"/>
                  </a:moveTo>
                  <a:lnTo>
                    <a:pt x="529" y="660"/>
                  </a:lnTo>
                  <a:lnTo>
                    <a:pt x="536" y="681"/>
                  </a:lnTo>
                  <a:lnTo>
                    <a:pt x="551" y="672"/>
                  </a:lnTo>
                  <a:lnTo>
                    <a:pt x="570" y="674"/>
                  </a:lnTo>
                  <a:lnTo>
                    <a:pt x="572" y="707"/>
                  </a:lnTo>
                  <a:lnTo>
                    <a:pt x="562" y="736"/>
                  </a:lnTo>
                  <a:lnTo>
                    <a:pt x="506" y="745"/>
                  </a:lnTo>
                  <a:lnTo>
                    <a:pt x="466" y="771"/>
                  </a:lnTo>
                  <a:lnTo>
                    <a:pt x="442" y="774"/>
                  </a:lnTo>
                  <a:lnTo>
                    <a:pt x="439" y="755"/>
                  </a:lnTo>
                  <a:lnTo>
                    <a:pt x="473" y="726"/>
                  </a:lnTo>
                  <a:lnTo>
                    <a:pt x="399" y="733"/>
                  </a:lnTo>
                  <a:lnTo>
                    <a:pt x="378" y="724"/>
                  </a:lnTo>
                  <a:lnTo>
                    <a:pt x="399" y="660"/>
                  </a:lnTo>
                  <a:lnTo>
                    <a:pt x="416" y="639"/>
                  </a:lnTo>
                  <a:lnTo>
                    <a:pt x="461" y="662"/>
                  </a:lnTo>
                  <a:lnTo>
                    <a:pt x="489" y="703"/>
                  </a:lnTo>
                  <a:lnTo>
                    <a:pt x="518" y="707"/>
                  </a:lnTo>
                  <a:lnTo>
                    <a:pt x="494" y="643"/>
                  </a:lnTo>
                  <a:lnTo>
                    <a:pt x="508" y="617"/>
                  </a:lnTo>
                  <a:lnTo>
                    <a:pt x="525" y="627"/>
                  </a:lnTo>
                  <a:lnTo>
                    <a:pt x="529" y="660"/>
                  </a:lnTo>
                  <a:lnTo>
                    <a:pt x="529" y="660"/>
                  </a:lnTo>
                  <a:lnTo>
                    <a:pt x="529" y="660"/>
                  </a:lnTo>
                  <a:close/>
                  <a:moveTo>
                    <a:pt x="749" y="596"/>
                  </a:moveTo>
                  <a:lnTo>
                    <a:pt x="749" y="596"/>
                  </a:lnTo>
                  <a:lnTo>
                    <a:pt x="768" y="620"/>
                  </a:lnTo>
                  <a:lnTo>
                    <a:pt x="799" y="620"/>
                  </a:lnTo>
                  <a:lnTo>
                    <a:pt x="813" y="641"/>
                  </a:lnTo>
                  <a:lnTo>
                    <a:pt x="811" y="667"/>
                  </a:lnTo>
                  <a:lnTo>
                    <a:pt x="827" y="681"/>
                  </a:lnTo>
                  <a:lnTo>
                    <a:pt x="839" y="698"/>
                  </a:lnTo>
                  <a:lnTo>
                    <a:pt x="861" y="703"/>
                  </a:lnTo>
                  <a:lnTo>
                    <a:pt x="884" y="707"/>
                  </a:lnTo>
                  <a:lnTo>
                    <a:pt x="910" y="693"/>
                  </a:lnTo>
                  <a:lnTo>
                    <a:pt x="943" y="686"/>
                  </a:lnTo>
                  <a:lnTo>
                    <a:pt x="969" y="691"/>
                  </a:lnTo>
                  <a:lnTo>
                    <a:pt x="988" y="714"/>
                  </a:lnTo>
                  <a:lnTo>
                    <a:pt x="991" y="743"/>
                  </a:lnTo>
                  <a:lnTo>
                    <a:pt x="981" y="757"/>
                  </a:lnTo>
                  <a:lnTo>
                    <a:pt x="955" y="771"/>
                  </a:lnTo>
                  <a:lnTo>
                    <a:pt x="936" y="764"/>
                  </a:lnTo>
                  <a:lnTo>
                    <a:pt x="889" y="774"/>
                  </a:lnTo>
                  <a:lnTo>
                    <a:pt x="856" y="774"/>
                  </a:lnTo>
                  <a:lnTo>
                    <a:pt x="830" y="767"/>
                  </a:lnTo>
                  <a:lnTo>
                    <a:pt x="787" y="745"/>
                  </a:lnTo>
                  <a:lnTo>
                    <a:pt x="780" y="712"/>
                  </a:lnTo>
                  <a:lnTo>
                    <a:pt x="778" y="681"/>
                  </a:lnTo>
                  <a:lnTo>
                    <a:pt x="764" y="651"/>
                  </a:lnTo>
                  <a:lnTo>
                    <a:pt x="728" y="643"/>
                  </a:lnTo>
                  <a:lnTo>
                    <a:pt x="711" y="622"/>
                  </a:lnTo>
                  <a:lnTo>
                    <a:pt x="716" y="591"/>
                  </a:lnTo>
                  <a:lnTo>
                    <a:pt x="749" y="596"/>
                  </a:lnTo>
                  <a:lnTo>
                    <a:pt x="749" y="596"/>
                  </a:lnTo>
                  <a:lnTo>
                    <a:pt x="749" y="596"/>
                  </a:lnTo>
                  <a:close/>
                  <a:moveTo>
                    <a:pt x="402" y="556"/>
                  </a:moveTo>
                  <a:lnTo>
                    <a:pt x="402" y="556"/>
                  </a:lnTo>
                  <a:lnTo>
                    <a:pt x="399" y="613"/>
                  </a:lnTo>
                  <a:lnTo>
                    <a:pt x="387" y="636"/>
                  </a:lnTo>
                  <a:lnTo>
                    <a:pt x="371" y="639"/>
                  </a:lnTo>
                  <a:lnTo>
                    <a:pt x="340" y="670"/>
                  </a:lnTo>
                  <a:lnTo>
                    <a:pt x="316" y="679"/>
                  </a:lnTo>
                  <a:lnTo>
                    <a:pt x="293" y="665"/>
                  </a:lnTo>
                  <a:lnTo>
                    <a:pt x="293" y="665"/>
                  </a:lnTo>
                  <a:lnTo>
                    <a:pt x="321" y="613"/>
                  </a:lnTo>
                  <a:lnTo>
                    <a:pt x="354" y="565"/>
                  </a:lnTo>
                  <a:lnTo>
                    <a:pt x="380" y="568"/>
                  </a:lnTo>
                  <a:lnTo>
                    <a:pt x="402" y="556"/>
                  </a:lnTo>
                  <a:lnTo>
                    <a:pt x="402" y="556"/>
                  </a:lnTo>
                  <a:lnTo>
                    <a:pt x="402" y="556"/>
                  </a:lnTo>
                  <a:close/>
                  <a:moveTo>
                    <a:pt x="764" y="565"/>
                  </a:moveTo>
                  <a:lnTo>
                    <a:pt x="764" y="565"/>
                  </a:lnTo>
                  <a:lnTo>
                    <a:pt x="756" y="568"/>
                  </a:lnTo>
                  <a:lnTo>
                    <a:pt x="726" y="563"/>
                  </a:lnTo>
                  <a:lnTo>
                    <a:pt x="721" y="542"/>
                  </a:lnTo>
                  <a:lnTo>
                    <a:pt x="754" y="544"/>
                  </a:lnTo>
                  <a:lnTo>
                    <a:pt x="766" y="558"/>
                  </a:lnTo>
                  <a:lnTo>
                    <a:pt x="764" y="565"/>
                  </a:lnTo>
                  <a:lnTo>
                    <a:pt x="764" y="565"/>
                  </a:lnTo>
                  <a:lnTo>
                    <a:pt x="764" y="565"/>
                  </a:lnTo>
                  <a:close/>
                  <a:moveTo>
                    <a:pt x="499" y="554"/>
                  </a:moveTo>
                  <a:lnTo>
                    <a:pt x="499" y="554"/>
                  </a:lnTo>
                  <a:lnTo>
                    <a:pt x="470" y="575"/>
                  </a:lnTo>
                  <a:lnTo>
                    <a:pt x="444" y="549"/>
                  </a:lnTo>
                  <a:lnTo>
                    <a:pt x="458" y="525"/>
                  </a:lnTo>
                  <a:lnTo>
                    <a:pt x="482" y="518"/>
                  </a:lnTo>
                  <a:lnTo>
                    <a:pt x="503" y="530"/>
                  </a:lnTo>
                  <a:lnTo>
                    <a:pt x="499" y="554"/>
                  </a:lnTo>
                  <a:lnTo>
                    <a:pt x="499" y="554"/>
                  </a:lnTo>
                  <a:lnTo>
                    <a:pt x="499" y="554"/>
                  </a:lnTo>
                  <a:close/>
                  <a:moveTo>
                    <a:pt x="508" y="483"/>
                  </a:moveTo>
                  <a:lnTo>
                    <a:pt x="508" y="483"/>
                  </a:lnTo>
                  <a:lnTo>
                    <a:pt x="487" y="497"/>
                  </a:lnTo>
                  <a:lnTo>
                    <a:pt x="461" y="497"/>
                  </a:lnTo>
                  <a:lnTo>
                    <a:pt x="461" y="487"/>
                  </a:lnTo>
                  <a:lnTo>
                    <a:pt x="477" y="461"/>
                  </a:lnTo>
                  <a:lnTo>
                    <a:pt x="487" y="466"/>
                  </a:lnTo>
                  <a:lnTo>
                    <a:pt x="508" y="483"/>
                  </a:lnTo>
                  <a:lnTo>
                    <a:pt x="508" y="483"/>
                  </a:lnTo>
                  <a:lnTo>
                    <a:pt x="508" y="483"/>
                  </a:lnTo>
                  <a:close/>
                  <a:moveTo>
                    <a:pt x="730" y="525"/>
                  </a:moveTo>
                  <a:lnTo>
                    <a:pt x="730" y="525"/>
                  </a:lnTo>
                  <a:lnTo>
                    <a:pt x="707" y="542"/>
                  </a:lnTo>
                  <a:lnTo>
                    <a:pt x="693" y="523"/>
                  </a:lnTo>
                  <a:lnTo>
                    <a:pt x="688" y="492"/>
                  </a:lnTo>
                  <a:lnTo>
                    <a:pt x="685" y="459"/>
                  </a:lnTo>
                  <a:lnTo>
                    <a:pt x="707" y="464"/>
                  </a:lnTo>
                  <a:lnTo>
                    <a:pt x="716" y="468"/>
                  </a:lnTo>
                  <a:lnTo>
                    <a:pt x="735" y="497"/>
                  </a:lnTo>
                  <a:lnTo>
                    <a:pt x="730" y="525"/>
                  </a:lnTo>
                  <a:lnTo>
                    <a:pt x="730" y="525"/>
                  </a:lnTo>
                  <a:lnTo>
                    <a:pt x="730" y="525"/>
                  </a:lnTo>
                  <a:close/>
                  <a:moveTo>
                    <a:pt x="664" y="504"/>
                  </a:moveTo>
                  <a:lnTo>
                    <a:pt x="664" y="504"/>
                  </a:lnTo>
                  <a:lnTo>
                    <a:pt x="669" y="537"/>
                  </a:lnTo>
                  <a:lnTo>
                    <a:pt x="643" y="528"/>
                  </a:lnTo>
                  <a:lnTo>
                    <a:pt x="617" y="501"/>
                  </a:lnTo>
                  <a:lnTo>
                    <a:pt x="581" y="499"/>
                  </a:lnTo>
                  <a:lnTo>
                    <a:pt x="596" y="475"/>
                  </a:lnTo>
                  <a:lnTo>
                    <a:pt x="577" y="454"/>
                  </a:lnTo>
                  <a:lnTo>
                    <a:pt x="574" y="423"/>
                  </a:lnTo>
                  <a:lnTo>
                    <a:pt x="607" y="435"/>
                  </a:lnTo>
                  <a:lnTo>
                    <a:pt x="650" y="466"/>
                  </a:lnTo>
                  <a:lnTo>
                    <a:pt x="664" y="504"/>
                  </a:lnTo>
                  <a:lnTo>
                    <a:pt x="664" y="504"/>
                  </a:lnTo>
                  <a:lnTo>
                    <a:pt x="664" y="504"/>
                  </a:lnTo>
                  <a:close/>
                  <a:moveTo>
                    <a:pt x="875" y="393"/>
                  </a:moveTo>
                  <a:lnTo>
                    <a:pt x="875" y="393"/>
                  </a:lnTo>
                  <a:lnTo>
                    <a:pt x="894" y="421"/>
                  </a:lnTo>
                  <a:lnTo>
                    <a:pt x="872" y="445"/>
                  </a:lnTo>
                  <a:lnTo>
                    <a:pt x="842" y="506"/>
                  </a:lnTo>
                  <a:lnTo>
                    <a:pt x="813" y="513"/>
                  </a:lnTo>
                  <a:lnTo>
                    <a:pt x="778" y="501"/>
                  </a:lnTo>
                  <a:lnTo>
                    <a:pt x="761" y="471"/>
                  </a:lnTo>
                  <a:lnTo>
                    <a:pt x="761" y="440"/>
                  </a:lnTo>
                  <a:lnTo>
                    <a:pt x="775" y="416"/>
                  </a:lnTo>
                  <a:lnTo>
                    <a:pt x="745" y="416"/>
                  </a:lnTo>
                  <a:lnTo>
                    <a:pt x="728" y="388"/>
                  </a:lnTo>
                  <a:lnTo>
                    <a:pt x="716" y="345"/>
                  </a:lnTo>
                  <a:lnTo>
                    <a:pt x="728" y="303"/>
                  </a:lnTo>
                  <a:lnTo>
                    <a:pt x="740" y="272"/>
                  </a:lnTo>
                  <a:lnTo>
                    <a:pt x="756" y="265"/>
                  </a:lnTo>
                  <a:lnTo>
                    <a:pt x="749" y="241"/>
                  </a:lnTo>
                  <a:lnTo>
                    <a:pt x="787" y="236"/>
                  </a:lnTo>
                  <a:lnTo>
                    <a:pt x="806" y="291"/>
                  </a:lnTo>
                  <a:lnTo>
                    <a:pt x="834" y="312"/>
                  </a:lnTo>
                  <a:lnTo>
                    <a:pt x="861" y="331"/>
                  </a:lnTo>
                  <a:lnTo>
                    <a:pt x="875" y="393"/>
                  </a:lnTo>
                  <a:lnTo>
                    <a:pt x="875" y="393"/>
                  </a:lnTo>
                  <a:lnTo>
                    <a:pt x="875" y="393"/>
                  </a:lnTo>
                  <a:close/>
                  <a:moveTo>
                    <a:pt x="1175" y="16"/>
                  </a:moveTo>
                  <a:lnTo>
                    <a:pt x="1175" y="16"/>
                  </a:lnTo>
                  <a:lnTo>
                    <a:pt x="1218" y="26"/>
                  </a:lnTo>
                  <a:lnTo>
                    <a:pt x="1253" y="45"/>
                  </a:lnTo>
                  <a:lnTo>
                    <a:pt x="1282" y="78"/>
                  </a:lnTo>
                  <a:lnTo>
                    <a:pt x="1282" y="111"/>
                  </a:lnTo>
                  <a:lnTo>
                    <a:pt x="1241" y="163"/>
                  </a:lnTo>
                  <a:lnTo>
                    <a:pt x="1203" y="184"/>
                  </a:lnTo>
                  <a:lnTo>
                    <a:pt x="1187" y="210"/>
                  </a:lnTo>
                  <a:lnTo>
                    <a:pt x="1222" y="210"/>
                  </a:lnTo>
                  <a:lnTo>
                    <a:pt x="1185" y="274"/>
                  </a:lnTo>
                  <a:lnTo>
                    <a:pt x="1159" y="300"/>
                  </a:lnTo>
                  <a:lnTo>
                    <a:pt x="1130" y="378"/>
                  </a:lnTo>
                  <a:lnTo>
                    <a:pt x="1097" y="393"/>
                  </a:lnTo>
                  <a:lnTo>
                    <a:pt x="1088" y="412"/>
                  </a:lnTo>
                  <a:lnTo>
                    <a:pt x="1038" y="421"/>
                  </a:lnTo>
                  <a:lnTo>
                    <a:pt x="1059" y="433"/>
                  </a:lnTo>
                  <a:lnTo>
                    <a:pt x="1050" y="447"/>
                  </a:lnTo>
                  <a:lnTo>
                    <a:pt x="1062" y="487"/>
                  </a:lnTo>
                  <a:lnTo>
                    <a:pt x="1047" y="516"/>
                  </a:lnTo>
                  <a:lnTo>
                    <a:pt x="1021" y="537"/>
                  </a:lnTo>
                  <a:lnTo>
                    <a:pt x="1014" y="568"/>
                  </a:lnTo>
                  <a:lnTo>
                    <a:pt x="991" y="589"/>
                  </a:lnTo>
                  <a:lnTo>
                    <a:pt x="993" y="606"/>
                  </a:lnTo>
                  <a:lnTo>
                    <a:pt x="1021" y="603"/>
                  </a:lnTo>
                  <a:lnTo>
                    <a:pt x="1021" y="620"/>
                  </a:lnTo>
                  <a:lnTo>
                    <a:pt x="979" y="660"/>
                  </a:lnTo>
                  <a:lnTo>
                    <a:pt x="936" y="641"/>
                  </a:lnTo>
                  <a:lnTo>
                    <a:pt x="889" y="653"/>
                  </a:lnTo>
                  <a:lnTo>
                    <a:pt x="865" y="643"/>
                  </a:lnTo>
                  <a:lnTo>
                    <a:pt x="834" y="641"/>
                  </a:lnTo>
                  <a:lnTo>
                    <a:pt x="832" y="608"/>
                  </a:lnTo>
                  <a:lnTo>
                    <a:pt x="863" y="591"/>
                  </a:lnTo>
                  <a:lnTo>
                    <a:pt x="853" y="537"/>
                  </a:lnTo>
                  <a:lnTo>
                    <a:pt x="863" y="532"/>
                  </a:lnTo>
                  <a:lnTo>
                    <a:pt x="908" y="565"/>
                  </a:lnTo>
                  <a:lnTo>
                    <a:pt x="884" y="516"/>
                  </a:lnTo>
                  <a:lnTo>
                    <a:pt x="858" y="501"/>
                  </a:lnTo>
                  <a:lnTo>
                    <a:pt x="872" y="468"/>
                  </a:lnTo>
                  <a:lnTo>
                    <a:pt x="901" y="449"/>
                  </a:lnTo>
                  <a:lnTo>
                    <a:pt x="905" y="419"/>
                  </a:lnTo>
                  <a:lnTo>
                    <a:pt x="882" y="385"/>
                  </a:lnTo>
                  <a:lnTo>
                    <a:pt x="875" y="336"/>
                  </a:lnTo>
                  <a:lnTo>
                    <a:pt x="920" y="341"/>
                  </a:lnTo>
                  <a:lnTo>
                    <a:pt x="934" y="350"/>
                  </a:lnTo>
                  <a:lnTo>
                    <a:pt x="957" y="317"/>
                  </a:lnTo>
                  <a:lnTo>
                    <a:pt x="922" y="305"/>
                  </a:lnTo>
                  <a:lnTo>
                    <a:pt x="865" y="312"/>
                  </a:lnTo>
                  <a:lnTo>
                    <a:pt x="837" y="279"/>
                  </a:lnTo>
                  <a:lnTo>
                    <a:pt x="823" y="236"/>
                  </a:lnTo>
                  <a:lnTo>
                    <a:pt x="804" y="203"/>
                  </a:lnTo>
                  <a:lnTo>
                    <a:pt x="799" y="165"/>
                  </a:lnTo>
                  <a:lnTo>
                    <a:pt x="825" y="144"/>
                  </a:lnTo>
                  <a:lnTo>
                    <a:pt x="844" y="139"/>
                  </a:lnTo>
                  <a:lnTo>
                    <a:pt x="875" y="120"/>
                  </a:lnTo>
                  <a:lnTo>
                    <a:pt x="898" y="75"/>
                  </a:lnTo>
                  <a:lnTo>
                    <a:pt x="920" y="83"/>
                  </a:lnTo>
                  <a:lnTo>
                    <a:pt x="936" y="116"/>
                  </a:lnTo>
                  <a:lnTo>
                    <a:pt x="948" y="49"/>
                  </a:lnTo>
                  <a:lnTo>
                    <a:pt x="969" y="28"/>
                  </a:lnTo>
                  <a:lnTo>
                    <a:pt x="1000" y="14"/>
                  </a:lnTo>
                  <a:lnTo>
                    <a:pt x="1047" y="7"/>
                  </a:lnTo>
                  <a:lnTo>
                    <a:pt x="1057" y="23"/>
                  </a:lnTo>
                  <a:lnTo>
                    <a:pt x="1104" y="0"/>
                  </a:lnTo>
                  <a:lnTo>
                    <a:pt x="1140" y="9"/>
                  </a:lnTo>
                  <a:lnTo>
                    <a:pt x="1175" y="16"/>
                  </a:lnTo>
                  <a:lnTo>
                    <a:pt x="1175" y="16"/>
                  </a:lnTo>
                  <a:lnTo>
                    <a:pt x="1175" y="16"/>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5" name="Freeform 56"/>
            <p:cNvSpPr>
              <a:spLocks noEditPoints="1"/>
            </p:cNvSpPr>
            <p:nvPr/>
          </p:nvSpPr>
          <p:spPr bwMode="auto">
            <a:xfrm>
              <a:off x="2312812" y="4407637"/>
              <a:ext cx="238609" cy="1351549"/>
            </a:xfrm>
            <a:custGeom>
              <a:avLst/>
              <a:gdLst>
                <a:gd name="T0" fmla="*/ 114 w 140"/>
                <a:gd name="T1" fmla="*/ 710 h 793"/>
                <a:gd name="T2" fmla="*/ 130 w 140"/>
                <a:gd name="T3" fmla="*/ 772 h 793"/>
                <a:gd name="T4" fmla="*/ 135 w 140"/>
                <a:gd name="T5" fmla="*/ 784 h 793"/>
                <a:gd name="T6" fmla="*/ 114 w 140"/>
                <a:gd name="T7" fmla="*/ 791 h 793"/>
                <a:gd name="T8" fmla="*/ 90 w 140"/>
                <a:gd name="T9" fmla="*/ 781 h 793"/>
                <a:gd name="T10" fmla="*/ 55 w 140"/>
                <a:gd name="T11" fmla="*/ 762 h 793"/>
                <a:gd name="T12" fmla="*/ 14 w 140"/>
                <a:gd name="T13" fmla="*/ 717 h 793"/>
                <a:gd name="T14" fmla="*/ 52 w 140"/>
                <a:gd name="T15" fmla="*/ 741 h 793"/>
                <a:gd name="T16" fmla="*/ 81 w 140"/>
                <a:gd name="T17" fmla="*/ 739 h 793"/>
                <a:gd name="T18" fmla="*/ 102 w 140"/>
                <a:gd name="T19" fmla="*/ 708 h 793"/>
                <a:gd name="T20" fmla="*/ 118 w 140"/>
                <a:gd name="T21" fmla="*/ 66 h 793"/>
                <a:gd name="T22" fmla="*/ 126 w 140"/>
                <a:gd name="T23" fmla="*/ 90 h 793"/>
                <a:gd name="T24" fmla="*/ 140 w 140"/>
                <a:gd name="T25" fmla="*/ 92 h 793"/>
                <a:gd name="T26" fmla="*/ 116 w 140"/>
                <a:gd name="T27" fmla="*/ 118 h 793"/>
                <a:gd name="T28" fmla="*/ 114 w 140"/>
                <a:gd name="T29" fmla="*/ 154 h 793"/>
                <a:gd name="T30" fmla="*/ 107 w 140"/>
                <a:gd name="T31" fmla="*/ 173 h 793"/>
                <a:gd name="T32" fmla="*/ 90 w 140"/>
                <a:gd name="T33" fmla="*/ 206 h 793"/>
                <a:gd name="T34" fmla="*/ 83 w 140"/>
                <a:gd name="T35" fmla="*/ 244 h 793"/>
                <a:gd name="T36" fmla="*/ 92 w 140"/>
                <a:gd name="T37" fmla="*/ 282 h 793"/>
                <a:gd name="T38" fmla="*/ 85 w 140"/>
                <a:gd name="T39" fmla="*/ 317 h 793"/>
                <a:gd name="T40" fmla="*/ 71 w 140"/>
                <a:gd name="T41" fmla="*/ 346 h 793"/>
                <a:gd name="T42" fmla="*/ 78 w 140"/>
                <a:gd name="T43" fmla="*/ 386 h 793"/>
                <a:gd name="T44" fmla="*/ 64 w 140"/>
                <a:gd name="T45" fmla="*/ 410 h 793"/>
                <a:gd name="T46" fmla="*/ 62 w 140"/>
                <a:gd name="T47" fmla="*/ 459 h 793"/>
                <a:gd name="T48" fmla="*/ 59 w 140"/>
                <a:gd name="T49" fmla="*/ 488 h 793"/>
                <a:gd name="T50" fmla="*/ 62 w 140"/>
                <a:gd name="T51" fmla="*/ 507 h 793"/>
                <a:gd name="T52" fmla="*/ 71 w 140"/>
                <a:gd name="T53" fmla="*/ 518 h 793"/>
                <a:gd name="T54" fmla="*/ 64 w 140"/>
                <a:gd name="T55" fmla="*/ 537 h 793"/>
                <a:gd name="T56" fmla="*/ 52 w 140"/>
                <a:gd name="T57" fmla="*/ 587 h 793"/>
                <a:gd name="T58" fmla="*/ 48 w 140"/>
                <a:gd name="T59" fmla="*/ 616 h 793"/>
                <a:gd name="T60" fmla="*/ 38 w 140"/>
                <a:gd name="T61" fmla="*/ 653 h 793"/>
                <a:gd name="T62" fmla="*/ 52 w 140"/>
                <a:gd name="T63" fmla="*/ 660 h 793"/>
                <a:gd name="T64" fmla="*/ 59 w 140"/>
                <a:gd name="T65" fmla="*/ 696 h 793"/>
                <a:gd name="T66" fmla="*/ 114 w 140"/>
                <a:gd name="T67" fmla="*/ 701 h 793"/>
                <a:gd name="T68" fmla="*/ 90 w 140"/>
                <a:gd name="T69" fmla="*/ 708 h 793"/>
                <a:gd name="T70" fmla="*/ 74 w 140"/>
                <a:gd name="T71" fmla="*/ 743 h 793"/>
                <a:gd name="T72" fmla="*/ 50 w 140"/>
                <a:gd name="T73" fmla="*/ 736 h 793"/>
                <a:gd name="T74" fmla="*/ 31 w 140"/>
                <a:gd name="T75" fmla="*/ 717 h 793"/>
                <a:gd name="T76" fmla="*/ 5 w 140"/>
                <a:gd name="T77" fmla="*/ 684 h 793"/>
                <a:gd name="T78" fmla="*/ 3 w 140"/>
                <a:gd name="T79" fmla="*/ 653 h 793"/>
                <a:gd name="T80" fmla="*/ 7 w 140"/>
                <a:gd name="T81" fmla="*/ 587 h 793"/>
                <a:gd name="T82" fmla="*/ 0 w 140"/>
                <a:gd name="T83" fmla="*/ 561 h 793"/>
                <a:gd name="T84" fmla="*/ 19 w 140"/>
                <a:gd name="T85" fmla="*/ 504 h 793"/>
                <a:gd name="T86" fmla="*/ 48 w 140"/>
                <a:gd name="T87" fmla="*/ 466 h 793"/>
                <a:gd name="T88" fmla="*/ 31 w 140"/>
                <a:gd name="T89" fmla="*/ 488 h 793"/>
                <a:gd name="T90" fmla="*/ 26 w 140"/>
                <a:gd name="T91" fmla="*/ 452 h 793"/>
                <a:gd name="T92" fmla="*/ 38 w 140"/>
                <a:gd name="T93" fmla="*/ 400 h 793"/>
                <a:gd name="T94" fmla="*/ 33 w 140"/>
                <a:gd name="T95" fmla="*/ 358 h 793"/>
                <a:gd name="T96" fmla="*/ 50 w 140"/>
                <a:gd name="T97" fmla="*/ 324 h 793"/>
                <a:gd name="T98" fmla="*/ 66 w 140"/>
                <a:gd name="T99" fmla="*/ 263 h 793"/>
                <a:gd name="T100" fmla="*/ 69 w 140"/>
                <a:gd name="T101" fmla="*/ 220 h 793"/>
                <a:gd name="T102" fmla="*/ 76 w 140"/>
                <a:gd name="T103" fmla="*/ 175 h 793"/>
                <a:gd name="T104" fmla="*/ 85 w 140"/>
                <a:gd name="T105" fmla="*/ 104 h 793"/>
                <a:gd name="T106" fmla="*/ 88 w 140"/>
                <a:gd name="T107" fmla="*/ 36 h 793"/>
                <a:gd name="T108" fmla="*/ 92 w 140"/>
                <a:gd name="T109" fmla="*/ 10 h 793"/>
                <a:gd name="T110" fmla="*/ 104 w 140"/>
                <a:gd name="T111" fmla="*/ 10 h 793"/>
                <a:gd name="T112" fmla="*/ 116 w 140"/>
                <a:gd name="T113" fmla="*/ 31 h 793"/>
                <a:gd name="T114" fmla="*/ 118 w 140"/>
                <a:gd name="T115" fmla="*/ 66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793">
                  <a:moveTo>
                    <a:pt x="114" y="710"/>
                  </a:moveTo>
                  <a:lnTo>
                    <a:pt x="114" y="710"/>
                  </a:lnTo>
                  <a:lnTo>
                    <a:pt x="114" y="772"/>
                  </a:lnTo>
                  <a:lnTo>
                    <a:pt x="130" y="772"/>
                  </a:lnTo>
                  <a:lnTo>
                    <a:pt x="140" y="772"/>
                  </a:lnTo>
                  <a:lnTo>
                    <a:pt x="135" y="784"/>
                  </a:lnTo>
                  <a:lnTo>
                    <a:pt x="121" y="793"/>
                  </a:lnTo>
                  <a:lnTo>
                    <a:pt x="114" y="791"/>
                  </a:lnTo>
                  <a:lnTo>
                    <a:pt x="104" y="788"/>
                  </a:lnTo>
                  <a:lnTo>
                    <a:pt x="90" y="781"/>
                  </a:lnTo>
                  <a:lnTo>
                    <a:pt x="74" y="776"/>
                  </a:lnTo>
                  <a:lnTo>
                    <a:pt x="55" y="762"/>
                  </a:lnTo>
                  <a:lnTo>
                    <a:pt x="38" y="746"/>
                  </a:lnTo>
                  <a:lnTo>
                    <a:pt x="14" y="717"/>
                  </a:lnTo>
                  <a:lnTo>
                    <a:pt x="29" y="722"/>
                  </a:lnTo>
                  <a:lnTo>
                    <a:pt x="52" y="741"/>
                  </a:lnTo>
                  <a:lnTo>
                    <a:pt x="71" y="750"/>
                  </a:lnTo>
                  <a:lnTo>
                    <a:pt x="81" y="739"/>
                  </a:lnTo>
                  <a:lnTo>
                    <a:pt x="88" y="720"/>
                  </a:lnTo>
                  <a:lnTo>
                    <a:pt x="102" y="708"/>
                  </a:lnTo>
                  <a:lnTo>
                    <a:pt x="114" y="710"/>
                  </a:lnTo>
                  <a:close/>
                  <a:moveTo>
                    <a:pt x="118" y="66"/>
                  </a:moveTo>
                  <a:lnTo>
                    <a:pt x="118" y="66"/>
                  </a:lnTo>
                  <a:lnTo>
                    <a:pt x="126" y="90"/>
                  </a:lnTo>
                  <a:lnTo>
                    <a:pt x="137" y="88"/>
                  </a:lnTo>
                  <a:lnTo>
                    <a:pt x="140" y="92"/>
                  </a:lnTo>
                  <a:lnTo>
                    <a:pt x="135" y="111"/>
                  </a:lnTo>
                  <a:lnTo>
                    <a:pt x="116" y="118"/>
                  </a:lnTo>
                  <a:lnTo>
                    <a:pt x="116" y="149"/>
                  </a:lnTo>
                  <a:lnTo>
                    <a:pt x="114" y="154"/>
                  </a:lnTo>
                  <a:lnTo>
                    <a:pt x="118" y="161"/>
                  </a:lnTo>
                  <a:lnTo>
                    <a:pt x="107" y="173"/>
                  </a:lnTo>
                  <a:lnTo>
                    <a:pt x="95" y="189"/>
                  </a:lnTo>
                  <a:lnTo>
                    <a:pt x="90" y="206"/>
                  </a:lnTo>
                  <a:lnTo>
                    <a:pt x="92" y="225"/>
                  </a:lnTo>
                  <a:lnTo>
                    <a:pt x="83" y="244"/>
                  </a:lnTo>
                  <a:lnTo>
                    <a:pt x="90" y="277"/>
                  </a:lnTo>
                  <a:lnTo>
                    <a:pt x="92" y="282"/>
                  </a:lnTo>
                  <a:lnTo>
                    <a:pt x="92" y="298"/>
                  </a:lnTo>
                  <a:lnTo>
                    <a:pt x="85" y="317"/>
                  </a:lnTo>
                  <a:lnTo>
                    <a:pt x="85" y="334"/>
                  </a:lnTo>
                  <a:lnTo>
                    <a:pt x="71" y="346"/>
                  </a:lnTo>
                  <a:lnTo>
                    <a:pt x="71" y="365"/>
                  </a:lnTo>
                  <a:lnTo>
                    <a:pt x="78" y="386"/>
                  </a:lnTo>
                  <a:lnTo>
                    <a:pt x="66" y="393"/>
                  </a:lnTo>
                  <a:lnTo>
                    <a:pt x="64" y="410"/>
                  </a:lnTo>
                  <a:lnTo>
                    <a:pt x="59" y="433"/>
                  </a:lnTo>
                  <a:lnTo>
                    <a:pt x="62" y="459"/>
                  </a:lnTo>
                  <a:lnTo>
                    <a:pt x="57" y="464"/>
                  </a:lnTo>
                  <a:lnTo>
                    <a:pt x="59" y="488"/>
                  </a:lnTo>
                  <a:lnTo>
                    <a:pt x="66" y="497"/>
                  </a:lnTo>
                  <a:lnTo>
                    <a:pt x="62" y="507"/>
                  </a:lnTo>
                  <a:lnTo>
                    <a:pt x="69" y="511"/>
                  </a:lnTo>
                  <a:lnTo>
                    <a:pt x="71" y="518"/>
                  </a:lnTo>
                  <a:lnTo>
                    <a:pt x="64" y="523"/>
                  </a:lnTo>
                  <a:lnTo>
                    <a:pt x="64" y="537"/>
                  </a:lnTo>
                  <a:lnTo>
                    <a:pt x="59" y="568"/>
                  </a:lnTo>
                  <a:lnTo>
                    <a:pt x="52" y="587"/>
                  </a:lnTo>
                  <a:lnTo>
                    <a:pt x="52" y="599"/>
                  </a:lnTo>
                  <a:lnTo>
                    <a:pt x="48" y="616"/>
                  </a:lnTo>
                  <a:lnTo>
                    <a:pt x="36" y="627"/>
                  </a:lnTo>
                  <a:lnTo>
                    <a:pt x="38" y="653"/>
                  </a:lnTo>
                  <a:lnTo>
                    <a:pt x="43" y="663"/>
                  </a:lnTo>
                  <a:lnTo>
                    <a:pt x="52" y="660"/>
                  </a:lnTo>
                  <a:lnTo>
                    <a:pt x="52" y="679"/>
                  </a:lnTo>
                  <a:lnTo>
                    <a:pt x="59" y="696"/>
                  </a:lnTo>
                  <a:lnTo>
                    <a:pt x="100" y="698"/>
                  </a:lnTo>
                  <a:lnTo>
                    <a:pt x="114" y="701"/>
                  </a:lnTo>
                  <a:lnTo>
                    <a:pt x="100" y="701"/>
                  </a:lnTo>
                  <a:lnTo>
                    <a:pt x="90" y="708"/>
                  </a:lnTo>
                  <a:lnTo>
                    <a:pt x="76" y="717"/>
                  </a:lnTo>
                  <a:lnTo>
                    <a:pt x="74" y="743"/>
                  </a:lnTo>
                  <a:lnTo>
                    <a:pt x="66" y="743"/>
                  </a:lnTo>
                  <a:lnTo>
                    <a:pt x="50" y="736"/>
                  </a:lnTo>
                  <a:lnTo>
                    <a:pt x="31" y="717"/>
                  </a:lnTo>
                  <a:lnTo>
                    <a:pt x="31" y="717"/>
                  </a:lnTo>
                  <a:lnTo>
                    <a:pt x="12" y="701"/>
                  </a:lnTo>
                  <a:lnTo>
                    <a:pt x="5" y="684"/>
                  </a:lnTo>
                  <a:lnTo>
                    <a:pt x="10" y="670"/>
                  </a:lnTo>
                  <a:lnTo>
                    <a:pt x="3" y="653"/>
                  </a:lnTo>
                  <a:lnTo>
                    <a:pt x="0" y="611"/>
                  </a:lnTo>
                  <a:lnTo>
                    <a:pt x="7" y="587"/>
                  </a:lnTo>
                  <a:lnTo>
                    <a:pt x="24" y="568"/>
                  </a:lnTo>
                  <a:lnTo>
                    <a:pt x="0" y="561"/>
                  </a:lnTo>
                  <a:lnTo>
                    <a:pt x="14" y="542"/>
                  </a:lnTo>
                  <a:lnTo>
                    <a:pt x="19" y="504"/>
                  </a:lnTo>
                  <a:lnTo>
                    <a:pt x="38" y="511"/>
                  </a:lnTo>
                  <a:lnTo>
                    <a:pt x="48" y="466"/>
                  </a:lnTo>
                  <a:lnTo>
                    <a:pt x="36" y="459"/>
                  </a:lnTo>
                  <a:lnTo>
                    <a:pt x="31" y="488"/>
                  </a:lnTo>
                  <a:lnTo>
                    <a:pt x="21" y="485"/>
                  </a:lnTo>
                  <a:lnTo>
                    <a:pt x="26" y="452"/>
                  </a:lnTo>
                  <a:lnTo>
                    <a:pt x="31" y="414"/>
                  </a:lnTo>
                  <a:lnTo>
                    <a:pt x="38" y="400"/>
                  </a:lnTo>
                  <a:lnTo>
                    <a:pt x="33" y="379"/>
                  </a:lnTo>
                  <a:lnTo>
                    <a:pt x="33" y="358"/>
                  </a:lnTo>
                  <a:lnTo>
                    <a:pt x="38" y="355"/>
                  </a:lnTo>
                  <a:lnTo>
                    <a:pt x="50" y="324"/>
                  </a:lnTo>
                  <a:lnTo>
                    <a:pt x="59" y="294"/>
                  </a:lnTo>
                  <a:lnTo>
                    <a:pt x="66" y="263"/>
                  </a:lnTo>
                  <a:lnTo>
                    <a:pt x="64" y="237"/>
                  </a:lnTo>
                  <a:lnTo>
                    <a:pt x="69" y="220"/>
                  </a:lnTo>
                  <a:lnTo>
                    <a:pt x="66" y="197"/>
                  </a:lnTo>
                  <a:lnTo>
                    <a:pt x="76" y="175"/>
                  </a:lnTo>
                  <a:lnTo>
                    <a:pt x="78" y="140"/>
                  </a:lnTo>
                  <a:lnTo>
                    <a:pt x="85" y="104"/>
                  </a:lnTo>
                  <a:lnTo>
                    <a:pt x="90" y="64"/>
                  </a:lnTo>
                  <a:lnTo>
                    <a:pt x="88" y="36"/>
                  </a:lnTo>
                  <a:lnTo>
                    <a:pt x="85" y="12"/>
                  </a:lnTo>
                  <a:lnTo>
                    <a:pt x="92" y="10"/>
                  </a:lnTo>
                  <a:lnTo>
                    <a:pt x="97" y="0"/>
                  </a:lnTo>
                  <a:lnTo>
                    <a:pt x="104" y="10"/>
                  </a:lnTo>
                  <a:lnTo>
                    <a:pt x="107" y="24"/>
                  </a:lnTo>
                  <a:lnTo>
                    <a:pt x="116" y="31"/>
                  </a:lnTo>
                  <a:lnTo>
                    <a:pt x="111" y="47"/>
                  </a:lnTo>
                  <a:lnTo>
                    <a:pt x="118" y="66"/>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6" name="Freeform 60"/>
            <p:cNvSpPr>
              <a:spLocks/>
            </p:cNvSpPr>
            <p:nvPr/>
          </p:nvSpPr>
          <p:spPr bwMode="auto">
            <a:xfrm>
              <a:off x="4161177" y="3631307"/>
              <a:ext cx="165323" cy="170435"/>
            </a:xfrm>
            <a:custGeom>
              <a:avLst/>
              <a:gdLst>
                <a:gd name="T0" fmla="*/ 38 w 97"/>
                <a:gd name="T1" fmla="*/ 0 h 100"/>
                <a:gd name="T2" fmla="*/ 38 w 97"/>
                <a:gd name="T3" fmla="*/ 0 h 100"/>
                <a:gd name="T4" fmla="*/ 40 w 97"/>
                <a:gd name="T5" fmla="*/ 7 h 100"/>
                <a:gd name="T6" fmla="*/ 42 w 97"/>
                <a:gd name="T7" fmla="*/ 5 h 100"/>
                <a:gd name="T8" fmla="*/ 50 w 97"/>
                <a:gd name="T9" fmla="*/ 3 h 100"/>
                <a:gd name="T10" fmla="*/ 59 w 97"/>
                <a:gd name="T11" fmla="*/ 5 h 100"/>
                <a:gd name="T12" fmla="*/ 61 w 97"/>
                <a:gd name="T13" fmla="*/ 10 h 100"/>
                <a:gd name="T14" fmla="*/ 68 w 97"/>
                <a:gd name="T15" fmla="*/ 14 h 100"/>
                <a:gd name="T16" fmla="*/ 76 w 97"/>
                <a:gd name="T17" fmla="*/ 10 h 100"/>
                <a:gd name="T18" fmla="*/ 80 w 97"/>
                <a:gd name="T19" fmla="*/ 10 h 100"/>
                <a:gd name="T20" fmla="*/ 92 w 97"/>
                <a:gd name="T21" fmla="*/ 14 h 100"/>
                <a:gd name="T22" fmla="*/ 97 w 97"/>
                <a:gd name="T23" fmla="*/ 38 h 100"/>
                <a:gd name="T24" fmla="*/ 90 w 97"/>
                <a:gd name="T25" fmla="*/ 50 h 100"/>
                <a:gd name="T26" fmla="*/ 85 w 97"/>
                <a:gd name="T27" fmla="*/ 69 h 100"/>
                <a:gd name="T28" fmla="*/ 92 w 97"/>
                <a:gd name="T29" fmla="*/ 83 h 100"/>
                <a:gd name="T30" fmla="*/ 92 w 97"/>
                <a:gd name="T31" fmla="*/ 88 h 100"/>
                <a:gd name="T32" fmla="*/ 85 w 97"/>
                <a:gd name="T33" fmla="*/ 88 h 100"/>
                <a:gd name="T34" fmla="*/ 73 w 97"/>
                <a:gd name="T35" fmla="*/ 85 h 100"/>
                <a:gd name="T36" fmla="*/ 64 w 97"/>
                <a:gd name="T37" fmla="*/ 85 h 100"/>
                <a:gd name="T38" fmla="*/ 42 w 97"/>
                <a:gd name="T39" fmla="*/ 88 h 100"/>
                <a:gd name="T40" fmla="*/ 33 w 97"/>
                <a:gd name="T41" fmla="*/ 95 h 100"/>
                <a:gd name="T42" fmla="*/ 16 w 97"/>
                <a:gd name="T43" fmla="*/ 100 h 100"/>
                <a:gd name="T44" fmla="*/ 14 w 97"/>
                <a:gd name="T45" fmla="*/ 97 h 100"/>
                <a:gd name="T46" fmla="*/ 14 w 97"/>
                <a:gd name="T47" fmla="*/ 85 h 100"/>
                <a:gd name="T48" fmla="*/ 16 w 97"/>
                <a:gd name="T49" fmla="*/ 83 h 100"/>
                <a:gd name="T50" fmla="*/ 16 w 97"/>
                <a:gd name="T51" fmla="*/ 78 h 100"/>
                <a:gd name="T52" fmla="*/ 7 w 97"/>
                <a:gd name="T53" fmla="*/ 71 h 100"/>
                <a:gd name="T54" fmla="*/ 2 w 97"/>
                <a:gd name="T55" fmla="*/ 69 h 100"/>
                <a:gd name="T56" fmla="*/ 0 w 97"/>
                <a:gd name="T57" fmla="*/ 64 h 100"/>
                <a:gd name="T58" fmla="*/ 2 w 97"/>
                <a:gd name="T59" fmla="*/ 57 h 100"/>
                <a:gd name="T60" fmla="*/ 0 w 97"/>
                <a:gd name="T61" fmla="*/ 50 h 100"/>
                <a:gd name="T62" fmla="*/ 2 w 97"/>
                <a:gd name="T63" fmla="*/ 45 h 100"/>
                <a:gd name="T64" fmla="*/ 5 w 97"/>
                <a:gd name="T65" fmla="*/ 45 h 100"/>
                <a:gd name="T66" fmla="*/ 5 w 97"/>
                <a:gd name="T67" fmla="*/ 38 h 100"/>
                <a:gd name="T68" fmla="*/ 5 w 97"/>
                <a:gd name="T69" fmla="*/ 36 h 100"/>
                <a:gd name="T70" fmla="*/ 5 w 97"/>
                <a:gd name="T71" fmla="*/ 33 h 100"/>
                <a:gd name="T72" fmla="*/ 12 w 97"/>
                <a:gd name="T73" fmla="*/ 31 h 100"/>
                <a:gd name="T74" fmla="*/ 7 w 97"/>
                <a:gd name="T75" fmla="*/ 19 h 100"/>
                <a:gd name="T76" fmla="*/ 2 w 97"/>
                <a:gd name="T77" fmla="*/ 12 h 100"/>
                <a:gd name="T78" fmla="*/ 5 w 97"/>
                <a:gd name="T79" fmla="*/ 5 h 100"/>
                <a:gd name="T80" fmla="*/ 7 w 97"/>
                <a:gd name="T81" fmla="*/ 5 h 100"/>
                <a:gd name="T82" fmla="*/ 9 w 97"/>
                <a:gd name="T83" fmla="*/ 3 h 100"/>
                <a:gd name="T84" fmla="*/ 14 w 97"/>
                <a:gd name="T85" fmla="*/ 5 h 100"/>
                <a:gd name="T86" fmla="*/ 26 w 97"/>
                <a:gd name="T87" fmla="*/ 5 h 100"/>
                <a:gd name="T88" fmla="*/ 31 w 97"/>
                <a:gd name="T89" fmla="*/ 0 h 100"/>
                <a:gd name="T90" fmla="*/ 33 w 97"/>
                <a:gd name="T91" fmla="*/ 3 h 100"/>
                <a:gd name="T92" fmla="*/ 38 w 97"/>
                <a:gd name="T9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 h="100">
                  <a:moveTo>
                    <a:pt x="38" y="0"/>
                  </a:moveTo>
                  <a:lnTo>
                    <a:pt x="38" y="0"/>
                  </a:lnTo>
                  <a:lnTo>
                    <a:pt x="40" y="7"/>
                  </a:lnTo>
                  <a:lnTo>
                    <a:pt x="42" y="5"/>
                  </a:lnTo>
                  <a:lnTo>
                    <a:pt x="50" y="3"/>
                  </a:lnTo>
                  <a:lnTo>
                    <a:pt x="59" y="5"/>
                  </a:lnTo>
                  <a:lnTo>
                    <a:pt x="61" y="10"/>
                  </a:lnTo>
                  <a:lnTo>
                    <a:pt x="68" y="14"/>
                  </a:lnTo>
                  <a:lnTo>
                    <a:pt x="76" y="10"/>
                  </a:lnTo>
                  <a:lnTo>
                    <a:pt x="80" y="10"/>
                  </a:lnTo>
                  <a:lnTo>
                    <a:pt x="92" y="14"/>
                  </a:lnTo>
                  <a:lnTo>
                    <a:pt x="97" y="38"/>
                  </a:lnTo>
                  <a:lnTo>
                    <a:pt x="90" y="50"/>
                  </a:lnTo>
                  <a:lnTo>
                    <a:pt x="85" y="69"/>
                  </a:lnTo>
                  <a:lnTo>
                    <a:pt x="92" y="83"/>
                  </a:lnTo>
                  <a:lnTo>
                    <a:pt x="92" y="88"/>
                  </a:lnTo>
                  <a:lnTo>
                    <a:pt x="85" y="88"/>
                  </a:lnTo>
                  <a:lnTo>
                    <a:pt x="73" y="85"/>
                  </a:lnTo>
                  <a:lnTo>
                    <a:pt x="64" y="85"/>
                  </a:lnTo>
                  <a:lnTo>
                    <a:pt x="42" y="88"/>
                  </a:lnTo>
                  <a:lnTo>
                    <a:pt x="33" y="95"/>
                  </a:lnTo>
                  <a:lnTo>
                    <a:pt x="16" y="100"/>
                  </a:lnTo>
                  <a:lnTo>
                    <a:pt x="14" y="97"/>
                  </a:lnTo>
                  <a:lnTo>
                    <a:pt x="14" y="85"/>
                  </a:lnTo>
                  <a:lnTo>
                    <a:pt x="16" y="83"/>
                  </a:lnTo>
                  <a:lnTo>
                    <a:pt x="16" y="78"/>
                  </a:lnTo>
                  <a:lnTo>
                    <a:pt x="7" y="71"/>
                  </a:lnTo>
                  <a:lnTo>
                    <a:pt x="2" y="69"/>
                  </a:lnTo>
                  <a:lnTo>
                    <a:pt x="0" y="64"/>
                  </a:lnTo>
                  <a:lnTo>
                    <a:pt x="2" y="57"/>
                  </a:lnTo>
                  <a:lnTo>
                    <a:pt x="0" y="50"/>
                  </a:lnTo>
                  <a:lnTo>
                    <a:pt x="2" y="45"/>
                  </a:lnTo>
                  <a:lnTo>
                    <a:pt x="5" y="45"/>
                  </a:lnTo>
                  <a:lnTo>
                    <a:pt x="5" y="38"/>
                  </a:lnTo>
                  <a:lnTo>
                    <a:pt x="5" y="36"/>
                  </a:lnTo>
                  <a:lnTo>
                    <a:pt x="5" y="33"/>
                  </a:lnTo>
                  <a:lnTo>
                    <a:pt x="12" y="31"/>
                  </a:lnTo>
                  <a:lnTo>
                    <a:pt x="7" y="19"/>
                  </a:lnTo>
                  <a:lnTo>
                    <a:pt x="2" y="12"/>
                  </a:lnTo>
                  <a:lnTo>
                    <a:pt x="5" y="5"/>
                  </a:lnTo>
                  <a:lnTo>
                    <a:pt x="7" y="5"/>
                  </a:lnTo>
                  <a:lnTo>
                    <a:pt x="9" y="3"/>
                  </a:lnTo>
                  <a:lnTo>
                    <a:pt x="14" y="5"/>
                  </a:lnTo>
                  <a:lnTo>
                    <a:pt x="26" y="5"/>
                  </a:lnTo>
                  <a:lnTo>
                    <a:pt x="31" y="0"/>
                  </a:lnTo>
                  <a:lnTo>
                    <a:pt x="33" y="3"/>
                  </a:lnTo>
                  <a:lnTo>
                    <a:pt x="38"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7" name="Freeform 68"/>
            <p:cNvSpPr>
              <a:spLocks/>
            </p:cNvSpPr>
            <p:nvPr/>
          </p:nvSpPr>
          <p:spPr bwMode="auto">
            <a:xfrm>
              <a:off x="2218221" y="3575063"/>
              <a:ext cx="334052" cy="460174"/>
            </a:xfrm>
            <a:custGeom>
              <a:avLst/>
              <a:gdLst>
                <a:gd name="T0" fmla="*/ 113 w 196"/>
                <a:gd name="T1" fmla="*/ 14 h 270"/>
                <a:gd name="T2" fmla="*/ 102 w 196"/>
                <a:gd name="T3" fmla="*/ 26 h 270"/>
                <a:gd name="T4" fmla="*/ 94 w 196"/>
                <a:gd name="T5" fmla="*/ 45 h 270"/>
                <a:gd name="T6" fmla="*/ 99 w 196"/>
                <a:gd name="T7" fmla="*/ 55 h 270"/>
                <a:gd name="T8" fmla="*/ 106 w 196"/>
                <a:gd name="T9" fmla="*/ 66 h 270"/>
                <a:gd name="T10" fmla="*/ 104 w 196"/>
                <a:gd name="T11" fmla="*/ 78 h 270"/>
                <a:gd name="T12" fmla="*/ 109 w 196"/>
                <a:gd name="T13" fmla="*/ 83 h 270"/>
                <a:gd name="T14" fmla="*/ 135 w 196"/>
                <a:gd name="T15" fmla="*/ 88 h 270"/>
                <a:gd name="T16" fmla="*/ 154 w 196"/>
                <a:gd name="T17" fmla="*/ 104 h 270"/>
                <a:gd name="T18" fmla="*/ 172 w 196"/>
                <a:gd name="T19" fmla="*/ 102 h 270"/>
                <a:gd name="T20" fmla="*/ 187 w 196"/>
                <a:gd name="T21" fmla="*/ 104 h 270"/>
                <a:gd name="T22" fmla="*/ 182 w 196"/>
                <a:gd name="T23" fmla="*/ 118 h 270"/>
                <a:gd name="T24" fmla="*/ 182 w 196"/>
                <a:gd name="T25" fmla="*/ 140 h 270"/>
                <a:gd name="T26" fmla="*/ 189 w 196"/>
                <a:gd name="T27" fmla="*/ 149 h 270"/>
                <a:gd name="T28" fmla="*/ 187 w 196"/>
                <a:gd name="T29" fmla="*/ 159 h 270"/>
                <a:gd name="T30" fmla="*/ 196 w 196"/>
                <a:gd name="T31" fmla="*/ 182 h 270"/>
                <a:gd name="T32" fmla="*/ 189 w 196"/>
                <a:gd name="T33" fmla="*/ 173 h 270"/>
                <a:gd name="T34" fmla="*/ 180 w 196"/>
                <a:gd name="T35" fmla="*/ 175 h 270"/>
                <a:gd name="T36" fmla="*/ 149 w 196"/>
                <a:gd name="T37" fmla="*/ 185 h 270"/>
                <a:gd name="T38" fmla="*/ 156 w 196"/>
                <a:gd name="T39" fmla="*/ 192 h 270"/>
                <a:gd name="T40" fmla="*/ 144 w 196"/>
                <a:gd name="T41" fmla="*/ 192 h 270"/>
                <a:gd name="T42" fmla="*/ 151 w 196"/>
                <a:gd name="T43" fmla="*/ 211 h 270"/>
                <a:gd name="T44" fmla="*/ 154 w 196"/>
                <a:gd name="T45" fmla="*/ 227 h 270"/>
                <a:gd name="T46" fmla="*/ 139 w 196"/>
                <a:gd name="T47" fmla="*/ 261 h 270"/>
                <a:gd name="T48" fmla="*/ 144 w 196"/>
                <a:gd name="T49" fmla="*/ 246 h 270"/>
                <a:gd name="T50" fmla="*/ 123 w 196"/>
                <a:gd name="T51" fmla="*/ 239 h 270"/>
                <a:gd name="T52" fmla="*/ 106 w 196"/>
                <a:gd name="T53" fmla="*/ 242 h 270"/>
                <a:gd name="T54" fmla="*/ 85 w 196"/>
                <a:gd name="T55" fmla="*/ 223 h 270"/>
                <a:gd name="T56" fmla="*/ 73 w 196"/>
                <a:gd name="T57" fmla="*/ 211 h 270"/>
                <a:gd name="T58" fmla="*/ 59 w 196"/>
                <a:gd name="T59" fmla="*/ 204 h 270"/>
                <a:gd name="T60" fmla="*/ 42 w 196"/>
                <a:gd name="T61" fmla="*/ 194 h 270"/>
                <a:gd name="T62" fmla="*/ 23 w 196"/>
                <a:gd name="T63" fmla="*/ 197 h 270"/>
                <a:gd name="T64" fmla="*/ 16 w 196"/>
                <a:gd name="T65" fmla="*/ 189 h 270"/>
                <a:gd name="T66" fmla="*/ 0 w 196"/>
                <a:gd name="T67" fmla="*/ 175 h 270"/>
                <a:gd name="T68" fmla="*/ 5 w 196"/>
                <a:gd name="T69" fmla="*/ 166 h 270"/>
                <a:gd name="T70" fmla="*/ 16 w 196"/>
                <a:gd name="T71" fmla="*/ 159 h 270"/>
                <a:gd name="T72" fmla="*/ 31 w 196"/>
                <a:gd name="T73" fmla="*/ 140 h 270"/>
                <a:gd name="T74" fmla="*/ 26 w 196"/>
                <a:gd name="T75" fmla="*/ 126 h 270"/>
                <a:gd name="T76" fmla="*/ 26 w 196"/>
                <a:gd name="T77" fmla="*/ 107 h 270"/>
                <a:gd name="T78" fmla="*/ 16 w 196"/>
                <a:gd name="T79" fmla="*/ 85 h 270"/>
                <a:gd name="T80" fmla="*/ 23 w 196"/>
                <a:gd name="T81" fmla="*/ 78 h 270"/>
                <a:gd name="T82" fmla="*/ 23 w 196"/>
                <a:gd name="T83" fmla="*/ 64 h 270"/>
                <a:gd name="T84" fmla="*/ 33 w 196"/>
                <a:gd name="T85" fmla="*/ 62 h 270"/>
                <a:gd name="T86" fmla="*/ 52 w 196"/>
                <a:gd name="T87" fmla="*/ 50 h 270"/>
                <a:gd name="T88" fmla="*/ 57 w 196"/>
                <a:gd name="T89" fmla="*/ 31 h 270"/>
                <a:gd name="T90" fmla="*/ 75 w 196"/>
                <a:gd name="T91" fmla="*/ 21 h 270"/>
                <a:gd name="T92" fmla="*/ 90 w 196"/>
                <a:gd name="T93" fmla="*/ 19 h 270"/>
                <a:gd name="T94" fmla="*/ 109 w 196"/>
                <a:gd name="T95" fmla="*/ 7 h 270"/>
                <a:gd name="T96" fmla="*/ 123 w 196"/>
                <a:gd name="T97" fmla="*/ 3 h 270"/>
                <a:gd name="T98" fmla="*/ 123 w 196"/>
                <a:gd name="T99" fmla="*/ 1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6" h="270">
                  <a:moveTo>
                    <a:pt x="113" y="14"/>
                  </a:moveTo>
                  <a:lnTo>
                    <a:pt x="113" y="14"/>
                  </a:lnTo>
                  <a:lnTo>
                    <a:pt x="109" y="21"/>
                  </a:lnTo>
                  <a:lnTo>
                    <a:pt x="102" y="26"/>
                  </a:lnTo>
                  <a:lnTo>
                    <a:pt x="97" y="33"/>
                  </a:lnTo>
                  <a:lnTo>
                    <a:pt x="94" y="45"/>
                  </a:lnTo>
                  <a:lnTo>
                    <a:pt x="92" y="55"/>
                  </a:lnTo>
                  <a:lnTo>
                    <a:pt x="99" y="55"/>
                  </a:lnTo>
                  <a:lnTo>
                    <a:pt x="102" y="62"/>
                  </a:lnTo>
                  <a:lnTo>
                    <a:pt x="106" y="66"/>
                  </a:lnTo>
                  <a:lnTo>
                    <a:pt x="106" y="74"/>
                  </a:lnTo>
                  <a:lnTo>
                    <a:pt x="104" y="78"/>
                  </a:lnTo>
                  <a:lnTo>
                    <a:pt x="106" y="81"/>
                  </a:lnTo>
                  <a:lnTo>
                    <a:pt x="109" y="83"/>
                  </a:lnTo>
                  <a:lnTo>
                    <a:pt x="113" y="90"/>
                  </a:lnTo>
                  <a:lnTo>
                    <a:pt x="135" y="88"/>
                  </a:lnTo>
                  <a:lnTo>
                    <a:pt x="144" y="90"/>
                  </a:lnTo>
                  <a:lnTo>
                    <a:pt x="154" y="104"/>
                  </a:lnTo>
                  <a:lnTo>
                    <a:pt x="161" y="102"/>
                  </a:lnTo>
                  <a:lnTo>
                    <a:pt x="172" y="102"/>
                  </a:lnTo>
                  <a:lnTo>
                    <a:pt x="182" y="100"/>
                  </a:lnTo>
                  <a:lnTo>
                    <a:pt x="187" y="104"/>
                  </a:lnTo>
                  <a:lnTo>
                    <a:pt x="184" y="114"/>
                  </a:lnTo>
                  <a:lnTo>
                    <a:pt x="182" y="118"/>
                  </a:lnTo>
                  <a:lnTo>
                    <a:pt x="180" y="128"/>
                  </a:lnTo>
                  <a:lnTo>
                    <a:pt x="182" y="140"/>
                  </a:lnTo>
                  <a:lnTo>
                    <a:pt x="189" y="145"/>
                  </a:lnTo>
                  <a:lnTo>
                    <a:pt x="189" y="149"/>
                  </a:lnTo>
                  <a:lnTo>
                    <a:pt x="180" y="156"/>
                  </a:lnTo>
                  <a:lnTo>
                    <a:pt x="187" y="159"/>
                  </a:lnTo>
                  <a:lnTo>
                    <a:pt x="191" y="166"/>
                  </a:lnTo>
                  <a:lnTo>
                    <a:pt x="196" y="182"/>
                  </a:lnTo>
                  <a:lnTo>
                    <a:pt x="191" y="182"/>
                  </a:lnTo>
                  <a:lnTo>
                    <a:pt x="189" y="173"/>
                  </a:lnTo>
                  <a:lnTo>
                    <a:pt x="184" y="168"/>
                  </a:lnTo>
                  <a:lnTo>
                    <a:pt x="180" y="175"/>
                  </a:lnTo>
                  <a:lnTo>
                    <a:pt x="149" y="173"/>
                  </a:lnTo>
                  <a:lnTo>
                    <a:pt x="149" y="185"/>
                  </a:lnTo>
                  <a:lnTo>
                    <a:pt x="158" y="185"/>
                  </a:lnTo>
                  <a:lnTo>
                    <a:pt x="156" y="192"/>
                  </a:lnTo>
                  <a:lnTo>
                    <a:pt x="154" y="189"/>
                  </a:lnTo>
                  <a:lnTo>
                    <a:pt x="144" y="192"/>
                  </a:lnTo>
                  <a:lnTo>
                    <a:pt x="144" y="204"/>
                  </a:lnTo>
                  <a:lnTo>
                    <a:pt x="151" y="211"/>
                  </a:lnTo>
                  <a:lnTo>
                    <a:pt x="154" y="220"/>
                  </a:lnTo>
                  <a:lnTo>
                    <a:pt x="154" y="227"/>
                  </a:lnTo>
                  <a:lnTo>
                    <a:pt x="146" y="270"/>
                  </a:lnTo>
                  <a:lnTo>
                    <a:pt x="139" y="261"/>
                  </a:lnTo>
                  <a:lnTo>
                    <a:pt x="132" y="261"/>
                  </a:lnTo>
                  <a:lnTo>
                    <a:pt x="144" y="246"/>
                  </a:lnTo>
                  <a:lnTo>
                    <a:pt x="132" y="237"/>
                  </a:lnTo>
                  <a:lnTo>
                    <a:pt x="123" y="239"/>
                  </a:lnTo>
                  <a:lnTo>
                    <a:pt x="116" y="237"/>
                  </a:lnTo>
                  <a:lnTo>
                    <a:pt x="106" y="242"/>
                  </a:lnTo>
                  <a:lnTo>
                    <a:pt x="94" y="239"/>
                  </a:lnTo>
                  <a:lnTo>
                    <a:pt x="85" y="223"/>
                  </a:lnTo>
                  <a:lnTo>
                    <a:pt x="78" y="218"/>
                  </a:lnTo>
                  <a:lnTo>
                    <a:pt x="73" y="211"/>
                  </a:lnTo>
                  <a:lnTo>
                    <a:pt x="61" y="201"/>
                  </a:lnTo>
                  <a:lnTo>
                    <a:pt x="59" y="204"/>
                  </a:lnTo>
                  <a:lnTo>
                    <a:pt x="49" y="199"/>
                  </a:lnTo>
                  <a:lnTo>
                    <a:pt x="42" y="194"/>
                  </a:lnTo>
                  <a:lnTo>
                    <a:pt x="38" y="199"/>
                  </a:lnTo>
                  <a:lnTo>
                    <a:pt x="23" y="197"/>
                  </a:lnTo>
                  <a:lnTo>
                    <a:pt x="21" y="187"/>
                  </a:lnTo>
                  <a:lnTo>
                    <a:pt x="16" y="189"/>
                  </a:lnTo>
                  <a:lnTo>
                    <a:pt x="2" y="180"/>
                  </a:lnTo>
                  <a:lnTo>
                    <a:pt x="0" y="175"/>
                  </a:lnTo>
                  <a:lnTo>
                    <a:pt x="5" y="173"/>
                  </a:lnTo>
                  <a:lnTo>
                    <a:pt x="5" y="166"/>
                  </a:lnTo>
                  <a:lnTo>
                    <a:pt x="9" y="159"/>
                  </a:lnTo>
                  <a:lnTo>
                    <a:pt x="16" y="159"/>
                  </a:lnTo>
                  <a:lnTo>
                    <a:pt x="23" y="149"/>
                  </a:lnTo>
                  <a:lnTo>
                    <a:pt x="31" y="140"/>
                  </a:lnTo>
                  <a:lnTo>
                    <a:pt x="23" y="135"/>
                  </a:lnTo>
                  <a:lnTo>
                    <a:pt x="26" y="126"/>
                  </a:lnTo>
                  <a:lnTo>
                    <a:pt x="23" y="111"/>
                  </a:lnTo>
                  <a:lnTo>
                    <a:pt x="26" y="107"/>
                  </a:lnTo>
                  <a:lnTo>
                    <a:pt x="23" y="95"/>
                  </a:lnTo>
                  <a:lnTo>
                    <a:pt x="16" y="85"/>
                  </a:lnTo>
                  <a:lnTo>
                    <a:pt x="19" y="78"/>
                  </a:lnTo>
                  <a:lnTo>
                    <a:pt x="23" y="78"/>
                  </a:lnTo>
                  <a:lnTo>
                    <a:pt x="28" y="74"/>
                  </a:lnTo>
                  <a:lnTo>
                    <a:pt x="23" y="64"/>
                  </a:lnTo>
                  <a:lnTo>
                    <a:pt x="26" y="62"/>
                  </a:lnTo>
                  <a:lnTo>
                    <a:pt x="33" y="62"/>
                  </a:lnTo>
                  <a:lnTo>
                    <a:pt x="45" y="52"/>
                  </a:lnTo>
                  <a:lnTo>
                    <a:pt x="52" y="50"/>
                  </a:lnTo>
                  <a:lnTo>
                    <a:pt x="52" y="43"/>
                  </a:lnTo>
                  <a:lnTo>
                    <a:pt x="57" y="31"/>
                  </a:lnTo>
                  <a:lnTo>
                    <a:pt x="66" y="21"/>
                  </a:lnTo>
                  <a:lnTo>
                    <a:pt x="75" y="21"/>
                  </a:lnTo>
                  <a:lnTo>
                    <a:pt x="78" y="19"/>
                  </a:lnTo>
                  <a:lnTo>
                    <a:pt x="90" y="19"/>
                  </a:lnTo>
                  <a:lnTo>
                    <a:pt x="102" y="12"/>
                  </a:lnTo>
                  <a:lnTo>
                    <a:pt x="109" y="7"/>
                  </a:lnTo>
                  <a:lnTo>
                    <a:pt x="116" y="0"/>
                  </a:lnTo>
                  <a:lnTo>
                    <a:pt x="123" y="3"/>
                  </a:lnTo>
                  <a:lnTo>
                    <a:pt x="125" y="5"/>
                  </a:lnTo>
                  <a:lnTo>
                    <a:pt x="123" y="12"/>
                  </a:lnTo>
                  <a:lnTo>
                    <a:pt x="113" y="14"/>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8" name="Freeform 70"/>
            <p:cNvSpPr>
              <a:spLocks/>
            </p:cNvSpPr>
            <p:nvPr/>
          </p:nvSpPr>
          <p:spPr bwMode="auto">
            <a:xfrm>
              <a:off x="2023925" y="3610855"/>
              <a:ext cx="97148" cy="81809"/>
            </a:xfrm>
            <a:custGeom>
              <a:avLst/>
              <a:gdLst>
                <a:gd name="T0" fmla="*/ 7 w 57"/>
                <a:gd name="T1" fmla="*/ 0 h 48"/>
                <a:gd name="T2" fmla="*/ 7 w 57"/>
                <a:gd name="T3" fmla="*/ 0 h 48"/>
                <a:gd name="T4" fmla="*/ 17 w 57"/>
                <a:gd name="T5" fmla="*/ 5 h 48"/>
                <a:gd name="T6" fmla="*/ 22 w 57"/>
                <a:gd name="T7" fmla="*/ 3 h 48"/>
                <a:gd name="T8" fmla="*/ 26 w 57"/>
                <a:gd name="T9" fmla="*/ 3 h 48"/>
                <a:gd name="T10" fmla="*/ 29 w 57"/>
                <a:gd name="T11" fmla="*/ 8 h 48"/>
                <a:gd name="T12" fmla="*/ 33 w 57"/>
                <a:gd name="T13" fmla="*/ 8 h 48"/>
                <a:gd name="T14" fmla="*/ 38 w 57"/>
                <a:gd name="T15" fmla="*/ 5 h 48"/>
                <a:gd name="T16" fmla="*/ 43 w 57"/>
                <a:gd name="T17" fmla="*/ 12 h 48"/>
                <a:gd name="T18" fmla="*/ 48 w 57"/>
                <a:gd name="T19" fmla="*/ 19 h 48"/>
                <a:gd name="T20" fmla="*/ 57 w 57"/>
                <a:gd name="T21" fmla="*/ 26 h 48"/>
                <a:gd name="T22" fmla="*/ 50 w 57"/>
                <a:gd name="T23" fmla="*/ 29 h 48"/>
                <a:gd name="T24" fmla="*/ 50 w 57"/>
                <a:gd name="T25" fmla="*/ 34 h 48"/>
                <a:gd name="T26" fmla="*/ 52 w 57"/>
                <a:gd name="T27" fmla="*/ 36 h 48"/>
                <a:gd name="T28" fmla="*/ 50 w 57"/>
                <a:gd name="T29" fmla="*/ 38 h 48"/>
                <a:gd name="T30" fmla="*/ 52 w 57"/>
                <a:gd name="T31" fmla="*/ 43 h 48"/>
                <a:gd name="T32" fmla="*/ 50 w 57"/>
                <a:gd name="T33" fmla="*/ 45 h 48"/>
                <a:gd name="T34" fmla="*/ 50 w 57"/>
                <a:gd name="T35" fmla="*/ 48 h 48"/>
                <a:gd name="T36" fmla="*/ 40 w 57"/>
                <a:gd name="T37" fmla="*/ 45 h 48"/>
                <a:gd name="T38" fmla="*/ 36 w 57"/>
                <a:gd name="T39" fmla="*/ 41 h 48"/>
                <a:gd name="T40" fmla="*/ 38 w 57"/>
                <a:gd name="T41" fmla="*/ 38 h 48"/>
                <a:gd name="T42" fmla="*/ 38 w 57"/>
                <a:gd name="T43" fmla="*/ 36 h 48"/>
                <a:gd name="T44" fmla="*/ 33 w 57"/>
                <a:gd name="T45" fmla="*/ 31 h 48"/>
                <a:gd name="T46" fmla="*/ 29 w 57"/>
                <a:gd name="T47" fmla="*/ 29 h 48"/>
                <a:gd name="T48" fmla="*/ 22 w 57"/>
                <a:gd name="T49" fmla="*/ 26 h 48"/>
                <a:gd name="T50" fmla="*/ 22 w 57"/>
                <a:gd name="T51" fmla="*/ 22 h 48"/>
                <a:gd name="T52" fmla="*/ 17 w 57"/>
                <a:gd name="T53" fmla="*/ 19 h 48"/>
                <a:gd name="T54" fmla="*/ 17 w 57"/>
                <a:gd name="T55" fmla="*/ 24 h 48"/>
                <a:gd name="T56" fmla="*/ 14 w 57"/>
                <a:gd name="T57" fmla="*/ 26 h 48"/>
                <a:gd name="T58" fmla="*/ 10 w 57"/>
                <a:gd name="T59" fmla="*/ 22 h 48"/>
                <a:gd name="T60" fmla="*/ 5 w 57"/>
                <a:gd name="T61" fmla="*/ 22 h 48"/>
                <a:gd name="T62" fmla="*/ 3 w 57"/>
                <a:gd name="T63" fmla="*/ 17 h 48"/>
                <a:gd name="T64" fmla="*/ 3 w 57"/>
                <a:gd name="T65" fmla="*/ 12 h 48"/>
                <a:gd name="T66" fmla="*/ 5 w 57"/>
                <a:gd name="T67" fmla="*/ 8 h 48"/>
                <a:gd name="T68" fmla="*/ 0 w 57"/>
                <a:gd name="T69" fmla="*/ 5 h 48"/>
                <a:gd name="T70" fmla="*/ 5 w 57"/>
                <a:gd name="T71" fmla="*/ 3 h 48"/>
                <a:gd name="T72" fmla="*/ 7 w 57"/>
                <a:gd name="T7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 h="48">
                  <a:moveTo>
                    <a:pt x="7" y="0"/>
                  </a:moveTo>
                  <a:lnTo>
                    <a:pt x="7" y="0"/>
                  </a:lnTo>
                  <a:lnTo>
                    <a:pt x="17" y="5"/>
                  </a:lnTo>
                  <a:lnTo>
                    <a:pt x="22" y="3"/>
                  </a:lnTo>
                  <a:lnTo>
                    <a:pt x="26" y="3"/>
                  </a:lnTo>
                  <a:lnTo>
                    <a:pt x="29" y="8"/>
                  </a:lnTo>
                  <a:lnTo>
                    <a:pt x="33" y="8"/>
                  </a:lnTo>
                  <a:lnTo>
                    <a:pt x="38" y="5"/>
                  </a:lnTo>
                  <a:lnTo>
                    <a:pt x="43" y="12"/>
                  </a:lnTo>
                  <a:lnTo>
                    <a:pt x="48" y="19"/>
                  </a:lnTo>
                  <a:lnTo>
                    <a:pt x="57" y="26"/>
                  </a:lnTo>
                  <a:lnTo>
                    <a:pt x="50" y="29"/>
                  </a:lnTo>
                  <a:lnTo>
                    <a:pt x="50" y="34"/>
                  </a:lnTo>
                  <a:lnTo>
                    <a:pt x="52" y="36"/>
                  </a:lnTo>
                  <a:lnTo>
                    <a:pt x="50" y="38"/>
                  </a:lnTo>
                  <a:lnTo>
                    <a:pt x="52" y="43"/>
                  </a:lnTo>
                  <a:lnTo>
                    <a:pt x="50" y="45"/>
                  </a:lnTo>
                  <a:lnTo>
                    <a:pt x="50" y="48"/>
                  </a:lnTo>
                  <a:lnTo>
                    <a:pt x="40" y="45"/>
                  </a:lnTo>
                  <a:lnTo>
                    <a:pt x="36" y="41"/>
                  </a:lnTo>
                  <a:lnTo>
                    <a:pt x="38" y="38"/>
                  </a:lnTo>
                  <a:lnTo>
                    <a:pt x="38" y="36"/>
                  </a:lnTo>
                  <a:lnTo>
                    <a:pt x="33" y="31"/>
                  </a:lnTo>
                  <a:lnTo>
                    <a:pt x="29" y="29"/>
                  </a:lnTo>
                  <a:lnTo>
                    <a:pt x="22" y="26"/>
                  </a:lnTo>
                  <a:lnTo>
                    <a:pt x="22" y="22"/>
                  </a:lnTo>
                  <a:lnTo>
                    <a:pt x="17" y="19"/>
                  </a:lnTo>
                  <a:lnTo>
                    <a:pt x="17" y="24"/>
                  </a:lnTo>
                  <a:lnTo>
                    <a:pt x="14" y="26"/>
                  </a:lnTo>
                  <a:lnTo>
                    <a:pt x="10" y="22"/>
                  </a:lnTo>
                  <a:lnTo>
                    <a:pt x="5" y="22"/>
                  </a:lnTo>
                  <a:lnTo>
                    <a:pt x="3" y="17"/>
                  </a:lnTo>
                  <a:lnTo>
                    <a:pt x="3" y="12"/>
                  </a:lnTo>
                  <a:lnTo>
                    <a:pt x="5" y="8"/>
                  </a:lnTo>
                  <a:lnTo>
                    <a:pt x="0" y="5"/>
                  </a:lnTo>
                  <a:lnTo>
                    <a:pt x="5" y="3"/>
                  </a:lnTo>
                  <a:lnTo>
                    <a:pt x="7"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9" name="Freeform 72"/>
            <p:cNvSpPr>
              <a:spLocks/>
            </p:cNvSpPr>
            <p:nvPr/>
          </p:nvSpPr>
          <p:spPr bwMode="auto">
            <a:xfrm>
              <a:off x="2047787" y="3264872"/>
              <a:ext cx="303374" cy="100557"/>
            </a:xfrm>
            <a:custGeom>
              <a:avLst/>
              <a:gdLst>
                <a:gd name="T0" fmla="*/ 88 w 178"/>
                <a:gd name="T1" fmla="*/ 7 h 59"/>
                <a:gd name="T2" fmla="*/ 88 w 178"/>
                <a:gd name="T3" fmla="*/ 7 h 59"/>
                <a:gd name="T4" fmla="*/ 95 w 178"/>
                <a:gd name="T5" fmla="*/ 14 h 59"/>
                <a:gd name="T6" fmla="*/ 109 w 178"/>
                <a:gd name="T7" fmla="*/ 12 h 59"/>
                <a:gd name="T8" fmla="*/ 114 w 178"/>
                <a:gd name="T9" fmla="*/ 16 h 59"/>
                <a:gd name="T10" fmla="*/ 128 w 178"/>
                <a:gd name="T11" fmla="*/ 28 h 59"/>
                <a:gd name="T12" fmla="*/ 138 w 178"/>
                <a:gd name="T13" fmla="*/ 35 h 59"/>
                <a:gd name="T14" fmla="*/ 145 w 178"/>
                <a:gd name="T15" fmla="*/ 33 h 59"/>
                <a:gd name="T16" fmla="*/ 154 w 178"/>
                <a:gd name="T17" fmla="*/ 38 h 59"/>
                <a:gd name="T18" fmla="*/ 152 w 178"/>
                <a:gd name="T19" fmla="*/ 42 h 59"/>
                <a:gd name="T20" fmla="*/ 166 w 178"/>
                <a:gd name="T21" fmla="*/ 45 h 59"/>
                <a:gd name="T22" fmla="*/ 178 w 178"/>
                <a:gd name="T23" fmla="*/ 52 h 59"/>
                <a:gd name="T24" fmla="*/ 175 w 178"/>
                <a:gd name="T25" fmla="*/ 54 h 59"/>
                <a:gd name="T26" fmla="*/ 166 w 178"/>
                <a:gd name="T27" fmla="*/ 57 h 59"/>
                <a:gd name="T28" fmla="*/ 154 w 178"/>
                <a:gd name="T29" fmla="*/ 57 h 59"/>
                <a:gd name="T30" fmla="*/ 142 w 178"/>
                <a:gd name="T31" fmla="*/ 57 h 59"/>
                <a:gd name="T32" fmla="*/ 119 w 178"/>
                <a:gd name="T33" fmla="*/ 59 h 59"/>
                <a:gd name="T34" fmla="*/ 131 w 178"/>
                <a:gd name="T35" fmla="*/ 50 h 59"/>
                <a:gd name="T36" fmla="*/ 123 w 178"/>
                <a:gd name="T37" fmla="*/ 45 h 59"/>
                <a:gd name="T38" fmla="*/ 112 w 178"/>
                <a:gd name="T39" fmla="*/ 42 h 59"/>
                <a:gd name="T40" fmla="*/ 107 w 178"/>
                <a:gd name="T41" fmla="*/ 38 h 59"/>
                <a:gd name="T42" fmla="*/ 105 w 178"/>
                <a:gd name="T43" fmla="*/ 28 h 59"/>
                <a:gd name="T44" fmla="*/ 95 w 178"/>
                <a:gd name="T45" fmla="*/ 28 h 59"/>
                <a:gd name="T46" fmla="*/ 79 w 178"/>
                <a:gd name="T47" fmla="*/ 24 h 59"/>
                <a:gd name="T48" fmla="*/ 74 w 178"/>
                <a:gd name="T49" fmla="*/ 21 h 59"/>
                <a:gd name="T50" fmla="*/ 52 w 178"/>
                <a:gd name="T51" fmla="*/ 19 h 59"/>
                <a:gd name="T52" fmla="*/ 48 w 178"/>
                <a:gd name="T53" fmla="*/ 14 h 59"/>
                <a:gd name="T54" fmla="*/ 52 w 178"/>
                <a:gd name="T55" fmla="*/ 9 h 59"/>
                <a:gd name="T56" fmla="*/ 38 w 178"/>
                <a:gd name="T57" fmla="*/ 9 h 59"/>
                <a:gd name="T58" fmla="*/ 26 w 178"/>
                <a:gd name="T59" fmla="*/ 19 h 59"/>
                <a:gd name="T60" fmla="*/ 19 w 178"/>
                <a:gd name="T61" fmla="*/ 19 h 59"/>
                <a:gd name="T62" fmla="*/ 17 w 178"/>
                <a:gd name="T63" fmla="*/ 24 h 59"/>
                <a:gd name="T64" fmla="*/ 10 w 178"/>
                <a:gd name="T65" fmla="*/ 24 h 59"/>
                <a:gd name="T66" fmla="*/ 0 w 178"/>
                <a:gd name="T67" fmla="*/ 24 h 59"/>
                <a:gd name="T68" fmla="*/ 10 w 178"/>
                <a:gd name="T69" fmla="*/ 19 h 59"/>
                <a:gd name="T70" fmla="*/ 15 w 178"/>
                <a:gd name="T71" fmla="*/ 12 h 59"/>
                <a:gd name="T72" fmla="*/ 22 w 178"/>
                <a:gd name="T73" fmla="*/ 7 h 59"/>
                <a:gd name="T74" fmla="*/ 29 w 178"/>
                <a:gd name="T75" fmla="*/ 5 h 59"/>
                <a:gd name="T76" fmla="*/ 43 w 178"/>
                <a:gd name="T77" fmla="*/ 2 h 59"/>
                <a:gd name="T78" fmla="*/ 45 w 178"/>
                <a:gd name="T79" fmla="*/ 0 h 59"/>
                <a:gd name="T80" fmla="*/ 60 w 178"/>
                <a:gd name="T81" fmla="*/ 2 h 59"/>
                <a:gd name="T82" fmla="*/ 74 w 178"/>
                <a:gd name="T83" fmla="*/ 2 h 59"/>
                <a:gd name="T84" fmla="*/ 88 w 178"/>
                <a:gd name="T8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8" h="59">
                  <a:moveTo>
                    <a:pt x="88" y="7"/>
                  </a:moveTo>
                  <a:lnTo>
                    <a:pt x="88" y="7"/>
                  </a:lnTo>
                  <a:lnTo>
                    <a:pt x="95" y="14"/>
                  </a:lnTo>
                  <a:lnTo>
                    <a:pt x="109" y="12"/>
                  </a:lnTo>
                  <a:lnTo>
                    <a:pt x="114" y="16"/>
                  </a:lnTo>
                  <a:lnTo>
                    <a:pt x="128" y="28"/>
                  </a:lnTo>
                  <a:lnTo>
                    <a:pt x="138" y="35"/>
                  </a:lnTo>
                  <a:lnTo>
                    <a:pt x="145" y="33"/>
                  </a:lnTo>
                  <a:lnTo>
                    <a:pt x="154" y="38"/>
                  </a:lnTo>
                  <a:lnTo>
                    <a:pt x="152" y="42"/>
                  </a:lnTo>
                  <a:lnTo>
                    <a:pt x="166" y="45"/>
                  </a:lnTo>
                  <a:lnTo>
                    <a:pt x="178" y="52"/>
                  </a:lnTo>
                  <a:lnTo>
                    <a:pt x="175" y="54"/>
                  </a:lnTo>
                  <a:lnTo>
                    <a:pt x="166" y="57"/>
                  </a:lnTo>
                  <a:lnTo>
                    <a:pt x="154" y="57"/>
                  </a:lnTo>
                  <a:lnTo>
                    <a:pt x="142" y="57"/>
                  </a:lnTo>
                  <a:lnTo>
                    <a:pt x="119" y="59"/>
                  </a:lnTo>
                  <a:lnTo>
                    <a:pt x="131" y="50"/>
                  </a:lnTo>
                  <a:lnTo>
                    <a:pt x="123" y="45"/>
                  </a:lnTo>
                  <a:lnTo>
                    <a:pt x="112" y="42"/>
                  </a:lnTo>
                  <a:lnTo>
                    <a:pt x="107" y="38"/>
                  </a:lnTo>
                  <a:lnTo>
                    <a:pt x="105" y="28"/>
                  </a:lnTo>
                  <a:lnTo>
                    <a:pt x="95" y="28"/>
                  </a:lnTo>
                  <a:lnTo>
                    <a:pt x="79" y="24"/>
                  </a:lnTo>
                  <a:lnTo>
                    <a:pt x="74" y="21"/>
                  </a:lnTo>
                  <a:lnTo>
                    <a:pt x="52" y="19"/>
                  </a:lnTo>
                  <a:lnTo>
                    <a:pt x="48" y="14"/>
                  </a:lnTo>
                  <a:lnTo>
                    <a:pt x="52" y="9"/>
                  </a:lnTo>
                  <a:lnTo>
                    <a:pt x="38" y="9"/>
                  </a:lnTo>
                  <a:lnTo>
                    <a:pt x="26" y="19"/>
                  </a:lnTo>
                  <a:lnTo>
                    <a:pt x="19" y="19"/>
                  </a:lnTo>
                  <a:lnTo>
                    <a:pt x="17" y="24"/>
                  </a:lnTo>
                  <a:lnTo>
                    <a:pt x="10" y="24"/>
                  </a:lnTo>
                  <a:lnTo>
                    <a:pt x="0" y="24"/>
                  </a:lnTo>
                  <a:lnTo>
                    <a:pt x="10" y="19"/>
                  </a:lnTo>
                  <a:lnTo>
                    <a:pt x="15" y="12"/>
                  </a:lnTo>
                  <a:lnTo>
                    <a:pt x="22" y="7"/>
                  </a:lnTo>
                  <a:lnTo>
                    <a:pt x="29" y="5"/>
                  </a:lnTo>
                  <a:lnTo>
                    <a:pt x="43" y="2"/>
                  </a:lnTo>
                  <a:lnTo>
                    <a:pt x="45" y="0"/>
                  </a:lnTo>
                  <a:lnTo>
                    <a:pt x="60" y="2"/>
                  </a:lnTo>
                  <a:lnTo>
                    <a:pt x="74" y="2"/>
                  </a:lnTo>
                  <a:lnTo>
                    <a:pt x="88" y="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20" name="Freeform 74"/>
            <p:cNvSpPr>
              <a:spLocks/>
            </p:cNvSpPr>
            <p:nvPr/>
          </p:nvSpPr>
          <p:spPr bwMode="auto">
            <a:xfrm>
              <a:off x="5301385" y="2872872"/>
              <a:ext cx="49427" cy="20453"/>
            </a:xfrm>
            <a:custGeom>
              <a:avLst/>
              <a:gdLst>
                <a:gd name="T0" fmla="*/ 29 w 29"/>
                <a:gd name="T1" fmla="*/ 0 h 12"/>
                <a:gd name="T2" fmla="*/ 29 w 29"/>
                <a:gd name="T3" fmla="*/ 0 h 12"/>
                <a:gd name="T4" fmla="*/ 19 w 29"/>
                <a:gd name="T5" fmla="*/ 7 h 12"/>
                <a:gd name="T6" fmla="*/ 19 w 29"/>
                <a:gd name="T7" fmla="*/ 12 h 12"/>
                <a:gd name="T8" fmla="*/ 17 w 29"/>
                <a:gd name="T9" fmla="*/ 12 h 12"/>
                <a:gd name="T10" fmla="*/ 14 w 29"/>
                <a:gd name="T11" fmla="*/ 12 h 12"/>
                <a:gd name="T12" fmla="*/ 12 w 29"/>
                <a:gd name="T13" fmla="*/ 12 h 12"/>
                <a:gd name="T14" fmla="*/ 12 w 29"/>
                <a:gd name="T15" fmla="*/ 12 h 12"/>
                <a:gd name="T16" fmla="*/ 12 w 29"/>
                <a:gd name="T17" fmla="*/ 10 h 12"/>
                <a:gd name="T18" fmla="*/ 10 w 29"/>
                <a:gd name="T19" fmla="*/ 10 h 12"/>
                <a:gd name="T20" fmla="*/ 7 w 29"/>
                <a:gd name="T21" fmla="*/ 10 h 12"/>
                <a:gd name="T22" fmla="*/ 3 w 29"/>
                <a:gd name="T23" fmla="*/ 12 h 12"/>
                <a:gd name="T24" fmla="*/ 0 w 29"/>
                <a:gd name="T25" fmla="*/ 10 h 12"/>
                <a:gd name="T26" fmla="*/ 0 w 29"/>
                <a:gd name="T27" fmla="*/ 10 h 12"/>
                <a:gd name="T28" fmla="*/ 3 w 29"/>
                <a:gd name="T29" fmla="*/ 5 h 12"/>
                <a:gd name="T30" fmla="*/ 14 w 29"/>
                <a:gd name="T31" fmla="*/ 5 h 12"/>
                <a:gd name="T32" fmla="*/ 29 w 29"/>
                <a:gd name="T3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12">
                  <a:moveTo>
                    <a:pt x="29" y="0"/>
                  </a:moveTo>
                  <a:lnTo>
                    <a:pt x="29" y="0"/>
                  </a:lnTo>
                  <a:lnTo>
                    <a:pt x="19" y="7"/>
                  </a:lnTo>
                  <a:lnTo>
                    <a:pt x="19" y="12"/>
                  </a:lnTo>
                  <a:lnTo>
                    <a:pt x="17" y="12"/>
                  </a:lnTo>
                  <a:lnTo>
                    <a:pt x="14" y="12"/>
                  </a:lnTo>
                  <a:lnTo>
                    <a:pt x="12" y="12"/>
                  </a:lnTo>
                  <a:lnTo>
                    <a:pt x="12" y="12"/>
                  </a:lnTo>
                  <a:lnTo>
                    <a:pt x="12" y="10"/>
                  </a:lnTo>
                  <a:lnTo>
                    <a:pt x="10" y="10"/>
                  </a:lnTo>
                  <a:lnTo>
                    <a:pt x="7" y="10"/>
                  </a:lnTo>
                  <a:lnTo>
                    <a:pt x="3" y="12"/>
                  </a:lnTo>
                  <a:lnTo>
                    <a:pt x="0" y="10"/>
                  </a:lnTo>
                  <a:lnTo>
                    <a:pt x="0" y="10"/>
                  </a:lnTo>
                  <a:lnTo>
                    <a:pt x="3" y="5"/>
                  </a:lnTo>
                  <a:lnTo>
                    <a:pt x="14" y="5"/>
                  </a:lnTo>
                  <a:lnTo>
                    <a:pt x="29"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21" name="Freeform 77"/>
            <p:cNvSpPr>
              <a:spLocks/>
            </p:cNvSpPr>
            <p:nvPr/>
          </p:nvSpPr>
          <p:spPr bwMode="auto">
            <a:xfrm>
              <a:off x="5286047" y="2889915"/>
              <a:ext cx="47722" cy="20453"/>
            </a:xfrm>
            <a:custGeom>
              <a:avLst/>
              <a:gdLst>
                <a:gd name="T0" fmla="*/ 21 w 28"/>
                <a:gd name="T1" fmla="*/ 0 h 12"/>
                <a:gd name="T2" fmla="*/ 21 w 28"/>
                <a:gd name="T3" fmla="*/ 0 h 12"/>
                <a:gd name="T4" fmla="*/ 21 w 28"/>
                <a:gd name="T5" fmla="*/ 2 h 12"/>
                <a:gd name="T6" fmla="*/ 21 w 28"/>
                <a:gd name="T7" fmla="*/ 2 h 12"/>
                <a:gd name="T8" fmla="*/ 23 w 28"/>
                <a:gd name="T9" fmla="*/ 2 h 12"/>
                <a:gd name="T10" fmla="*/ 26 w 28"/>
                <a:gd name="T11" fmla="*/ 0 h 12"/>
                <a:gd name="T12" fmla="*/ 28 w 28"/>
                <a:gd name="T13" fmla="*/ 2 h 12"/>
                <a:gd name="T14" fmla="*/ 28 w 28"/>
                <a:gd name="T15" fmla="*/ 2 h 12"/>
                <a:gd name="T16" fmla="*/ 14 w 28"/>
                <a:gd name="T17" fmla="*/ 12 h 12"/>
                <a:gd name="T18" fmla="*/ 5 w 28"/>
                <a:gd name="T19" fmla="*/ 9 h 12"/>
                <a:gd name="T20" fmla="*/ 0 w 28"/>
                <a:gd name="T21" fmla="*/ 0 h 12"/>
                <a:gd name="T22" fmla="*/ 9 w 28"/>
                <a:gd name="T23" fmla="*/ 0 h 12"/>
                <a:gd name="T24" fmla="*/ 12 w 28"/>
                <a:gd name="T25" fmla="*/ 0 h 12"/>
                <a:gd name="T26" fmla="*/ 16 w 28"/>
                <a:gd name="T27" fmla="*/ 0 h 12"/>
                <a:gd name="T28" fmla="*/ 19 w 28"/>
                <a:gd name="T29" fmla="*/ 0 h 12"/>
                <a:gd name="T30" fmla="*/ 21 w 28"/>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12">
                  <a:moveTo>
                    <a:pt x="21" y="0"/>
                  </a:moveTo>
                  <a:lnTo>
                    <a:pt x="21" y="0"/>
                  </a:lnTo>
                  <a:lnTo>
                    <a:pt x="21" y="2"/>
                  </a:lnTo>
                  <a:lnTo>
                    <a:pt x="21" y="2"/>
                  </a:lnTo>
                  <a:lnTo>
                    <a:pt x="23" y="2"/>
                  </a:lnTo>
                  <a:lnTo>
                    <a:pt x="26" y="0"/>
                  </a:lnTo>
                  <a:lnTo>
                    <a:pt x="28" y="2"/>
                  </a:lnTo>
                  <a:lnTo>
                    <a:pt x="28" y="2"/>
                  </a:lnTo>
                  <a:lnTo>
                    <a:pt x="14" y="12"/>
                  </a:lnTo>
                  <a:lnTo>
                    <a:pt x="5" y="9"/>
                  </a:lnTo>
                  <a:lnTo>
                    <a:pt x="0" y="0"/>
                  </a:lnTo>
                  <a:lnTo>
                    <a:pt x="9" y="0"/>
                  </a:lnTo>
                  <a:lnTo>
                    <a:pt x="12" y="0"/>
                  </a:lnTo>
                  <a:lnTo>
                    <a:pt x="16" y="0"/>
                  </a:lnTo>
                  <a:lnTo>
                    <a:pt x="19" y="0"/>
                  </a:lnTo>
                  <a:lnTo>
                    <a:pt x="21" y="0"/>
                  </a:lnTo>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22" name="Freeform 78"/>
            <p:cNvSpPr>
              <a:spLocks/>
            </p:cNvSpPr>
            <p:nvPr/>
          </p:nvSpPr>
          <p:spPr bwMode="auto">
            <a:xfrm>
              <a:off x="4733838" y="2284872"/>
              <a:ext cx="185774" cy="109079"/>
            </a:xfrm>
            <a:custGeom>
              <a:avLst/>
              <a:gdLst>
                <a:gd name="T0" fmla="*/ 33 w 109"/>
                <a:gd name="T1" fmla="*/ 0 h 64"/>
                <a:gd name="T2" fmla="*/ 33 w 109"/>
                <a:gd name="T3" fmla="*/ 0 h 64"/>
                <a:gd name="T4" fmla="*/ 38 w 109"/>
                <a:gd name="T5" fmla="*/ 4 h 64"/>
                <a:gd name="T6" fmla="*/ 45 w 109"/>
                <a:gd name="T7" fmla="*/ 0 h 64"/>
                <a:gd name="T8" fmla="*/ 54 w 109"/>
                <a:gd name="T9" fmla="*/ 9 h 64"/>
                <a:gd name="T10" fmla="*/ 66 w 109"/>
                <a:gd name="T11" fmla="*/ 12 h 64"/>
                <a:gd name="T12" fmla="*/ 64 w 109"/>
                <a:gd name="T13" fmla="*/ 19 h 64"/>
                <a:gd name="T14" fmla="*/ 73 w 109"/>
                <a:gd name="T15" fmla="*/ 23 h 64"/>
                <a:gd name="T16" fmla="*/ 75 w 109"/>
                <a:gd name="T17" fmla="*/ 16 h 64"/>
                <a:gd name="T18" fmla="*/ 87 w 109"/>
                <a:gd name="T19" fmla="*/ 19 h 64"/>
                <a:gd name="T20" fmla="*/ 87 w 109"/>
                <a:gd name="T21" fmla="*/ 28 h 64"/>
                <a:gd name="T22" fmla="*/ 99 w 109"/>
                <a:gd name="T23" fmla="*/ 28 h 64"/>
                <a:gd name="T24" fmla="*/ 109 w 109"/>
                <a:gd name="T25" fmla="*/ 40 h 64"/>
                <a:gd name="T26" fmla="*/ 104 w 109"/>
                <a:gd name="T27" fmla="*/ 42 h 64"/>
                <a:gd name="T28" fmla="*/ 99 w 109"/>
                <a:gd name="T29" fmla="*/ 47 h 64"/>
                <a:gd name="T30" fmla="*/ 97 w 109"/>
                <a:gd name="T31" fmla="*/ 47 h 64"/>
                <a:gd name="T32" fmla="*/ 94 w 109"/>
                <a:gd name="T33" fmla="*/ 52 h 64"/>
                <a:gd name="T34" fmla="*/ 92 w 109"/>
                <a:gd name="T35" fmla="*/ 54 h 64"/>
                <a:gd name="T36" fmla="*/ 92 w 109"/>
                <a:gd name="T37" fmla="*/ 57 h 64"/>
                <a:gd name="T38" fmla="*/ 87 w 109"/>
                <a:gd name="T39" fmla="*/ 59 h 64"/>
                <a:gd name="T40" fmla="*/ 80 w 109"/>
                <a:gd name="T41" fmla="*/ 59 h 64"/>
                <a:gd name="T42" fmla="*/ 78 w 109"/>
                <a:gd name="T43" fmla="*/ 64 h 64"/>
                <a:gd name="T44" fmla="*/ 68 w 109"/>
                <a:gd name="T45" fmla="*/ 59 h 64"/>
                <a:gd name="T46" fmla="*/ 61 w 109"/>
                <a:gd name="T47" fmla="*/ 59 h 64"/>
                <a:gd name="T48" fmla="*/ 49 w 109"/>
                <a:gd name="T49" fmla="*/ 52 h 64"/>
                <a:gd name="T50" fmla="*/ 45 w 109"/>
                <a:gd name="T51" fmla="*/ 54 h 64"/>
                <a:gd name="T52" fmla="*/ 35 w 109"/>
                <a:gd name="T53" fmla="*/ 64 h 64"/>
                <a:gd name="T54" fmla="*/ 23 w 109"/>
                <a:gd name="T55" fmla="*/ 57 h 64"/>
                <a:gd name="T56" fmla="*/ 14 w 109"/>
                <a:gd name="T57" fmla="*/ 47 h 64"/>
                <a:gd name="T58" fmla="*/ 4 w 109"/>
                <a:gd name="T59" fmla="*/ 40 h 64"/>
                <a:gd name="T60" fmla="*/ 2 w 109"/>
                <a:gd name="T61" fmla="*/ 30 h 64"/>
                <a:gd name="T62" fmla="*/ 0 w 109"/>
                <a:gd name="T63" fmla="*/ 21 h 64"/>
                <a:gd name="T64" fmla="*/ 12 w 109"/>
                <a:gd name="T65" fmla="*/ 16 h 64"/>
                <a:gd name="T66" fmla="*/ 19 w 109"/>
                <a:gd name="T67" fmla="*/ 12 h 64"/>
                <a:gd name="T68" fmla="*/ 28 w 109"/>
                <a:gd name="T69" fmla="*/ 4 h 64"/>
                <a:gd name="T70" fmla="*/ 33 w 10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64">
                  <a:moveTo>
                    <a:pt x="33" y="0"/>
                  </a:moveTo>
                  <a:lnTo>
                    <a:pt x="33" y="0"/>
                  </a:lnTo>
                  <a:lnTo>
                    <a:pt x="38" y="4"/>
                  </a:lnTo>
                  <a:lnTo>
                    <a:pt x="45" y="0"/>
                  </a:lnTo>
                  <a:lnTo>
                    <a:pt x="54" y="9"/>
                  </a:lnTo>
                  <a:lnTo>
                    <a:pt x="66" y="12"/>
                  </a:lnTo>
                  <a:lnTo>
                    <a:pt x="64" y="19"/>
                  </a:lnTo>
                  <a:lnTo>
                    <a:pt x="73" y="23"/>
                  </a:lnTo>
                  <a:lnTo>
                    <a:pt x="75" y="16"/>
                  </a:lnTo>
                  <a:lnTo>
                    <a:pt x="87" y="19"/>
                  </a:lnTo>
                  <a:lnTo>
                    <a:pt x="87" y="28"/>
                  </a:lnTo>
                  <a:lnTo>
                    <a:pt x="99" y="28"/>
                  </a:lnTo>
                  <a:lnTo>
                    <a:pt x="109" y="40"/>
                  </a:lnTo>
                  <a:lnTo>
                    <a:pt x="104" y="42"/>
                  </a:lnTo>
                  <a:lnTo>
                    <a:pt x="99" y="47"/>
                  </a:lnTo>
                  <a:lnTo>
                    <a:pt x="97" y="47"/>
                  </a:lnTo>
                  <a:lnTo>
                    <a:pt x="94" y="52"/>
                  </a:lnTo>
                  <a:lnTo>
                    <a:pt x="92" y="54"/>
                  </a:lnTo>
                  <a:lnTo>
                    <a:pt x="92" y="57"/>
                  </a:lnTo>
                  <a:lnTo>
                    <a:pt x="87" y="59"/>
                  </a:lnTo>
                  <a:lnTo>
                    <a:pt x="80" y="59"/>
                  </a:lnTo>
                  <a:lnTo>
                    <a:pt x="78" y="64"/>
                  </a:lnTo>
                  <a:lnTo>
                    <a:pt x="68" y="59"/>
                  </a:lnTo>
                  <a:lnTo>
                    <a:pt x="61" y="59"/>
                  </a:lnTo>
                  <a:lnTo>
                    <a:pt x="49" y="52"/>
                  </a:lnTo>
                  <a:lnTo>
                    <a:pt x="45" y="54"/>
                  </a:lnTo>
                  <a:lnTo>
                    <a:pt x="35" y="64"/>
                  </a:lnTo>
                  <a:lnTo>
                    <a:pt x="23" y="57"/>
                  </a:lnTo>
                  <a:lnTo>
                    <a:pt x="14" y="47"/>
                  </a:lnTo>
                  <a:lnTo>
                    <a:pt x="4" y="40"/>
                  </a:lnTo>
                  <a:lnTo>
                    <a:pt x="2" y="30"/>
                  </a:lnTo>
                  <a:lnTo>
                    <a:pt x="0" y="21"/>
                  </a:lnTo>
                  <a:lnTo>
                    <a:pt x="12" y="16"/>
                  </a:lnTo>
                  <a:lnTo>
                    <a:pt x="19" y="12"/>
                  </a:lnTo>
                  <a:lnTo>
                    <a:pt x="28" y="4"/>
                  </a:lnTo>
                  <a:lnTo>
                    <a:pt x="33"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23" name="Freeform 80"/>
            <p:cNvSpPr>
              <a:spLocks/>
            </p:cNvSpPr>
            <p:nvPr/>
          </p:nvSpPr>
          <p:spPr bwMode="auto">
            <a:xfrm>
              <a:off x="4559995" y="2111028"/>
              <a:ext cx="250540" cy="334052"/>
            </a:xfrm>
            <a:custGeom>
              <a:avLst/>
              <a:gdLst>
                <a:gd name="T0" fmla="*/ 66 w 147"/>
                <a:gd name="T1" fmla="*/ 0 h 196"/>
                <a:gd name="T2" fmla="*/ 66 w 147"/>
                <a:gd name="T3" fmla="*/ 0 h 196"/>
                <a:gd name="T4" fmla="*/ 66 w 147"/>
                <a:gd name="T5" fmla="*/ 9 h 196"/>
                <a:gd name="T6" fmla="*/ 80 w 147"/>
                <a:gd name="T7" fmla="*/ 17 h 196"/>
                <a:gd name="T8" fmla="*/ 80 w 147"/>
                <a:gd name="T9" fmla="*/ 26 h 196"/>
                <a:gd name="T10" fmla="*/ 97 w 147"/>
                <a:gd name="T11" fmla="*/ 21 h 196"/>
                <a:gd name="T12" fmla="*/ 106 w 147"/>
                <a:gd name="T13" fmla="*/ 14 h 196"/>
                <a:gd name="T14" fmla="*/ 125 w 147"/>
                <a:gd name="T15" fmla="*/ 24 h 196"/>
                <a:gd name="T16" fmla="*/ 132 w 147"/>
                <a:gd name="T17" fmla="*/ 33 h 196"/>
                <a:gd name="T18" fmla="*/ 137 w 147"/>
                <a:gd name="T19" fmla="*/ 47 h 196"/>
                <a:gd name="T20" fmla="*/ 132 w 147"/>
                <a:gd name="T21" fmla="*/ 54 h 196"/>
                <a:gd name="T22" fmla="*/ 137 w 147"/>
                <a:gd name="T23" fmla="*/ 64 h 196"/>
                <a:gd name="T24" fmla="*/ 142 w 147"/>
                <a:gd name="T25" fmla="*/ 78 h 196"/>
                <a:gd name="T26" fmla="*/ 140 w 147"/>
                <a:gd name="T27" fmla="*/ 88 h 196"/>
                <a:gd name="T28" fmla="*/ 147 w 147"/>
                <a:gd name="T29" fmla="*/ 102 h 196"/>
                <a:gd name="T30" fmla="*/ 140 w 147"/>
                <a:gd name="T31" fmla="*/ 106 h 196"/>
                <a:gd name="T32" fmla="*/ 135 w 147"/>
                <a:gd name="T33" fmla="*/ 102 h 196"/>
                <a:gd name="T34" fmla="*/ 130 w 147"/>
                <a:gd name="T35" fmla="*/ 106 h 196"/>
                <a:gd name="T36" fmla="*/ 121 w 147"/>
                <a:gd name="T37" fmla="*/ 114 h 196"/>
                <a:gd name="T38" fmla="*/ 114 w 147"/>
                <a:gd name="T39" fmla="*/ 118 h 196"/>
                <a:gd name="T40" fmla="*/ 102 w 147"/>
                <a:gd name="T41" fmla="*/ 123 h 196"/>
                <a:gd name="T42" fmla="*/ 104 w 147"/>
                <a:gd name="T43" fmla="*/ 132 h 196"/>
                <a:gd name="T44" fmla="*/ 106 w 147"/>
                <a:gd name="T45" fmla="*/ 142 h 196"/>
                <a:gd name="T46" fmla="*/ 116 w 147"/>
                <a:gd name="T47" fmla="*/ 149 h 196"/>
                <a:gd name="T48" fmla="*/ 125 w 147"/>
                <a:gd name="T49" fmla="*/ 159 h 196"/>
                <a:gd name="T50" fmla="*/ 118 w 147"/>
                <a:gd name="T51" fmla="*/ 170 h 196"/>
                <a:gd name="T52" fmla="*/ 114 w 147"/>
                <a:gd name="T53" fmla="*/ 173 h 196"/>
                <a:gd name="T54" fmla="*/ 116 w 147"/>
                <a:gd name="T55" fmla="*/ 189 h 196"/>
                <a:gd name="T56" fmla="*/ 114 w 147"/>
                <a:gd name="T57" fmla="*/ 192 h 196"/>
                <a:gd name="T58" fmla="*/ 109 w 147"/>
                <a:gd name="T59" fmla="*/ 187 h 196"/>
                <a:gd name="T60" fmla="*/ 102 w 147"/>
                <a:gd name="T61" fmla="*/ 187 h 196"/>
                <a:gd name="T62" fmla="*/ 90 w 147"/>
                <a:gd name="T63" fmla="*/ 192 h 196"/>
                <a:gd name="T64" fmla="*/ 76 w 147"/>
                <a:gd name="T65" fmla="*/ 189 h 196"/>
                <a:gd name="T66" fmla="*/ 73 w 147"/>
                <a:gd name="T67" fmla="*/ 196 h 196"/>
                <a:gd name="T68" fmla="*/ 64 w 147"/>
                <a:gd name="T69" fmla="*/ 189 h 196"/>
                <a:gd name="T70" fmla="*/ 59 w 147"/>
                <a:gd name="T71" fmla="*/ 192 h 196"/>
                <a:gd name="T72" fmla="*/ 43 w 147"/>
                <a:gd name="T73" fmla="*/ 185 h 196"/>
                <a:gd name="T74" fmla="*/ 38 w 147"/>
                <a:gd name="T75" fmla="*/ 189 h 196"/>
                <a:gd name="T76" fmla="*/ 24 w 147"/>
                <a:gd name="T77" fmla="*/ 189 h 196"/>
                <a:gd name="T78" fmla="*/ 26 w 147"/>
                <a:gd name="T79" fmla="*/ 173 h 196"/>
                <a:gd name="T80" fmla="*/ 36 w 147"/>
                <a:gd name="T81" fmla="*/ 154 h 196"/>
                <a:gd name="T82" fmla="*/ 12 w 147"/>
                <a:gd name="T83" fmla="*/ 151 h 196"/>
                <a:gd name="T84" fmla="*/ 5 w 147"/>
                <a:gd name="T85" fmla="*/ 144 h 196"/>
                <a:gd name="T86" fmla="*/ 5 w 147"/>
                <a:gd name="T87" fmla="*/ 132 h 196"/>
                <a:gd name="T88" fmla="*/ 2 w 147"/>
                <a:gd name="T89" fmla="*/ 128 h 196"/>
                <a:gd name="T90" fmla="*/ 2 w 147"/>
                <a:gd name="T91" fmla="*/ 111 h 196"/>
                <a:gd name="T92" fmla="*/ 0 w 147"/>
                <a:gd name="T93" fmla="*/ 83 h 196"/>
                <a:gd name="T94" fmla="*/ 12 w 147"/>
                <a:gd name="T95" fmla="*/ 83 h 196"/>
                <a:gd name="T96" fmla="*/ 14 w 147"/>
                <a:gd name="T97" fmla="*/ 73 h 196"/>
                <a:gd name="T98" fmla="*/ 19 w 147"/>
                <a:gd name="T99" fmla="*/ 50 h 196"/>
                <a:gd name="T100" fmla="*/ 17 w 147"/>
                <a:gd name="T101" fmla="*/ 40 h 196"/>
                <a:gd name="T102" fmla="*/ 19 w 147"/>
                <a:gd name="T103" fmla="*/ 33 h 196"/>
                <a:gd name="T104" fmla="*/ 33 w 147"/>
                <a:gd name="T105" fmla="*/ 33 h 196"/>
                <a:gd name="T106" fmla="*/ 36 w 147"/>
                <a:gd name="T107" fmla="*/ 40 h 196"/>
                <a:gd name="T108" fmla="*/ 47 w 147"/>
                <a:gd name="T109" fmla="*/ 26 h 196"/>
                <a:gd name="T110" fmla="*/ 43 w 147"/>
                <a:gd name="T111" fmla="*/ 14 h 196"/>
                <a:gd name="T112" fmla="*/ 43 w 147"/>
                <a:gd name="T113" fmla="*/ 0 h 196"/>
                <a:gd name="T114" fmla="*/ 54 w 147"/>
                <a:gd name="T115" fmla="*/ 2 h 196"/>
                <a:gd name="T116" fmla="*/ 66 w 147"/>
                <a:gd name="T1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7" h="196">
                  <a:moveTo>
                    <a:pt x="66" y="0"/>
                  </a:moveTo>
                  <a:lnTo>
                    <a:pt x="66" y="0"/>
                  </a:lnTo>
                  <a:lnTo>
                    <a:pt x="66" y="9"/>
                  </a:lnTo>
                  <a:lnTo>
                    <a:pt x="80" y="17"/>
                  </a:lnTo>
                  <a:lnTo>
                    <a:pt x="80" y="26"/>
                  </a:lnTo>
                  <a:lnTo>
                    <a:pt x="97" y="21"/>
                  </a:lnTo>
                  <a:lnTo>
                    <a:pt x="106" y="14"/>
                  </a:lnTo>
                  <a:lnTo>
                    <a:pt x="125" y="24"/>
                  </a:lnTo>
                  <a:lnTo>
                    <a:pt x="132" y="33"/>
                  </a:lnTo>
                  <a:lnTo>
                    <a:pt x="137" y="47"/>
                  </a:lnTo>
                  <a:lnTo>
                    <a:pt x="132" y="54"/>
                  </a:lnTo>
                  <a:lnTo>
                    <a:pt x="137" y="64"/>
                  </a:lnTo>
                  <a:lnTo>
                    <a:pt x="142" y="78"/>
                  </a:lnTo>
                  <a:lnTo>
                    <a:pt x="140" y="88"/>
                  </a:lnTo>
                  <a:lnTo>
                    <a:pt x="147" y="102"/>
                  </a:lnTo>
                  <a:lnTo>
                    <a:pt x="140" y="106"/>
                  </a:lnTo>
                  <a:lnTo>
                    <a:pt x="135" y="102"/>
                  </a:lnTo>
                  <a:lnTo>
                    <a:pt x="130" y="106"/>
                  </a:lnTo>
                  <a:lnTo>
                    <a:pt x="121" y="114"/>
                  </a:lnTo>
                  <a:lnTo>
                    <a:pt x="114" y="118"/>
                  </a:lnTo>
                  <a:lnTo>
                    <a:pt x="102" y="123"/>
                  </a:lnTo>
                  <a:lnTo>
                    <a:pt x="104" y="132"/>
                  </a:lnTo>
                  <a:lnTo>
                    <a:pt x="106" y="142"/>
                  </a:lnTo>
                  <a:lnTo>
                    <a:pt x="116" y="149"/>
                  </a:lnTo>
                  <a:lnTo>
                    <a:pt x="125" y="159"/>
                  </a:lnTo>
                  <a:lnTo>
                    <a:pt x="118" y="170"/>
                  </a:lnTo>
                  <a:lnTo>
                    <a:pt x="114" y="173"/>
                  </a:lnTo>
                  <a:lnTo>
                    <a:pt x="116" y="189"/>
                  </a:lnTo>
                  <a:lnTo>
                    <a:pt x="114" y="192"/>
                  </a:lnTo>
                  <a:lnTo>
                    <a:pt x="109" y="187"/>
                  </a:lnTo>
                  <a:lnTo>
                    <a:pt x="102" y="187"/>
                  </a:lnTo>
                  <a:lnTo>
                    <a:pt x="90" y="192"/>
                  </a:lnTo>
                  <a:lnTo>
                    <a:pt x="76" y="189"/>
                  </a:lnTo>
                  <a:lnTo>
                    <a:pt x="73" y="196"/>
                  </a:lnTo>
                  <a:lnTo>
                    <a:pt x="64" y="189"/>
                  </a:lnTo>
                  <a:lnTo>
                    <a:pt x="59" y="192"/>
                  </a:lnTo>
                  <a:lnTo>
                    <a:pt x="43" y="185"/>
                  </a:lnTo>
                  <a:lnTo>
                    <a:pt x="38" y="189"/>
                  </a:lnTo>
                  <a:lnTo>
                    <a:pt x="24" y="189"/>
                  </a:lnTo>
                  <a:lnTo>
                    <a:pt x="26" y="173"/>
                  </a:lnTo>
                  <a:lnTo>
                    <a:pt x="36" y="154"/>
                  </a:lnTo>
                  <a:lnTo>
                    <a:pt x="12" y="151"/>
                  </a:lnTo>
                  <a:lnTo>
                    <a:pt x="5" y="144"/>
                  </a:lnTo>
                  <a:lnTo>
                    <a:pt x="5" y="132"/>
                  </a:lnTo>
                  <a:lnTo>
                    <a:pt x="2" y="128"/>
                  </a:lnTo>
                  <a:lnTo>
                    <a:pt x="2" y="111"/>
                  </a:lnTo>
                  <a:lnTo>
                    <a:pt x="0" y="83"/>
                  </a:lnTo>
                  <a:lnTo>
                    <a:pt x="12" y="83"/>
                  </a:lnTo>
                  <a:lnTo>
                    <a:pt x="14" y="73"/>
                  </a:lnTo>
                  <a:lnTo>
                    <a:pt x="19" y="50"/>
                  </a:lnTo>
                  <a:lnTo>
                    <a:pt x="17" y="40"/>
                  </a:lnTo>
                  <a:lnTo>
                    <a:pt x="19" y="33"/>
                  </a:lnTo>
                  <a:lnTo>
                    <a:pt x="33" y="33"/>
                  </a:lnTo>
                  <a:lnTo>
                    <a:pt x="36" y="40"/>
                  </a:lnTo>
                  <a:lnTo>
                    <a:pt x="47" y="26"/>
                  </a:lnTo>
                  <a:lnTo>
                    <a:pt x="43" y="14"/>
                  </a:lnTo>
                  <a:lnTo>
                    <a:pt x="43" y="0"/>
                  </a:lnTo>
                  <a:lnTo>
                    <a:pt x="54" y="2"/>
                  </a:lnTo>
                  <a:lnTo>
                    <a:pt x="66"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24" name="Freeform 84"/>
            <p:cNvSpPr>
              <a:spLocks noEditPoints="1"/>
            </p:cNvSpPr>
            <p:nvPr/>
          </p:nvSpPr>
          <p:spPr bwMode="auto">
            <a:xfrm>
              <a:off x="4621351" y="1972976"/>
              <a:ext cx="124418" cy="146574"/>
            </a:xfrm>
            <a:custGeom>
              <a:avLst/>
              <a:gdLst>
                <a:gd name="T0" fmla="*/ 73 w 73"/>
                <a:gd name="T1" fmla="*/ 62 h 86"/>
                <a:gd name="T2" fmla="*/ 73 w 73"/>
                <a:gd name="T3" fmla="*/ 62 h 86"/>
                <a:gd name="T4" fmla="*/ 63 w 73"/>
                <a:gd name="T5" fmla="*/ 86 h 86"/>
                <a:gd name="T6" fmla="*/ 47 w 73"/>
                <a:gd name="T7" fmla="*/ 69 h 86"/>
                <a:gd name="T8" fmla="*/ 44 w 73"/>
                <a:gd name="T9" fmla="*/ 57 h 86"/>
                <a:gd name="T10" fmla="*/ 68 w 73"/>
                <a:gd name="T11" fmla="*/ 48 h 86"/>
                <a:gd name="T12" fmla="*/ 73 w 73"/>
                <a:gd name="T13" fmla="*/ 62 h 86"/>
                <a:gd name="T14" fmla="*/ 44 w 73"/>
                <a:gd name="T15" fmla="*/ 36 h 86"/>
                <a:gd name="T16" fmla="*/ 44 w 73"/>
                <a:gd name="T17" fmla="*/ 36 h 86"/>
                <a:gd name="T18" fmla="*/ 42 w 73"/>
                <a:gd name="T19" fmla="*/ 48 h 86"/>
                <a:gd name="T20" fmla="*/ 37 w 73"/>
                <a:gd name="T21" fmla="*/ 45 h 86"/>
                <a:gd name="T22" fmla="*/ 26 w 73"/>
                <a:gd name="T23" fmla="*/ 67 h 86"/>
                <a:gd name="T24" fmla="*/ 30 w 73"/>
                <a:gd name="T25" fmla="*/ 79 h 86"/>
                <a:gd name="T26" fmla="*/ 18 w 73"/>
                <a:gd name="T27" fmla="*/ 83 h 86"/>
                <a:gd name="T28" fmla="*/ 7 w 73"/>
                <a:gd name="T29" fmla="*/ 79 h 86"/>
                <a:gd name="T30" fmla="*/ 0 w 73"/>
                <a:gd name="T31" fmla="*/ 64 h 86"/>
                <a:gd name="T32" fmla="*/ 0 w 73"/>
                <a:gd name="T33" fmla="*/ 34 h 86"/>
                <a:gd name="T34" fmla="*/ 2 w 73"/>
                <a:gd name="T35" fmla="*/ 26 h 86"/>
                <a:gd name="T36" fmla="*/ 7 w 73"/>
                <a:gd name="T37" fmla="*/ 17 h 86"/>
                <a:gd name="T38" fmla="*/ 21 w 73"/>
                <a:gd name="T39" fmla="*/ 17 h 86"/>
                <a:gd name="T40" fmla="*/ 26 w 73"/>
                <a:gd name="T41" fmla="*/ 8 h 86"/>
                <a:gd name="T42" fmla="*/ 40 w 73"/>
                <a:gd name="T43" fmla="*/ 0 h 86"/>
                <a:gd name="T44" fmla="*/ 40 w 73"/>
                <a:gd name="T45" fmla="*/ 15 h 86"/>
                <a:gd name="T46" fmla="*/ 35 w 73"/>
                <a:gd name="T47" fmla="*/ 24 h 86"/>
                <a:gd name="T48" fmla="*/ 37 w 73"/>
                <a:gd name="T49" fmla="*/ 31 h 86"/>
                <a:gd name="T50" fmla="*/ 44 w 73"/>
                <a:gd name="T51" fmla="*/ 3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86">
                  <a:moveTo>
                    <a:pt x="73" y="62"/>
                  </a:moveTo>
                  <a:lnTo>
                    <a:pt x="73" y="62"/>
                  </a:lnTo>
                  <a:lnTo>
                    <a:pt x="63" y="86"/>
                  </a:lnTo>
                  <a:lnTo>
                    <a:pt x="47" y="69"/>
                  </a:lnTo>
                  <a:lnTo>
                    <a:pt x="44" y="57"/>
                  </a:lnTo>
                  <a:lnTo>
                    <a:pt x="68" y="48"/>
                  </a:lnTo>
                  <a:lnTo>
                    <a:pt x="73" y="62"/>
                  </a:lnTo>
                  <a:close/>
                  <a:moveTo>
                    <a:pt x="44" y="36"/>
                  </a:moveTo>
                  <a:lnTo>
                    <a:pt x="44" y="36"/>
                  </a:lnTo>
                  <a:lnTo>
                    <a:pt x="42" y="48"/>
                  </a:lnTo>
                  <a:lnTo>
                    <a:pt x="37" y="45"/>
                  </a:lnTo>
                  <a:lnTo>
                    <a:pt x="26" y="67"/>
                  </a:lnTo>
                  <a:lnTo>
                    <a:pt x="30" y="79"/>
                  </a:lnTo>
                  <a:lnTo>
                    <a:pt x="18" y="83"/>
                  </a:lnTo>
                  <a:lnTo>
                    <a:pt x="7" y="79"/>
                  </a:lnTo>
                  <a:lnTo>
                    <a:pt x="0" y="64"/>
                  </a:lnTo>
                  <a:lnTo>
                    <a:pt x="0" y="34"/>
                  </a:lnTo>
                  <a:lnTo>
                    <a:pt x="2" y="26"/>
                  </a:lnTo>
                  <a:lnTo>
                    <a:pt x="7" y="17"/>
                  </a:lnTo>
                  <a:lnTo>
                    <a:pt x="21" y="17"/>
                  </a:lnTo>
                  <a:lnTo>
                    <a:pt x="26" y="8"/>
                  </a:lnTo>
                  <a:lnTo>
                    <a:pt x="40" y="0"/>
                  </a:lnTo>
                  <a:lnTo>
                    <a:pt x="40" y="15"/>
                  </a:lnTo>
                  <a:lnTo>
                    <a:pt x="35" y="24"/>
                  </a:lnTo>
                  <a:lnTo>
                    <a:pt x="37" y="31"/>
                  </a:lnTo>
                  <a:lnTo>
                    <a:pt x="44" y="36"/>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25" name="Freeform 86"/>
            <p:cNvSpPr>
              <a:spLocks/>
            </p:cNvSpPr>
            <p:nvPr/>
          </p:nvSpPr>
          <p:spPr bwMode="auto">
            <a:xfrm>
              <a:off x="2410812" y="3362020"/>
              <a:ext cx="100557" cy="68174"/>
            </a:xfrm>
            <a:custGeom>
              <a:avLst/>
              <a:gdLst>
                <a:gd name="T0" fmla="*/ 19 w 59"/>
                <a:gd name="T1" fmla="*/ 0 h 40"/>
                <a:gd name="T2" fmla="*/ 19 w 59"/>
                <a:gd name="T3" fmla="*/ 0 h 40"/>
                <a:gd name="T4" fmla="*/ 29 w 59"/>
                <a:gd name="T5" fmla="*/ 4 h 40"/>
                <a:gd name="T6" fmla="*/ 33 w 59"/>
                <a:gd name="T7" fmla="*/ 4 h 40"/>
                <a:gd name="T8" fmla="*/ 36 w 59"/>
                <a:gd name="T9" fmla="*/ 12 h 40"/>
                <a:gd name="T10" fmla="*/ 45 w 59"/>
                <a:gd name="T11" fmla="*/ 9 h 40"/>
                <a:gd name="T12" fmla="*/ 45 w 59"/>
                <a:gd name="T13" fmla="*/ 16 h 40"/>
                <a:gd name="T14" fmla="*/ 50 w 59"/>
                <a:gd name="T15" fmla="*/ 16 h 40"/>
                <a:gd name="T16" fmla="*/ 59 w 59"/>
                <a:gd name="T17" fmla="*/ 23 h 40"/>
                <a:gd name="T18" fmla="*/ 52 w 59"/>
                <a:gd name="T19" fmla="*/ 28 h 40"/>
                <a:gd name="T20" fmla="*/ 45 w 59"/>
                <a:gd name="T21" fmla="*/ 26 h 40"/>
                <a:gd name="T22" fmla="*/ 38 w 59"/>
                <a:gd name="T23" fmla="*/ 28 h 40"/>
                <a:gd name="T24" fmla="*/ 33 w 59"/>
                <a:gd name="T25" fmla="*/ 26 h 40"/>
                <a:gd name="T26" fmla="*/ 31 w 59"/>
                <a:gd name="T27" fmla="*/ 28 h 40"/>
                <a:gd name="T28" fmla="*/ 24 w 59"/>
                <a:gd name="T29" fmla="*/ 30 h 40"/>
                <a:gd name="T30" fmla="*/ 22 w 59"/>
                <a:gd name="T31" fmla="*/ 26 h 40"/>
                <a:gd name="T32" fmla="*/ 17 w 59"/>
                <a:gd name="T33" fmla="*/ 28 h 40"/>
                <a:gd name="T34" fmla="*/ 10 w 59"/>
                <a:gd name="T35" fmla="*/ 40 h 40"/>
                <a:gd name="T36" fmla="*/ 5 w 59"/>
                <a:gd name="T37" fmla="*/ 38 h 40"/>
                <a:gd name="T38" fmla="*/ 5 w 59"/>
                <a:gd name="T39" fmla="*/ 33 h 40"/>
                <a:gd name="T40" fmla="*/ 5 w 59"/>
                <a:gd name="T41" fmla="*/ 28 h 40"/>
                <a:gd name="T42" fmla="*/ 0 w 59"/>
                <a:gd name="T43" fmla="*/ 23 h 40"/>
                <a:gd name="T44" fmla="*/ 5 w 59"/>
                <a:gd name="T45" fmla="*/ 21 h 40"/>
                <a:gd name="T46" fmla="*/ 5 w 59"/>
                <a:gd name="T47" fmla="*/ 14 h 40"/>
                <a:gd name="T48" fmla="*/ 5 w 59"/>
                <a:gd name="T49" fmla="*/ 4 h 40"/>
                <a:gd name="T50" fmla="*/ 5 w 59"/>
                <a:gd name="T51" fmla="*/ 0 h 40"/>
                <a:gd name="T52" fmla="*/ 19 w 59"/>
                <a:gd name="T5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 h="40">
                  <a:moveTo>
                    <a:pt x="19" y="0"/>
                  </a:moveTo>
                  <a:lnTo>
                    <a:pt x="19" y="0"/>
                  </a:lnTo>
                  <a:lnTo>
                    <a:pt x="29" y="4"/>
                  </a:lnTo>
                  <a:lnTo>
                    <a:pt x="33" y="4"/>
                  </a:lnTo>
                  <a:lnTo>
                    <a:pt x="36" y="12"/>
                  </a:lnTo>
                  <a:lnTo>
                    <a:pt x="45" y="9"/>
                  </a:lnTo>
                  <a:lnTo>
                    <a:pt x="45" y="16"/>
                  </a:lnTo>
                  <a:lnTo>
                    <a:pt x="50" y="16"/>
                  </a:lnTo>
                  <a:lnTo>
                    <a:pt x="59" y="23"/>
                  </a:lnTo>
                  <a:lnTo>
                    <a:pt x="52" y="28"/>
                  </a:lnTo>
                  <a:lnTo>
                    <a:pt x="45" y="26"/>
                  </a:lnTo>
                  <a:lnTo>
                    <a:pt x="38" y="28"/>
                  </a:lnTo>
                  <a:lnTo>
                    <a:pt x="33" y="26"/>
                  </a:lnTo>
                  <a:lnTo>
                    <a:pt x="31" y="28"/>
                  </a:lnTo>
                  <a:lnTo>
                    <a:pt x="24" y="30"/>
                  </a:lnTo>
                  <a:lnTo>
                    <a:pt x="22" y="26"/>
                  </a:lnTo>
                  <a:lnTo>
                    <a:pt x="17" y="28"/>
                  </a:lnTo>
                  <a:lnTo>
                    <a:pt x="10" y="40"/>
                  </a:lnTo>
                  <a:lnTo>
                    <a:pt x="5" y="38"/>
                  </a:lnTo>
                  <a:lnTo>
                    <a:pt x="5" y="33"/>
                  </a:lnTo>
                  <a:lnTo>
                    <a:pt x="5" y="28"/>
                  </a:lnTo>
                  <a:lnTo>
                    <a:pt x="0" y="23"/>
                  </a:lnTo>
                  <a:lnTo>
                    <a:pt x="5" y="21"/>
                  </a:lnTo>
                  <a:lnTo>
                    <a:pt x="5" y="14"/>
                  </a:lnTo>
                  <a:lnTo>
                    <a:pt x="5" y="4"/>
                  </a:lnTo>
                  <a:lnTo>
                    <a:pt x="5" y="0"/>
                  </a:lnTo>
                  <a:lnTo>
                    <a:pt x="19"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26" name="Freeform 90"/>
            <p:cNvSpPr>
              <a:spLocks/>
            </p:cNvSpPr>
            <p:nvPr/>
          </p:nvSpPr>
          <p:spPr bwMode="auto">
            <a:xfrm>
              <a:off x="2161977" y="3881846"/>
              <a:ext cx="160209" cy="173843"/>
            </a:xfrm>
            <a:custGeom>
              <a:avLst/>
              <a:gdLst>
                <a:gd name="T0" fmla="*/ 33 w 94"/>
                <a:gd name="T1" fmla="*/ 0 h 102"/>
                <a:gd name="T2" fmla="*/ 33 w 94"/>
                <a:gd name="T3" fmla="*/ 0 h 102"/>
                <a:gd name="T4" fmla="*/ 49 w 94"/>
                <a:gd name="T5" fmla="*/ 9 h 102"/>
                <a:gd name="T6" fmla="*/ 54 w 94"/>
                <a:gd name="T7" fmla="*/ 7 h 102"/>
                <a:gd name="T8" fmla="*/ 56 w 94"/>
                <a:gd name="T9" fmla="*/ 17 h 102"/>
                <a:gd name="T10" fmla="*/ 71 w 94"/>
                <a:gd name="T11" fmla="*/ 19 h 102"/>
                <a:gd name="T12" fmla="*/ 75 w 94"/>
                <a:gd name="T13" fmla="*/ 14 h 102"/>
                <a:gd name="T14" fmla="*/ 82 w 94"/>
                <a:gd name="T15" fmla="*/ 21 h 102"/>
                <a:gd name="T16" fmla="*/ 92 w 94"/>
                <a:gd name="T17" fmla="*/ 24 h 102"/>
                <a:gd name="T18" fmla="*/ 94 w 94"/>
                <a:gd name="T19" fmla="*/ 36 h 102"/>
                <a:gd name="T20" fmla="*/ 87 w 94"/>
                <a:gd name="T21" fmla="*/ 47 h 102"/>
                <a:gd name="T22" fmla="*/ 71 w 94"/>
                <a:gd name="T23" fmla="*/ 64 h 102"/>
                <a:gd name="T24" fmla="*/ 49 w 94"/>
                <a:gd name="T25" fmla="*/ 71 h 102"/>
                <a:gd name="T26" fmla="*/ 40 w 94"/>
                <a:gd name="T27" fmla="*/ 85 h 102"/>
                <a:gd name="T28" fmla="*/ 38 w 94"/>
                <a:gd name="T29" fmla="*/ 95 h 102"/>
                <a:gd name="T30" fmla="*/ 28 w 94"/>
                <a:gd name="T31" fmla="*/ 102 h 102"/>
                <a:gd name="T32" fmla="*/ 21 w 94"/>
                <a:gd name="T33" fmla="*/ 95 h 102"/>
                <a:gd name="T34" fmla="*/ 14 w 94"/>
                <a:gd name="T35" fmla="*/ 92 h 102"/>
                <a:gd name="T36" fmla="*/ 9 w 94"/>
                <a:gd name="T37" fmla="*/ 92 h 102"/>
                <a:gd name="T38" fmla="*/ 7 w 94"/>
                <a:gd name="T39" fmla="*/ 88 h 102"/>
                <a:gd name="T40" fmla="*/ 12 w 94"/>
                <a:gd name="T41" fmla="*/ 83 h 102"/>
                <a:gd name="T42" fmla="*/ 9 w 94"/>
                <a:gd name="T43" fmla="*/ 78 h 102"/>
                <a:gd name="T44" fmla="*/ 19 w 94"/>
                <a:gd name="T45" fmla="*/ 64 h 102"/>
                <a:gd name="T46" fmla="*/ 16 w 94"/>
                <a:gd name="T47" fmla="*/ 57 h 102"/>
                <a:gd name="T48" fmla="*/ 9 w 94"/>
                <a:gd name="T49" fmla="*/ 66 h 102"/>
                <a:gd name="T50" fmla="*/ 0 w 94"/>
                <a:gd name="T51" fmla="*/ 57 h 102"/>
                <a:gd name="T52" fmla="*/ 2 w 94"/>
                <a:gd name="T53" fmla="*/ 54 h 102"/>
                <a:gd name="T54" fmla="*/ 0 w 94"/>
                <a:gd name="T55" fmla="*/ 40 h 102"/>
                <a:gd name="T56" fmla="*/ 7 w 94"/>
                <a:gd name="T57" fmla="*/ 36 h 102"/>
                <a:gd name="T58" fmla="*/ 9 w 94"/>
                <a:gd name="T59" fmla="*/ 26 h 102"/>
                <a:gd name="T60" fmla="*/ 14 w 94"/>
                <a:gd name="T61" fmla="*/ 17 h 102"/>
                <a:gd name="T62" fmla="*/ 14 w 94"/>
                <a:gd name="T63" fmla="*/ 9 h 102"/>
                <a:gd name="T64" fmla="*/ 23 w 94"/>
                <a:gd name="T65" fmla="*/ 7 h 102"/>
                <a:gd name="T66" fmla="*/ 33 w 94"/>
                <a:gd name="T6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02">
                  <a:moveTo>
                    <a:pt x="33" y="0"/>
                  </a:moveTo>
                  <a:lnTo>
                    <a:pt x="33" y="0"/>
                  </a:lnTo>
                  <a:lnTo>
                    <a:pt x="49" y="9"/>
                  </a:lnTo>
                  <a:lnTo>
                    <a:pt x="54" y="7"/>
                  </a:lnTo>
                  <a:lnTo>
                    <a:pt x="56" y="17"/>
                  </a:lnTo>
                  <a:lnTo>
                    <a:pt x="71" y="19"/>
                  </a:lnTo>
                  <a:lnTo>
                    <a:pt x="75" y="14"/>
                  </a:lnTo>
                  <a:lnTo>
                    <a:pt x="82" y="21"/>
                  </a:lnTo>
                  <a:lnTo>
                    <a:pt x="92" y="24"/>
                  </a:lnTo>
                  <a:lnTo>
                    <a:pt x="94" y="36"/>
                  </a:lnTo>
                  <a:lnTo>
                    <a:pt x="87" y="47"/>
                  </a:lnTo>
                  <a:lnTo>
                    <a:pt x="71" y="64"/>
                  </a:lnTo>
                  <a:lnTo>
                    <a:pt x="49" y="71"/>
                  </a:lnTo>
                  <a:lnTo>
                    <a:pt x="40" y="85"/>
                  </a:lnTo>
                  <a:lnTo>
                    <a:pt x="38" y="95"/>
                  </a:lnTo>
                  <a:lnTo>
                    <a:pt x="28" y="102"/>
                  </a:lnTo>
                  <a:lnTo>
                    <a:pt x="21" y="95"/>
                  </a:lnTo>
                  <a:lnTo>
                    <a:pt x="14" y="92"/>
                  </a:lnTo>
                  <a:lnTo>
                    <a:pt x="9" y="92"/>
                  </a:lnTo>
                  <a:lnTo>
                    <a:pt x="7" y="88"/>
                  </a:lnTo>
                  <a:lnTo>
                    <a:pt x="12" y="83"/>
                  </a:lnTo>
                  <a:lnTo>
                    <a:pt x="9" y="78"/>
                  </a:lnTo>
                  <a:lnTo>
                    <a:pt x="19" y="64"/>
                  </a:lnTo>
                  <a:lnTo>
                    <a:pt x="16" y="57"/>
                  </a:lnTo>
                  <a:lnTo>
                    <a:pt x="9" y="66"/>
                  </a:lnTo>
                  <a:lnTo>
                    <a:pt x="0" y="57"/>
                  </a:lnTo>
                  <a:lnTo>
                    <a:pt x="2" y="54"/>
                  </a:lnTo>
                  <a:lnTo>
                    <a:pt x="0" y="40"/>
                  </a:lnTo>
                  <a:lnTo>
                    <a:pt x="7" y="36"/>
                  </a:lnTo>
                  <a:lnTo>
                    <a:pt x="9" y="26"/>
                  </a:lnTo>
                  <a:lnTo>
                    <a:pt x="14" y="17"/>
                  </a:lnTo>
                  <a:lnTo>
                    <a:pt x="14" y="9"/>
                  </a:lnTo>
                  <a:lnTo>
                    <a:pt x="23" y="7"/>
                  </a:lnTo>
                  <a:lnTo>
                    <a:pt x="33"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27" name="Freeform 92"/>
            <p:cNvSpPr>
              <a:spLocks/>
            </p:cNvSpPr>
            <p:nvPr/>
          </p:nvSpPr>
          <p:spPr bwMode="auto">
            <a:xfrm>
              <a:off x="5079820" y="3005811"/>
              <a:ext cx="334052" cy="294853"/>
            </a:xfrm>
            <a:custGeom>
              <a:avLst/>
              <a:gdLst>
                <a:gd name="T0" fmla="*/ 59 w 196"/>
                <a:gd name="T1" fmla="*/ 10 h 173"/>
                <a:gd name="T2" fmla="*/ 59 w 196"/>
                <a:gd name="T3" fmla="*/ 10 h 173"/>
                <a:gd name="T4" fmla="*/ 66 w 196"/>
                <a:gd name="T5" fmla="*/ 15 h 173"/>
                <a:gd name="T6" fmla="*/ 81 w 196"/>
                <a:gd name="T7" fmla="*/ 10 h 173"/>
                <a:gd name="T8" fmla="*/ 88 w 196"/>
                <a:gd name="T9" fmla="*/ 3 h 173"/>
                <a:gd name="T10" fmla="*/ 100 w 196"/>
                <a:gd name="T11" fmla="*/ 0 h 173"/>
                <a:gd name="T12" fmla="*/ 111 w 196"/>
                <a:gd name="T13" fmla="*/ 5 h 173"/>
                <a:gd name="T14" fmla="*/ 116 w 196"/>
                <a:gd name="T15" fmla="*/ 12 h 173"/>
                <a:gd name="T16" fmla="*/ 121 w 196"/>
                <a:gd name="T17" fmla="*/ 8 h 173"/>
                <a:gd name="T18" fmla="*/ 133 w 196"/>
                <a:gd name="T19" fmla="*/ 10 h 173"/>
                <a:gd name="T20" fmla="*/ 147 w 196"/>
                <a:gd name="T21" fmla="*/ 12 h 173"/>
                <a:gd name="T22" fmla="*/ 154 w 196"/>
                <a:gd name="T23" fmla="*/ 8 h 173"/>
                <a:gd name="T24" fmla="*/ 166 w 196"/>
                <a:gd name="T25" fmla="*/ 41 h 173"/>
                <a:gd name="T26" fmla="*/ 161 w 196"/>
                <a:gd name="T27" fmla="*/ 48 h 173"/>
                <a:gd name="T28" fmla="*/ 156 w 196"/>
                <a:gd name="T29" fmla="*/ 62 h 173"/>
                <a:gd name="T30" fmla="*/ 152 w 196"/>
                <a:gd name="T31" fmla="*/ 69 h 173"/>
                <a:gd name="T32" fmla="*/ 147 w 196"/>
                <a:gd name="T33" fmla="*/ 74 h 173"/>
                <a:gd name="T34" fmla="*/ 142 w 196"/>
                <a:gd name="T35" fmla="*/ 67 h 173"/>
                <a:gd name="T36" fmla="*/ 135 w 196"/>
                <a:gd name="T37" fmla="*/ 60 h 173"/>
                <a:gd name="T38" fmla="*/ 123 w 196"/>
                <a:gd name="T39" fmla="*/ 34 h 173"/>
                <a:gd name="T40" fmla="*/ 123 w 196"/>
                <a:gd name="T41" fmla="*/ 36 h 173"/>
                <a:gd name="T42" fmla="*/ 130 w 196"/>
                <a:gd name="T43" fmla="*/ 55 h 173"/>
                <a:gd name="T44" fmla="*/ 140 w 196"/>
                <a:gd name="T45" fmla="*/ 71 h 173"/>
                <a:gd name="T46" fmla="*/ 152 w 196"/>
                <a:gd name="T47" fmla="*/ 100 h 173"/>
                <a:gd name="T48" fmla="*/ 156 w 196"/>
                <a:gd name="T49" fmla="*/ 109 h 173"/>
                <a:gd name="T50" fmla="*/ 163 w 196"/>
                <a:gd name="T51" fmla="*/ 121 h 173"/>
                <a:gd name="T52" fmla="*/ 178 w 196"/>
                <a:gd name="T53" fmla="*/ 140 h 173"/>
                <a:gd name="T54" fmla="*/ 173 w 196"/>
                <a:gd name="T55" fmla="*/ 142 h 173"/>
                <a:gd name="T56" fmla="*/ 175 w 196"/>
                <a:gd name="T57" fmla="*/ 154 h 173"/>
                <a:gd name="T58" fmla="*/ 194 w 196"/>
                <a:gd name="T59" fmla="*/ 171 h 173"/>
                <a:gd name="T60" fmla="*/ 196 w 196"/>
                <a:gd name="T61" fmla="*/ 173 h 173"/>
                <a:gd name="T62" fmla="*/ 133 w 196"/>
                <a:gd name="T63" fmla="*/ 173 h 173"/>
                <a:gd name="T64" fmla="*/ 69 w 196"/>
                <a:gd name="T65" fmla="*/ 173 h 173"/>
                <a:gd name="T66" fmla="*/ 3 w 196"/>
                <a:gd name="T67" fmla="*/ 173 h 173"/>
                <a:gd name="T68" fmla="*/ 3 w 196"/>
                <a:gd name="T69" fmla="*/ 109 h 173"/>
                <a:gd name="T70" fmla="*/ 3 w 196"/>
                <a:gd name="T71" fmla="*/ 45 h 173"/>
                <a:gd name="T72" fmla="*/ 0 w 196"/>
                <a:gd name="T73" fmla="*/ 29 h 173"/>
                <a:gd name="T74" fmla="*/ 3 w 196"/>
                <a:gd name="T75" fmla="*/ 19 h 173"/>
                <a:gd name="T76" fmla="*/ 0 w 196"/>
                <a:gd name="T77" fmla="*/ 10 h 173"/>
                <a:gd name="T78" fmla="*/ 5 w 196"/>
                <a:gd name="T79" fmla="*/ 0 h 173"/>
                <a:gd name="T80" fmla="*/ 29 w 196"/>
                <a:gd name="T81" fmla="*/ 0 h 173"/>
                <a:gd name="T82" fmla="*/ 43 w 196"/>
                <a:gd name="T83" fmla="*/ 5 h 173"/>
                <a:gd name="T84" fmla="*/ 59 w 196"/>
                <a:gd name="T85" fmla="*/ 1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 h="173">
                  <a:moveTo>
                    <a:pt x="59" y="10"/>
                  </a:moveTo>
                  <a:lnTo>
                    <a:pt x="59" y="10"/>
                  </a:lnTo>
                  <a:lnTo>
                    <a:pt x="66" y="15"/>
                  </a:lnTo>
                  <a:lnTo>
                    <a:pt x="81" y="10"/>
                  </a:lnTo>
                  <a:lnTo>
                    <a:pt x="88" y="3"/>
                  </a:lnTo>
                  <a:lnTo>
                    <a:pt x="100" y="0"/>
                  </a:lnTo>
                  <a:lnTo>
                    <a:pt x="111" y="5"/>
                  </a:lnTo>
                  <a:lnTo>
                    <a:pt x="116" y="12"/>
                  </a:lnTo>
                  <a:lnTo>
                    <a:pt x="121" y="8"/>
                  </a:lnTo>
                  <a:lnTo>
                    <a:pt x="133" y="10"/>
                  </a:lnTo>
                  <a:lnTo>
                    <a:pt x="147" y="12"/>
                  </a:lnTo>
                  <a:lnTo>
                    <a:pt x="154" y="8"/>
                  </a:lnTo>
                  <a:lnTo>
                    <a:pt x="166" y="41"/>
                  </a:lnTo>
                  <a:lnTo>
                    <a:pt x="161" y="48"/>
                  </a:lnTo>
                  <a:lnTo>
                    <a:pt x="156" y="62"/>
                  </a:lnTo>
                  <a:lnTo>
                    <a:pt x="152" y="69"/>
                  </a:lnTo>
                  <a:lnTo>
                    <a:pt x="147" y="74"/>
                  </a:lnTo>
                  <a:lnTo>
                    <a:pt x="142" y="67"/>
                  </a:lnTo>
                  <a:lnTo>
                    <a:pt x="135" y="60"/>
                  </a:lnTo>
                  <a:lnTo>
                    <a:pt x="123" y="34"/>
                  </a:lnTo>
                  <a:lnTo>
                    <a:pt x="123" y="36"/>
                  </a:lnTo>
                  <a:lnTo>
                    <a:pt x="130" y="55"/>
                  </a:lnTo>
                  <a:lnTo>
                    <a:pt x="140" y="71"/>
                  </a:lnTo>
                  <a:lnTo>
                    <a:pt x="152" y="100"/>
                  </a:lnTo>
                  <a:lnTo>
                    <a:pt x="156" y="109"/>
                  </a:lnTo>
                  <a:lnTo>
                    <a:pt x="163" y="121"/>
                  </a:lnTo>
                  <a:lnTo>
                    <a:pt x="178" y="140"/>
                  </a:lnTo>
                  <a:lnTo>
                    <a:pt x="173" y="142"/>
                  </a:lnTo>
                  <a:lnTo>
                    <a:pt x="175" y="154"/>
                  </a:lnTo>
                  <a:lnTo>
                    <a:pt x="194" y="171"/>
                  </a:lnTo>
                  <a:lnTo>
                    <a:pt x="196" y="173"/>
                  </a:lnTo>
                  <a:lnTo>
                    <a:pt x="133" y="173"/>
                  </a:lnTo>
                  <a:lnTo>
                    <a:pt x="69" y="173"/>
                  </a:lnTo>
                  <a:lnTo>
                    <a:pt x="3" y="173"/>
                  </a:lnTo>
                  <a:lnTo>
                    <a:pt x="3" y="109"/>
                  </a:lnTo>
                  <a:lnTo>
                    <a:pt x="3" y="45"/>
                  </a:lnTo>
                  <a:lnTo>
                    <a:pt x="0" y="29"/>
                  </a:lnTo>
                  <a:lnTo>
                    <a:pt x="3" y="19"/>
                  </a:lnTo>
                  <a:lnTo>
                    <a:pt x="0" y="10"/>
                  </a:lnTo>
                  <a:lnTo>
                    <a:pt x="5" y="0"/>
                  </a:lnTo>
                  <a:lnTo>
                    <a:pt x="29" y="0"/>
                  </a:lnTo>
                  <a:lnTo>
                    <a:pt x="43" y="5"/>
                  </a:lnTo>
                  <a:lnTo>
                    <a:pt x="59" y="1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28" name="Freeform 96"/>
            <p:cNvSpPr>
              <a:spLocks/>
            </p:cNvSpPr>
            <p:nvPr/>
          </p:nvSpPr>
          <p:spPr bwMode="auto">
            <a:xfrm>
              <a:off x="4137317" y="2583132"/>
              <a:ext cx="342575" cy="277809"/>
            </a:xfrm>
            <a:custGeom>
              <a:avLst/>
              <a:gdLst>
                <a:gd name="T0" fmla="*/ 23 w 201"/>
                <a:gd name="T1" fmla="*/ 0 h 163"/>
                <a:gd name="T2" fmla="*/ 23 w 201"/>
                <a:gd name="T3" fmla="*/ 0 h 163"/>
                <a:gd name="T4" fmla="*/ 42 w 201"/>
                <a:gd name="T5" fmla="*/ 5 h 163"/>
                <a:gd name="T6" fmla="*/ 64 w 201"/>
                <a:gd name="T7" fmla="*/ 2 h 163"/>
                <a:gd name="T8" fmla="*/ 82 w 201"/>
                <a:gd name="T9" fmla="*/ 7 h 163"/>
                <a:gd name="T10" fmla="*/ 94 w 201"/>
                <a:gd name="T11" fmla="*/ 7 h 163"/>
                <a:gd name="T12" fmla="*/ 120 w 201"/>
                <a:gd name="T13" fmla="*/ 7 h 163"/>
                <a:gd name="T14" fmla="*/ 127 w 201"/>
                <a:gd name="T15" fmla="*/ 16 h 163"/>
                <a:gd name="T16" fmla="*/ 158 w 201"/>
                <a:gd name="T17" fmla="*/ 26 h 163"/>
                <a:gd name="T18" fmla="*/ 163 w 201"/>
                <a:gd name="T19" fmla="*/ 21 h 163"/>
                <a:gd name="T20" fmla="*/ 182 w 201"/>
                <a:gd name="T21" fmla="*/ 31 h 163"/>
                <a:gd name="T22" fmla="*/ 201 w 201"/>
                <a:gd name="T23" fmla="*/ 28 h 163"/>
                <a:gd name="T24" fmla="*/ 201 w 201"/>
                <a:gd name="T25" fmla="*/ 40 h 163"/>
                <a:gd name="T26" fmla="*/ 187 w 201"/>
                <a:gd name="T27" fmla="*/ 54 h 163"/>
                <a:gd name="T28" fmla="*/ 165 w 201"/>
                <a:gd name="T29" fmla="*/ 59 h 163"/>
                <a:gd name="T30" fmla="*/ 163 w 201"/>
                <a:gd name="T31" fmla="*/ 66 h 163"/>
                <a:gd name="T32" fmla="*/ 153 w 201"/>
                <a:gd name="T33" fmla="*/ 78 h 163"/>
                <a:gd name="T34" fmla="*/ 149 w 201"/>
                <a:gd name="T35" fmla="*/ 95 h 163"/>
                <a:gd name="T36" fmla="*/ 153 w 201"/>
                <a:gd name="T37" fmla="*/ 109 h 163"/>
                <a:gd name="T38" fmla="*/ 144 w 201"/>
                <a:gd name="T39" fmla="*/ 116 h 163"/>
                <a:gd name="T40" fmla="*/ 142 w 201"/>
                <a:gd name="T41" fmla="*/ 130 h 163"/>
                <a:gd name="T42" fmla="*/ 130 w 201"/>
                <a:gd name="T43" fmla="*/ 135 h 163"/>
                <a:gd name="T44" fmla="*/ 118 w 201"/>
                <a:gd name="T45" fmla="*/ 149 h 163"/>
                <a:gd name="T46" fmla="*/ 97 w 201"/>
                <a:gd name="T47" fmla="*/ 149 h 163"/>
                <a:gd name="T48" fmla="*/ 82 w 201"/>
                <a:gd name="T49" fmla="*/ 149 h 163"/>
                <a:gd name="T50" fmla="*/ 71 w 201"/>
                <a:gd name="T51" fmla="*/ 156 h 163"/>
                <a:gd name="T52" fmla="*/ 66 w 201"/>
                <a:gd name="T53" fmla="*/ 163 h 163"/>
                <a:gd name="T54" fmla="*/ 56 w 201"/>
                <a:gd name="T55" fmla="*/ 161 h 163"/>
                <a:gd name="T56" fmla="*/ 52 w 201"/>
                <a:gd name="T57" fmla="*/ 156 h 163"/>
                <a:gd name="T58" fmla="*/ 47 w 201"/>
                <a:gd name="T59" fmla="*/ 144 h 163"/>
                <a:gd name="T60" fmla="*/ 33 w 201"/>
                <a:gd name="T61" fmla="*/ 142 h 163"/>
                <a:gd name="T62" fmla="*/ 30 w 201"/>
                <a:gd name="T63" fmla="*/ 135 h 163"/>
                <a:gd name="T64" fmla="*/ 35 w 201"/>
                <a:gd name="T65" fmla="*/ 128 h 163"/>
                <a:gd name="T66" fmla="*/ 38 w 201"/>
                <a:gd name="T67" fmla="*/ 121 h 163"/>
                <a:gd name="T68" fmla="*/ 33 w 201"/>
                <a:gd name="T69" fmla="*/ 116 h 163"/>
                <a:gd name="T70" fmla="*/ 38 w 201"/>
                <a:gd name="T71" fmla="*/ 102 h 163"/>
                <a:gd name="T72" fmla="*/ 30 w 201"/>
                <a:gd name="T73" fmla="*/ 90 h 163"/>
                <a:gd name="T74" fmla="*/ 38 w 201"/>
                <a:gd name="T75" fmla="*/ 87 h 163"/>
                <a:gd name="T76" fmla="*/ 38 w 201"/>
                <a:gd name="T77" fmla="*/ 78 h 163"/>
                <a:gd name="T78" fmla="*/ 40 w 201"/>
                <a:gd name="T79" fmla="*/ 73 h 163"/>
                <a:gd name="T80" fmla="*/ 40 w 201"/>
                <a:gd name="T81" fmla="*/ 57 h 163"/>
                <a:gd name="T82" fmla="*/ 49 w 201"/>
                <a:gd name="T83" fmla="*/ 52 h 163"/>
                <a:gd name="T84" fmla="*/ 45 w 201"/>
                <a:gd name="T85" fmla="*/ 40 h 163"/>
                <a:gd name="T86" fmla="*/ 35 w 201"/>
                <a:gd name="T87" fmla="*/ 40 h 163"/>
                <a:gd name="T88" fmla="*/ 33 w 201"/>
                <a:gd name="T89" fmla="*/ 42 h 163"/>
                <a:gd name="T90" fmla="*/ 23 w 201"/>
                <a:gd name="T91" fmla="*/ 42 h 163"/>
                <a:gd name="T92" fmla="*/ 19 w 201"/>
                <a:gd name="T93" fmla="*/ 33 h 163"/>
                <a:gd name="T94" fmla="*/ 12 w 201"/>
                <a:gd name="T95" fmla="*/ 35 h 163"/>
                <a:gd name="T96" fmla="*/ 7 w 201"/>
                <a:gd name="T97" fmla="*/ 40 h 163"/>
                <a:gd name="T98" fmla="*/ 7 w 201"/>
                <a:gd name="T99" fmla="*/ 26 h 163"/>
                <a:gd name="T100" fmla="*/ 0 w 201"/>
                <a:gd name="T101" fmla="*/ 16 h 163"/>
                <a:gd name="T102" fmla="*/ 23 w 201"/>
                <a:gd name="T103"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1" h="163">
                  <a:moveTo>
                    <a:pt x="23" y="0"/>
                  </a:moveTo>
                  <a:lnTo>
                    <a:pt x="23" y="0"/>
                  </a:lnTo>
                  <a:lnTo>
                    <a:pt x="42" y="5"/>
                  </a:lnTo>
                  <a:lnTo>
                    <a:pt x="64" y="2"/>
                  </a:lnTo>
                  <a:lnTo>
                    <a:pt x="82" y="7"/>
                  </a:lnTo>
                  <a:lnTo>
                    <a:pt x="94" y="7"/>
                  </a:lnTo>
                  <a:lnTo>
                    <a:pt x="120" y="7"/>
                  </a:lnTo>
                  <a:lnTo>
                    <a:pt x="127" y="16"/>
                  </a:lnTo>
                  <a:lnTo>
                    <a:pt x="158" y="26"/>
                  </a:lnTo>
                  <a:lnTo>
                    <a:pt x="163" y="21"/>
                  </a:lnTo>
                  <a:lnTo>
                    <a:pt x="182" y="31"/>
                  </a:lnTo>
                  <a:lnTo>
                    <a:pt x="201" y="28"/>
                  </a:lnTo>
                  <a:lnTo>
                    <a:pt x="201" y="40"/>
                  </a:lnTo>
                  <a:lnTo>
                    <a:pt x="187" y="54"/>
                  </a:lnTo>
                  <a:lnTo>
                    <a:pt x="165" y="59"/>
                  </a:lnTo>
                  <a:lnTo>
                    <a:pt x="163" y="66"/>
                  </a:lnTo>
                  <a:lnTo>
                    <a:pt x="153" y="78"/>
                  </a:lnTo>
                  <a:lnTo>
                    <a:pt x="149" y="95"/>
                  </a:lnTo>
                  <a:lnTo>
                    <a:pt x="153" y="109"/>
                  </a:lnTo>
                  <a:lnTo>
                    <a:pt x="144" y="116"/>
                  </a:lnTo>
                  <a:lnTo>
                    <a:pt x="142" y="130"/>
                  </a:lnTo>
                  <a:lnTo>
                    <a:pt x="130" y="135"/>
                  </a:lnTo>
                  <a:lnTo>
                    <a:pt x="118" y="149"/>
                  </a:lnTo>
                  <a:lnTo>
                    <a:pt x="97" y="149"/>
                  </a:lnTo>
                  <a:lnTo>
                    <a:pt x="82" y="149"/>
                  </a:lnTo>
                  <a:lnTo>
                    <a:pt x="71" y="156"/>
                  </a:lnTo>
                  <a:lnTo>
                    <a:pt x="66" y="163"/>
                  </a:lnTo>
                  <a:lnTo>
                    <a:pt x="56" y="161"/>
                  </a:lnTo>
                  <a:lnTo>
                    <a:pt x="52" y="156"/>
                  </a:lnTo>
                  <a:lnTo>
                    <a:pt x="47" y="144"/>
                  </a:lnTo>
                  <a:lnTo>
                    <a:pt x="33" y="142"/>
                  </a:lnTo>
                  <a:lnTo>
                    <a:pt x="30" y="135"/>
                  </a:lnTo>
                  <a:lnTo>
                    <a:pt x="35" y="128"/>
                  </a:lnTo>
                  <a:lnTo>
                    <a:pt x="38" y="121"/>
                  </a:lnTo>
                  <a:lnTo>
                    <a:pt x="33" y="116"/>
                  </a:lnTo>
                  <a:lnTo>
                    <a:pt x="38" y="102"/>
                  </a:lnTo>
                  <a:lnTo>
                    <a:pt x="30" y="90"/>
                  </a:lnTo>
                  <a:lnTo>
                    <a:pt x="38" y="87"/>
                  </a:lnTo>
                  <a:lnTo>
                    <a:pt x="38" y="78"/>
                  </a:lnTo>
                  <a:lnTo>
                    <a:pt x="40" y="73"/>
                  </a:lnTo>
                  <a:lnTo>
                    <a:pt x="40" y="57"/>
                  </a:lnTo>
                  <a:lnTo>
                    <a:pt x="49" y="52"/>
                  </a:lnTo>
                  <a:lnTo>
                    <a:pt x="45" y="40"/>
                  </a:lnTo>
                  <a:lnTo>
                    <a:pt x="35" y="40"/>
                  </a:lnTo>
                  <a:lnTo>
                    <a:pt x="33" y="42"/>
                  </a:lnTo>
                  <a:lnTo>
                    <a:pt x="23" y="42"/>
                  </a:lnTo>
                  <a:lnTo>
                    <a:pt x="19" y="33"/>
                  </a:lnTo>
                  <a:lnTo>
                    <a:pt x="12" y="35"/>
                  </a:lnTo>
                  <a:lnTo>
                    <a:pt x="7" y="40"/>
                  </a:lnTo>
                  <a:lnTo>
                    <a:pt x="7" y="26"/>
                  </a:lnTo>
                  <a:lnTo>
                    <a:pt x="0" y="16"/>
                  </a:lnTo>
                  <a:lnTo>
                    <a:pt x="23"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29" name="Freeform 98"/>
            <p:cNvSpPr>
              <a:spLocks/>
            </p:cNvSpPr>
            <p:nvPr/>
          </p:nvSpPr>
          <p:spPr bwMode="auto">
            <a:xfrm>
              <a:off x="5040621" y="1872420"/>
              <a:ext cx="132939" cy="114192"/>
            </a:xfrm>
            <a:custGeom>
              <a:avLst/>
              <a:gdLst>
                <a:gd name="T0" fmla="*/ 42 w 78"/>
                <a:gd name="T1" fmla="*/ 0 h 67"/>
                <a:gd name="T2" fmla="*/ 42 w 78"/>
                <a:gd name="T3" fmla="*/ 0 h 67"/>
                <a:gd name="T4" fmla="*/ 59 w 78"/>
                <a:gd name="T5" fmla="*/ 5 h 67"/>
                <a:gd name="T6" fmla="*/ 75 w 78"/>
                <a:gd name="T7" fmla="*/ 5 h 67"/>
                <a:gd name="T8" fmla="*/ 78 w 78"/>
                <a:gd name="T9" fmla="*/ 10 h 67"/>
                <a:gd name="T10" fmla="*/ 66 w 78"/>
                <a:gd name="T11" fmla="*/ 29 h 67"/>
                <a:gd name="T12" fmla="*/ 70 w 78"/>
                <a:gd name="T13" fmla="*/ 57 h 67"/>
                <a:gd name="T14" fmla="*/ 63 w 78"/>
                <a:gd name="T15" fmla="*/ 67 h 67"/>
                <a:gd name="T16" fmla="*/ 52 w 78"/>
                <a:gd name="T17" fmla="*/ 67 h 67"/>
                <a:gd name="T18" fmla="*/ 37 w 78"/>
                <a:gd name="T19" fmla="*/ 55 h 67"/>
                <a:gd name="T20" fmla="*/ 30 w 78"/>
                <a:gd name="T21" fmla="*/ 52 h 67"/>
                <a:gd name="T22" fmla="*/ 16 w 78"/>
                <a:gd name="T23" fmla="*/ 57 h 67"/>
                <a:gd name="T24" fmla="*/ 18 w 78"/>
                <a:gd name="T25" fmla="*/ 38 h 67"/>
                <a:gd name="T26" fmla="*/ 11 w 78"/>
                <a:gd name="T27" fmla="*/ 43 h 67"/>
                <a:gd name="T28" fmla="*/ 2 w 78"/>
                <a:gd name="T29" fmla="*/ 31 h 67"/>
                <a:gd name="T30" fmla="*/ 0 w 78"/>
                <a:gd name="T31" fmla="*/ 14 h 67"/>
                <a:gd name="T32" fmla="*/ 21 w 78"/>
                <a:gd name="T33" fmla="*/ 5 h 67"/>
                <a:gd name="T34" fmla="*/ 42 w 78"/>
                <a:gd name="T3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67">
                  <a:moveTo>
                    <a:pt x="42" y="0"/>
                  </a:moveTo>
                  <a:lnTo>
                    <a:pt x="42" y="0"/>
                  </a:lnTo>
                  <a:lnTo>
                    <a:pt x="59" y="5"/>
                  </a:lnTo>
                  <a:lnTo>
                    <a:pt x="75" y="5"/>
                  </a:lnTo>
                  <a:lnTo>
                    <a:pt x="78" y="10"/>
                  </a:lnTo>
                  <a:lnTo>
                    <a:pt x="66" y="29"/>
                  </a:lnTo>
                  <a:lnTo>
                    <a:pt x="70" y="57"/>
                  </a:lnTo>
                  <a:lnTo>
                    <a:pt x="63" y="67"/>
                  </a:lnTo>
                  <a:lnTo>
                    <a:pt x="52" y="67"/>
                  </a:lnTo>
                  <a:lnTo>
                    <a:pt x="37" y="55"/>
                  </a:lnTo>
                  <a:lnTo>
                    <a:pt x="30" y="52"/>
                  </a:lnTo>
                  <a:lnTo>
                    <a:pt x="16" y="57"/>
                  </a:lnTo>
                  <a:lnTo>
                    <a:pt x="18" y="38"/>
                  </a:lnTo>
                  <a:lnTo>
                    <a:pt x="11" y="43"/>
                  </a:lnTo>
                  <a:lnTo>
                    <a:pt x="2" y="31"/>
                  </a:lnTo>
                  <a:lnTo>
                    <a:pt x="0" y="14"/>
                  </a:lnTo>
                  <a:lnTo>
                    <a:pt x="21" y="5"/>
                  </a:lnTo>
                  <a:lnTo>
                    <a:pt x="42"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0" name="Freeform 102"/>
            <p:cNvSpPr>
              <a:spLocks/>
            </p:cNvSpPr>
            <p:nvPr/>
          </p:nvSpPr>
          <p:spPr bwMode="auto">
            <a:xfrm>
              <a:off x="4967334" y="1183863"/>
              <a:ext cx="298262" cy="676627"/>
            </a:xfrm>
            <a:custGeom>
              <a:avLst/>
              <a:gdLst>
                <a:gd name="T0" fmla="*/ 128 w 175"/>
                <a:gd name="T1" fmla="*/ 49 h 397"/>
                <a:gd name="T2" fmla="*/ 128 w 175"/>
                <a:gd name="T3" fmla="*/ 49 h 397"/>
                <a:gd name="T4" fmla="*/ 125 w 175"/>
                <a:gd name="T5" fmla="*/ 82 h 397"/>
                <a:gd name="T6" fmla="*/ 151 w 175"/>
                <a:gd name="T7" fmla="*/ 111 h 397"/>
                <a:gd name="T8" fmla="*/ 137 w 175"/>
                <a:gd name="T9" fmla="*/ 142 h 397"/>
                <a:gd name="T10" fmla="*/ 154 w 175"/>
                <a:gd name="T11" fmla="*/ 187 h 397"/>
                <a:gd name="T12" fmla="*/ 144 w 175"/>
                <a:gd name="T13" fmla="*/ 220 h 397"/>
                <a:gd name="T14" fmla="*/ 158 w 175"/>
                <a:gd name="T15" fmla="*/ 248 h 397"/>
                <a:gd name="T16" fmla="*/ 151 w 175"/>
                <a:gd name="T17" fmla="*/ 272 h 397"/>
                <a:gd name="T18" fmla="*/ 175 w 175"/>
                <a:gd name="T19" fmla="*/ 295 h 397"/>
                <a:gd name="T20" fmla="*/ 170 w 175"/>
                <a:gd name="T21" fmla="*/ 314 h 397"/>
                <a:gd name="T22" fmla="*/ 154 w 175"/>
                <a:gd name="T23" fmla="*/ 333 h 397"/>
                <a:gd name="T24" fmla="*/ 118 w 175"/>
                <a:gd name="T25" fmla="*/ 376 h 397"/>
                <a:gd name="T26" fmla="*/ 90 w 175"/>
                <a:gd name="T27" fmla="*/ 378 h 397"/>
                <a:gd name="T28" fmla="*/ 61 w 175"/>
                <a:gd name="T29" fmla="*/ 390 h 397"/>
                <a:gd name="T30" fmla="*/ 35 w 175"/>
                <a:gd name="T31" fmla="*/ 397 h 397"/>
                <a:gd name="T32" fmla="*/ 26 w 175"/>
                <a:gd name="T33" fmla="*/ 378 h 397"/>
                <a:gd name="T34" fmla="*/ 9 w 175"/>
                <a:gd name="T35" fmla="*/ 369 h 397"/>
                <a:gd name="T36" fmla="*/ 14 w 175"/>
                <a:gd name="T37" fmla="*/ 336 h 397"/>
                <a:gd name="T38" fmla="*/ 5 w 175"/>
                <a:gd name="T39" fmla="*/ 305 h 397"/>
                <a:gd name="T40" fmla="*/ 14 w 175"/>
                <a:gd name="T41" fmla="*/ 284 h 397"/>
                <a:gd name="T42" fmla="*/ 28 w 175"/>
                <a:gd name="T43" fmla="*/ 262 h 397"/>
                <a:gd name="T44" fmla="*/ 66 w 175"/>
                <a:gd name="T45" fmla="*/ 222 h 397"/>
                <a:gd name="T46" fmla="*/ 76 w 175"/>
                <a:gd name="T47" fmla="*/ 213 h 397"/>
                <a:gd name="T48" fmla="*/ 76 w 175"/>
                <a:gd name="T49" fmla="*/ 198 h 397"/>
                <a:gd name="T50" fmla="*/ 52 w 175"/>
                <a:gd name="T51" fmla="*/ 179 h 397"/>
                <a:gd name="T52" fmla="*/ 47 w 175"/>
                <a:gd name="T53" fmla="*/ 163 h 397"/>
                <a:gd name="T54" fmla="*/ 47 w 175"/>
                <a:gd name="T55" fmla="*/ 99 h 397"/>
                <a:gd name="T56" fmla="*/ 21 w 175"/>
                <a:gd name="T57" fmla="*/ 71 h 397"/>
                <a:gd name="T58" fmla="*/ 0 w 175"/>
                <a:gd name="T59" fmla="*/ 49 h 397"/>
                <a:gd name="T60" fmla="*/ 9 w 175"/>
                <a:gd name="T61" fmla="*/ 37 h 397"/>
                <a:gd name="T62" fmla="*/ 26 w 175"/>
                <a:gd name="T63" fmla="*/ 61 h 397"/>
                <a:gd name="T64" fmla="*/ 47 w 175"/>
                <a:gd name="T65" fmla="*/ 59 h 397"/>
                <a:gd name="T66" fmla="*/ 66 w 175"/>
                <a:gd name="T67" fmla="*/ 68 h 397"/>
                <a:gd name="T68" fmla="*/ 80 w 175"/>
                <a:gd name="T69" fmla="*/ 49 h 397"/>
                <a:gd name="T70" fmla="*/ 90 w 175"/>
                <a:gd name="T71" fmla="*/ 16 h 397"/>
                <a:gd name="T72" fmla="*/ 113 w 175"/>
                <a:gd name="T73" fmla="*/ 0 h 397"/>
                <a:gd name="T74" fmla="*/ 135 w 175"/>
                <a:gd name="T75" fmla="*/ 18 h 397"/>
                <a:gd name="T76" fmla="*/ 128 w 175"/>
                <a:gd name="T77" fmla="*/ 49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5" h="397">
                  <a:moveTo>
                    <a:pt x="128" y="49"/>
                  </a:moveTo>
                  <a:lnTo>
                    <a:pt x="128" y="49"/>
                  </a:lnTo>
                  <a:lnTo>
                    <a:pt x="125" y="82"/>
                  </a:lnTo>
                  <a:lnTo>
                    <a:pt x="151" y="111"/>
                  </a:lnTo>
                  <a:lnTo>
                    <a:pt x="137" y="142"/>
                  </a:lnTo>
                  <a:lnTo>
                    <a:pt x="154" y="187"/>
                  </a:lnTo>
                  <a:lnTo>
                    <a:pt x="144" y="220"/>
                  </a:lnTo>
                  <a:lnTo>
                    <a:pt x="158" y="248"/>
                  </a:lnTo>
                  <a:lnTo>
                    <a:pt x="151" y="272"/>
                  </a:lnTo>
                  <a:lnTo>
                    <a:pt x="175" y="295"/>
                  </a:lnTo>
                  <a:lnTo>
                    <a:pt x="170" y="314"/>
                  </a:lnTo>
                  <a:lnTo>
                    <a:pt x="154" y="333"/>
                  </a:lnTo>
                  <a:lnTo>
                    <a:pt x="118" y="376"/>
                  </a:lnTo>
                  <a:lnTo>
                    <a:pt x="90" y="378"/>
                  </a:lnTo>
                  <a:lnTo>
                    <a:pt x="61" y="390"/>
                  </a:lnTo>
                  <a:lnTo>
                    <a:pt x="35" y="397"/>
                  </a:lnTo>
                  <a:lnTo>
                    <a:pt x="26" y="378"/>
                  </a:lnTo>
                  <a:lnTo>
                    <a:pt x="9" y="369"/>
                  </a:lnTo>
                  <a:lnTo>
                    <a:pt x="14" y="336"/>
                  </a:lnTo>
                  <a:lnTo>
                    <a:pt x="5" y="305"/>
                  </a:lnTo>
                  <a:lnTo>
                    <a:pt x="14" y="284"/>
                  </a:lnTo>
                  <a:lnTo>
                    <a:pt x="28" y="262"/>
                  </a:lnTo>
                  <a:lnTo>
                    <a:pt x="66" y="222"/>
                  </a:lnTo>
                  <a:lnTo>
                    <a:pt x="76" y="213"/>
                  </a:lnTo>
                  <a:lnTo>
                    <a:pt x="76" y="198"/>
                  </a:lnTo>
                  <a:lnTo>
                    <a:pt x="52" y="179"/>
                  </a:lnTo>
                  <a:lnTo>
                    <a:pt x="47" y="163"/>
                  </a:lnTo>
                  <a:lnTo>
                    <a:pt x="47" y="99"/>
                  </a:lnTo>
                  <a:lnTo>
                    <a:pt x="21" y="71"/>
                  </a:lnTo>
                  <a:lnTo>
                    <a:pt x="0" y="49"/>
                  </a:lnTo>
                  <a:lnTo>
                    <a:pt x="9" y="37"/>
                  </a:lnTo>
                  <a:lnTo>
                    <a:pt x="26" y="61"/>
                  </a:lnTo>
                  <a:lnTo>
                    <a:pt x="47" y="59"/>
                  </a:lnTo>
                  <a:lnTo>
                    <a:pt x="66" y="68"/>
                  </a:lnTo>
                  <a:lnTo>
                    <a:pt x="80" y="49"/>
                  </a:lnTo>
                  <a:lnTo>
                    <a:pt x="90" y="16"/>
                  </a:lnTo>
                  <a:lnTo>
                    <a:pt x="113" y="0"/>
                  </a:lnTo>
                  <a:lnTo>
                    <a:pt x="135" y="18"/>
                  </a:lnTo>
                  <a:lnTo>
                    <a:pt x="128" y="49"/>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1" name="Freeform 107"/>
            <p:cNvSpPr>
              <a:spLocks/>
            </p:cNvSpPr>
            <p:nvPr/>
          </p:nvSpPr>
          <p:spPr bwMode="auto">
            <a:xfrm>
              <a:off x="2709073" y="5552107"/>
              <a:ext cx="93740" cy="52835"/>
            </a:xfrm>
            <a:custGeom>
              <a:avLst/>
              <a:gdLst>
                <a:gd name="T0" fmla="*/ 43 w 55"/>
                <a:gd name="T1" fmla="*/ 0 h 31"/>
                <a:gd name="T2" fmla="*/ 43 w 55"/>
                <a:gd name="T3" fmla="*/ 0 h 31"/>
                <a:gd name="T4" fmla="*/ 55 w 55"/>
                <a:gd name="T5" fmla="*/ 12 h 31"/>
                <a:gd name="T6" fmla="*/ 50 w 55"/>
                <a:gd name="T7" fmla="*/ 21 h 31"/>
                <a:gd name="T8" fmla="*/ 29 w 55"/>
                <a:gd name="T9" fmla="*/ 28 h 31"/>
                <a:gd name="T10" fmla="*/ 22 w 55"/>
                <a:gd name="T11" fmla="*/ 19 h 31"/>
                <a:gd name="T12" fmla="*/ 7 w 55"/>
                <a:gd name="T13" fmla="*/ 31 h 31"/>
                <a:gd name="T14" fmla="*/ 0 w 55"/>
                <a:gd name="T15" fmla="*/ 19 h 31"/>
                <a:gd name="T16" fmla="*/ 19 w 55"/>
                <a:gd name="T17" fmla="*/ 5 h 31"/>
                <a:gd name="T18" fmla="*/ 33 w 55"/>
                <a:gd name="T19" fmla="*/ 12 h 31"/>
                <a:gd name="T20" fmla="*/ 43 w 55"/>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31">
                  <a:moveTo>
                    <a:pt x="43" y="0"/>
                  </a:moveTo>
                  <a:lnTo>
                    <a:pt x="43" y="0"/>
                  </a:lnTo>
                  <a:lnTo>
                    <a:pt x="55" y="12"/>
                  </a:lnTo>
                  <a:lnTo>
                    <a:pt x="50" y="21"/>
                  </a:lnTo>
                  <a:lnTo>
                    <a:pt x="29" y="28"/>
                  </a:lnTo>
                  <a:lnTo>
                    <a:pt x="22" y="19"/>
                  </a:lnTo>
                  <a:lnTo>
                    <a:pt x="7" y="31"/>
                  </a:lnTo>
                  <a:lnTo>
                    <a:pt x="0" y="19"/>
                  </a:lnTo>
                  <a:lnTo>
                    <a:pt x="19" y="5"/>
                  </a:lnTo>
                  <a:lnTo>
                    <a:pt x="33" y="12"/>
                  </a:lnTo>
                  <a:lnTo>
                    <a:pt x="43"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2" name="Freeform 109"/>
            <p:cNvSpPr>
              <a:spLocks/>
            </p:cNvSpPr>
            <p:nvPr/>
          </p:nvSpPr>
          <p:spPr bwMode="auto">
            <a:xfrm>
              <a:off x="2891438" y="3760838"/>
              <a:ext cx="80105" cy="100557"/>
            </a:xfrm>
            <a:custGeom>
              <a:avLst/>
              <a:gdLst>
                <a:gd name="T0" fmla="*/ 33 w 47"/>
                <a:gd name="T1" fmla="*/ 52 h 59"/>
                <a:gd name="T2" fmla="*/ 33 w 47"/>
                <a:gd name="T3" fmla="*/ 52 h 59"/>
                <a:gd name="T4" fmla="*/ 33 w 47"/>
                <a:gd name="T5" fmla="*/ 52 h 59"/>
                <a:gd name="T6" fmla="*/ 33 w 47"/>
                <a:gd name="T7" fmla="*/ 52 h 59"/>
                <a:gd name="T8" fmla="*/ 26 w 47"/>
                <a:gd name="T9" fmla="*/ 59 h 59"/>
                <a:gd name="T10" fmla="*/ 19 w 47"/>
                <a:gd name="T11" fmla="*/ 59 h 59"/>
                <a:gd name="T12" fmla="*/ 16 w 47"/>
                <a:gd name="T13" fmla="*/ 54 h 59"/>
                <a:gd name="T14" fmla="*/ 12 w 47"/>
                <a:gd name="T15" fmla="*/ 54 h 59"/>
                <a:gd name="T16" fmla="*/ 7 w 47"/>
                <a:gd name="T17" fmla="*/ 59 h 59"/>
                <a:gd name="T18" fmla="*/ 0 w 47"/>
                <a:gd name="T19" fmla="*/ 57 h 59"/>
                <a:gd name="T20" fmla="*/ 5 w 47"/>
                <a:gd name="T21" fmla="*/ 50 h 59"/>
                <a:gd name="T22" fmla="*/ 7 w 47"/>
                <a:gd name="T23" fmla="*/ 40 h 59"/>
                <a:gd name="T24" fmla="*/ 9 w 47"/>
                <a:gd name="T25" fmla="*/ 36 h 59"/>
                <a:gd name="T26" fmla="*/ 2 w 47"/>
                <a:gd name="T27" fmla="*/ 26 h 59"/>
                <a:gd name="T28" fmla="*/ 0 w 47"/>
                <a:gd name="T29" fmla="*/ 14 h 59"/>
                <a:gd name="T30" fmla="*/ 9 w 47"/>
                <a:gd name="T31" fmla="*/ 0 h 59"/>
                <a:gd name="T32" fmla="*/ 14 w 47"/>
                <a:gd name="T33" fmla="*/ 2 h 59"/>
                <a:gd name="T34" fmla="*/ 26 w 47"/>
                <a:gd name="T35" fmla="*/ 5 h 59"/>
                <a:gd name="T36" fmla="*/ 45 w 47"/>
                <a:gd name="T37" fmla="*/ 19 h 59"/>
                <a:gd name="T38" fmla="*/ 47 w 47"/>
                <a:gd name="T39" fmla="*/ 26 h 59"/>
                <a:gd name="T40" fmla="*/ 33 w 47"/>
                <a:gd name="T41"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59">
                  <a:moveTo>
                    <a:pt x="33" y="52"/>
                  </a:moveTo>
                  <a:lnTo>
                    <a:pt x="33" y="52"/>
                  </a:lnTo>
                  <a:lnTo>
                    <a:pt x="33" y="52"/>
                  </a:lnTo>
                  <a:lnTo>
                    <a:pt x="33" y="52"/>
                  </a:lnTo>
                  <a:lnTo>
                    <a:pt x="26" y="59"/>
                  </a:lnTo>
                  <a:lnTo>
                    <a:pt x="19" y="59"/>
                  </a:lnTo>
                  <a:lnTo>
                    <a:pt x="16" y="54"/>
                  </a:lnTo>
                  <a:lnTo>
                    <a:pt x="12" y="54"/>
                  </a:lnTo>
                  <a:lnTo>
                    <a:pt x="7" y="59"/>
                  </a:lnTo>
                  <a:lnTo>
                    <a:pt x="0" y="57"/>
                  </a:lnTo>
                  <a:lnTo>
                    <a:pt x="5" y="50"/>
                  </a:lnTo>
                  <a:lnTo>
                    <a:pt x="7" y="40"/>
                  </a:lnTo>
                  <a:lnTo>
                    <a:pt x="9" y="36"/>
                  </a:lnTo>
                  <a:lnTo>
                    <a:pt x="2" y="26"/>
                  </a:lnTo>
                  <a:lnTo>
                    <a:pt x="0" y="14"/>
                  </a:lnTo>
                  <a:lnTo>
                    <a:pt x="9" y="0"/>
                  </a:lnTo>
                  <a:lnTo>
                    <a:pt x="14" y="2"/>
                  </a:lnTo>
                  <a:lnTo>
                    <a:pt x="26" y="5"/>
                  </a:lnTo>
                  <a:lnTo>
                    <a:pt x="45" y="19"/>
                  </a:lnTo>
                  <a:lnTo>
                    <a:pt x="47" y="26"/>
                  </a:lnTo>
                  <a:lnTo>
                    <a:pt x="33" y="5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3" name="Freeform 111"/>
            <p:cNvSpPr>
              <a:spLocks/>
            </p:cNvSpPr>
            <p:nvPr/>
          </p:nvSpPr>
          <p:spPr bwMode="auto">
            <a:xfrm>
              <a:off x="4633281" y="2610402"/>
              <a:ext cx="27269" cy="61357"/>
            </a:xfrm>
            <a:custGeom>
              <a:avLst/>
              <a:gdLst>
                <a:gd name="T0" fmla="*/ 16 w 16"/>
                <a:gd name="T1" fmla="*/ 19 h 36"/>
                <a:gd name="T2" fmla="*/ 16 w 16"/>
                <a:gd name="T3" fmla="*/ 19 h 36"/>
                <a:gd name="T4" fmla="*/ 9 w 16"/>
                <a:gd name="T5" fmla="*/ 36 h 36"/>
                <a:gd name="T6" fmla="*/ 2 w 16"/>
                <a:gd name="T7" fmla="*/ 31 h 36"/>
                <a:gd name="T8" fmla="*/ 0 w 16"/>
                <a:gd name="T9" fmla="*/ 17 h 36"/>
                <a:gd name="T10" fmla="*/ 2 w 16"/>
                <a:gd name="T11" fmla="*/ 10 h 36"/>
                <a:gd name="T12" fmla="*/ 14 w 16"/>
                <a:gd name="T13" fmla="*/ 0 h 36"/>
                <a:gd name="T14" fmla="*/ 16 w 16"/>
                <a:gd name="T15" fmla="*/ 19 h 36"/>
                <a:gd name="T16" fmla="*/ 16 w 16"/>
                <a:gd name="T17" fmla="*/ 19 h 36"/>
                <a:gd name="T18" fmla="*/ 16 w 16"/>
                <a:gd name="T19"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6">
                  <a:moveTo>
                    <a:pt x="16" y="19"/>
                  </a:moveTo>
                  <a:lnTo>
                    <a:pt x="16" y="19"/>
                  </a:lnTo>
                  <a:lnTo>
                    <a:pt x="9" y="36"/>
                  </a:lnTo>
                  <a:lnTo>
                    <a:pt x="2" y="31"/>
                  </a:lnTo>
                  <a:lnTo>
                    <a:pt x="0" y="17"/>
                  </a:lnTo>
                  <a:lnTo>
                    <a:pt x="2" y="10"/>
                  </a:lnTo>
                  <a:lnTo>
                    <a:pt x="14" y="0"/>
                  </a:lnTo>
                  <a:lnTo>
                    <a:pt x="16" y="19"/>
                  </a:lnTo>
                  <a:lnTo>
                    <a:pt x="16" y="19"/>
                  </a:lnTo>
                  <a:lnTo>
                    <a:pt x="16" y="19"/>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4" name="Freeform 115"/>
            <p:cNvSpPr>
              <a:spLocks noEditPoints="1"/>
            </p:cNvSpPr>
            <p:nvPr/>
          </p:nvSpPr>
          <p:spPr bwMode="auto">
            <a:xfrm>
              <a:off x="4188447" y="1925254"/>
              <a:ext cx="253949" cy="410749"/>
            </a:xfrm>
            <a:custGeom>
              <a:avLst/>
              <a:gdLst>
                <a:gd name="T0" fmla="*/ 31 w 149"/>
                <a:gd name="T1" fmla="*/ 121 h 241"/>
                <a:gd name="T2" fmla="*/ 31 w 149"/>
                <a:gd name="T3" fmla="*/ 121 h 241"/>
                <a:gd name="T4" fmla="*/ 22 w 149"/>
                <a:gd name="T5" fmla="*/ 137 h 241"/>
                <a:gd name="T6" fmla="*/ 10 w 149"/>
                <a:gd name="T7" fmla="*/ 133 h 241"/>
                <a:gd name="T8" fmla="*/ 0 w 149"/>
                <a:gd name="T9" fmla="*/ 133 h 241"/>
                <a:gd name="T10" fmla="*/ 3 w 149"/>
                <a:gd name="T11" fmla="*/ 118 h 241"/>
                <a:gd name="T12" fmla="*/ 0 w 149"/>
                <a:gd name="T13" fmla="*/ 104 h 241"/>
                <a:gd name="T14" fmla="*/ 12 w 149"/>
                <a:gd name="T15" fmla="*/ 102 h 241"/>
                <a:gd name="T16" fmla="*/ 31 w 149"/>
                <a:gd name="T17" fmla="*/ 121 h 241"/>
                <a:gd name="T18" fmla="*/ 74 w 149"/>
                <a:gd name="T19" fmla="*/ 0 h 241"/>
                <a:gd name="T20" fmla="*/ 74 w 149"/>
                <a:gd name="T21" fmla="*/ 0 h 241"/>
                <a:gd name="T22" fmla="*/ 57 w 149"/>
                <a:gd name="T23" fmla="*/ 33 h 241"/>
                <a:gd name="T24" fmla="*/ 74 w 149"/>
                <a:gd name="T25" fmla="*/ 28 h 241"/>
                <a:gd name="T26" fmla="*/ 90 w 149"/>
                <a:gd name="T27" fmla="*/ 28 h 241"/>
                <a:gd name="T28" fmla="*/ 86 w 149"/>
                <a:gd name="T29" fmla="*/ 54 h 241"/>
                <a:gd name="T30" fmla="*/ 71 w 149"/>
                <a:gd name="T31" fmla="*/ 81 h 241"/>
                <a:gd name="T32" fmla="*/ 88 w 149"/>
                <a:gd name="T33" fmla="*/ 81 h 241"/>
                <a:gd name="T34" fmla="*/ 105 w 149"/>
                <a:gd name="T35" fmla="*/ 118 h 241"/>
                <a:gd name="T36" fmla="*/ 116 w 149"/>
                <a:gd name="T37" fmla="*/ 121 h 241"/>
                <a:gd name="T38" fmla="*/ 126 w 149"/>
                <a:gd name="T39" fmla="*/ 154 h 241"/>
                <a:gd name="T40" fmla="*/ 131 w 149"/>
                <a:gd name="T41" fmla="*/ 163 h 241"/>
                <a:gd name="T42" fmla="*/ 149 w 149"/>
                <a:gd name="T43" fmla="*/ 168 h 241"/>
                <a:gd name="T44" fmla="*/ 147 w 149"/>
                <a:gd name="T45" fmla="*/ 185 h 241"/>
                <a:gd name="T46" fmla="*/ 140 w 149"/>
                <a:gd name="T47" fmla="*/ 194 h 241"/>
                <a:gd name="T48" fmla="*/ 145 w 149"/>
                <a:gd name="T49" fmla="*/ 206 h 241"/>
                <a:gd name="T50" fmla="*/ 131 w 149"/>
                <a:gd name="T51" fmla="*/ 220 h 241"/>
                <a:gd name="T52" fmla="*/ 109 w 149"/>
                <a:gd name="T53" fmla="*/ 220 h 241"/>
                <a:gd name="T54" fmla="*/ 83 w 149"/>
                <a:gd name="T55" fmla="*/ 227 h 241"/>
                <a:gd name="T56" fmla="*/ 74 w 149"/>
                <a:gd name="T57" fmla="*/ 223 h 241"/>
                <a:gd name="T58" fmla="*/ 64 w 149"/>
                <a:gd name="T59" fmla="*/ 234 h 241"/>
                <a:gd name="T60" fmla="*/ 48 w 149"/>
                <a:gd name="T61" fmla="*/ 230 h 241"/>
                <a:gd name="T62" fmla="*/ 38 w 149"/>
                <a:gd name="T63" fmla="*/ 241 h 241"/>
                <a:gd name="T64" fmla="*/ 29 w 149"/>
                <a:gd name="T65" fmla="*/ 237 h 241"/>
                <a:gd name="T66" fmla="*/ 52 w 149"/>
                <a:gd name="T67" fmla="*/ 208 h 241"/>
                <a:gd name="T68" fmla="*/ 67 w 149"/>
                <a:gd name="T69" fmla="*/ 204 h 241"/>
                <a:gd name="T70" fmla="*/ 43 w 149"/>
                <a:gd name="T71" fmla="*/ 199 h 241"/>
                <a:gd name="T72" fmla="*/ 36 w 149"/>
                <a:gd name="T73" fmla="*/ 189 h 241"/>
                <a:gd name="T74" fmla="*/ 55 w 149"/>
                <a:gd name="T75" fmla="*/ 180 h 241"/>
                <a:gd name="T76" fmla="*/ 45 w 149"/>
                <a:gd name="T77" fmla="*/ 166 h 241"/>
                <a:gd name="T78" fmla="*/ 48 w 149"/>
                <a:gd name="T79" fmla="*/ 149 h 241"/>
                <a:gd name="T80" fmla="*/ 71 w 149"/>
                <a:gd name="T81" fmla="*/ 152 h 241"/>
                <a:gd name="T82" fmla="*/ 76 w 149"/>
                <a:gd name="T83" fmla="*/ 135 h 241"/>
                <a:gd name="T84" fmla="*/ 64 w 149"/>
                <a:gd name="T85" fmla="*/ 118 h 241"/>
                <a:gd name="T86" fmla="*/ 43 w 149"/>
                <a:gd name="T87" fmla="*/ 114 h 241"/>
                <a:gd name="T88" fmla="*/ 41 w 149"/>
                <a:gd name="T89" fmla="*/ 107 h 241"/>
                <a:gd name="T90" fmla="*/ 45 w 149"/>
                <a:gd name="T91" fmla="*/ 92 h 241"/>
                <a:gd name="T92" fmla="*/ 41 w 149"/>
                <a:gd name="T93" fmla="*/ 85 h 241"/>
                <a:gd name="T94" fmla="*/ 31 w 149"/>
                <a:gd name="T95" fmla="*/ 99 h 241"/>
                <a:gd name="T96" fmla="*/ 31 w 149"/>
                <a:gd name="T97" fmla="*/ 71 h 241"/>
                <a:gd name="T98" fmla="*/ 22 w 149"/>
                <a:gd name="T99" fmla="*/ 57 h 241"/>
                <a:gd name="T100" fmla="*/ 29 w 149"/>
                <a:gd name="T101" fmla="*/ 26 h 241"/>
                <a:gd name="T102" fmla="*/ 41 w 149"/>
                <a:gd name="T103" fmla="*/ 0 h 241"/>
                <a:gd name="T104" fmla="*/ 55 w 149"/>
                <a:gd name="T105" fmla="*/ 2 h 241"/>
                <a:gd name="T106" fmla="*/ 74 w 149"/>
                <a:gd name="T10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9" h="241">
                  <a:moveTo>
                    <a:pt x="31" y="121"/>
                  </a:moveTo>
                  <a:lnTo>
                    <a:pt x="31" y="121"/>
                  </a:lnTo>
                  <a:lnTo>
                    <a:pt x="22" y="137"/>
                  </a:lnTo>
                  <a:lnTo>
                    <a:pt x="10" y="133"/>
                  </a:lnTo>
                  <a:lnTo>
                    <a:pt x="0" y="133"/>
                  </a:lnTo>
                  <a:lnTo>
                    <a:pt x="3" y="118"/>
                  </a:lnTo>
                  <a:lnTo>
                    <a:pt x="0" y="104"/>
                  </a:lnTo>
                  <a:lnTo>
                    <a:pt x="12" y="102"/>
                  </a:lnTo>
                  <a:lnTo>
                    <a:pt x="31" y="121"/>
                  </a:lnTo>
                  <a:close/>
                  <a:moveTo>
                    <a:pt x="74" y="0"/>
                  </a:moveTo>
                  <a:lnTo>
                    <a:pt x="74" y="0"/>
                  </a:lnTo>
                  <a:lnTo>
                    <a:pt x="57" y="33"/>
                  </a:lnTo>
                  <a:lnTo>
                    <a:pt x="74" y="28"/>
                  </a:lnTo>
                  <a:lnTo>
                    <a:pt x="90" y="28"/>
                  </a:lnTo>
                  <a:lnTo>
                    <a:pt x="86" y="54"/>
                  </a:lnTo>
                  <a:lnTo>
                    <a:pt x="71" y="81"/>
                  </a:lnTo>
                  <a:lnTo>
                    <a:pt x="88" y="81"/>
                  </a:lnTo>
                  <a:lnTo>
                    <a:pt x="105" y="118"/>
                  </a:lnTo>
                  <a:lnTo>
                    <a:pt x="116" y="121"/>
                  </a:lnTo>
                  <a:lnTo>
                    <a:pt x="126" y="154"/>
                  </a:lnTo>
                  <a:lnTo>
                    <a:pt x="131" y="163"/>
                  </a:lnTo>
                  <a:lnTo>
                    <a:pt x="149" y="168"/>
                  </a:lnTo>
                  <a:lnTo>
                    <a:pt x="147" y="185"/>
                  </a:lnTo>
                  <a:lnTo>
                    <a:pt x="140" y="194"/>
                  </a:lnTo>
                  <a:lnTo>
                    <a:pt x="145" y="206"/>
                  </a:lnTo>
                  <a:lnTo>
                    <a:pt x="131" y="220"/>
                  </a:lnTo>
                  <a:lnTo>
                    <a:pt x="109" y="220"/>
                  </a:lnTo>
                  <a:lnTo>
                    <a:pt x="83" y="227"/>
                  </a:lnTo>
                  <a:lnTo>
                    <a:pt x="74" y="223"/>
                  </a:lnTo>
                  <a:lnTo>
                    <a:pt x="64" y="234"/>
                  </a:lnTo>
                  <a:lnTo>
                    <a:pt x="48" y="230"/>
                  </a:lnTo>
                  <a:lnTo>
                    <a:pt x="38" y="241"/>
                  </a:lnTo>
                  <a:lnTo>
                    <a:pt x="29" y="237"/>
                  </a:lnTo>
                  <a:lnTo>
                    <a:pt x="52" y="208"/>
                  </a:lnTo>
                  <a:lnTo>
                    <a:pt x="67" y="204"/>
                  </a:lnTo>
                  <a:lnTo>
                    <a:pt x="43" y="199"/>
                  </a:lnTo>
                  <a:lnTo>
                    <a:pt x="36" y="189"/>
                  </a:lnTo>
                  <a:lnTo>
                    <a:pt x="55" y="180"/>
                  </a:lnTo>
                  <a:lnTo>
                    <a:pt x="45" y="166"/>
                  </a:lnTo>
                  <a:lnTo>
                    <a:pt x="48" y="149"/>
                  </a:lnTo>
                  <a:lnTo>
                    <a:pt x="71" y="152"/>
                  </a:lnTo>
                  <a:lnTo>
                    <a:pt x="76" y="135"/>
                  </a:lnTo>
                  <a:lnTo>
                    <a:pt x="64" y="118"/>
                  </a:lnTo>
                  <a:lnTo>
                    <a:pt x="43" y="114"/>
                  </a:lnTo>
                  <a:lnTo>
                    <a:pt x="41" y="107"/>
                  </a:lnTo>
                  <a:lnTo>
                    <a:pt x="45" y="92"/>
                  </a:lnTo>
                  <a:lnTo>
                    <a:pt x="41" y="85"/>
                  </a:lnTo>
                  <a:lnTo>
                    <a:pt x="31" y="99"/>
                  </a:lnTo>
                  <a:lnTo>
                    <a:pt x="31" y="71"/>
                  </a:lnTo>
                  <a:lnTo>
                    <a:pt x="22" y="57"/>
                  </a:lnTo>
                  <a:lnTo>
                    <a:pt x="29" y="26"/>
                  </a:lnTo>
                  <a:lnTo>
                    <a:pt x="41" y="0"/>
                  </a:lnTo>
                  <a:lnTo>
                    <a:pt x="55" y="2"/>
                  </a:lnTo>
                  <a:lnTo>
                    <a:pt x="74"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5" name="Freeform 111"/>
            <p:cNvSpPr>
              <a:spLocks/>
            </p:cNvSpPr>
            <p:nvPr/>
          </p:nvSpPr>
          <p:spPr bwMode="auto">
            <a:xfrm>
              <a:off x="3931090" y="3534159"/>
              <a:ext cx="85217" cy="25810"/>
            </a:xfrm>
            <a:custGeom>
              <a:avLst/>
              <a:gdLst>
                <a:gd name="connsiteX0" fmla="*/ 54539 w 113623"/>
                <a:gd name="connsiteY0" fmla="*/ 0 h 34413"/>
                <a:gd name="connsiteX1" fmla="*/ 63629 w 113623"/>
                <a:gd name="connsiteY1" fmla="*/ 0 h 34413"/>
                <a:gd name="connsiteX2" fmla="*/ 81809 w 113623"/>
                <a:gd name="connsiteY2" fmla="*/ 11363 h 34413"/>
                <a:gd name="connsiteX3" fmla="*/ 90899 w 113623"/>
                <a:gd name="connsiteY3" fmla="*/ 11363 h 34413"/>
                <a:gd name="connsiteX4" fmla="*/ 102261 w 113623"/>
                <a:gd name="connsiteY4" fmla="*/ 0 h 34413"/>
                <a:gd name="connsiteX5" fmla="*/ 113623 w 113623"/>
                <a:gd name="connsiteY5" fmla="*/ 18180 h 34413"/>
                <a:gd name="connsiteX6" fmla="*/ 109835 w 113623"/>
                <a:gd name="connsiteY6" fmla="*/ 19263 h 34413"/>
                <a:gd name="connsiteX7" fmla="*/ 113623 w 113623"/>
                <a:gd name="connsiteY7" fmla="*/ 25323 h 34413"/>
                <a:gd name="connsiteX8" fmla="*/ 97716 w 113623"/>
                <a:gd name="connsiteY8" fmla="*/ 29868 h 34413"/>
                <a:gd name="connsiteX9" fmla="*/ 81809 w 113623"/>
                <a:gd name="connsiteY9" fmla="*/ 29868 h 34413"/>
                <a:gd name="connsiteX10" fmla="*/ 63629 w 113623"/>
                <a:gd name="connsiteY10" fmla="*/ 25323 h 34413"/>
                <a:gd name="connsiteX11" fmla="*/ 47722 w 113623"/>
                <a:gd name="connsiteY11" fmla="*/ 29868 h 34413"/>
                <a:gd name="connsiteX12" fmla="*/ 43177 w 113623"/>
                <a:gd name="connsiteY12" fmla="*/ 29868 h 34413"/>
                <a:gd name="connsiteX13" fmla="*/ 31815 w 113623"/>
                <a:gd name="connsiteY13" fmla="*/ 34413 h 34413"/>
                <a:gd name="connsiteX14" fmla="*/ 0 w 113623"/>
                <a:gd name="connsiteY14" fmla="*/ 34413 h 34413"/>
                <a:gd name="connsiteX15" fmla="*/ 2041 w 113623"/>
                <a:gd name="connsiteY15" fmla="*/ 27270 h 34413"/>
                <a:gd name="connsiteX16" fmla="*/ 0 w 113623"/>
                <a:gd name="connsiteY16" fmla="*/ 27270 h 34413"/>
                <a:gd name="connsiteX17" fmla="*/ 4545 w 113623"/>
                <a:gd name="connsiteY17" fmla="*/ 11363 h 34413"/>
                <a:gd name="connsiteX18" fmla="*/ 43177 w 113623"/>
                <a:gd name="connsiteY18" fmla="*/ 11363 h 3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623" h="34413">
                  <a:moveTo>
                    <a:pt x="54539" y="0"/>
                  </a:moveTo>
                  <a:lnTo>
                    <a:pt x="63629" y="0"/>
                  </a:lnTo>
                  <a:lnTo>
                    <a:pt x="81809" y="11363"/>
                  </a:lnTo>
                  <a:lnTo>
                    <a:pt x="90899" y="11363"/>
                  </a:lnTo>
                  <a:lnTo>
                    <a:pt x="102261" y="0"/>
                  </a:lnTo>
                  <a:lnTo>
                    <a:pt x="113623" y="18180"/>
                  </a:lnTo>
                  <a:lnTo>
                    <a:pt x="109835" y="19263"/>
                  </a:lnTo>
                  <a:lnTo>
                    <a:pt x="113623" y="25323"/>
                  </a:lnTo>
                  <a:lnTo>
                    <a:pt x="97716" y="29868"/>
                  </a:lnTo>
                  <a:lnTo>
                    <a:pt x="81809" y="29868"/>
                  </a:lnTo>
                  <a:lnTo>
                    <a:pt x="63629" y="25323"/>
                  </a:lnTo>
                  <a:lnTo>
                    <a:pt x="47722" y="29868"/>
                  </a:lnTo>
                  <a:lnTo>
                    <a:pt x="43177" y="29868"/>
                  </a:lnTo>
                  <a:lnTo>
                    <a:pt x="31815" y="34413"/>
                  </a:lnTo>
                  <a:lnTo>
                    <a:pt x="0" y="34413"/>
                  </a:lnTo>
                  <a:lnTo>
                    <a:pt x="2041" y="27270"/>
                  </a:lnTo>
                  <a:lnTo>
                    <a:pt x="0" y="27270"/>
                  </a:lnTo>
                  <a:lnTo>
                    <a:pt x="4545" y="11363"/>
                  </a:lnTo>
                  <a:lnTo>
                    <a:pt x="43177" y="11363"/>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36" name="Freeform 125"/>
            <p:cNvSpPr>
              <a:spLocks/>
            </p:cNvSpPr>
            <p:nvPr/>
          </p:nvSpPr>
          <p:spPr bwMode="auto">
            <a:xfrm>
              <a:off x="3934499" y="3571654"/>
              <a:ext cx="85217" cy="44313"/>
            </a:xfrm>
            <a:custGeom>
              <a:avLst/>
              <a:gdLst>
                <a:gd name="T0" fmla="*/ 50 w 50"/>
                <a:gd name="T1" fmla="*/ 0 h 26"/>
                <a:gd name="T2" fmla="*/ 50 w 50"/>
                <a:gd name="T3" fmla="*/ 0 h 26"/>
                <a:gd name="T4" fmla="*/ 48 w 50"/>
                <a:gd name="T5" fmla="*/ 7 h 26"/>
                <a:gd name="T6" fmla="*/ 48 w 50"/>
                <a:gd name="T7" fmla="*/ 7 h 26"/>
                <a:gd name="T8" fmla="*/ 48 w 50"/>
                <a:gd name="T9" fmla="*/ 12 h 26"/>
                <a:gd name="T10" fmla="*/ 45 w 50"/>
                <a:gd name="T11" fmla="*/ 14 h 26"/>
                <a:gd name="T12" fmla="*/ 43 w 50"/>
                <a:gd name="T13" fmla="*/ 14 h 26"/>
                <a:gd name="T14" fmla="*/ 38 w 50"/>
                <a:gd name="T15" fmla="*/ 19 h 26"/>
                <a:gd name="T16" fmla="*/ 34 w 50"/>
                <a:gd name="T17" fmla="*/ 19 h 26"/>
                <a:gd name="T18" fmla="*/ 26 w 50"/>
                <a:gd name="T19" fmla="*/ 26 h 26"/>
                <a:gd name="T20" fmla="*/ 17 w 50"/>
                <a:gd name="T21" fmla="*/ 19 h 26"/>
                <a:gd name="T22" fmla="*/ 12 w 50"/>
                <a:gd name="T23" fmla="*/ 19 h 26"/>
                <a:gd name="T24" fmla="*/ 8 w 50"/>
                <a:gd name="T25" fmla="*/ 12 h 26"/>
                <a:gd name="T26" fmla="*/ 8 w 50"/>
                <a:gd name="T27" fmla="*/ 9 h 26"/>
                <a:gd name="T28" fmla="*/ 3 w 50"/>
                <a:gd name="T29" fmla="*/ 7 h 26"/>
                <a:gd name="T30" fmla="*/ 0 w 50"/>
                <a:gd name="T31" fmla="*/ 5 h 26"/>
                <a:gd name="T32" fmla="*/ 10 w 50"/>
                <a:gd name="T33" fmla="*/ 0 h 26"/>
                <a:gd name="T34" fmla="*/ 15 w 50"/>
                <a:gd name="T35" fmla="*/ 2 h 26"/>
                <a:gd name="T36" fmla="*/ 19 w 50"/>
                <a:gd name="T37" fmla="*/ 0 h 26"/>
                <a:gd name="T38" fmla="*/ 50 w 50"/>
                <a:gd name="T3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26">
                  <a:moveTo>
                    <a:pt x="50" y="0"/>
                  </a:moveTo>
                  <a:lnTo>
                    <a:pt x="50" y="0"/>
                  </a:lnTo>
                  <a:lnTo>
                    <a:pt x="48" y="7"/>
                  </a:lnTo>
                  <a:lnTo>
                    <a:pt x="48" y="7"/>
                  </a:lnTo>
                  <a:lnTo>
                    <a:pt x="48" y="12"/>
                  </a:lnTo>
                  <a:lnTo>
                    <a:pt x="45" y="14"/>
                  </a:lnTo>
                  <a:lnTo>
                    <a:pt x="43" y="14"/>
                  </a:lnTo>
                  <a:lnTo>
                    <a:pt x="38" y="19"/>
                  </a:lnTo>
                  <a:lnTo>
                    <a:pt x="34" y="19"/>
                  </a:lnTo>
                  <a:lnTo>
                    <a:pt x="26" y="26"/>
                  </a:lnTo>
                  <a:lnTo>
                    <a:pt x="17" y="19"/>
                  </a:lnTo>
                  <a:lnTo>
                    <a:pt x="12" y="19"/>
                  </a:lnTo>
                  <a:lnTo>
                    <a:pt x="8" y="12"/>
                  </a:lnTo>
                  <a:lnTo>
                    <a:pt x="8" y="9"/>
                  </a:lnTo>
                  <a:lnTo>
                    <a:pt x="3" y="7"/>
                  </a:lnTo>
                  <a:lnTo>
                    <a:pt x="0" y="5"/>
                  </a:lnTo>
                  <a:lnTo>
                    <a:pt x="10" y="0"/>
                  </a:lnTo>
                  <a:lnTo>
                    <a:pt x="15" y="2"/>
                  </a:lnTo>
                  <a:lnTo>
                    <a:pt x="19" y="0"/>
                  </a:lnTo>
                  <a:lnTo>
                    <a:pt x="50"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7" name="Freeform 129"/>
            <p:cNvSpPr>
              <a:spLocks noEditPoints="1"/>
            </p:cNvSpPr>
            <p:nvPr/>
          </p:nvSpPr>
          <p:spPr bwMode="auto">
            <a:xfrm>
              <a:off x="4950290" y="2651144"/>
              <a:ext cx="182366" cy="242018"/>
            </a:xfrm>
            <a:custGeom>
              <a:avLst/>
              <a:gdLst>
                <a:gd name="T0" fmla="*/ 60 w 107"/>
                <a:gd name="T1" fmla="*/ 126 h 142"/>
                <a:gd name="T2" fmla="*/ 60 w 107"/>
                <a:gd name="T3" fmla="*/ 126 h 142"/>
                <a:gd name="T4" fmla="*/ 67 w 107"/>
                <a:gd name="T5" fmla="*/ 133 h 142"/>
                <a:gd name="T6" fmla="*/ 81 w 107"/>
                <a:gd name="T7" fmla="*/ 133 h 142"/>
                <a:gd name="T8" fmla="*/ 93 w 107"/>
                <a:gd name="T9" fmla="*/ 133 h 142"/>
                <a:gd name="T10" fmla="*/ 93 w 107"/>
                <a:gd name="T11" fmla="*/ 138 h 142"/>
                <a:gd name="T12" fmla="*/ 100 w 107"/>
                <a:gd name="T13" fmla="*/ 135 h 142"/>
                <a:gd name="T14" fmla="*/ 97 w 107"/>
                <a:gd name="T15" fmla="*/ 140 h 142"/>
                <a:gd name="T16" fmla="*/ 76 w 107"/>
                <a:gd name="T17" fmla="*/ 142 h 142"/>
                <a:gd name="T18" fmla="*/ 76 w 107"/>
                <a:gd name="T19" fmla="*/ 138 h 142"/>
                <a:gd name="T20" fmla="*/ 55 w 107"/>
                <a:gd name="T21" fmla="*/ 135 h 142"/>
                <a:gd name="T22" fmla="*/ 60 w 107"/>
                <a:gd name="T23" fmla="*/ 126 h 142"/>
                <a:gd name="T24" fmla="*/ 107 w 107"/>
                <a:gd name="T25" fmla="*/ 5 h 142"/>
                <a:gd name="T26" fmla="*/ 107 w 107"/>
                <a:gd name="T27" fmla="*/ 5 h 142"/>
                <a:gd name="T28" fmla="*/ 100 w 107"/>
                <a:gd name="T29" fmla="*/ 19 h 142"/>
                <a:gd name="T30" fmla="*/ 97 w 107"/>
                <a:gd name="T31" fmla="*/ 22 h 142"/>
                <a:gd name="T32" fmla="*/ 86 w 107"/>
                <a:gd name="T33" fmla="*/ 22 h 142"/>
                <a:gd name="T34" fmla="*/ 79 w 107"/>
                <a:gd name="T35" fmla="*/ 19 h 142"/>
                <a:gd name="T36" fmla="*/ 60 w 107"/>
                <a:gd name="T37" fmla="*/ 24 h 142"/>
                <a:gd name="T38" fmla="*/ 69 w 107"/>
                <a:gd name="T39" fmla="*/ 38 h 142"/>
                <a:gd name="T40" fmla="*/ 62 w 107"/>
                <a:gd name="T41" fmla="*/ 41 h 142"/>
                <a:gd name="T42" fmla="*/ 53 w 107"/>
                <a:gd name="T43" fmla="*/ 41 h 142"/>
                <a:gd name="T44" fmla="*/ 45 w 107"/>
                <a:gd name="T45" fmla="*/ 29 h 142"/>
                <a:gd name="T46" fmla="*/ 41 w 107"/>
                <a:gd name="T47" fmla="*/ 34 h 142"/>
                <a:gd name="T48" fmla="*/ 45 w 107"/>
                <a:gd name="T49" fmla="*/ 45 h 142"/>
                <a:gd name="T50" fmla="*/ 53 w 107"/>
                <a:gd name="T51" fmla="*/ 57 h 142"/>
                <a:gd name="T52" fmla="*/ 48 w 107"/>
                <a:gd name="T53" fmla="*/ 60 h 142"/>
                <a:gd name="T54" fmla="*/ 57 w 107"/>
                <a:gd name="T55" fmla="*/ 71 h 142"/>
                <a:gd name="T56" fmla="*/ 64 w 107"/>
                <a:gd name="T57" fmla="*/ 76 h 142"/>
                <a:gd name="T58" fmla="*/ 64 w 107"/>
                <a:gd name="T59" fmla="*/ 88 h 142"/>
                <a:gd name="T60" fmla="*/ 50 w 107"/>
                <a:gd name="T61" fmla="*/ 83 h 142"/>
                <a:gd name="T62" fmla="*/ 55 w 107"/>
                <a:gd name="T63" fmla="*/ 93 h 142"/>
                <a:gd name="T64" fmla="*/ 43 w 107"/>
                <a:gd name="T65" fmla="*/ 95 h 142"/>
                <a:gd name="T66" fmla="*/ 50 w 107"/>
                <a:gd name="T67" fmla="*/ 112 h 142"/>
                <a:gd name="T68" fmla="*/ 38 w 107"/>
                <a:gd name="T69" fmla="*/ 114 h 142"/>
                <a:gd name="T70" fmla="*/ 26 w 107"/>
                <a:gd name="T71" fmla="*/ 105 h 142"/>
                <a:gd name="T72" fmla="*/ 19 w 107"/>
                <a:gd name="T73" fmla="*/ 88 h 142"/>
                <a:gd name="T74" fmla="*/ 17 w 107"/>
                <a:gd name="T75" fmla="*/ 74 h 142"/>
                <a:gd name="T76" fmla="*/ 12 w 107"/>
                <a:gd name="T77" fmla="*/ 64 h 142"/>
                <a:gd name="T78" fmla="*/ 3 w 107"/>
                <a:gd name="T79" fmla="*/ 53 h 142"/>
                <a:gd name="T80" fmla="*/ 0 w 107"/>
                <a:gd name="T81" fmla="*/ 48 h 142"/>
                <a:gd name="T82" fmla="*/ 10 w 107"/>
                <a:gd name="T83" fmla="*/ 38 h 142"/>
                <a:gd name="T84" fmla="*/ 10 w 107"/>
                <a:gd name="T85" fmla="*/ 31 h 142"/>
                <a:gd name="T86" fmla="*/ 15 w 107"/>
                <a:gd name="T87" fmla="*/ 27 h 142"/>
                <a:gd name="T88" fmla="*/ 15 w 107"/>
                <a:gd name="T89" fmla="*/ 22 h 142"/>
                <a:gd name="T90" fmla="*/ 26 w 107"/>
                <a:gd name="T91" fmla="*/ 19 h 142"/>
                <a:gd name="T92" fmla="*/ 34 w 107"/>
                <a:gd name="T93" fmla="*/ 15 h 142"/>
                <a:gd name="T94" fmla="*/ 41 w 107"/>
                <a:gd name="T95" fmla="*/ 15 h 142"/>
                <a:gd name="T96" fmla="*/ 43 w 107"/>
                <a:gd name="T97" fmla="*/ 12 h 142"/>
                <a:gd name="T98" fmla="*/ 48 w 107"/>
                <a:gd name="T99" fmla="*/ 12 h 142"/>
                <a:gd name="T100" fmla="*/ 60 w 107"/>
                <a:gd name="T101" fmla="*/ 12 h 142"/>
                <a:gd name="T102" fmla="*/ 71 w 107"/>
                <a:gd name="T103" fmla="*/ 5 h 142"/>
                <a:gd name="T104" fmla="*/ 83 w 107"/>
                <a:gd name="T105" fmla="*/ 15 h 142"/>
                <a:gd name="T106" fmla="*/ 97 w 107"/>
                <a:gd name="T107" fmla="*/ 12 h 142"/>
                <a:gd name="T108" fmla="*/ 97 w 107"/>
                <a:gd name="T109" fmla="*/ 0 h 142"/>
                <a:gd name="T110" fmla="*/ 107 w 107"/>
                <a:gd name="T111"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7" h="142">
                  <a:moveTo>
                    <a:pt x="60" y="126"/>
                  </a:moveTo>
                  <a:lnTo>
                    <a:pt x="60" y="126"/>
                  </a:lnTo>
                  <a:lnTo>
                    <a:pt x="67" y="133"/>
                  </a:lnTo>
                  <a:lnTo>
                    <a:pt x="81" y="133"/>
                  </a:lnTo>
                  <a:lnTo>
                    <a:pt x="93" y="133"/>
                  </a:lnTo>
                  <a:lnTo>
                    <a:pt x="93" y="138"/>
                  </a:lnTo>
                  <a:lnTo>
                    <a:pt x="100" y="135"/>
                  </a:lnTo>
                  <a:lnTo>
                    <a:pt x="97" y="140"/>
                  </a:lnTo>
                  <a:lnTo>
                    <a:pt x="76" y="142"/>
                  </a:lnTo>
                  <a:lnTo>
                    <a:pt x="76" y="138"/>
                  </a:lnTo>
                  <a:lnTo>
                    <a:pt x="55" y="135"/>
                  </a:lnTo>
                  <a:lnTo>
                    <a:pt x="60" y="126"/>
                  </a:lnTo>
                  <a:close/>
                  <a:moveTo>
                    <a:pt x="107" y="5"/>
                  </a:moveTo>
                  <a:lnTo>
                    <a:pt x="107" y="5"/>
                  </a:lnTo>
                  <a:lnTo>
                    <a:pt x="100" y="19"/>
                  </a:lnTo>
                  <a:lnTo>
                    <a:pt x="97" y="22"/>
                  </a:lnTo>
                  <a:lnTo>
                    <a:pt x="86" y="22"/>
                  </a:lnTo>
                  <a:lnTo>
                    <a:pt x="79" y="19"/>
                  </a:lnTo>
                  <a:lnTo>
                    <a:pt x="60" y="24"/>
                  </a:lnTo>
                  <a:lnTo>
                    <a:pt x="69" y="38"/>
                  </a:lnTo>
                  <a:lnTo>
                    <a:pt x="62" y="41"/>
                  </a:lnTo>
                  <a:lnTo>
                    <a:pt x="53" y="41"/>
                  </a:lnTo>
                  <a:lnTo>
                    <a:pt x="45" y="29"/>
                  </a:lnTo>
                  <a:lnTo>
                    <a:pt x="41" y="34"/>
                  </a:lnTo>
                  <a:lnTo>
                    <a:pt x="45" y="45"/>
                  </a:lnTo>
                  <a:lnTo>
                    <a:pt x="53" y="57"/>
                  </a:lnTo>
                  <a:lnTo>
                    <a:pt x="48" y="60"/>
                  </a:lnTo>
                  <a:lnTo>
                    <a:pt x="57" y="71"/>
                  </a:lnTo>
                  <a:lnTo>
                    <a:pt x="64" y="76"/>
                  </a:lnTo>
                  <a:lnTo>
                    <a:pt x="64" y="88"/>
                  </a:lnTo>
                  <a:lnTo>
                    <a:pt x="50" y="83"/>
                  </a:lnTo>
                  <a:lnTo>
                    <a:pt x="55" y="93"/>
                  </a:lnTo>
                  <a:lnTo>
                    <a:pt x="43" y="95"/>
                  </a:lnTo>
                  <a:lnTo>
                    <a:pt x="50" y="112"/>
                  </a:lnTo>
                  <a:lnTo>
                    <a:pt x="38" y="114"/>
                  </a:lnTo>
                  <a:lnTo>
                    <a:pt x="26" y="105"/>
                  </a:lnTo>
                  <a:lnTo>
                    <a:pt x="19" y="88"/>
                  </a:lnTo>
                  <a:lnTo>
                    <a:pt x="17" y="74"/>
                  </a:lnTo>
                  <a:lnTo>
                    <a:pt x="12" y="64"/>
                  </a:lnTo>
                  <a:lnTo>
                    <a:pt x="3" y="53"/>
                  </a:lnTo>
                  <a:lnTo>
                    <a:pt x="0" y="48"/>
                  </a:lnTo>
                  <a:lnTo>
                    <a:pt x="10" y="38"/>
                  </a:lnTo>
                  <a:lnTo>
                    <a:pt x="10" y="31"/>
                  </a:lnTo>
                  <a:lnTo>
                    <a:pt x="15" y="27"/>
                  </a:lnTo>
                  <a:lnTo>
                    <a:pt x="15" y="22"/>
                  </a:lnTo>
                  <a:lnTo>
                    <a:pt x="26" y="19"/>
                  </a:lnTo>
                  <a:lnTo>
                    <a:pt x="34" y="15"/>
                  </a:lnTo>
                  <a:lnTo>
                    <a:pt x="41" y="15"/>
                  </a:lnTo>
                  <a:lnTo>
                    <a:pt x="43" y="12"/>
                  </a:lnTo>
                  <a:lnTo>
                    <a:pt x="48" y="12"/>
                  </a:lnTo>
                  <a:lnTo>
                    <a:pt x="60" y="12"/>
                  </a:lnTo>
                  <a:lnTo>
                    <a:pt x="71" y="5"/>
                  </a:lnTo>
                  <a:lnTo>
                    <a:pt x="83" y="15"/>
                  </a:lnTo>
                  <a:lnTo>
                    <a:pt x="97" y="12"/>
                  </a:lnTo>
                  <a:lnTo>
                    <a:pt x="97" y="0"/>
                  </a:lnTo>
                  <a:lnTo>
                    <a:pt x="107" y="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8" name="Freeform 131"/>
            <p:cNvSpPr>
              <a:spLocks/>
            </p:cNvSpPr>
            <p:nvPr/>
          </p:nvSpPr>
          <p:spPr bwMode="auto">
            <a:xfrm>
              <a:off x="2375021" y="-621042"/>
              <a:ext cx="1685600" cy="2469601"/>
            </a:xfrm>
            <a:custGeom>
              <a:avLst/>
              <a:gdLst>
                <a:gd name="T0" fmla="*/ 849 w 989"/>
                <a:gd name="T1" fmla="*/ 126 h 1449"/>
                <a:gd name="T2" fmla="*/ 669 w 989"/>
                <a:gd name="T3" fmla="*/ 190 h 1449"/>
                <a:gd name="T4" fmla="*/ 783 w 989"/>
                <a:gd name="T5" fmla="*/ 237 h 1449"/>
                <a:gd name="T6" fmla="*/ 811 w 989"/>
                <a:gd name="T7" fmla="*/ 308 h 1449"/>
                <a:gd name="T8" fmla="*/ 979 w 989"/>
                <a:gd name="T9" fmla="*/ 247 h 1449"/>
                <a:gd name="T10" fmla="*/ 913 w 989"/>
                <a:gd name="T11" fmla="*/ 386 h 1449"/>
                <a:gd name="T12" fmla="*/ 880 w 989"/>
                <a:gd name="T13" fmla="*/ 474 h 1449"/>
                <a:gd name="T14" fmla="*/ 887 w 989"/>
                <a:gd name="T15" fmla="*/ 666 h 1449"/>
                <a:gd name="T16" fmla="*/ 863 w 989"/>
                <a:gd name="T17" fmla="*/ 727 h 1449"/>
                <a:gd name="T18" fmla="*/ 873 w 989"/>
                <a:gd name="T19" fmla="*/ 841 h 1449"/>
                <a:gd name="T20" fmla="*/ 849 w 989"/>
                <a:gd name="T21" fmla="*/ 888 h 1449"/>
                <a:gd name="T22" fmla="*/ 826 w 989"/>
                <a:gd name="T23" fmla="*/ 933 h 1449"/>
                <a:gd name="T24" fmla="*/ 785 w 989"/>
                <a:gd name="T25" fmla="*/ 950 h 1449"/>
                <a:gd name="T26" fmla="*/ 835 w 989"/>
                <a:gd name="T27" fmla="*/ 1035 h 1449"/>
                <a:gd name="T28" fmla="*/ 773 w 989"/>
                <a:gd name="T29" fmla="*/ 997 h 1449"/>
                <a:gd name="T30" fmla="*/ 802 w 989"/>
                <a:gd name="T31" fmla="*/ 1059 h 1449"/>
                <a:gd name="T32" fmla="*/ 736 w 989"/>
                <a:gd name="T33" fmla="*/ 1137 h 1449"/>
                <a:gd name="T34" fmla="*/ 655 w 989"/>
                <a:gd name="T35" fmla="*/ 1167 h 1449"/>
                <a:gd name="T36" fmla="*/ 587 w 989"/>
                <a:gd name="T37" fmla="*/ 1241 h 1449"/>
                <a:gd name="T38" fmla="*/ 528 w 989"/>
                <a:gd name="T39" fmla="*/ 1283 h 1449"/>
                <a:gd name="T40" fmla="*/ 492 w 989"/>
                <a:gd name="T41" fmla="*/ 1362 h 1449"/>
                <a:gd name="T42" fmla="*/ 485 w 989"/>
                <a:gd name="T43" fmla="*/ 1449 h 1449"/>
                <a:gd name="T44" fmla="*/ 405 w 989"/>
                <a:gd name="T45" fmla="*/ 1423 h 1449"/>
                <a:gd name="T46" fmla="*/ 350 w 989"/>
                <a:gd name="T47" fmla="*/ 1328 h 1449"/>
                <a:gd name="T48" fmla="*/ 317 w 989"/>
                <a:gd name="T49" fmla="*/ 1234 h 1449"/>
                <a:gd name="T50" fmla="*/ 329 w 989"/>
                <a:gd name="T51" fmla="*/ 1141 h 1449"/>
                <a:gd name="T52" fmla="*/ 362 w 989"/>
                <a:gd name="T53" fmla="*/ 1070 h 1449"/>
                <a:gd name="T54" fmla="*/ 322 w 989"/>
                <a:gd name="T55" fmla="*/ 1099 h 1449"/>
                <a:gd name="T56" fmla="*/ 305 w 989"/>
                <a:gd name="T57" fmla="*/ 1028 h 1449"/>
                <a:gd name="T58" fmla="*/ 326 w 989"/>
                <a:gd name="T59" fmla="*/ 1006 h 1449"/>
                <a:gd name="T60" fmla="*/ 282 w 989"/>
                <a:gd name="T61" fmla="*/ 985 h 1449"/>
                <a:gd name="T62" fmla="*/ 277 w 989"/>
                <a:gd name="T63" fmla="*/ 876 h 1449"/>
                <a:gd name="T64" fmla="*/ 237 w 989"/>
                <a:gd name="T65" fmla="*/ 763 h 1449"/>
                <a:gd name="T66" fmla="*/ 116 w 989"/>
                <a:gd name="T67" fmla="*/ 722 h 1449"/>
                <a:gd name="T68" fmla="*/ 31 w 989"/>
                <a:gd name="T69" fmla="*/ 663 h 1449"/>
                <a:gd name="T70" fmla="*/ 36 w 989"/>
                <a:gd name="T71" fmla="*/ 616 h 1449"/>
                <a:gd name="T72" fmla="*/ 64 w 989"/>
                <a:gd name="T73" fmla="*/ 516 h 1449"/>
                <a:gd name="T74" fmla="*/ 85 w 989"/>
                <a:gd name="T75" fmla="*/ 410 h 1449"/>
                <a:gd name="T76" fmla="*/ 177 w 989"/>
                <a:gd name="T77" fmla="*/ 289 h 1449"/>
                <a:gd name="T78" fmla="*/ 260 w 989"/>
                <a:gd name="T79" fmla="*/ 192 h 1449"/>
                <a:gd name="T80" fmla="*/ 371 w 989"/>
                <a:gd name="T81" fmla="*/ 161 h 1449"/>
                <a:gd name="T82" fmla="*/ 466 w 989"/>
                <a:gd name="T83" fmla="*/ 251 h 1449"/>
                <a:gd name="T84" fmla="*/ 483 w 989"/>
                <a:gd name="T85" fmla="*/ 60 h 1449"/>
                <a:gd name="T86" fmla="*/ 617 w 989"/>
                <a:gd name="T87" fmla="*/ 0 h 1449"/>
                <a:gd name="T88" fmla="*/ 747 w 989"/>
                <a:gd name="T89" fmla="*/ 19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9" h="1449">
                  <a:moveTo>
                    <a:pt x="747" y="19"/>
                  </a:moveTo>
                  <a:lnTo>
                    <a:pt x="747" y="19"/>
                  </a:lnTo>
                  <a:lnTo>
                    <a:pt x="849" y="126"/>
                  </a:lnTo>
                  <a:lnTo>
                    <a:pt x="818" y="173"/>
                  </a:lnTo>
                  <a:lnTo>
                    <a:pt x="757" y="178"/>
                  </a:lnTo>
                  <a:lnTo>
                    <a:pt x="669" y="190"/>
                  </a:lnTo>
                  <a:lnTo>
                    <a:pt x="677" y="211"/>
                  </a:lnTo>
                  <a:lnTo>
                    <a:pt x="736" y="199"/>
                  </a:lnTo>
                  <a:lnTo>
                    <a:pt x="783" y="237"/>
                  </a:lnTo>
                  <a:lnTo>
                    <a:pt x="814" y="204"/>
                  </a:lnTo>
                  <a:lnTo>
                    <a:pt x="828" y="244"/>
                  </a:lnTo>
                  <a:lnTo>
                    <a:pt x="811" y="308"/>
                  </a:lnTo>
                  <a:lnTo>
                    <a:pt x="852" y="268"/>
                  </a:lnTo>
                  <a:lnTo>
                    <a:pt x="930" y="225"/>
                  </a:lnTo>
                  <a:lnTo>
                    <a:pt x="979" y="247"/>
                  </a:lnTo>
                  <a:lnTo>
                    <a:pt x="989" y="292"/>
                  </a:lnTo>
                  <a:lnTo>
                    <a:pt x="923" y="365"/>
                  </a:lnTo>
                  <a:lnTo>
                    <a:pt x="913" y="386"/>
                  </a:lnTo>
                  <a:lnTo>
                    <a:pt x="861" y="403"/>
                  </a:lnTo>
                  <a:lnTo>
                    <a:pt x="899" y="408"/>
                  </a:lnTo>
                  <a:lnTo>
                    <a:pt x="880" y="474"/>
                  </a:lnTo>
                  <a:lnTo>
                    <a:pt x="866" y="528"/>
                  </a:lnTo>
                  <a:lnTo>
                    <a:pt x="868" y="616"/>
                  </a:lnTo>
                  <a:lnTo>
                    <a:pt x="887" y="666"/>
                  </a:lnTo>
                  <a:lnTo>
                    <a:pt x="861" y="668"/>
                  </a:lnTo>
                  <a:lnTo>
                    <a:pt x="835" y="689"/>
                  </a:lnTo>
                  <a:lnTo>
                    <a:pt x="863" y="727"/>
                  </a:lnTo>
                  <a:lnTo>
                    <a:pt x="868" y="782"/>
                  </a:lnTo>
                  <a:lnTo>
                    <a:pt x="852" y="786"/>
                  </a:lnTo>
                  <a:lnTo>
                    <a:pt x="873" y="841"/>
                  </a:lnTo>
                  <a:lnTo>
                    <a:pt x="835" y="843"/>
                  </a:lnTo>
                  <a:lnTo>
                    <a:pt x="856" y="869"/>
                  </a:lnTo>
                  <a:lnTo>
                    <a:pt x="849" y="888"/>
                  </a:lnTo>
                  <a:lnTo>
                    <a:pt x="828" y="895"/>
                  </a:lnTo>
                  <a:lnTo>
                    <a:pt x="804" y="895"/>
                  </a:lnTo>
                  <a:lnTo>
                    <a:pt x="826" y="933"/>
                  </a:lnTo>
                  <a:lnTo>
                    <a:pt x="826" y="957"/>
                  </a:lnTo>
                  <a:lnTo>
                    <a:pt x="792" y="935"/>
                  </a:lnTo>
                  <a:lnTo>
                    <a:pt x="785" y="950"/>
                  </a:lnTo>
                  <a:lnTo>
                    <a:pt x="807" y="964"/>
                  </a:lnTo>
                  <a:lnTo>
                    <a:pt x="828" y="995"/>
                  </a:lnTo>
                  <a:lnTo>
                    <a:pt x="835" y="1035"/>
                  </a:lnTo>
                  <a:lnTo>
                    <a:pt x="804" y="1044"/>
                  </a:lnTo>
                  <a:lnTo>
                    <a:pt x="792" y="1025"/>
                  </a:lnTo>
                  <a:lnTo>
                    <a:pt x="773" y="997"/>
                  </a:lnTo>
                  <a:lnTo>
                    <a:pt x="778" y="1030"/>
                  </a:lnTo>
                  <a:lnTo>
                    <a:pt x="759" y="1056"/>
                  </a:lnTo>
                  <a:lnTo>
                    <a:pt x="802" y="1059"/>
                  </a:lnTo>
                  <a:lnTo>
                    <a:pt x="823" y="1061"/>
                  </a:lnTo>
                  <a:lnTo>
                    <a:pt x="781" y="1101"/>
                  </a:lnTo>
                  <a:lnTo>
                    <a:pt x="736" y="1137"/>
                  </a:lnTo>
                  <a:lnTo>
                    <a:pt x="688" y="1151"/>
                  </a:lnTo>
                  <a:lnTo>
                    <a:pt x="672" y="1151"/>
                  </a:lnTo>
                  <a:lnTo>
                    <a:pt x="655" y="1167"/>
                  </a:lnTo>
                  <a:lnTo>
                    <a:pt x="632" y="1210"/>
                  </a:lnTo>
                  <a:lnTo>
                    <a:pt x="598" y="1238"/>
                  </a:lnTo>
                  <a:lnTo>
                    <a:pt x="587" y="1241"/>
                  </a:lnTo>
                  <a:lnTo>
                    <a:pt x="565" y="1250"/>
                  </a:lnTo>
                  <a:lnTo>
                    <a:pt x="542" y="1260"/>
                  </a:lnTo>
                  <a:lnTo>
                    <a:pt x="528" y="1283"/>
                  </a:lnTo>
                  <a:lnTo>
                    <a:pt x="528" y="1309"/>
                  </a:lnTo>
                  <a:lnTo>
                    <a:pt x="518" y="1333"/>
                  </a:lnTo>
                  <a:lnTo>
                    <a:pt x="492" y="1362"/>
                  </a:lnTo>
                  <a:lnTo>
                    <a:pt x="499" y="1388"/>
                  </a:lnTo>
                  <a:lnTo>
                    <a:pt x="492" y="1416"/>
                  </a:lnTo>
                  <a:lnTo>
                    <a:pt x="485" y="1449"/>
                  </a:lnTo>
                  <a:lnTo>
                    <a:pt x="461" y="1449"/>
                  </a:lnTo>
                  <a:lnTo>
                    <a:pt x="438" y="1423"/>
                  </a:lnTo>
                  <a:lnTo>
                    <a:pt x="405" y="1423"/>
                  </a:lnTo>
                  <a:lnTo>
                    <a:pt x="388" y="1404"/>
                  </a:lnTo>
                  <a:lnTo>
                    <a:pt x="378" y="1373"/>
                  </a:lnTo>
                  <a:lnTo>
                    <a:pt x="350" y="1328"/>
                  </a:lnTo>
                  <a:lnTo>
                    <a:pt x="343" y="1305"/>
                  </a:lnTo>
                  <a:lnTo>
                    <a:pt x="341" y="1272"/>
                  </a:lnTo>
                  <a:lnTo>
                    <a:pt x="317" y="1234"/>
                  </a:lnTo>
                  <a:lnTo>
                    <a:pt x="324" y="1205"/>
                  </a:lnTo>
                  <a:lnTo>
                    <a:pt x="312" y="1189"/>
                  </a:lnTo>
                  <a:lnTo>
                    <a:pt x="329" y="1141"/>
                  </a:lnTo>
                  <a:lnTo>
                    <a:pt x="352" y="1125"/>
                  </a:lnTo>
                  <a:lnTo>
                    <a:pt x="360" y="1106"/>
                  </a:lnTo>
                  <a:lnTo>
                    <a:pt x="362" y="1070"/>
                  </a:lnTo>
                  <a:lnTo>
                    <a:pt x="343" y="1085"/>
                  </a:lnTo>
                  <a:lnTo>
                    <a:pt x="336" y="1092"/>
                  </a:lnTo>
                  <a:lnTo>
                    <a:pt x="322" y="1099"/>
                  </a:lnTo>
                  <a:lnTo>
                    <a:pt x="300" y="1085"/>
                  </a:lnTo>
                  <a:lnTo>
                    <a:pt x="300" y="1051"/>
                  </a:lnTo>
                  <a:lnTo>
                    <a:pt x="305" y="1028"/>
                  </a:lnTo>
                  <a:lnTo>
                    <a:pt x="322" y="1025"/>
                  </a:lnTo>
                  <a:lnTo>
                    <a:pt x="355" y="1040"/>
                  </a:lnTo>
                  <a:lnTo>
                    <a:pt x="326" y="1006"/>
                  </a:lnTo>
                  <a:lnTo>
                    <a:pt x="312" y="990"/>
                  </a:lnTo>
                  <a:lnTo>
                    <a:pt x="296" y="997"/>
                  </a:lnTo>
                  <a:lnTo>
                    <a:pt x="282" y="985"/>
                  </a:lnTo>
                  <a:lnTo>
                    <a:pt x="300" y="935"/>
                  </a:lnTo>
                  <a:lnTo>
                    <a:pt x="291" y="917"/>
                  </a:lnTo>
                  <a:lnTo>
                    <a:pt x="277" y="876"/>
                  </a:lnTo>
                  <a:lnTo>
                    <a:pt x="258" y="815"/>
                  </a:lnTo>
                  <a:lnTo>
                    <a:pt x="237" y="791"/>
                  </a:lnTo>
                  <a:lnTo>
                    <a:pt x="237" y="763"/>
                  </a:lnTo>
                  <a:lnTo>
                    <a:pt x="194" y="725"/>
                  </a:lnTo>
                  <a:lnTo>
                    <a:pt x="161" y="720"/>
                  </a:lnTo>
                  <a:lnTo>
                    <a:pt x="116" y="722"/>
                  </a:lnTo>
                  <a:lnTo>
                    <a:pt x="78" y="730"/>
                  </a:lnTo>
                  <a:lnTo>
                    <a:pt x="59" y="706"/>
                  </a:lnTo>
                  <a:lnTo>
                    <a:pt x="31" y="663"/>
                  </a:lnTo>
                  <a:lnTo>
                    <a:pt x="73" y="640"/>
                  </a:lnTo>
                  <a:lnTo>
                    <a:pt x="104" y="635"/>
                  </a:lnTo>
                  <a:lnTo>
                    <a:pt x="36" y="616"/>
                  </a:lnTo>
                  <a:lnTo>
                    <a:pt x="0" y="585"/>
                  </a:lnTo>
                  <a:lnTo>
                    <a:pt x="2" y="554"/>
                  </a:lnTo>
                  <a:lnTo>
                    <a:pt x="64" y="516"/>
                  </a:lnTo>
                  <a:lnTo>
                    <a:pt x="123" y="474"/>
                  </a:lnTo>
                  <a:lnTo>
                    <a:pt x="128" y="443"/>
                  </a:lnTo>
                  <a:lnTo>
                    <a:pt x="85" y="410"/>
                  </a:lnTo>
                  <a:lnTo>
                    <a:pt x="99" y="372"/>
                  </a:lnTo>
                  <a:lnTo>
                    <a:pt x="154" y="301"/>
                  </a:lnTo>
                  <a:lnTo>
                    <a:pt x="177" y="289"/>
                  </a:lnTo>
                  <a:lnTo>
                    <a:pt x="170" y="240"/>
                  </a:lnTo>
                  <a:lnTo>
                    <a:pt x="211" y="209"/>
                  </a:lnTo>
                  <a:lnTo>
                    <a:pt x="260" y="192"/>
                  </a:lnTo>
                  <a:lnTo>
                    <a:pt x="310" y="190"/>
                  </a:lnTo>
                  <a:lnTo>
                    <a:pt x="329" y="228"/>
                  </a:lnTo>
                  <a:lnTo>
                    <a:pt x="371" y="161"/>
                  </a:lnTo>
                  <a:lnTo>
                    <a:pt x="409" y="206"/>
                  </a:lnTo>
                  <a:lnTo>
                    <a:pt x="433" y="216"/>
                  </a:lnTo>
                  <a:lnTo>
                    <a:pt x="466" y="251"/>
                  </a:lnTo>
                  <a:lnTo>
                    <a:pt x="426" y="190"/>
                  </a:lnTo>
                  <a:lnTo>
                    <a:pt x="428" y="138"/>
                  </a:lnTo>
                  <a:lnTo>
                    <a:pt x="483" y="60"/>
                  </a:lnTo>
                  <a:lnTo>
                    <a:pt x="539" y="67"/>
                  </a:lnTo>
                  <a:lnTo>
                    <a:pt x="561" y="15"/>
                  </a:lnTo>
                  <a:lnTo>
                    <a:pt x="617" y="0"/>
                  </a:lnTo>
                  <a:lnTo>
                    <a:pt x="747" y="19"/>
                  </a:lnTo>
                  <a:lnTo>
                    <a:pt x="747" y="19"/>
                  </a:lnTo>
                  <a:lnTo>
                    <a:pt x="747" y="19"/>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9" name="Freeform 132"/>
            <p:cNvSpPr>
              <a:spLocks/>
            </p:cNvSpPr>
            <p:nvPr/>
          </p:nvSpPr>
          <p:spPr bwMode="auto">
            <a:xfrm>
              <a:off x="1851786" y="3421672"/>
              <a:ext cx="112487" cy="117601"/>
            </a:xfrm>
            <a:custGeom>
              <a:avLst/>
              <a:gdLst>
                <a:gd name="T0" fmla="*/ 49 w 66"/>
                <a:gd name="T1" fmla="*/ 14 h 69"/>
                <a:gd name="T2" fmla="*/ 49 w 66"/>
                <a:gd name="T3" fmla="*/ 14 h 69"/>
                <a:gd name="T4" fmla="*/ 49 w 66"/>
                <a:gd name="T5" fmla="*/ 33 h 69"/>
                <a:gd name="T6" fmla="*/ 54 w 66"/>
                <a:gd name="T7" fmla="*/ 33 h 69"/>
                <a:gd name="T8" fmla="*/ 59 w 66"/>
                <a:gd name="T9" fmla="*/ 36 h 69"/>
                <a:gd name="T10" fmla="*/ 61 w 66"/>
                <a:gd name="T11" fmla="*/ 33 h 69"/>
                <a:gd name="T12" fmla="*/ 66 w 66"/>
                <a:gd name="T13" fmla="*/ 36 h 69"/>
                <a:gd name="T14" fmla="*/ 56 w 66"/>
                <a:gd name="T15" fmla="*/ 43 h 69"/>
                <a:gd name="T16" fmla="*/ 49 w 66"/>
                <a:gd name="T17" fmla="*/ 48 h 69"/>
                <a:gd name="T18" fmla="*/ 49 w 66"/>
                <a:gd name="T19" fmla="*/ 50 h 69"/>
                <a:gd name="T20" fmla="*/ 52 w 66"/>
                <a:gd name="T21" fmla="*/ 52 h 69"/>
                <a:gd name="T22" fmla="*/ 47 w 66"/>
                <a:gd name="T23" fmla="*/ 57 h 69"/>
                <a:gd name="T24" fmla="*/ 42 w 66"/>
                <a:gd name="T25" fmla="*/ 59 h 69"/>
                <a:gd name="T26" fmla="*/ 44 w 66"/>
                <a:gd name="T27" fmla="*/ 59 h 69"/>
                <a:gd name="T28" fmla="*/ 40 w 66"/>
                <a:gd name="T29" fmla="*/ 62 h 69"/>
                <a:gd name="T30" fmla="*/ 35 w 66"/>
                <a:gd name="T31" fmla="*/ 66 h 69"/>
                <a:gd name="T32" fmla="*/ 35 w 66"/>
                <a:gd name="T33" fmla="*/ 69 h 69"/>
                <a:gd name="T34" fmla="*/ 26 w 66"/>
                <a:gd name="T35" fmla="*/ 66 h 69"/>
                <a:gd name="T36" fmla="*/ 16 w 66"/>
                <a:gd name="T37" fmla="*/ 64 h 69"/>
                <a:gd name="T38" fmla="*/ 9 w 66"/>
                <a:gd name="T39" fmla="*/ 62 h 69"/>
                <a:gd name="T40" fmla="*/ 0 w 66"/>
                <a:gd name="T41" fmla="*/ 55 h 69"/>
                <a:gd name="T42" fmla="*/ 0 w 66"/>
                <a:gd name="T43" fmla="*/ 50 h 69"/>
                <a:gd name="T44" fmla="*/ 2 w 66"/>
                <a:gd name="T45" fmla="*/ 48 h 69"/>
                <a:gd name="T46" fmla="*/ 0 w 66"/>
                <a:gd name="T47" fmla="*/ 43 h 69"/>
                <a:gd name="T48" fmla="*/ 7 w 66"/>
                <a:gd name="T49" fmla="*/ 31 h 69"/>
                <a:gd name="T50" fmla="*/ 28 w 66"/>
                <a:gd name="T51" fmla="*/ 31 h 69"/>
                <a:gd name="T52" fmla="*/ 28 w 66"/>
                <a:gd name="T53" fmla="*/ 24 h 69"/>
                <a:gd name="T54" fmla="*/ 26 w 66"/>
                <a:gd name="T55" fmla="*/ 24 h 69"/>
                <a:gd name="T56" fmla="*/ 23 w 66"/>
                <a:gd name="T57" fmla="*/ 19 h 69"/>
                <a:gd name="T58" fmla="*/ 18 w 66"/>
                <a:gd name="T59" fmla="*/ 17 h 69"/>
                <a:gd name="T60" fmla="*/ 11 w 66"/>
                <a:gd name="T61" fmla="*/ 10 h 69"/>
                <a:gd name="T62" fmla="*/ 18 w 66"/>
                <a:gd name="T63" fmla="*/ 10 h 69"/>
                <a:gd name="T64" fmla="*/ 18 w 66"/>
                <a:gd name="T65" fmla="*/ 0 h 69"/>
                <a:gd name="T66" fmla="*/ 35 w 66"/>
                <a:gd name="T67" fmla="*/ 0 h 69"/>
                <a:gd name="T68" fmla="*/ 52 w 66"/>
                <a:gd name="T69" fmla="*/ 0 h 69"/>
                <a:gd name="T70" fmla="*/ 49 w 66"/>
                <a:gd name="T71"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 h="69">
                  <a:moveTo>
                    <a:pt x="49" y="14"/>
                  </a:moveTo>
                  <a:lnTo>
                    <a:pt x="49" y="14"/>
                  </a:lnTo>
                  <a:lnTo>
                    <a:pt x="49" y="33"/>
                  </a:lnTo>
                  <a:lnTo>
                    <a:pt x="54" y="33"/>
                  </a:lnTo>
                  <a:lnTo>
                    <a:pt x="59" y="36"/>
                  </a:lnTo>
                  <a:lnTo>
                    <a:pt x="61" y="33"/>
                  </a:lnTo>
                  <a:lnTo>
                    <a:pt x="66" y="36"/>
                  </a:lnTo>
                  <a:lnTo>
                    <a:pt x="56" y="43"/>
                  </a:lnTo>
                  <a:lnTo>
                    <a:pt x="49" y="48"/>
                  </a:lnTo>
                  <a:lnTo>
                    <a:pt x="49" y="50"/>
                  </a:lnTo>
                  <a:lnTo>
                    <a:pt x="52" y="52"/>
                  </a:lnTo>
                  <a:lnTo>
                    <a:pt x="47" y="57"/>
                  </a:lnTo>
                  <a:lnTo>
                    <a:pt x="42" y="59"/>
                  </a:lnTo>
                  <a:lnTo>
                    <a:pt x="44" y="59"/>
                  </a:lnTo>
                  <a:lnTo>
                    <a:pt x="40" y="62"/>
                  </a:lnTo>
                  <a:lnTo>
                    <a:pt x="35" y="66"/>
                  </a:lnTo>
                  <a:lnTo>
                    <a:pt x="35" y="69"/>
                  </a:lnTo>
                  <a:lnTo>
                    <a:pt x="26" y="66"/>
                  </a:lnTo>
                  <a:lnTo>
                    <a:pt x="16" y="64"/>
                  </a:lnTo>
                  <a:lnTo>
                    <a:pt x="9" y="62"/>
                  </a:lnTo>
                  <a:lnTo>
                    <a:pt x="0" y="55"/>
                  </a:lnTo>
                  <a:lnTo>
                    <a:pt x="0" y="50"/>
                  </a:lnTo>
                  <a:lnTo>
                    <a:pt x="2" y="48"/>
                  </a:lnTo>
                  <a:lnTo>
                    <a:pt x="0" y="43"/>
                  </a:lnTo>
                  <a:lnTo>
                    <a:pt x="7" y="31"/>
                  </a:lnTo>
                  <a:lnTo>
                    <a:pt x="28" y="31"/>
                  </a:lnTo>
                  <a:lnTo>
                    <a:pt x="28" y="24"/>
                  </a:lnTo>
                  <a:lnTo>
                    <a:pt x="26" y="24"/>
                  </a:lnTo>
                  <a:lnTo>
                    <a:pt x="23" y="19"/>
                  </a:lnTo>
                  <a:lnTo>
                    <a:pt x="18" y="17"/>
                  </a:lnTo>
                  <a:lnTo>
                    <a:pt x="11" y="10"/>
                  </a:lnTo>
                  <a:lnTo>
                    <a:pt x="18" y="10"/>
                  </a:lnTo>
                  <a:lnTo>
                    <a:pt x="18" y="0"/>
                  </a:lnTo>
                  <a:lnTo>
                    <a:pt x="35" y="0"/>
                  </a:lnTo>
                  <a:lnTo>
                    <a:pt x="52" y="0"/>
                  </a:lnTo>
                  <a:lnTo>
                    <a:pt x="49" y="14"/>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0" name="Freeform 134"/>
            <p:cNvSpPr>
              <a:spLocks/>
            </p:cNvSpPr>
            <p:nvPr/>
          </p:nvSpPr>
          <p:spPr bwMode="auto">
            <a:xfrm>
              <a:off x="2702256" y="3687550"/>
              <a:ext cx="136348" cy="197705"/>
            </a:xfrm>
            <a:custGeom>
              <a:avLst/>
              <a:gdLst>
                <a:gd name="T0" fmla="*/ 68 w 80"/>
                <a:gd name="T1" fmla="*/ 41 h 116"/>
                <a:gd name="T2" fmla="*/ 68 w 80"/>
                <a:gd name="T3" fmla="*/ 41 h 116"/>
                <a:gd name="T4" fmla="*/ 66 w 80"/>
                <a:gd name="T5" fmla="*/ 55 h 116"/>
                <a:gd name="T6" fmla="*/ 56 w 80"/>
                <a:gd name="T7" fmla="*/ 60 h 116"/>
                <a:gd name="T8" fmla="*/ 59 w 80"/>
                <a:gd name="T9" fmla="*/ 62 h 116"/>
                <a:gd name="T10" fmla="*/ 54 w 80"/>
                <a:gd name="T11" fmla="*/ 71 h 116"/>
                <a:gd name="T12" fmla="*/ 61 w 80"/>
                <a:gd name="T13" fmla="*/ 83 h 116"/>
                <a:gd name="T14" fmla="*/ 66 w 80"/>
                <a:gd name="T15" fmla="*/ 83 h 116"/>
                <a:gd name="T16" fmla="*/ 68 w 80"/>
                <a:gd name="T17" fmla="*/ 93 h 116"/>
                <a:gd name="T18" fmla="*/ 80 w 80"/>
                <a:gd name="T19" fmla="*/ 107 h 116"/>
                <a:gd name="T20" fmla="*/ 75 w 80"/>
                <a:gd name="T21" fmla="*/ 107 h 116"/>
                <a:gd name="T22" fmla="*/ 66 w 80"/>
                <a:gd name="T23" fmla="*/ 105 h 116"/>
                <a:gd name="T24" fmla="*/ 61 w 80"/>
                <a:gd name="T25" fmla="*/ 109 h 116"/>
                <a:gd name="T26" fmla="*/ 54 w 80"/>
                <a:gd name="T27" fmla="*/ 112 h 116"/>
                <a:gd name="T28" fmla="*/ 49 w 80"/>
                <a:gd name="T29" fmla="*/ 114 h 116"/>
                <a:gd name="T30" fmla="*/ 47 w 80"/>
                <a:gd name="T31" fmla="*/ 116 h 116"/>
                <a:gd name="T32" fmla="*/ 37 w 80"/>
                <a:gd name="T33" fmla="*/ 116 h 116"/>
                <a:gd name="T34" fmla="*/ 28 w 80"/>
                <a:gd name="T35" fmla="*/ 107 h 116"/>
                <a:gd name="T36" fmla="*/ 26 w 80"/>
                <a:gd name="T37" fmla="*/ 100 h 116"/>
                <a:gd name="T38" fmla="*/ 23 w 80"/>
                <a:gd name="T39" fmla="*/ 93 h 116"/>
                <a:gd name="T40" fmla="*/ 26 w 80"/>
                <a:gd name="T41" fmla="*/ 79 h 116"/>
                <a:gd name="T42" fmla="*/ 30 w 80"/>
                <a:gd name="T43" fmla="*/ 71 h 116"/>
                <a:gd name="T44" fmla="*/ 26 w 80"/>
                <a:gd name="T45" fmla="*/ 67 h 116"/>
                <a:gd name="T46" fmla="*/ 21 w 80"/>
                <a:gd name="T47" fmla="*/ 62 h 116"/>
                <a:gd name="T48" fmla="*/ 23 w 80"/>
                <a:gd name="T49" fmla="*/ 55 h 116"/>
                <a:gd name="T50" fmla="*/ 19 w 80"/>
                <a:gd name="T51" fmla="*/ 52 h 116"/>
                <a:gd name="T52" fmla="*/ 11 w 80"/>
                <a:gd name="T53" fmla="*/ 52 h 116"/>
                <a:gd name="T54" fmla="*/ 0 w 80"/>
                <a:gd name="T55" fmla="*/ 41 h 116"/>
                <a:gd name="T56" fmla="*/ 4 w 80"/>
                <a:gd name="T57" fmla="*/ 36 h 116"/>
                <a:gd name="T58" fmla="*/ 4 w 80"/>
                <a:gd name="T59" fmla="*/ 29 h 116"/>
                <a:gd name="T60" fmla="*/ 14 w 80"/>
                <a:gd name="T61" fmla="*/ 26 h 116"/>
                <a:gd name="T62" fmla="*/ 16 w 80"/>
                <a:gd name="T63" fmla="*/ 22 h 116"/>
                <a:gd name="T64" fmla="*/ 11 w 80"/>
                <a:gd name="T65" fmla="*/ 17 h 116"/>
                <a:gd name="T66" fmla="*/ 14 w 80"/>
                <a:gd name="T67" fmla="*/ 10 h 116"/>
                <a:gd name="T68" fmla="*/ 26 w 80"/>
                <a:gd name="T69" fmla="*/ 0 h 116"/>
                <a:gd name="T70" fmla="*/ 37 w 80"/>
                <a:gd name="T71" fmla="*/ 8 h 116"/>
                <a:gd name="T72" fmla="*/ 47 w 80"/>
                <a:gd name="T73" fmla="*/ 17 h 116"/>
                <a:gd name="T74" fmla="*/ 47 w 80"/>
                <a:gd name="T75" fmla="*/ 26 h 116"/>
                <a:gd name="T76" fmla="*/ 54 w 80"/>
                <a:gd name="T77" fmla="*/ 26 h 116"/>
                <a:gd name="T78" fmla="*/ 61 w 80"/>
                <a:gd name="T79" fmla="*/ 34 h 116"/>
                <a:gd name="T80" fmla="*/ 68 w 80"/>
                <a:gd name="T81" fmla="*/ 4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 h="116">
                  <a:moveTo>
                    <a:pt x="68" y="41"/>
                  </a:moveTo>
                  <a:lnTo>
                    <a:pt x="68" y="41"/>
                  </a:lnTo>
                  <a:lnTo>
                    <a:pt x="66" y="55"/>
                  </a:lnTo>
                  <a:lnTo>
                    <a:pt x="56" y="60"/>
                  </a:lnTo>
                  <a:lnTo>
                    <a:pt x="59" y="62"/>
                  </a:lnTo>
                  <a:lnTo>
                    <a:pt x="54" y="71"/>
                  </a:lnTo>
                  <a:lnTo>
                    <a:pt x="61" y="83"/>
                  </a:lnTo>
                  <a:lnTo>
                    <a:pt x="66" y="83"/>
                  </a:lnTo>
                  <a:lnTo>
                    <a:pt x="68" y="93"/>
                  </a:lnTo>
                  <a:lnTo>
                    <a:pt x="80" y="107"/>
                  </a:lnTo>
                  <a:lnTo>
                    <a:pt x="75" y="107"/>
                  </a:lnTo>
                  <a:lnTo>
                    <a:pt x="66" y="105"/>
                  </a:lnTo>
                  <a:lnTo>
                    <a:pt x="61" y="109"/>
                  </a:lnTo>
                  <a:lnTo>
                    <a:pt x="54" y="112"/>
                  </a:lnTo>
                  <a:lnTo>
                    <a:pt x="49" y="114"/>
                  </a:lnTo>
                  <a:lnTo>
                    <a:pt x="47" y="116"/>
                  </a:lnTo>
                  <a:lnTo>
                    <a:pt x="37" y="116"/>
                  </a:lnTo>
                  <a:lnTo>
                    <a:pt x="28" y="107"/>
                  </a:lnTo>
                  <a:lnTo>
                    <a:pt x="26" y="100"/>
                  </a:lnTo>
                  <a:lnTo>
                    <a:pt x="23" y="93"/>
                  </a:lnTo>
                  <a:lnTo>
                    <a:pt x="26" y="79"/>
                  </a:lnTo>
                  <a:lnTo>
                    <a:pt x="30" y="71"/>
                  </a:lnTo>
                  <a:lnTo>
                    <a:pt x="26" y="67"/>
                  </a:lnTo>
                  <a:lnTo>
                    <a:pt x="21" y="62"/>
                  </a:lnTo>
                  <a:lnTo>
                    <a:pt x="23" y="55"/>
                  </a:lnTo>
                  <a:lnTo>
                    <a:pt x="19" y="52"/>
                  </a:lnTo>
                  <a:lnTo>
                    <a:pt x="11" y="52"/>
                  </a:lnTo>
                  <a:lnTo>
                    <a:pt x="0" y="41"/>
                  </a:lnTo>
                  <a:lnTo>
                    <a:pt x="4" y="36"/>
                  </a:lnTo>
                  <a:lnTo>
                    <a:pt x="4" y="29"/>
                  </a:lnTo>
                  <a:lnTo>
                    <a:pt x="14" y="26"/>
                  </a:lnTo>
                  <a:lnTo>
                    <a:pt x="16" y="22"/>
                  </a:lnTo>
                  <a:lnTo>
                    <a:pt x="11" y="17"/>
                  </a:lnTo>
                  <a:lnTo>
                    <a:pt x="14" y="10"/>
                  </a:lnTo>
                  <a:lnTo>
                    <a:pt x="26" y="0"/>
                  </a:lnTo>
                  <a:lnTo>
                    <a:pt x="37" y="8"/>
                  </a:lnTo>
                  <a:lnTo>
                    <a:pt x="47" y="17"/>
                  </a:lnTo>
                  <a:lnTo>
                    <a:pt x="47" y="26"/>
                  </a:lnTo>
                  <a:lnTo>
                    <a:pt x="54" y="26"/>
                  </a:lnTo>
                  <a:lnTo>
                    <a:pt x="61" y="34"/>
                  </a:lnTo>
                  <a:lnTo>
                    <a:pt x="68" y="41"/>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1" name="Freeform 136"/>
            <p:cNvSpPr>
              <a:spLocks/>
            </p:cNvSpPr>
            <p:nvPr/>
          </p:nvSpPr>
          <p:spPr bwMode="auto">
            <a:xfrm>
              <a:off x="1931891" y="3474507"/>
              <a:ext cx="168731" cy="85217"/>
            </a:xfrm>
            <a:custGeom>
              <a:avLst/>
              <a:gdLst>
                <a:gd name="T0" fmla="*/ 59 w 99"/>
                <a:gd name="T1" fmla="*/ 2 h 50"/>
                <a:gd name="T2" fmla="*/ 59 w 99"/>
                <a:gd name="T3" fmla="*/ 2 h 50"/>
                <a:gd name="T4" fmla="*/ 64 w 99"/>
                <a:gd name="T5" fmla="*/ 2 h 50"/>
                <a:gd name="T6" fmla="*/ 66 w 99"/>
                <a:gd name="T7" fmla="*/ 2 h 50"/>
                <a:gd name="T8" fmla="*/ 71 w 99"/>
                <a:gd name="T9" fmla="*/ 0 h 50"/>
                <a:gd name="T10" fmla="*/ 78 w 99"/>
                <a:gd name="T11" fmla="*/ 2 h 50"/>
                <a:gd name="T12" fmla="*/ 80 w 99"/>
                <a:gd name="T13" fmla="*/ 2 h 50"/>
                <a:gd name="T14" fmla="*/ 85 w 99"/>
                <a:gd name="T15" fmla="*/ 7 h 50"/>
                <a:gd name="T16" fmla="*/ 90 w 99"/>
                <a:gd name="T17" fmla="*/ 9 h 50"/>
                <a:gd name="T18" fmla="*/ 97 w 99"/>
                <a:gd name="T19" fmla="*/ 12 h 50"/>
                <a:gd name="T20" fmla="*/ 99 w 99"/>
                <a:gd name="T21" fmla="*/ 17 h 50"/>
                <a:gd name="T22" fmla="*/ 94 w 99"/>
                <a:gd name="T23" fmla="*/ 17 h 50"/>
                <a:gd name="T24" fmla="*/ 92 w 99"/>
                <a:gd name="T25" fmla="*/ 19 h 50"/>
                <a:gd name="T26" fmla="*/ 85 w 99"/>
                <a:gd name="T27" fmla="*/ 21 h 50"/>
                <a:gd name="T28" fmla="*/ 83 w 99"/>
                <a:gd name="T29" fmla="*/ 21 h 50"/>
                <a:gd name="T30" fmla="*/ 78 w 99"/>
                <a:gd name="T31" fmla="*/ 24 h 50"/>
                <a:gd name="T32" fmla="*/ 76 w 99"/>
                <a:gd name="T33" fmla="*/ 21 h 50"/>
                <a:gd name="T34" fmla="*/ 73 w 99"/>
                <a:gd name="T35" fmla="*/ 19 h 50"/>
                <a:gd name="T36" fmla="*/ 71 w 99"/>
                <a:gd name="T37" fmla="*/ 21 h 50"/>
                <a:gd name="T38" fmla="*/ 68 w 99"/>
                <a:gd name="T39" fmla="*/ 24 h 50"/>
                <a:gd name="T40" fmla="*/ 68 w 99"/>
                <a:gd name="T41" fmla="*/ 24 h 50"/>
                <a:gd name="T42" fmla="*/ 68 w 99"/>
                <a:gd name="T43" fmla="*/ 28 h 50"/>
                <a:gd name="T44" fmla="*/ 61 w 99"/>
                <a:gd name="T45" fmla="*/ 33 h 50"/>
                <a:gd name="T46" fmla="*/ 59 w 99"/>
                <a:gd name="T47" fmla="*/ 35 h 50"/>
                <a:gd name="T48" fmla="*/ 57 w 99"/>
                <a:gd name="T49" fmla="*/ 38 h 50"/>
                <a:gd name="T50" fmla="*/ 52 w 99"/>
                <a:gd name="T51" fmla="*/ 33 h 50"/>
                <a:gd name="T52" fmla="*/ 50 w 99"/>
                <a:gd name="T53" fmla="*/ 38 h 50"/>
                <a:gd name="T54" fmla="*/ 45 w 99"/>
                <a:gd name="T55" fmla="*/ 38 h 50"/>
                <a:gd name="T56" fmla="*/ 42 w 99"/>
                <a:gd name="T57" fmla="*/ 38 h 50"/>
                <a:gd name="T58" fmla="*/ 42 w 99"/>
                <a:gd name="T59" fmla="*/ 45 h 50"/>
                <a:gd name="T60" fmla="*/ 40 w 99"/>
                <a:gd name="T61" fmla="*/ 45 h 50"/>
                <a:gd name="T62" fmla="*/ 38 w 99"/>
                <a:gd name="T63" fmla="*/ 50 h 50"/>
                <a:gd name="T64" fmla="*/ 33 w 99"/>
                <a:gd name="T65" fmla="*/ 50 h 50"/>
                <a:gd name="T66" fmla="*/ 31 w 99"/>
                <a:gd name="T67" fmla="*/ 45 h 50"/>
                <a:gd name="T68" fmla="*/ 24 w 99"/>
                <a:gd name="T69" fmla="*/ 45 h 50"/>
                <a:gd name="T70" fmla="*/ 26 w 99"/>
                <a:gd name="T71" fmla="*/ 38 h 50"/>
                <a:gd name="T72" fmla="*/ 24 w 99"/>
                <a:gd name="T73" fmla="*/ 35 h 50"/>
                <a:gd name="T74" fmla="*/ 19 w 99"/>
                <a:gd name="T75" fmla="*/ 35 h 50"/>
                <a:gd name="T76" fmla="*/ 12 w 99"/>
                <a:gd name="T77" fmla="*/ 38 h 50"/>
                <a:gd name="T78" fmla="*/ 12 w 99"/>
                <a:gd name="T79" fmla="*/ 35 h 50"/>
                <a:gd name="T80" fmla="*/ 7 w 99"/>
                <a:gd name="T81" fmla="*/ 31 h 50"/>
                <a:gd name="T82" fmla="*/ 5 w 99"/>
                <a:gd name="T83" fmla="*/ 28 h 50"/>
                <a:gd name="T84" fmla="*/ 0 w 99"/>
                <a:gd name="T85" fmla="*/ 26 h 50"/>
                <a:gd name="T86" fmla="*/ 2 w 99"/>
                <a:gd name="T87" fmla="*/ 21 h 50"/>
                <a:gd name="T88" fmla="*/ 2 w 99"/>
                <a:gd name="T89" fmla="*/ 19 h 50"/>
                <a:gd name="T90" fmla="*/ 2 w 99"/>
                <a:gd name="T91" fmla="*/ 17 h 50"/>
                <a:gd name="T92" fmla="*/ 9 w 99"/>
                <a:gd name="T93" fmla="*/ 12 h 50"/>
                <a:gd name="T94" fmla="*/ 16 w 99"/>
                <a:gd name="T95" fmla="*/ 5 h 50"/>
                <a:gd name="T96" fmla="*/ 19 w 99"/>
                <a:gd name="T97" fmla="*/ 5 h 50"/>
                <a:gd name="T98" fmla="*/ 24 w 99"/>
                <a:gd name="T99" fmla="*/ 2 h 50"/>
                <a:gd name="T100" fmla="*/ 28 w 99"/>
                <a:gd name="T101" fmla="*/ 2 h 50"/>
                <a:gd name="T102" fmla="*/ 28 w 99"/>
                <a:gd name="T103" fmla="*/ 5 h 50"/>
                <a:gd name="T104" fmla="*/ 31 w 99"/>
                <a:gd name="T105" fmla="*/ 2 h 50"/>
                <a:gd name="T106" fmla="*/ 40 w 99"/>
                <a:gd name="T107" fmla="*/ 5 h 50"/>
                <a:gd name="T108" fmla="*/ 47 w 99"/>
                <a:gd name="T109" fmla="*/ 5 h 50"/>
                <a:gd name="T110" fmla="*/ 52 w 99"/>
                <a:gd name="T111" fmla="*/ 2 h 50"/>
                <a:gd name="T112" fmla="*/ 54 w 99"/>
                <a:gd name="T113" fmla="*/ 0 h 50"/>
                <a:gd name="T114" fmla="*/ 59 w 99"/>
                <a:gd name="T115"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9" h="50">
                  <a:moveTo>
                    <a:pt x="59" y="2"/>
                  </a:moveTo>
                  <a:lnTo>
                    <a:pt x="59" y="2"/>
                  </a:lnTo>
                  <a:lnTo>
                    <a:pt x="64" y="2"/>
                  </a:lnTo>
                  <a:lnTo>
                    <a:pt x="66" y="2"/>
                  </a:lnTo>
                  <a:lnTo>
                    <a:pt x="71" y="0"/>
                  </a:lnTo>
                  <a:lnTo>
                    <a:pt x="78" y="2"/>
                  </a:lnTo>
                  <a:lnTo>
                    <a:pt x="80" y="2"/>
                  </a:lnTo>
                  <a:lnTo>
                    <a:pt x="85" y="7"/>
                  </a:lnTo>
                  <a:lnTo>
                    <a:pt x="90" y="9"/>
                  </a:lnTo>
                  <a:lnTo>
                    <a:pt x="97" y="12"/>
                  </a:lnTo>
                  <a:lnTo>
                    <a:pt x="99" y="17"/>
                  </a:lnTo>
                  <a:lnTo>
                    <a:pt x="94" y="17"/>
                  </a:lnTo>
                  <a:lnTo>
                    <a:pt x="92" y="19"/>
                  </a:lnTo>
                  <a:lnTo>
                    <a:pt x="85" y="21"/>
                  </a:lnTo>
                  <a:lnTo>
                    <a:pt x="83" y="21"/>
                  </a:lnTo>
                  <a:lnTo>
                    <a:pt x="78" y="24"/>
                  </a:lnTo>
                  <a:lnTo>
                    <a:pt x="76" y="21"/>
                  </a:lnTo>
                  <a:lnTo>
                    <a:pt x="73" y="19"/>
                  </a:lnTo>
                  <a:lnTo>
                    <a:pt x="71" y="21"/>
                  </a:lnTo>
                  <a:lnTo>
                    <a:pt x="68" y="24"/>
                  </a:lnTo>
                  <a:lnTo>
                    <a:pt x="68" y="24"/>
                  </a:lnTo>
                  <a:lnTo>
                    <a:pt x="68" y="28"/>
                  </a:lnTo>
                  <a:lnTo>
                    <a:pt x="61" y="33"/>
                  </a:lnTo>
                  <a:lnTo>
                    <a:pt x="59" y="35"/>
                  </a:lnTo>
                  <a:lnTo>
                    <a:pt x="57" y="38"/>
                  </a:lnTo>
                  <a:lnTo>
                    <a:pt x="52" y="33"/>
                  </a:lnTo>
                  <a:lnTo>
                    <a:pt x="50" y="38"/>
                  </a:lnTo>
                  <a:lnTo>
                    <a:pt x="45" y="38"/>
                  </a:lnTo>
                  <a:lnTo>
                    <a:pt x="42" y="38"/>
                  </a:lnTo>
                  <a:lnTo>
                    <a:pt x="42" y="45"/>
                  </a:lnTo>
                  <a:lnTo>
                    <a:pt x="40" y="45"/>
                  </a:lnTo>
                  <a:lnTo>
                    <a:pt x="38" y="50"/>
                  </a:lnTo>
                  <a:lnTo>
                    <a:pt x="33" y="50"/>
                  </a:lnTo>
                  <a:lnTo>
                    <a:pt x="31" y="45"/>
                  </a:lnTo>
                  <a:lnTo>
                    <a:pt x="24" y="45"/>
                  </a:lnTo>
                  <a:lnTo>
                    <a:pt x="26" y="38"/>
                  </a:lnTo>
                  <a:lnTo>
                    <a:pt x="24" y="35"/>
                  </a:lnTo>
                  <a:lnTo>
                    <a:pt x="19" y="35"/>
                  </a:lnTo>
                  <a:lnTo>
                    <a:pt x="12" y="38"/>
                  </a:lnTo>
                  <a:lnTo>
                    <a:pt x="12" y="35"/>
                  </a:lnTo>
                  <a:lnTo>
                    <a:pt x="7" y="31"/>
                  </a:lnTo>
                  <a:lnTo>
                    <a:pt x="5" y="28"/>
                  </a:lnTo>
                  <a:lnTo>
                    <a:pt x="0" y="26"/>
                  </a:lnTo>
                  <a:lnTo>
                    <a:pt x="2" y="21"/>
                  </a:lnTo>
                  <a:lnTo>
                    <a:pt x="2" y="19"/>
                  </a:lnTo>
                  <a:lnTo>
                    <a:pt x="2" y="17"/>
                  </a:lnTo>
                  <a:lnTo>
                    <a:pt x="9" y="12"/>
                  </a:lnTo>
                  <a:lnTo>
                    <a:pt x="16" y="5"/>
                  </a:lnTo>
                  <a:lnTo>
                    <a:pt x="19" y="5"/>
                  </a:lnTo>
                  <a:lnTo>
                    <a:pt x="24" y="2"/>
                  </a:lnTo>
                  <a:lnTo>
                    <a:pt x="28" y="2"/>
                  </a:lnTo>
                  <a:lnTo>
                    <a:pt x="28" y="5"/>
                  </a:lnTo>
                  <a:lnTo>
                    <a:pt x="31" y="2"/>
                  </a:lnTo>
                  <a:lnTo>
                    <a:pt x="40" y="5"/>
                  </a:lnTo>
                  <a:lnTo>
                    <a:pt x="47" y="5"/>
                  </a:lnTo>
                  <a:lnTo>
                    <a:pt x="52" y="2"/>
                  </a:lnTo>
                  <a:lnTo>
                    <a:pt x="54" y="0"/>
                  </a:lnTo>
                  <a:lnTo>
                    <a:pt x="59" y="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2" name="Freeform 138"/>
            <p:cNvSpPr>
              <a:spLocks/>
            </p:cNvSpPr>
            <p:nvPr/>
          </p:nvSpPr>
          <p:spPr bwMode="auto">
            <a:xfrm>
              <a:off x="4773038" y="2477463"/>
              <a:ext cx="158505" cy="153392"/>
            </a:xfrm>
            <a:custGeom>
              <a:avLst/>
              <a:gdLst>
                <a:gd name="T0" fmla="*/ 64 w 93"/>
                <a:gd name="T1" fmla="*/ 12 h 90"/>
                <a:gd name="T2" fmla="*/ 64 w 93"/>
                <a:gd name="T3" fmla="*/ 12 h 90"/>
                <a:gd name="T4" fmla="*/ 78 w 93"/>
                <a:gd name="T5" fmla="*/ 17 h 90"/>
                <a:gd name="T6" fmla="*/ 83 w 93"/>
                <a:gd name="T7" fmla="*/ 15 h 90"/>
                <a:gd name="T8" fmla="*/ 88 w 93"/>
                <a:gd name="T9" fmla="*/ 24 h 90"/>
                <a:gd name="T10" fmla="*/ 93 w 93"/>
                <a:gd name="T11" fmla="*/ 29 h 90"/>
                <a:gd name="T12" fmla="*/ 86 w 93"/>
                <a:gd name="T13" fmla="*/ 38 h 90"/>
                <a:gd name="T14" fmla="*/ 81 w 93"/>
                <a:gd name="T15" fmla="*/ 33 h 90"/>
                <a:gd name="T16" fmla="*/ 69 w 93"/>
                <a:gd name="T17" fmla="*/ 33 h 90"/>
                <a:gd name="T18" fmla="*/ 55 w 93"/>
                <a:gd name="T19" fmla="*/ 29 h 90"/>
                <a:gd name="T20" fmla="*/ 48 w 93"/>
                <a:gd name="T21" fmla="*/ 29 h 90"/>
                <a:gd name="T22" fmla="*/ 43 w 93"/>
                <a:gd name="T23" fmla="*/ 33 h 90"/>
                <a:gd name="T24" fmla="*/ 38 w 93"/>
                <a:gd name="T25" fmla="*/ 29 h 90"/>
                <a:gd name="T26" fmla="*/ 34 w 93"/>
                <a:gd name="T27" fmla="*/ 38 h 90"/>
                <a:gd name="T28" fmla="*/ 43 w 93"/>
                <a:gd name="T29" fmla="*/ 50 h 90"/>
                <a:gd name="T30" fmla="*/ 45 w 93"/>
                <a:gd name="T31" fmla="*/ 57 h 90"/>
                <a:gd name="T32" fmla="*/ 52 w 93"/>
                <a:gd name="T33" fmla="*/ 64 h 90"/>
                <a:gd name="T34" fmla="*/ 60 w 93"/>
                <a:gd name="T35" fmla="*/ 69 h 90"/>
                <a:gd name="T36" fmla="*/ 64 w 93"/>
                <a:gd name="T37" fmla="*/ 78 h 90"/>
                <a:gd name="T38" fmla="*/ 81 w 93"/>
                <a:gd name="T39" fmla="*/ 86 h 90"/>
                <a:gd name="T40" fmla="*/ 78 w 93"/>
                <a:gd name="T41" fmla="*/ 90 h 90"/>
                <a:gd name="T42" fmla="*/ 62 w 93"/>
                <a:gd name="T43" fmla="*/ 83 h 90"/>
                <a:gd name="T44" fmla="*/ 52 w 93"/>
                <a:gd name="T45" fmla="*/ 74 h 90"/>
                <a:gd name="T46" fmla="*/ 38 w 93"/>
                <a:gd name="T47" fmla="*/ 69 h 90"/>
                <a:gd name="T48" fmla="*/ 24 w 93"/>
                <a:gd name="T49" fmla="*/ 52 h 90"/>
                <a:gd name="T50" fmla="*/ 29 w 93"/>
                <a:gd name="T51" fmla="*/ 50 h 90"/>
                <a:gd name="T52" fmla="*/ 19 w 93"/>
                <a:gd name="T53" fmla="*/ 41 h 90"/>
                <a:gd name="T54" fmla="*/ 19 w 93"/>
                <a:gd name="T55" fmla="*/ 33 h 90"/>
                <a:gd name="T56" fmla="*/ 10 w 93"/>
                <a:gd name="T57" fmla="*/ 29 h 90"/>
                <a:gd name="T58" fmla="*/ 5 w 93"/>
                <a:gd name="T59" fmla="*/ 41 h 90"/>
                <a:gd name="T60" fmla="*/ 0 w 93"/>
                <a:gd name="T61" fmla="*/ 31 h 90"/>
                <a:gd name="T62" fmla="*/ 0 w 93"/>
                <a:gd name="T63" fmla="*/ 24 h 90"/>
                <a:gd name="T64" fmla="*/ 0 w 93"/>
                <a:gd name="T65" fmla="*/ 24 h 90"/>
                <a:gd name="T66" fmla="*/ 12 w 93"/>
                <a:gd name="T67" fmla="*/ 24 h 90"/>
                <a:gd name="T68" fmla="*/ 15 w 93"/>
                <a:gd name="T69" fmla="*/ 19 h 90"/>
                <a:gd name="T70" fmla="*/ 19 w 93"/>
                <a:gd name="T71" fmla="*/ 24 h 90"/>
                <a:gd name="T72" fmla="*/ 26 w 93"/>
                <a:gd name="T73" fmla="*/ 24 h 90"/>
                <a:gd name="T74" fmla="*/ 26 w 93"/>
                <a:gd name="T75" fmla="*/ 17 h 90"/>
                <a:gd name="T76" fmla="*/ 34 w 93"/>
                <a:gd name="T77" fmla="*/ 15 h 90"/>
                <a:gd name="T78" fmla="*/ 34 w 93"/>
                <a:gd name="T79" fmla="*/ 7 h 90"/>
                <a:gd name="T80" fmla="*/ 48 w 93"/>
                <a:gd name="T81" fmla="*/ 0 h 90"/>
                <a:gd name="T82" fmla="*/ 52 w 93"/>
                <a:gd name="T83" fmla="*/ 3 h 90"/>
                <a:gd name="T84" fmla="*/ 64 w 93"/>
                <a:gd name="T85"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90">
                  <a:moveTo>
                    <a:pt x="64" y="12"/>
                  </a:moveTo>
                  <a:lnTo>
                    <a:pt x="64" y="12"/>
                  </a:lnTo>
                  <a:lnTo>
                    <a:pt x="78" y="17"/>
                  </a:lnTo>
                  <a:lnTo>
                    <a:pt x="83" y="15"/>
                  </a:lnTo>
                  <a:lnTo>
                    <a:pt x="88" y="24"/>
                  </a:lnTo>
                  <a:lnTo>
                    <a:pt x="93" y="29"/>
                  </a:lnTo>
                  <a:lnTo>
                    <a:pt x="86" y="38"/>
                  </a:lnTo>
                  <a:lnTo>
                    <a:pt x="81" y="33"/>
                  </a:lnTo>
                  <a:lnTo>
                    <a:pt x="69" y="33"/>
                  </a:lnTo>
                  <a:lnTo>
                    <a:pt x="55" y="29"/>
                  </a:lnTo>
                  <a:lnTo>
                    <a:pt x="48" y="29"/>
                  </a:lnTo>
                  <a:lnTo>
                    <a:pt x="43" y="33"/>
                  </a:lnTo>
                  <a:lnTo>
                    <a:pt x="38" y="29"/>
                  </a:lnTo>
                  <a:lnTo>
                    <a:pt x="34" y="38"/>
                  </a:lnTo>
                  <a:lnTo>
                    <a:pt x="43" y="50"/>
                  </a:lnTo>
                  <a:lnTo>
                    <a:pt x="45" y="57"/>
                  </a:lnTo>
                  <a:lnTo>
                    <a:pt x="52" y="64"/>
                  </a:lnTo>
                  <a:lnTo>
                    <a:pt x="60" y="69"/>
                  </a:lnTo>
                  <a:lnTo>
                    <a:pt x="64" y="78"/>
                  </a:lnTo>
                  <a:lnTo>
                    <a:pt x="81" y="86"/>
                  </a:lnTo>
                  <a:lnTo>
                    <a:pt x="78" y="90"/>
                  </a:lnTo>
                  <a:lnTo>
                    <a:pt x="62" y="83"/>
                  </a:lnTo>
                  <a:lnTo>
                    <a:pt x="52" y="74"/>
                  </a:lnTo>
                  <a:lnTo>
                    <a:pt x="38" y="69"/>
                  </a:lnTo>
                  <a:lnTo>
                    <a:pt x="24" y="52"/>
                  </a:lnTo>
                  <a:lnTo>
                    <a:pt x="29" y="50"/>
                  </a:lnTo>
                  <a:lnTo>
                    <a:pt x="19" y="41"/>
                  </a:lnTo>
                  <a:lnTo>
                    <a:pt x="19" y="33"/>
                  </a:lnTo>
                  <a:lnTo>
                    <a:pt x="10" y="29"/>
                  </a:lnTo>
                  <a:lnTo>
                    <a:pt x="5" y="41"/>
                  </a:lnTo>
                  <a:lnTo>
                    <a:pt x="0" y="31"/>
                  </a:lnTo>
                  <a:lnTo>
                    <a:pt x="0" y="24"/>
                  </a:lnTo>
                  <a:lnTo>
                    <a:pt x="0" y="24"/>
                  </a:lnTo>
                  <a:lnTo>
                    <a:pt x="12" y="24"/>
                  </a:lnTo>
                  <a:lnTo>
                    <a:pt x="15" y="19"/>
                  </a:lnTo>
                  <a:lnTo>
                    <a:pt x="19" y="24"/>
                  </a:lnTo>
                  <a:lnTo>
                    <a:pt x="26" y="24"/>
                  </a:lnTo>
                  <a:lnTo>
                    <a:pt x="26" y="17"/>
                  </a:lnTo>
                  <a:lnTo>
                    <a:pt x="34" y="15"/>
                  </a:lnTo>
                  <a:lnTo>
                    <a:pt x="34" y="7"/>
                  </a:lnTo>
                  <a:lnTo>
                    <a:pt x="48" y="0"/>
                  </a:lnTo>
                  <a:lnTo>
                    <a:pt x="52" y="3"/>
                  </a:lnTo>
                  <a:lnTo>
                    <a:pt x="64" y="1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3" name="Freeform 140"/>
            <p:cNvSpPr>
              <a:spLocks/>
            </p:cNvSpPr>
            <p:nvPr/>
          </p:nvSpPr>
          <p:spPr bwMode="auto">
            <a:xfrm>
              <a:off x="2342638" y="3362020"/>
              <a:ext cx="76697" cy="56244"/>
            </a:xfrm>
            <a:custGeom>
              <a:avLst/>
              <a:gdLst>
                <a:gd name="T0" fmla="*/ 40 w 45"/>
                <a:gd name="T1" fmla="*/ 23 h 33"/>
                <a:gd name="T2" fmla="*/ 40 w 45"/>
                <a:gd name="T3" fmla="*/ 23 h 33"/>
                <a:gd name="T4" fmla="*/ 45 w 45"/>
                <a:gd name="T5" fmla="*/ 28 h 33"/>
                <a:gd name="T6" fmla="*/ 43 w 45"/>
                <a:gd name="T7" fmla="*/ 33 h 33"/>
                <a:gd name="T8" fmla="*/ 33 w 45"/>
                <a:gd name="T9" fmla="*/ 30 h 33"/>
                <a:gd name="T10" fmla="*/ 26 w 45"/>
                <a:gd name="T11" fmla="*/ 30 h 33"/>
                <a:gd name="T12" fmla="*/ 17 w 45"/>
                <a:gd name="T13" fmla="*/ 30 h 33"/>
                <a:gd name="T14" fmla="*/ 7 w 45"/>
                <a:gd name="T15" fmla="*/ 33 h 33"/>
                <a:gd name="T16" fmla="*/ 0 w 45"/>
                <a:gd name="T17" fmla="*/ 28 h 33"/>
                <a:gd name="T18" fmla="*/ 0 w 45"/>
                <a:gd name="T19" fmla="*/ 21 h 33"/>
                <a:gd name="T20" fmla="*/ 17 w 45"/>
                <a:gd name="T21" fmla="*/ 26 h 33"/>
                <a:gd name="T22" fmla="*/ 29 w 45"/>
                <a:gd name="T23" fmla="*/ 26 h 33"/>
                <a:gd name="T24" fmla="*/ 33 w 45"/>
                <a:gd name="T25" fmla="*/ 21 h 33"/>
                <a:gd name="T26" fmla="*/ 26 w 45"/>
                <a:gd name="T27" fmla="*/ 14 h 33"/>
                <a:gd name="T28" fmla="*/ 26 w 45"/>
                <a:gd name="T29" fmla="*/ 9 h 33"/>
                <a:gd name="T30" fmla="*/ 17 w 45"/>
                <a:gd name="T31" fmla="*/ 4 h 33"/>
                <a:gd name="T32" fmla="*/ 19 w 45"/>
                <a:gd name="T33" fmla="*/ 0 h 33"/>
                <a:gd name="T34" fmla="*/ 31 w 45"/>
                <a:gd name="T35" fmla="*/ 2 h 33"/>
                <a:gd name="T36" fmla="*/ 43 w 45"/>
                <a:gd name="T37" fmla="*/ 4 h 33"/>
                <a:gd name="T38" fmla="*/ 45 w 45"/>
                <a:gd name="T39" fmla="*/ 14 h 33"/>
                <a:gd name="T40" fmla="*/ 43 w 45"/>
                <a:gd name="T41" fmla="*/ 21 h 33"/>
                <a:gd name="T42" fmla="*/ 40 w 45"/>
                <a:gd name="T43"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33">
                  <a:moveTo>
                    <a:pt x="40" y="23"/>
                  </a:moveTo>
                  <a:lnTo>
                    <a:pt x="40" y="23"/>
                  </a:lnTo>
                  <a:lnTo>
                    <a:pt x="45" y="28"/>
                  </a:lnTo>
                  <a:lnTo>
                    <a:pt x="43" y="33"/>
                  </a:lnTo>
                  <a:lnTo>
                    <a:pt x="33" y="30"/>
                  </a:lnTo>
                  <a:lnTo>
                    <a:pt x="26" y="30"/>
                  </a:lnTo>
                  <a:lnTo>
                    <a:pt x="17" y="30"/>
                  </a:lnTo>
                  <a:lnTo>
                    <a:pt x="7" y="33"/>
                  </a:lnTo>
                  <a:lnTo>
                    <a:pt x="0" y="28"/>
                  </a:lnTo>
                  <a:lnTo>
                    <a:pt x="0" y="21"/>
                  </a:lnTo>
                  <a:lnTo>
                    <a:pt x="17" y="26"/>
                  </a:lnTo>
                  <a:lnTo>
                    <a:pt x="29" y="26"/>
                  </a:lnTo>
                  <a:lnTo>
                    <a:pt x="33" y="21"/>
                  </a:lnTo>
                  <a:lnTo>
                    <a:pt x="26" y="14"/>
                  </a:lnTo>
                  <a:lnTo>
                    <a:pt x="26" y="9"/>
                  </a:lnTo>
                  <a:lnTo>
                    <a:pt x="17" y="4"/>
                  </a:lnTo>
                  <a:lnTo>
                    <a:pt x="19" y="0"/>
                  </a:lnTo>
                  <a:lnTo>
                    <a:pt x="31" y="2"/>
                  </a:lnTo>
                  <a:lnTo>
                    <a:pt x="43" y="4"/>
                  </a:lnTo>
                  <a:lnTo>
                    <a:pt x="45" y="14"/>
                  </a:lnTo>
                  <a:lnTo>
                    <a:pt x="43" y="21"/>
                  </a:lnTo>
                  <a:lnTo>
                    <a:pt x="40" y="23"/>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4" name="Freeform 142"/>
            <p:cNvSpPr>
              <a:spLocks/>
            </p:cNvSpPr>
            <p:nvPr/>
          </p:nvSpPr>
          <p:spPr bwMode="auto">
            <a:xfrm>
              <a:off x="4842916" y="2388836"/>
              <a:ext cx="180661" cy="117601"/>
            </a:xfrm>
            <a:custGeom>
              <a:avLst/>
              <a:gdLst>
                <a:gd name="T0" fmla="*/ 75 w 106"/>
                <a:gd name="T1" fmla="*/ 0 h 69"/>
                <a:gd name="T2" fmla="*/ 75 w 106"/>
                <a:gd name="T3" fmla="*/ 0 h 69"/>
                <a:gd name="T4" fmla="*/ 92 w 106"/>
                <a:gd name="T5" fmla="*/ 7 h 69"/>
                <a:gd name="T6" fmla="*/ 94 w 106"/>
                <a:gd name="T7" fmla="*/ 5 h 69"/>
                <a:gd name="T8" fmla="*/ 104 w 106"/>
                <a:gd name="T9" fmla="*/ 12 h 69"/>
                <a:gd name="T10" fmla="*/ 106 w 106"/>
                <a:gd name="T11" fmla="*/ 19 h 69"/>
                <a:gd name="T12" fmla="*/ 94 w 106"/>
                <a:gd name="T13" fmla="*/ 24 h 69"/>
                <a:gd name="T14" fmla="*/ 89 w 106"/>
                <a:gd name="T15" fmla="*/ 40 h 69"/>
                <a:gd name="T16" fmla="*/ 78 w 106"/>
                <a:gd name="T17" fmla="*/ 57 h 69"/>
                <a:gd name="T18" fmla="*/ 66 w 106"/>
                <a:gd name="T19" fmla="*/ 62 h 69"/>
                <a:gd name="T20" fmla="*/ 56 w 106"/>
                <a:gd name="T21" fmla="*/ 59 h 69"/>
                <a:gd name="T22" fmla="*/ 45 w 106"/>
                <a:gd name="T23" fmla="*/ 67 h 69"/>
                <a:gd name="T24" fmla="*/ 37 w 106"/>
                <a:gd name="T25" fmla="*/ 69 h 69"/>
                <a:gd name="T26" fmla="*/ 23 w 106"/>
                <a:gd name="T27" fmla="*/ 64 h 69"/>
                <a:gd name="T28" fmla="*/ 11 w 106"/>
                <a:gd name="T29" fmla="*/ 55 h 69"/>
                <a:gd name="T30" fmla="*/ 7 w 106"/>
                <a:gd name="T31" fmla="*/ 52 h 69"/>
                <a:gd name="T32" fmla="*/ 2 w 106"/>
                <a:gd name="T33" fmla="*/ 43 h 69"/>
                <a:gd name="T34" fmla="*/ 0 w 106"/>
                <a:gd name="T35" fmla="*/ 43 h 69"/>
                <a:gd name="T36" fmla="*/ 7 w 106"/>
                <a:gd name="T37" fmla="*/ 29 h 69"/>
                <a:gd name="T38" fmla="*/ 2 w 106"/>
                <a:gd name="T39" fmla="*/ 24 h 69"/>
                <a:gd name="T40" fmla="*/ 11 w 106"/>
                <a:gd name="T41" fmla="*/ 24 h 69"/>
                <a:gd name="T42" fmla="*/ 14 w 106"/>
                <a:gd name="T43" fmla="*/ 14 h 69"/>
                <a:gd name="T44" fmla="*/ 21 w 106"/>
                <a:gd name="T45" fmla="*/ 19 h 69"/>
                <a:gd name="T46" fmla="*/ 28 w 106"/>
                <a:gd name="T47" fmla="*/ 22 h 69"/>
                <a:gd name="T48" fmla="*/ 42 w 106"/>
                <a:gd name="T49" fmla="*/ 19 h 69"/>
                <a:gd name="T50" fmla="*/ 42 w 106"/>
                <a:gd name="T51" fmla="*/ 14 h 69"/>
                <a:gd name="T52" fmla="*/ 49 w 106"/>
                <a:gd name="T53" fmla="*/ 14 h 69"/>
                <a:gd name="T54" fmla="*/ 56 w 106"/>
                <a:gd name="T55" fmla="*/ 10 h 69"/>
                <a:gd name="T56" fmla="*/ 59 w 106"/>
                <a:gd name="T57" fmla="*/ 12 h 69"/>
                <a:gd name="T58" fmla="*/ 66 w 106"/>
                <a:gd name="T59" fmla="*/ 7 h 69"/>
                <a:gd name="T60" fmla="*/ 68 w 106"/>
                <a:gd name="T61" fmla="*/ 3 h 69"/>
                <a:gd name="T62" fmla="*/ 75 w 106"/>
                <a:gd name="T6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6" h="69">
                  <a:moveTo>
                    <a:pt x="75" y="0"/>
                  </a:moveTo>
                  <a:lnTo>
                    <a:pt x="75" y="0"/>
                  </a:lnTo>
                  <a:lnTo>
                    <a:pt x="92" y="7"/>
                  </a:lnTo>
                  <a:lnTo>
                    <a:pt x="94" y="5"/>
                  </a:lnTo>
                  <a:lnTo>
                    <a:pt x="104" y="12"/>
                  </a:lnTo>
                  <a:lnTo>
                    <a:pt x="106" y="19"/>
                  </a:lnTo>
                  <a:lnTo>
                    <a:pt x="94" y="24"/>
                  </a:lnTo>
                  <a:lnTo>
                    <a:pt x="89" y="40"/>
                  </a:lnTo>
                  <a:lnTo>
                    <a:pt x="78" y="57"/>
                  </a:lnTo>
                  <a:lnTo>
                    <a:pt x="66" y="62"/>
                  </a:lnTo>
                  <a:lnTo>
                    <a:pt x="56" y="59"/>
                  </a:lnTo>
                  <a:lnTo>
                    <a:pt x="45" y="67"/>
                  </a:lnTo>
                  <a:lnTo>
                    <a:pt x="37" y="69"/>
                  </a:lnTo>
                  <a:lnTo>
                    <a:pt x="23" y="64"/>
                  </a:lnTo>
                  <a:lnTo>
                    <a:pt x="11" y="55"/>
                  </a:lnTo>
                  <a:lnTo>
                    <a:pt x="7" y="52"/>
                  </a:lnTo>
                  <a:lnTo>
                    <a:pt x="2" y="43"/>
                  </a:lnTo>
                  <a:lnTo>
                    <a:pt x="0" y="43"/>
                  </a:lnTo>
                  <a:lnTo>
                    <a:pt x="7" y="29"/>
                  </a:lnTo>
                  <a:lnTo>
                    <a:pt x="2" y="24"/>
                  </a:lnTo>
                  <a:lnTo>
                    <a:pt x="11" y="24"/>
                  </a:lnTo>
                  <a:lnTo>
                    <a:pt x="14" y="14"/>
                  </a:lnTo>
                  <a:lnTo>
                    <a:pt x="21" y="19"/>
                  </a:lnTo>
                  <a:lnTo>
                    <a:pt x="28" y="22"/>
                  </a:lnTo>
                  <a:lnTo>
                    <a:pt x="42" y="19"/>
                  </a:lnTo>
                  <a:lnTo>
                    <a:pt x="42" y="14"/>
                  </a:lnTo>
                  <a:lnTo>
                    <a:pt x="49" y="14"/>
                  </a:lnTo>
                  <a:lnTo>
                    <a:pt x="56" y="10"/>
                  </a:lnTo>
                  <a:lnTo>
                    <a:pt x="59" y="12"/>
                  </a:lnTo>
                  <a:lnTo>
                    <a:pt x="66" y="7"/>
                  </a:lnTo>
                  <a:lnTo>
                    <a:pt x="68" y="3"/>
                  </a:lnTo>
                  <a:lnTo>
                    <a:pt x="75"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5" name="Freeform 144"/>
            <p:cNvSpPr>
              <a:spLocks noEditPoints="1"/>
            </p:cNvSpPr>
            <p:nvPr/>
          </p:nvSpPr>
          <p:spPr bwMode="auto">
            <a:xfrm>
              <a:off x="7027890" y="3769359"/>
              <a:ext cx="1261217" cy="434609"/>
            </a:xfrm>
            <a:custGeom>
              <a:avLst/>
              <a:gdLst>
                <a:gd name="T0" fmla="*/ 397 w 740"/>
                <a:gd name="T1" fmla="*/ 239 h 255"/>
                <a:gd name="T2" fmla="*/ 470 w 740"/>
                <a:gd name="T3" fmla="*/ 251 h 255"/>
                <a:gd name="T4" fmla="*/ 480 w 740"/>
                <a:gd name="T5" fmla="*/ 232 h 255"/>
                <a:gd name="T6" fmla="*/ 366 w 740"/>
                <a:gd name="T7" fmla="*/ 218 h 255"/>
                <a:gd name="T8" fmla="*/ 354 w 740"/>
                <a:gd name="T9" fmla="*/ 234 h 255"/>
                <a:gd name="T10" fmla="*/ 447 w 740"/>
                <a:gd name="T11" fmla="*/ 218 h 255"/>
                <a:gd name="T12" fmla="*/ 397 w 740"/>
                <a:gd name="T13" fmla="*/ 225 h 255"/>
                <a:gd name="T14" fmla="*/ 215 w 740"/>
                <a:gd name="T15" fmla="*/ 199 h 255"/>
                <a:gd name="T16" fmla="*/ 286 w 740"/>
                <a:gd name="T17" fmla="*/ 210 h 255"/>
                <a:gd name="T18" fmla="*/ 279 w 740"/>
                <a:gd name="T19" fmla="*/ 225 h 255"/>
                <a:gd name="T20" fmla="*/ 210 w 740"/>
                <a:gd name="T21" fmla="*/ 213 h 255"/>
                <a:gd name="T22" fmla="*/ 194 w 740"/>
                <a:gd name="T23" fmla="*/ 184 h 255"/>
                <a:gd name="T24" fmla="*/ 638 w 740"/>
                <a:gd name="T25" fmla="*/ 187 h 255"/>
                <a:gd name="T26" fmla="*/ 638 w 740"/>
                <a:gd name="T27" fmla="*/ 182 h 255"/>
                <a:gd name="T28" fmla="*/ 499 w 740"/>
                <a:gd name="T29" fmla="*/ 147 h 255"/>
                <a:gd name="T30" fmla="*/ 570 w 740"/>
                <a:gd name="T31" fmla="*/ 139 h 255"/>
                <a:gd name="T32" fmla="*/ 527 w 740"/>
                <a:gd name="T33" fmla="*/ 142 h 255"/>
                <a:gd name="T34" fmla="*/ 629 w 740"/>
                <a:gd name="T35" fmla="*/ 106 h 255"/>
                <a:gd name="T36" fmla="*/ 695 w 740"/>
                <a:gd name="T37" fmla="*/ 116 h 255"/>
                <a:gd name="T38" fmla="*/ 740 w 740"/>
                <a:gd name="T39" fmla="*/ 234 h 255"/>
                <a:gd name="T40" fmla="*/ 690 w 740"/>
                <a:gd name="T41" fmla="*/ 210 h 255"/>
                <a:gd name="T42" fmla="*/ 645 w 740"/>
                <a:gd name="T43" fmla="*/ 161 h 255"/>
                <a:gd name="T44" fmla="*/ 605 w 740"/>
                <a:gd name="T45" fmla="*/ 142 h 255"/>
                <a:gd name="T46" fmla="*/ 598 w 740"/>
                <a:gd name="T47" fmla="*/ 123 h 255"/>
                <a:gd name="T48" fmla="*/ 600 w 740"/>
                <a:gd name="T49" fmla="*/ 94 h 255"/>
                <a:gd name="T50" fmla="*/ 470 w 740"/>
                <a:gd name="T51" fmla="*/ 80 h 255"/>
                <a:gd name="T52" fmla="*/ 399 w 740"/>
                <a:gd name="T53" fmla="*/ 97 h 255"/>
                <a:gd name="T54" fmla="*/ 444 w 740"/>
                <a:gd name="T55" fmla="*/ 104 h 255"/>
                <a:gd name="T56" fmla="*/ 449 w 740"/>
                <a:gd name="T57" fmla="*/ 163 h 255"/>
                <a:gd name="T58" fmla="*/ 428 w 740"/>
                <a:gd name="T59" fmla="*/ 165 h 255"/>
                <a:gd name="T60" fmla="*/ 404 w 740"/>
                <a:gd name="T61" fmla="*/ 135 h 255"/>
                <a:gd name="T62" fmla="*/ 395 w 740"/>
                <a:gd name="T63" fmla="*/ 161 h 255"/>
                <a:gd name="T64" fmla="*/ 388 w 740"/>
                <a:gd name="T65" fmla="*/ 109 h 255"/>
                <a:gd name="T66" fmla="*/ 447 w 740"/>
                <a:gd name="T67" fmla="*/ 75 h 255"/>
                <a:gd name="T68" fmla="*/ 539 w 740"/>
                <a:gd name="T69" fmla="*/ 71 h 255"/>
                <a:gd name="T70" fmla="*/ 529 w 740"/>
                <a:gd name="T71" fmla="*/ 102 h 255"/>
                <a:gd name="T72" fmla="*/ 529 w 740"/>
                <a:gd name="T73" fmla="*/ 61 h 255"/>
                <a:gd name="T74" fmla="*/ 383 w 740"/>
                <a:gd name="T75" fmla="*/ 73 h 255"/>
                <a:gd name="T76" fmla="*/ 343 w 740"/>
                <a:gd name="T77" fmla="*/ 128 h 255"/>
                <a:gd name="T78" fmla="*/ 298 w 740"/>
                <a:gd name="T79" fmla="*/ 144 h 255"/>
                <a:gd name="T80" fmla="*/ 241 w 740"/>
                <a:gd name="T81" fmla="*/ 135 h 255"/>
                <a:gd name="T82" fmla="*/ 222 w 740"/>
                <a:gd name="T83" fmla="*/ 66 h 255"/>
                <a:gd name="T84" fmla="*/ 267 w 740"/>
                <a:gd name="T85" fmla="*/ 73 h 255"/>
                <a:gd name="T86" fmla="*/ 321 w 740"/>
                <a:gd name="T87" fmla="*/ 42 h 255"/>
                <a:gd name="T88" fmla="*/ 357 w 740"/>
                <a:gd name="T89" fmla="*/ 35 h 255"/>
                <a:gd name="T90" fmla="*/ 151 w 740"/>
                <a:gd name="T91" fmla="*/ 184 h 255"/>
                <a:gd name="T92" fmla="*/ 89 w 740"/>
                <a:gd name="T93" fmla="*/ 120 h 255"/>
                <a:gd name="T94" fmla="*/ 37 w 740"/>
                <a:gd name="T95" fmla="*/ 49 h 255"/>
                <a:gd name="T96" fmla="*/ 9 w 740"/>
                <a:gd name="T97" fmla="*/ 0 h 255"/>
                <a:gd name="T98" fmla="*/ 87 w 740"/>
                <a:gd name="T99" fmla="*/ 54 h 255"/>
                <a:gd name="T100" fmla="*/ 132 w 740"/>
                <a:gd name="T101" fmla="*/ 99 h 255"/>
                <a:gd name="T102" fmla="*/ 168 w 740"/>
                <a:gd name="T103" fmla="*/ 12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0" h="255">
                  <a:moveTo>
                    <a:pt x="411" y="253"/>
                  </a:moveTo>
                  <a:lnTo>
                    <a:pt x="411" y="253"/>
                  </a:lnTo>
                  <a:lnTo>
                    <a:pt x="404" y="253"/>
                  </a:lnTo>
                  <a:lnTo>
                    <a:pt x="383" y="244"/>
                  </a:lnTo>
                  <a:lnTo>
                    <a:pt x="397" y="239"/>
                  </a:lnTo>
                  <a:lnTo>
                    <a:pt x="406" y="244"/>
                  </a:lnTo>
                  <a:lnTo>
                    <a:pt x="411" y="248"/>
                  </a:lnTo>
                  <a:lnTo>
                    <a:pt x="411" y="253"/>
                  </a:lnTo>
                  <a:close/>
                  <a:moveTo>
                    <a:pt x="470" y="251"/>
                  </a:moveTo>
                  <a:lnTo>
                    <a:pt x="470" y="251"/>
                  </a:lnTo>
                  <a:lnTo>
                    <a:pt x="456" y="255"/>
                  </a:lnTo>
                  <a:lnTo>
                    <a:pt x="456" y="253"/>
                  </a:lnTo>
                  <a:lnTo>
                    <a:pt x="456" y="248"/>
                  </a:lnTo>
                  <a:lnTo>
                    <a:pt x="463" y="239"/>
                  </a:lnTo>
                  <a:lnTo>
                    <a:pt x="480" y="232"/>
                  </a:lnTo>
                  <a:lnTo>
                    <a:pt x="482" y="234"/>
                  </a:lnTo>
                  <a:lnTo>
                    <a:pt x="482" y="239"/>
                  </a:lnTo>
                  <a:lnTo>
                    <a:pt x="470" y="251"/>
                  </a:lnTo>
                  <a:close/>
                  <a:moveTo>
                    <a:pt x="366" y="218"/>
                  </a:moveTo>
                  <a:lnTo>
                    <a:pt x="366" y="218"/>
                  </a:lnTo>
                  <a:lnTo>
                    <a:pt x="371" y="222"/>
                  </a:lnTo>
                  <a:lnTo>
                    <a:pt x="380" y="222"/>
                  </a:lnTo>
                  <a:lnTo>
                    <a:pt x="385" y="229"/>
                  </a:lnTo>
                  <a:lnTo>
                    <a:pt x="366" y="232"/>
                  </a:lnTo>
                  <a:lnTo>
                    <a:pt x="354" y="234"/>
                  </a:lnTo>
                  <a:lnTo>
                    <a:pt x="347" y="234"/>
                  </a:lnTo>
                  <a:lnTo>
                    <a:pt x="352" y="225"/>
                  </a:lnTo>
                  <a:lnTo>
                    <a:pt x="361" y="225"/>
                  </a:lnTo>
                  <a:lnTo>
                    <a:pt x="366" y="218"/>
                  </a:lnTo>
                  <a:close/>
                  <a:moveTo>
                    <a:pt x="447" y="218"/>
                  </a:moveTo>
                  <a:lnTo>
                    <a:pt x="447" y="218"/>
                  </a:lnTo>
                  <a:lnTo>
                    <a:pt x="444" y="229"/>
                  </a:lnTo>
                  <a:lnTo>
                    <a:pt x="418" y="232"/>
                  </a:lnTo>
                  <a:lnTo>
                    <a:pt x="397" y="229"/>
                  </a:lnTo>
                  <a:lnTo>
                    <a:pt x="397" y="225"/>
                  </a:lnTo>
                  <a:lnTo>
                    <a:pt x="411" y="222"/>
                  </a:lnTo>
                  <a:lnTo>
                    <a:pt x="421" y="227"/>
                  </a:lnTo>
                  <a:lnTo>
                    <a:pt x="432" y="225"/>
                  </a:lnTo>
                  <a:lnTo>
                    <a:pt x="447" y="218"/>
                  </a:lnTo>
                  <a:close/>
                  <a:moveTo>
                    <a:pt x="215" y="199"/>
                  </a:moveTo>
                  <a:lnTo>
                    <a:pt x="215" y="199"/>
                  </a:lnTo>
                  <a:lnTo>
                    <a:pt x="246" y="199"/>
                  </a:lnTo>
                  <a:lnTo>
                    <a:pt x="250" y="191"/>
                  </a:lnTo>
                  <a:lnTo>
                    <a:pt x="279" y="201"/>
                  </a:lnTo>
                  <a:lnTo>
                    <a:pt x="286" y="210"/>
                  </a:lnTo>
                  <a:lnTo>
                    <a:pt x="309" y="213"/>
                  </a:lnTo>
                  <a:lnTo>
                    <a:pt x="331" y="222"/>
                  </a:lnTo>
                  <a:lnTo>
                    <a:pt x="312" y="229"/>
                  </a:lnTo>
                  <a:lnTo>
                    <a:pt x="293" y="222"/>
                  </a:lnTo>
                  <a:lnTo>
                    <a:pt x="279" y="225"/>
                  </a:lnTo>
                  <a:lnTo>
                    <a:pt x="262" y="222"/>
                  </a:lnTo>
                  <a:lnTo>
                    <a:pt x="248" y="220"/>
                  </a:lnTo>
                  <a:lnTo>
                    <a:pt x="227" y="213"/>
                  </a:lnTo>
                  <a:lnTo>
                    <a:pt x="217" y="210"/>
                  </a:lnTo>
                  <a:lnTo>
                    <a:pt x="210" y="213"/>
                  </a:lnTo>
                  <a:lnTo>
                    <a:pt x="179" y="208"/>
                  </a:lnTo>
                  <a:lnTo>
                    <a:pt x="177" y="201"/>
                  </a:lnTo>
                  <a:lnTo>
                    <a:pt x="163" y="199"/>
                  </a:lnTo>
                  <a:lnTo>
                    <a:pt x="172" y="184"/>
                  </a:lnTo>
                  <a:lnTo>
                    <a:pt x="194" y="184"/>
                  </a:lnTo>
                  <a:lnTo>
                    <a:pt x="205" y="189"/>
                  </a:lnTo>
                  <a:lnTo>
                    <a:pt x="212" y="191"/>
                  </a:lnTo>
                  <a:lnTo>
                    <a:pt x="215" y="199"/>
                  </a:lnTo>
                  <a:close/>
                  <a:moveTo>
                    <a:pt x="638" y="187"/>
                  </a:moveTo>
                  <a:lnTo>
                    <a:pt x="638" y="187"/>
                  </a:lnTo>
                  <a:lnTo>
                    <a:pt x="629" y="199"/>
                  </a:lnTo>
                  <a:lnTo>
                    <a:pt x="629" y="187"/>
                  </a:lnTo>
                  <a:lnTo>
                    <a:pt x="631" y="182"/>
                  </a:lnTo>
                  <a:lnTo>
                    <a:pt x="634" y="175"/>
                  </a:lnTo>
                  <a:lnTo>
                    <a:pt x="638" y="182"/>
                  </a:lnTo>
                  <a:lnTo>
                    <a:pt x="638" y="187"/>
                  </a:lnTo>
                  <a:close/>
                  <a:moveTo>
                    <a:pt x="518" y="144"/>
                  </a:moveTo>
                  <a:lnTo>
                    <a:pt x="518" y="144"/>
                  </a:lnTo>
                  <a:lnTo>
                    <a:pt x="511" y="149"/>
                  </a:lnTo>
                  <a:lnTo>
                    <a:pt x="499" y="147"/>
                  </a:lnTo>
                  <a:lnTo>
                    <a:pt x="496" y="139"/>
                  </a:lnTo>
                  <a:lnTo>
                    <a:pt x="513" y="139"/>
                  </a:lnTo>
                  <a:lnTo>
                    <a:pt x="518" y="144"/>
                  </a:lnTo>
                  <a:close/>
                  <a:moveTo>
                    <a:pt x="570" y="139"/>
                  </a:moveTo>
                  <a:lnTo>
                    <a:pt x="570" y="139"/>
                  </a:lnTo>
                  <a:lnTo>
                    <a:pt x="574" y="151"/>
                  </a:lnTo>
                  <a:lnTo>
                    <a:pt x="560" y="144"/>
                  </a:lnTo>
                  <a:lnTo>
                    <a:pt x="548" y="142"/>
                  </a:lnTo>
                  <a:lnTo>
                    <a:pt x="539" y="144"/>
                  </a:lnTo>
                  <a:lnTo>
                    <a:pt x="527" y="142"/>
                  </a:lnTo>
                  <a:lnTo>
                    <a:pt x="529" y="135"/>
                  </a:lnTo>
                  <a:lnTo>
                    <a:pt x="551" y="132"/>
                  </a:lnTo>
                  <a:lnTo>
                    <a:pt x="570" y="139"/>
                  </a:lnTo>
                  <a:close/>
                  <a:moveTo>
                    <a:pt x="629" y="106"/>
                  </a:moveTo>
                  <a:lnTo>
                    <a:pt x="629" y="106"/>
                  </a:lnTo>
                  <a:lnTo>
                    <a:pt x="634" y="132"/>
                  </a:lnTo>
                  <a:lnTo>
                    <a:pt x="650" y="142"/>
                  </a:lnTo>
                  <a:lnTo>
                    <a:pt x="662" y="125"/>
                  </a:lnTo>
                  <a:lnTo>
                    <a:pt x="681" y="116"/>
                  </a:lnTo>
                  <a:lnTo>
                    <a:pt x="695" y="116"/>
                  </a:lnTo>
                  <a:lnTo>
                    <a:pt x="712" y="120"/>
                  </a:lnTo>
                  <a:lnTo>
                    <a:pt x="721" y="128"/>
                  </a:lnTo>
                  <a:lnTo>
                    <a:pt x="740" y="130"/>
                  </a:lnTo>
                  <a:lnTo>
                    <a:pt x="740" y="182"/>
                  </a:lnTo>
                  <a:lnTo>
                    <a:pt x="740" y="234"/>
                  </a:lnTo>
                  <a:lnTo>
                    <a:pt x="726" y="222"/>
                  </a:lnTo>
                  <a:lnTo>
                    <a:pt x="709" y="218"/>
                  </a:lnTo>
                  <a:lnTo>
                    <a:pt x="704" y="225"/>
                  </a:lnTo>
                  <a:lnTo>
                    <a:pt x="686" y="225"/>
                  </a:lnTo>
                  <a:lnTo>
                    <a:pt x="690" y="210"/>
                  </a:lnTo>
                  <a:lnTo>
                    <a:pt x="702" y="206"/>
                  </a:lnTo>
                  <a:lnTo>
                    <a:pt x="697" y="189"/>
                  </a:lnTo>
                  <a:lnTo>
                    <a:pt x="690" y="175"/>
                  </a:lnTo>
                  <a:lnTo>
                    <a:pt x="660" y="161"/>
                  </a:lnTo>
                  <a:lnTo>
                    <a:pt x="645" y="161"/>
                  </a:lnTo>
                  <a:lnTo>
                    <a:pt x="619" y="144"/>
                  </a:lnTo>
                  <a:lnTo>
                    <a:pt x="615" y="154"/>
                  </a:lnTo>
                  <a:lnTo>
                    <a:pt x="610" y="154"/>
                  </a:lnTo>
                  <a:lnTo>
                    <a:pt x="605" y="149"/>
                  </a:lnTo>
                  <a:lnTo>
                    <a:pt x="605" y="142"/>
                  </a:lnTo>
                  <a:lnTo>
                    <a:pt x="593" y="135"/>
                  </a:lnTo>
                  <a:lnTo>
                    <a:pt x="610" y="128"/>
                  </a:lnTo>
                  <a:lnTo>
                    <a:pt x="622" y="128"/>
                  </a:lnTo>
                  <a:lnTo>
                    <a:pt x="622" y="123"/>
                  </a:lnTo>
                  <a:lnTo>
                    <a:pt x="598" y="123"/>
                  </a:lnTo>
                  <a:lnTo>
                    <a:pt x="591" y="113"/>
                  </a:lnTo>
                  <a:lnTo>
                    <a:pt x="577" y="111"/>
                  </a:lnTo>
                  <a:lnTo>
                    <a:pt x="570" y="104"/>
                  </a:lnTo>
                  <a:lnTo>
                    <a:pt x="591" y="99"/>
                  </a:lnTo>
                  <a:lnTo>
                    <a:pt x="600" y="94"/>
                  </a:lnTo>
                  <a:lnTo>
                    <a:pt x="626" y="102"/>
                  </a:lnTo>
                  <a:lnTo>
                    <a:pt x="629" y="106"/>
                  </a:lnTo>
                  <a:close/>
                  <a:moveTo>
                    <a:pt x="484" y="66"/>
                  </a:moveTo>
                  <a:lnTo>
                    <a:pt x="484" y="66"/>
                  </a:lnTo>
                  <a:lnTo>
                    <a:pt x="470" y="80"/>
                  </a:lnTo>
                  <a:lnTo>
                    <a:pt x="458" y="85"/>
                  </a:lnTo>
                  <a:lnTo>
                    <a:pt x="442" y="80"/>
                  </a:lnTo>
                  <a:lnTo>
                    <a:pt x="416" y="83"/>
                  </a:lnTo>
                  <a:lnTo>
                    <a:pt x="402" y="85"/>
                  </a:lnTo>
                  <a:lnTo>
                    <a:pt x="399" y="97"/>
                  </a:lnTo>
                  <a:lnTo>
                    <a:pt x="414" y="111"/>
                  </a:lnTo>
                  <a:lnTo>
                    <a:pt x="423" y="104"/>
                  </a:lnTo>
                  <a:lnTo>
                    <a:pt x="454" y="99"/>
                  </a:lnTo>
                  <a:lnTo>
                    <a:pt x="451" y="106"/>
                  </a:lnTo>
                  <a:lnTo>
                    <a:pt x="444" y="104"/>
                  </a:lnTo>
                  <a:lnTo>
                    <a:pt x="437" y="113"/>
                  </a:lnTo>
                  <a:lnTo>
                    <a:pt x="423" y="118"/>
                  </a:lnTo>
                  <a:lnTo>
                    <a:pt x="440" y="139"/>
                  </a:lnTo>
                  <a:lnTo>
                    <a:pt x="435" y="144"/>
                  </a:lnTo>
                  <a:lnTo>
                    <a:pt x="449" y="163"/>
                  </a:lnTo>
                  <a:lnTo>
                    <a:pt x="449" y="175"/>
                  </a:lnTo>
                  <a:lnTo>
                    <a:pt x="442" y="180"/>
                  </a:lnTo>
                  <a:lnTo>
                    <a:pt x="435" y="173"/>
                  </a:lnTo>
                  <a:lnTo>
                    <a:pt x="442" y="161"/>
                  </a:lnTo>
                  <a:lnTo>
                    <a:pt x="428" y="165"/>
                  </a:lnTo>
                  <a:lnTo>
                    <a:pt x="423" y="163"/>
                  </a:lnTo>
                  <a:lnTo>
                    <a:pt x="425" y="156"/>
                  </a:lnTo>
                  <a:lnTo>
                    <a:pt x="414" y="147"/>
                  </a:lnTo>
                  <a:lnTo>
                    <a:pt x="416" y="130"/>
                  </a:lnTo>
                  <a:lnTo>
                    <a:pt x="404" y="135"/>
                  </a:lnTo>
                  <a:lnTo>
                    <a:pt x="406" y="154"/>
                  </a:lnTo>
                  <a:lnTo>
                    <a:pt x="406" y="177"/>
                  </a:lnTo>
                  <a:lnTo>
                    <a:pt x="397" y="180"/>
                  </a:lnTo>
                  <a:lnTo>
                    <a:pt x="388" y="175"/>
                  </a:lnTo>
                  <a:lnTo>
                    <a:pt x="395" y="161"/>
                  </a:lnTo>
                  <a:lnTo>
                    <a:pt x="390" y="144"/>
                  </a:lnTo>
                  <a:lnTo>
                    <a:pt x="385" y="144"/>
                  </a:lnTo>
                  <a:lnTo>
                    <a:pt x="380" y="132"/>
                  </a:lnTo>
                  <a:lnTo>
                    <a:pt x="388" y="123"/>
                  </a:lnTo>
                  <a:lnTo>
                    <a:pt x="388" y="109"/>
                  </a:lnTo>
                  <a:lnTo>
                    <a:pt x="397" y="85"/>
                  </a:lnTo>
                  <a:lnTo>
                    <a:pt x="399" y="80"/>
                  </a:lnTo>
                  <a:lnTo>
                    <a:pt x="414" y="66"/>
                  </a:lnTo>
                  <a:lnTo>
                    <a:pt x="425" y="73"/>
                  </a:lnTo>
                  <a:lnTo>
                    <a:pt x="447" y="75"/>
                  </a:lnTo>
                  <a:lnTo>
                    <a:pt x="466" y="73"/>
                  </a:lnTo>
                  <a:lnTo>
                    <a:pt x="482" y="61"/>
                  </a:lnTo>
                  <a:lnTo>
                    <a:pt x="484" y="66"/>
                  </a:lnTo>
                  <a:close/>
                  <a:moveTo>
                    <a:pt x="539" y="71"/>
                  </a:moveTo>
                  <a:lnTo>
                    <a:pt x="539" y="71"/>
                  </a:lnTo>
                  <a:lnTo>
                    <a:pt x="539" y="85"/>
                  </a:lnTo>
                  <a:lnTo>
                    <a:pt x="529" y="83"/>
                  </a:lnTo>
                  <a:lnTo>
                    <a:pt x="527" y="92"/>
                  </a:lnTo>
                  <a:lnTo>
                    <a:pt x="534" y="102"/>
                  </a:lnTo>
                  <a:lnTo>
                    <a:pt x="529" y="102"/>
                  </a:lnTo>
                  <a:lnTo>
                    <a:pt x="525" y="92"/>
                  </a:lnTo>
                  <a:lnTo>
                    <a:pt x="520" y="73"/>
                  </a:lnTo>
                  <a:lnTo>
                    <a:pt x="522" y="59"/>
                  </a:lnTo>
                  <a:lnTo>
                    <a:pt x="527" y="54"/>
                  </a:lnTo>
                  <a:lnTo>
                    <a:pt x="529" y="61"/>
                  </a:lnTo>
                  <a:lnTo>
                    <a:pt x="539" y="64"/>
                  </a:lnTo>
                  <a:lnTo>
                    <a:pt x="539" y="71"/>
                  </a:lnTo>
                  <a:close/>
                  <a:moveTo>
                    <a:pt x="364" y="59"/>
                  </a:moveTo>
                  <a:lnTo>
                    <a:pt x="364" y="59"/>
                  </a:lnTo>
                  <a:lnTo>
                    <a:pt x="383" y="73"/>
                  </a:lnTo>
                  <a:lnTo>
                    <a:pt x="364" y="75"/>
                  </a:lnTo>
                  <a:lnTo>
                    <a:pt x="359" y="87"/>
                  </a:lnTo>
                  <a:lnTo>
                    <a:pt x="359" y="102"/>
                  </a:lnTo>
                  <a:lnTo>
                    <a:pt x="343" y="111"/>
                  </a:lnTo>
                  <a:lnTo>
                    <a:pt x="343" y="128"/>
                  </a:lnTo>
                  <a:lnTo>
                    <a:pt x="335" y="154"/>
                  </a:lnTo>
                  <a:lnTo>
                    <a:pt x="333" y="147"/>
                  </a:lnTo>
                  <a:lnTo>
                    <a:pt x="317" y="154"/>
                  </a:lnTo>
                  <a:lnTo>
                    <a:pt x="309" y="144"/>
                  </a:lnTo>
                  <a:lnTo>
                    <a:pt x="298" y="144"/>
                  </a:lnTo>
                  <a:lnTo>
                    <a:pt x="291" y="139"/>
                  </a:lnTo>
                  <a:lnTo>
                    <a:pt x="272" y="144"/>
                  </a:lnTo>
                  <a:lnTo>
                    <a:pt x="265" y="137"/>
                  </a:lnTo>
                  <a:lnTo>
                    <a:pt x="253" y="137"/>
                  </a:lnTo>
                  <a:lnTo>
                    <a:pt x="241" y="135"/>
                  </a:lnTo>
                  <a:lnTo>
                    <a:pt x="239" y="113"/>
                  </a:lnTo>
                  <a:lnTo>
                    <a:pt x="229" y="109"/>
                  </a:lnTo>
                  <a:lnTo>
                    <a:pt x="222" y="94"/>
                  </a:lnTo>
                  <a:lnTo>
                    <a:pt x="220" y="80"/>
                  </a:lnTo>
                  <a:lnTo>
                    <a:pt x="222" y="66"/>
                  </a:lnTo>
                  <a:lnTo>
                    <a:pt x="231" y="57"/>
                  </a:lnTo>
                  <a:lnTo>
                    <a:pt x="234" y="66"/>
                  </a:lnTo>
                  <a:lnTo>
                    <a:pt x="246" y="75"/>
                  </a:lnTo>
                  <a:lnTo>
                    <a:pt x="255" y="73"/>
                  </a:lnTo>
                  <a:lnTo>
                    <a:pt x="267" y="73"/>
                  </a:lnTo>
                  <a:lnTo>
                    <a:pt x="276" y="66"/>
                  </a:lnTo>
                  <a:lnTo>
                    <a:pt x="283" y="64"/>
                  </a:lnTo>
                  <a:lnTo>
                    <a:pt x="300" y="68"/>
                  </a:lnTo>
                  <a:lnTo>
                    <a:pt x="312" y="66"/>
                  </a:lnTo>
                  <a:lnTo>
                    <a:pt x="321" y="42"/>
                  </a:lnTo>
                  <a:lnTo>
                    <a:pt x="326" y="38"/>
                  </a:lnTo>
                  <a:lnTo>
                    <a:pt x="333" y="19"/>
                  </a:lnTo>
                  <a:lnTo>
                    <a:pt x="352" y="19"/>
                  </a:lnTo>
                  <a:lnTo>
                    <a:pt x="364" y="21"/>
                  </a:lnTo>
                  <a:lnTo>
                    <a:pt x="357" y="35"/>
                  </a:lnTo>
                  <a:lnTo>
                    <a:pt x="369" y="52"/>
                  </a:lnTo>
                  <a:lnTo>
                    <a:pt x="364" y="59"/>
                  </a:lnTo>
                  <a:close/>
                  <a:moveTo>
                    <a:pt x="170" y="182"/>
                  </a:moveTo>
                  <a:lnTo>
                    <a:pt x="170" y="182"/>
                  </a:lnTo>
                  <a:lnTo>
                    <a:pt x="151" y="184"/>
                  </a:lnTo>
                  <a:lnTo>
                    <a:pt x="139" y="168"/>
                  </a:lnTo>
                  <a:lnTo>
                    <a:pt x="118" y="156"/>
                  </a:lnTo>
                  <a:lnTo>
                    <a:pt x="111" y="147"/>
                  </a:lnTo>
                  <a:lnTo>
                    <a:pt x="99" y="132"/>
                  </a:lnTo>
                  <a:lnTo>
                    <a:pt x="89" y="120"/>
                  </a:lnTo>
                  <a:lnTo>
                    <a:pt x="78" y="99"/>
                  </a:lnTo>
                  <a:lnTo>
                    <a:pt x="63" y="85"/>
                  </a:lnTo>
                  <a:lnTo>
                    <a:pt x="59" y="71"/>
                  </a:lnTo>
                  <a:lnTo>
                    <a:pt x="52" y="59"/>
                  </a:lnTo>
                  <a:lnTo>
                    <a:pt x="37" y="49"/>
                  </a:lnTo>
                  <a:lnTo>
                    <a:pt x="30" y="35"/>
                  </a:lnTo>
                  <a:lnTo>
                    <a:pt x="16" y="26"/>
                  </a:lnTo>
                  <a:lnTo>
                    <a:pt x="0" y="9"/>
                  </a:lnTo>
                  <a:lnTo>
                    <a:pt x="0" y="0"/>
                  </a:lnTo>
                  <a:lnTo>
                    <a:pt x="9" y="0"/>
                  </a:lnTo>
                  <a:lnTo>
                    <a:pt x="35" y="4"/>
                  </a:lnTo>
                  <a:lnTo>
                    <a:pt x="49" y="19"/>
                  </a:lnTo>
                  <a:lnTo>
                    <a:pt x="61" y="31"/>
                  </a:lnTo>
                  <a:lnTo>
                    <a:pt x="71" y="38"/>
                  </a:lnTo>
                  <a:lnTo>
                    <a:pt x="87" y="54"/>
                  </a:lnTo>
                  <a:lnTo>
                    <a:pt x="101" y="54"/>
                  </a:lnTo>
                  <a:lnTo>
                    <a:pt x="116" y="66"/>
                  </a:lnTo>
                  <a:lnTo>
                    <a:pt x="125" y="80"/>
                  </a:lnTo>
                  <a:lnTo>
                    <a:pt x="137" y="87"/>
                  </a:lnTo>
                  <a:lnTo>
                    <a:pt x="132" y="99"/>
                  </a:lnTo>
                  <a:lnTo>
                    <a:pt x="142" y="106"/>
                  </a:lnTo>
                  <a:lnTo>
                    <a:pt x="146" y="106"/>
                  </a:lnTo>
                  <a:lnTo>
                    <a:pt x="149" y="118"/>
                  </a:lnTo>
                  <a:lnTo>
                    <a:pt x="156" y="125"/>
                  </a:lnTo>
                  <a:lnTo>
                    <a:pt x="168" y="128"/>
                  </a:lnTo>
                  <a:lnTo>
                    <a:pt x="175" y="137"/>
                  </a:lnTo>
                  <a:lnTo>
                    <a:pt x="170" y="158"/>
                  </a:lnTo>
                  <a:lnTo>
                    <a:pt x="170" y="18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6" name="Freeform 148"/>
            <p:cNvSpPr>
              <a:spLocks/>
            </p:cNvSpPr>
            <p:nvPr/>
          </p:nvSpPr>
          <p:spPr bwMode="auto">
            <a:xfrm>
              <a:off x="4120273" y="2102506"/>
              <a:ext cx="109079" cy="158505"/>
            </a:xfrm>
            <a:custGeom>
              <a:avLst/>
              <a:gdLst>
                <a:gd name="T0" fmla="*/ 43 w 64"/>
                <a:gd name="T1" fmla="*/ 14 h 93"/>
                <a:gd name="T2" fmla="*/ 43 w 64"/>
                <a:gd name="T3" fmla="*/ 14 h 93"/>
                <a:gd name="T4" fmla="*/ 40 w 64"/>
                <a:gd name="T5" fmla="*/ 29 h 93"/>
                <a:gd name="T6" fmla="*/ 50 w 64"/>
                <a:gd name="T7" fmla="*/ 29 h 93"/>
                <a:gd name="T8" fmla="*/ 62 w 64"/>
                <a:gd name="T9" fmla="*/ 36 h 93"/>
                <a:gd name="T10" fmla="*/ 64 w 64"/>
                <a:gd name="T11" fmla="*/ 55 h 93"/>
                <a:gd name="T12" fmla="*/ 52 w 64"/>
                <a:gd name="T13" fmla="*/ 78 h 93"/>
                <a:gd name="T14" fmla="*/ 24 w 64"/>
                <a:gd name="T15" fmla="*/ 93 h 93"/>
                <a:gd name="T16" fmla="*/ 0 w 64"/>
                <a:gd name="T17" fmla="*/ 90 h 93"/>
                <a:gd name="T18" fmla="*/ 14 w 64"/>
                <a:gd name="T19" fmla="*/ 62 h 93"/>
                <a:gd name="T20" fmla="*/ 5 w 64"/>
                <a:gd name="T21" fmla="*/ 36 h 93"/>
                <a:gd name="T22" fmla="*/ 29 w 64"/>
                <a:gd name="T23" fmla="*/ 12 h 93"/>
                <a:gd name="T24" fmla="*/ 40 w 64"/>
                <a:gd name="T25" fmla="*/ 0 h 93"/>
                <a:gd name="T26" fmla="*/ 43 w 64"/>
                <a:gd name="T27"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93">
                  <a:moveTo>
                    <a:pt x="43" y="14"/>
                  </a:moveTo>
                  <a:lnTo>
                    <a:pt x="43" y="14"/>
                  </a:lnTo>
                  <a:lnTo>
                    <a:pt x="40" y="29"/>
                  </a:lnTo>
                  <a:lnTo>
                    <a:pt x="50" y="29"/>
                  </a:lnTo>
                  <a:lnTo>
                    <a:pt x="62" y="36"/>
                  </a:lnTo>
                  <a:lnTo>
                    <a:pt x="64" y="55"/>
                  </a:lnTo>
                  <a:lnTo>
                    <a:pt x="52" y="78"/>
                  </a:lnTo>
                  <a:lnTo>
                    <a:pt x="24" y="93"/>
                  </a:lnTo>
                  <a:lnTo>
                    <a:pt x="0" y="90"/>
                  </a:lnTo>
                  <a:lnTo>
                    <a:pt x="14" y="62"/>
                  </a:lnTo>
                  <a:lnTo>
                    <a:pt x="5" y="36"/>
                  </a:lnTo>
                  <a:lnTo>
                    <a:pt x="29" y="12"/>
                  </a:lnTo>
                  <a:lnTo>
                    <a:pt x="40" y="0"/>
                  </a:lnTo>
                  <a:lnTo>
                    <a:pt x="43" y="14"/>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7" name="Freeform 154"/>
            <p:cNvSpPr>
              <a:spLocks/>
            </p:cNvSpPr>
            <p:nvPr/>
          </p:nvSpPr>
          <p:spPr bwMode="auto">
            <a:xfrm>
              <a:off x="3724865" y="1453150"/>
              <a:ext cx="294853" cy="197705"/>
            </a:xfrm>
            <a:custGeom>
              <a:avLst/>
              <a:gdLst>
                <a:gd name="T0" fmla="*/ 159 w 173"/>
                <a:gd name="T1" fmla="*/ 2 h 116"/>
                <a:gd name="T2" fmla="*/ 159 w 173"/>
                <a:gd name="T3" fmla="*/ 2 h 116"/>
                <a:gd name="T4" fmla="*/ 157 w 173"/>
                <a:gd name="T5" fmla="*/ 29 h 116"/>
                <a:gd name="T6" fmla="*/ 173 w 173"/>
                <a:gd name="T7" fmla="*/ 55 h 116"/>
                <a:gd name="T8" fmla="*/ 152 w 173"/>
                <a:gd name="T9" fmla="*/ 83 h 116"/>
                <a:gd name="T10" fmla="*/ 107 w 173"/>
                <a:gd name="T11" fmla="*/ 109 h 116"/>
                <a:gd name="T12" fmla="*/ 93 w 173"/>
                <a:gd name="T13" fmla="*/ 116 h 116"/>
                <a:gd name="T14" fmla="*/ 71 w 173"/>
                <a:gd name="T15" fmla="*/ 109 h 116"/>
                <a:gd name="T16" fmla="*/ 26 w 173"/>
                <a:gd name="T17" fmla="*/ 100 h 116"/>
                <a:gd name="T18" fmla="*/ 41 w 173"/>
                <a:gd name="T19" fmla="*/ 83 h 116"/>
                <a:gd name="T20" fmla="*/ 8 w 173"/>
                <a:gd name="T21" fmla="*/ 64 h 116"/>
                <a:gd name="T22" fmla="*/ 36 w 173"/>
                <a:gd name="T23" fmla="*/ 57 h 116"/>
                <a:gd name="T24" fmla="*/ 36 w 173"/>
                <a:gd name="T25" fmla="*/ 45 h 116"/>
                <a:gd name="T26" fmla="*/ 0 w 173"/>
                <a:gd name="T27" fmla="*/ 36 h 116"/>
                <a:gd name="T28" fmla="*/ 12 w 173"/>
                <a:gd name="T29" fmla="*/ 12 h 116"/>
                <a:gd name="T30" fmla="*/ 36 w 173"/>
                <a:gd name="T31" fmla="*/ 5 h 116"/>
                <a:gd name="T32" fmla="*/ 62 w 173"/>
                <a:gd name="T33" fmla="*/ 33 h 116"/>
                <a:gd name="T34" fmla="*/ 86 w 173"/>
                <a:gd name="T35" fmla="*/ 10 h 116"/>
                <a:gd name="T36" fmla="*/ 107 w 173"/>
                <a:gd name="T37" fmla="*/ 21 h 116"/>
                <a:gd name="T38" fmla="*/ 133 w 173"/>
                <a:gd name="T39" fmla="*/ 0 h 116"/>
                <a:gd name="T40" fmla="*/ 159 w 173"/>
                <a:gd name="T41" fmla="*/ 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16">
                  <a:moveTo>
                    <a:pt x="159" y="2"/>
                  </a:moveTo>
                  <a:lnTo>
                    <a:pt x="159" y="2"/>
                  </a:lnTo>
                  <a:lnTo>
                    <a:pt x="157" y="29"/>
                  </a:lnTo>
                  <a:lnTo>
                    <a:pt x="173" y="55"/>
                  </a:lnTo>
                  <a:lnTo>
                    <a:pt x="152" y="83"/>
                  </a:lnTo>
                  <a:lnTo>
                    <a:pt x="107" y="109"/>
                  </a:lnTo>
                  <a:lnTo>
                    <a:pt x="93" y="116"/>
                  </a:lnTo>
                  <a:lnTo>
                    <a:pt x="71" y="109"/>
                  </a:lnTo>
                  <a:lnTo>
                    <a:pt x="26" y="100"/>
                  </a:lnTo>
                  <a:lnTo>
                    <a:pt x="41" y="83"/>
                  </a:lnTo>
                  <a:lnTo>
                    <a:pt x="8" y="64"/>
                  </a:lnTo>
                  <a:lnTo>
                    <a:pt x="36" y="57"/>
                  </a:lnTo>
                  <a:lnTo>
                    <a:pt x="36" y="45"/>
                  </a:lnTo>
                  <a:lnTo>
                    <a:pt x="0" y="36"/>
                  </a:lnTo>
                  <a:lnTo>
                    <a:pt x="12" y="12"/>
                  </a:lnTo>
                  <a:lnTo>
                    <a:pt x="36" y="5"/>
                  </a:lnTo>
                  <a:lnTo>
                    <a:pt x="62" y="33"/>
                  </a:lnTo>
                  <a:lnTo>
                    <a:pt x="86" y="10"/>
                  </a:lnTo>
                  <a:lnTo>
                    <a:pt x="107" y="21"/>
                  </a:lnTo>
                  <a:lnTo>
                    <a:pt x="133" y="0"/>
                  </a:lnTo>
                  <a:lnTo>
                    <a:pt x="159" y="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8" name="Freeform 156"/>
            <p:cNvSpPr>
              <a:spLocks/>
            </p:cNvSpPr>
            <p:nvPr/>
          </p:nvSpPr>
          <p:spPr bwMode="auto">
            <a:xfrm>
              <a:off x="5342290" y="2954680"/>
              <a:ext cx="44313" cy="115896"/>
            </a:xfrm>
            <a:custGeom>
              <a:avLst/>
              <a:gdLst>
                <a:gd name="T0" fmla="*/ 26 w 26"/>
                <a:gd name="T1" fmla="*/ 0 h 68"/>
                <a:gd name="T2" fmla="*/ 26 w 26"/>
                <a:gd name="T3" fmla="*/ 0 h 68"/>
                <a:gd name="T4" fmla="*/ 26 w 26"/>
                <a:gd name="T5" fmla="*/ 7 h 68"/>
                <a:gd name="T6" fmla="*/ 24 w 26"/>
                <a:gd name="T7" fmla="*/ 9 h 68"/>
                <a:gd name="T8" fmla="*/ 24 w 26"/>
                <a:gd name="T9" fmla="*/ 9 h 68"/>
                <a:gd name="T10" fmla="*/ 21 w 26"/>
                <a:gd name="T11" fmla="*/ 16 h 68"/>
                <a:gd name="T12" fmla="*/ 14 w 26"/>
                <a:gd name="T13" fmla="*/ 14 h 68"/>
                <a:gd name="T14" fmla="*/ 12 w 26"/>
                <a:gd name="T15" fmla="*/ 26 h 68"/>
                <a:gd name="T16" fmla="*/ 16 w 26"/>
                <a:gd name="T17" fmla="*/ 28 h 68"/>
                <a:gd name="T18" fmla="*/ 12 w 26"/>
                <a:gd name="T19" fmla="*/ 30 h 68"/>
                <a:gd name="T20" fmla="*/ 12 w 26"/>
                <a:gd name="T21" fmla="*/ 35 h 68"/>
                <a:gd name="T22" fmla="*/ 19 w 26"/>
                <a:gd name="T23" fmla="*/ 33 h 68"/>
                <a:gd name="T24" fmla="*/ 19 w 26"/>
                <a:gd name="T25" fmla="*/ 40 h 68"/>
                <a:gd name="T26" fmla="*/ 12 w 26"/>
                <a:gd name="T27" fmla="*/ 68 h 68"/>
                <a:gd name="T28" fmla="*/ 0 w 26"/>
                <a:gd name="T29" fmla="*/ 38 h 68"/>
                <a:gd name="T30" fmla="*/ 5 w 26"/>
                <a:gd name="T31" fmla="*/ 30 h 68"/>
                <a:gd name="T32" fmla="*/ 5 w 26"/>
                <a:gd name="T33" fmla="*/ 30 h 68"/>
                <a:gd name="T34" fmla="*/ 9 w 26"/>
                <a:gd name="T35" fmla="*/ 21 h 68"/>
                <a:gd name="T36" fmla="*/ 12 w 26"/>
                <a:gd name="T37" fmla="*/ 7 h 68"/>
                <a:gd name="T38" fmla="*/ 14 w 26"/>
                <a:gd name="T39" fmla="*/ 2 h 68"/>
                <a:gd name="T40" fmla="*/ 14 w 26"/>
                <a:gd name="T41" fmla="*/ 2 h 68"/>
                <a:gd name="T42" fmla="*/ 19 w 26"/>
                <a:gd name="T43" fmla="*/ 2 h 68"/>
                <a:gd name="T44" fmla="*/ 21 w 26"/>
                <a:gd name="T45" fmla="*/ 0 h 68"/>
                <a:gd name="T46" fmla="*/ 26 w 26"/>
                <a:gd name="T4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68">
                  <a:moveTo>
                    <a:pt x="26" y="0"/>
                  </a:moveTo>
                  <a:lnTo>
                    <a:pt x="26" y="0"/>
                  </a:lnTo>
                  <a:lnTo>
                    <a:pt x="26" y="7"/>
                  </a:lnTo>
                  <a:lnTo>
                    <a:pt x="24" y="9"/>
                  </a:lnTo>
                  <a:lnTo>
                    <a:pt x="24" y="9"/>
                  </a:lnTo>
                  <a:lnTo>
                    <a:pt x="21" y="16"/>
                  </a:lnTo>
                  <a:lnTo>
                    <a:pt x="14" y="14"/>
                  </a:lnTo>
                  <a:lnTo>
                    <a:pt x="12" y="26"/>
                  </a:lnTo>
                  <a:lnTo>
                    <a:pt x="16" y="28"/>
                  </a:lnTo>
                  <a:lnTo>
                    <a:pt x="12" y="30"/>
                  </a:lnTo>
                  <a:lnTo>
                    <a:pt x="12" y="35"/>
                  </a:lnTo>
                  <a:lnTo>
                    <a:pt x="19" y="33"/>
                  </a:lnTo>
                  <a:lnTo>
                    <a:pt x="19" y="40"/>
                  </a:lnTo>
                  <a:lnTo>
                    <a:pt x="12" y="68"/>
                  </a:lnTo>
                  <a:lnTo>
                    <a:pt x="0" y="38"/>
                  </a:lnTo>
                  <a:lnTo>
                    <a:pt x="5" y="30"/>
                  </a:lnTo>
                  <a:lnTo>
                    <a:pt x="5" y="30"/>
                  </a:lnTo>
                  <a:lnTo>
                    <a:pt x="9" y="21"/>
                  </a:lnTo>
                  <a:lnTo>
                    <a:pt x="12" y="7"/>
                  </a:lnTo>
                  <a:lnTo>
                    <a:pt x="14" y="2"/>
                  </a:lnTo>
                  <a:lnTo>
                    <a:pt x="14" y="2"/>
                  </a:lnTo>
                  <a:lnTo>
                    <a:pt x="19" y="2"/>
                  </a:lnTo>
                  <a:lnTo>
                    <a:pt x="21" y="0"/>
                  </a:lnTo>
                  <a:lnTo>
                    <a:pt x="26"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9" name="Freeform 158"/>
            <p:cNvSpPr>
              <a:spLocks noEditPoints="1"/>
            </p:cNvSpPr>
            <p:nvPr/>
          </p:nvSpPr>
          <p:spPr bwMode="auto">
            <a:xfrm>
              <a:off x="4583855" y="2453602"/>
              <a:ext cx="322122" cy="386888"/>
            </a:xfrm>
            <a:custGeom>
              <a:avLst/>
              <a:gdLst>
                <a:gd name="T0" fmla="*/ 142 w 189"/>
                <a:gd name="T1" fmla="*/ 194 h 227"/>
                <a:gd name="T2" fmla="*/ 137 w 189"/>
                <a:gd name="T3" fmla="*/ 218 h 227"/>
                <a:gd name="T4" fmla="*/ 121 w 189"/>
                <a:gd name="T5" fmla="*/ 220 h 227"/>
                <a:gd name="T6" fmla="*/ 92 w 189"/>
                <a:gd name="T7" fmla="*/ 206 h 227"/>
                <a:gd name="T8" fmla="*/ 114 w 189"/>
                <a:gd name="T9" fmla="*/ 199 h 227"/>
                <a:gd name="T10" fmla="*/ 142 w 189"/>
                <a:gd name="T11" fmla="*/ 194 h 227"/>
                <a:gd name="T12" fmla="*/ 40 w 189"/>
                <a:gd name="T13" fmla="*/ 133 h 227"/>
                <a:gd name="T14" fmla="*/ 48 w 189"/>
                <a:gd name="T15" fmla="*/ 175 h 227"/>
                <a:gd name="T16" fmla="*/ 33 w 189"/>
                <a:gd name="T17" fmla="*/ 180 h 227"/>
                <a:gd name="T18" fmla="*/ 26 w 189"/>
                <a:gd name="T19" fmla="*/ 149 h 227"/>
                <a:gd name="T20" fmla="*/ 31 w 189"/>
                <a:gd name="T21" fmla="*/ 137 h 227"/>
                <a:gd name="T22" fmla="*/ 90 w 189"/>
                <a:gd name="T23" fmla="*/ 7 h 227"/>
                <a:gd name="T24" fmla="*/ 114 w 189"/>
                <a:gd name="T25" fmla="*/ 14 h 227"/>
                <a:gd name="T26" fmla="*/ 116 w 189"/>
                <a:gd name="T27" fmla="*/ 36 h 227"/>
                <a:gd name="T28" fmla="*/ 90 w 189"/>
                <a:gd name="T29" fmla="*/ 40 h 227"/>
                <a:gd name="T30" fmla="*/ 88 w 189"/>
                <a:gd name="T31" fmla="*/ 57 h 227"/>
                <a:gd name="T32" fmla="*/ 109 w 189"/>
                <a:gd name="T33" fmla="*/ 81 h 227"/>
                <a:gd name="T34" fmla="*/ 135 w 189"/>
                <a:gd name="T35" fmla="*/ 116 h 227"/>
                <a:gd name="T36" fmla="*/ 152 w 189"/>
                <a:gd name="T37" fmla="*/ 121 h 227"/>
                <a:gd name="T38" fmla="*/ 161 w 189"/>
                <a:gd name="T39" fmla="*/ 133 h 227"/>
                <a:gd name="T40" fmla="*/ 187 w 189"/>
                <a:gd name="T41" fmla="*/ 149 h 227"/>
                <a:gd name="T42" fmla="*/ 187 w 189"/>
                <a:gd name="T43" fmla="*/ 161 h 227"/>
                <a:gd name="T44" fmla="*/ 163 w 189"/>
                <a:gd name="T45" fmla="*/ 147 h 227"/>
                <a:gd name="T46" fmla="*/ 168 w 189"/>
                <a:gd name="T47" fmla="*/ 171 h 227"/>
                <a:gd name="T48" fmla="*/ 159 w 189"/>
                <a:gd name="T49" fmla="*/ 182 h 227"/>
                <a:gd name="T50" fmla="*/ 145 w 189"/>
                <a:gd name="T51" fmla="*/ 201 h 227"/>
                <a:gd name="T52" fmla="*/ 147 w 189"/>
                <a:gd name="T53" fmla="*/ 182 h 227"/>
                <a:gd name="T54" fmla="*/ 145 w 189"/>
                <a:gd name="T55" fmla="*/ 166 h 227"/>
                <a:gd name="T56" fmla="*/ 133 w 189"/>
                <a:gd name="T57" fmla="*/ 154 h 227"/>
                <a:gd name="T58" fmla="*/ 116 w 189"/>
                <a:gd name="T59" fmla="*/ 140 h 227"/>
                <a:gd name="T60" fmla="*/ 100 w 189"/>
                <a:gd name="T61" fmla="*/ 130 h 227"/>
                <a:gd name="T62" fmla="*/ 71 w 189"/>
                <a:gd name="T63" fmla="*/ 107 h 227"/>
                <a:gd name="T64" fmla="*/ 55 w 189"/>
                <a:gd name="T65" fmla="*/ 74 h 227"/>
                <a:gd name="T66" fmla="*/ 36 w 189"/>
                <a:gd name="T67" fmla="*/ 62 h 227"/>
                <a:gd name="T68" fmla="*/ 19 w 189"/>
                <a:gd name="T69" fmla="*/ 76 h 227"/>
                <a:gd name="T70" fmla="*/ 12 w 189"/>
                <a:gd name="T71" fmla="*/ 69 h 227"/>
                <a:gd name="T72" fmla="*/ 0 w 189"/>
                <a:gd name="T73" fmla="*/ 47 h 227"/>
                <a:gd name="T74" fmla="*/ 0 w 189"/>
                <a:gd name="T75" fmla="*/ 33 h 227"/>
                <a:gd name="T76" fmla="*/ 7 w 189"/>
                <a:gd name="T77" fmla="*/ 31 h 227"/>
                <a:gd name="T78" fmla="*/ 24 w 189"/>
                <a:gd name="T79" fmla="*/ 21 h 227"/>
                <a:gd name="T80" fmla="*/ 36 w 189"/>
                <a:gd name="T81" fmla="*/ 26 h 227"/>
                <a:gd name="T82" fmla="*/ 52 w 189"/>
                <a:gd name="T83" fmla="*/ 19 h 227"/>
                <a:gd name="T84" fmla="*/ 59 w 189"/>
                <a:gd name="T85" fmla="*/ 5 h 227"/>
                <a:gd name="T86" fmla="*/ 71 w 189"/>
                <a:gd name="T87" fmla="*/ 5 h 227"/>
                <a:gd name="T88" fmla="*/ 90 w 189"/>
                <a:gd name="T89" fmla="*/ 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9" h="227">
                  <a:moveTo>
                    <a:pt x="142" y="194"/>
                  </a:moveTo>
                  <a:lnTo>
                    <a:pt x="142" y="194"/>
                  </a:lnTo>
                  <a:lnTo>
                    <a:pt x="135" y="211"/>
                  </a:lnTo>
                  <a:lnTo>
                    <a:pt x="137" y="218"/>
                  </a:lnTo>
                  <a:lnTo>
                    <a:pt x="135" y="227"/>
                  </a:lnTo>
                  <a:lnTo>
                    <a:pt x="121" y="220"/>
                  </a:lnTo>
                  <a:lnTo>
                    <a:pt x="114" y="218"/>
                  </a:lnTo>
                  <a:lnTo>
                    <a:pt x="92" y="206"/>
                  </a:lnTo>
                  <a:lnTo>
                    <a:pt x="92" y="197"/>
                  </a:lnTo>
                  <a:lnTo>
                    <a:pt x="114" y="199"/>
                  </a:lnTo>
                  <a:lnTo>
                    <a:pt x="130" y="197"/>
                  </a:lnTo>
                  <a:lnTo>
                    <a:pt x="142" y="194"/>
                  </a:lnTo>
                  <a:close/>
                  <a:moveTo>
                    <a:pt x="40" y="133"/>
                  </a:moveTo>
                  <a:lnTo>
                    <a:pt x="40" y="133"/>
                  </a:lnTo>
                  <a:lnTo>
                    <a:pt x="50" y="147"/>
                  </a:lnTo>
                  <a:lnTo>
                    <a:pt x="48" y="175"/>
                  </a:lnTo>
                  <a:lnTo>
                    <a:pt x="40" y="173"/>
                  </a:lnTo>
                  <a:lnTo>
                    <a:pt x="33" y="180"/>
                  </a:lnTo>
                  <a:lnTo>
                    <a:pt x="26" y="175"/>
                  </a:lnTo>
                  <a:lnTo>
                    <a:pt x="26" y="149"/>
                  </a:lnTo>
                  <a:lnTo>
                    <a:pt x="22" y="137"/>
                  </a:lnTo>
                  <a:lnTo>
                    <a:pt x="31" y="137"/>
                  </a:lnTo>
                  <a:lnTo>
                    <a:pt x="40" y="133"/>
                  </a:lnTo>
                  <a:close/>
                  <a:moveTo>
                    <a:pt x="90" y="7"/>
                  </a:moveTo>
                  <a:lnTo>
                    <a:pt x="90" y="7"/>
                  </a:lnTo>
                  <a:lnTo>
                    <a:pt x="114" y="14"/>
                  </a:lnTo>
                  <a:lnTo>
                    <a:pt x="111" y="26"/>
                  </a:lnTo>
                  <a:lnTo>
                    <a:pt x="116" y="36"/>
                  </a:lnTo>
                  <a:lnTo>
                    <a:pt x="102" y="31"/>
                  </a:lnTo>
                  <a:lnTo>
                    <a:pt x="90" y="40"/>
                  </a:lnTo>
                  <a:lnTo>
                    <a:pt x="90" y="52"/>
                  </a:lnTo>
                  <a:lnTo>
                    <a:pt x="88" y="57"/>
                  </a:lnTo>
                  <a:lnTo>
                    <a:pt x="95" y="69"/>
                  </a:lnTo>
                  <a:lnTo>
                    <a:pt x="109" y="81"/>
                  </a:lnTo>
                  <a:lnTo>
                    <a:pt x="116" y="100"/>
                  </a:lnTo>
                  <a:lnTo>
                    <a:pt x="135" y="116"/>
                  </a:lnTo>
                  <a:lnTo>
                    <a:pt x="147" y="116"/>
                  </a:lnTo>
                  <a:lnTo>
                    <a:pt x="152" y="121"/>
                  </a:lnTo>
                  <a:lnTo>
                    <a:pt x="147" y="126"/>
                  </a:lnTo>
                  <a:lnTo>
                    <a:pt x="161" y="133"/>
                  </a:lnTo>
                  <a:lnTo>
                    <a:pt x="173" y="140"/>
                  </a:lnTo>
                  <a:lnTo>
                    <a:pt x="187" y="149"/>
                  </a:lnTo>
                  <a:lnTo>
                    <a:pt x="189" y="154"/>
                  </a:lnTo>
                  <a:lnTo>
                    <a:pt x="187" y="161"/>
                  </a:lnTo>
                  <a:lnTo>
                    <a:pt x="178" y="152"/>
                  </a:lnTo>
                  <a:lnTo>
                    <a:pt x="163" y="147"/>
                  </a:lnTo>
                  <a:lnTo>
                    <a:pt x="156" y="161"/>
                  </a:lnTo>
                  <a:lnTo>
                    <a:pt x="168" y="171"/>
                  </a:lnTo>
                  <a:lnTo>
                    <a:pt x="166" y="180"/>
                  </a:lnTo>
                  <a:lnTo>
                    <a:pt x="159" y="182"/>
                  </a:lnTo>
                  <a:lnTo>
                    <a:pt x="152" y="199"/>
                  </a:lnTo>
                  <a:lnTo>
                    <a:pt x="145" y="201"/>
                  </a:lnTo>
                  <a:lnTo>
                    <a:pt x="145" y="194"/>
                  </a:lnTo>
                  <a:lnTo>
                    <a:pt x="147" y="182"/>
                  </a:lnTo>
                  <a:lnTo>
                    <a:pt x="152" y="178"/>
                  </a:lnTo>
                  <a:lnTo>
                    <a:pt x="145" y="166"/>
                  </a:lnTo>
                  <a:lnTo>
                    <a:pt x="140" y="156"/>
                  </a:lnTo>
                  <a:lnTo>
                    <a:pt x="133" y="154"/>
                  </a:lnTo>
                  <a:lnTo>
                    <a:pt x="128" y="145"/>
                  </a:lnTo>
                  <a:lnTo>
                    <a:pt x="116" y="140"/>
                  </a:lnTo>
                  <a:lnTo>
                    <a:pt x="111" y="133"/>
                  </a:lnTo>
                  <a:lnTo>
                    <a:pt x="100" y="130"/>
                  </a:lnTo>
                  <a:lnTo>
                    <a:pt x="88" y="121"/>
                  </a:lnTo>
                  <a:lnTo>
                    <a:pt x="71" y="107"/>
                  </a:lnTo>
                  <a:lnTo>
                    <a:pt x="62" y="95"/>
                  </a:lnTo>
                  <a:lnTo>
                    <a:pt x="55" y="74"/>
                  </a:lnTo>
                  <a:lnTo>
                    <a:pt x="48" y="71"/>
                  </a:lnTo>
                  <a:lnTo>
                    <a:pt x="36" y="62"/>
                  </a:lnTo>
                  <a:lnTo>
                    <a:pt x="26" y="66"/>
                  </a:lnTo>
                  <a:lnTo>
                    <a:pt x="19" y="76"/>
                  </a:lnTo>
                  <a:lnTo>
                    <a:pt x="10" y="78"/>
                  </a:lnTo>
                  <a:lnTo>
                    <a:pt x="12" y="69"/>
                  </a:lnTo>
                  <a:lnTo>
                    <a:pt x="5" y="66"/>
                  </a:lnTo>
                  <a:lnTo>
                    <a:pt x="0" y="47"/>
                  </a:lnTo>
                  <a:lnTo>
                    <a:pt x="5" y="40"/>
                  </a:lnTo>
                  <a:lnTo>
                    <a:pt x="0" y="33"/>
                  </a:lnTo>
                  <a:lnTo>
                    <a:pt x="0" y="26"/>
                  </a:lnTo>
                  <a:lnTo>
                    <a:pt x="7" y="31"/>
                  </a:lnTo>
                  <a:lnTo>
                    <a:pt x="17" y="31"/>
                  </a:lnTo>
                  <a:lnTo>
                    <a:pt x="24" y="21"/>
                  </a:lnTo>
                  <a:lnTo>
                    <a:pt x="29" y="26"/>
                  </a:lnTo>
                  <a:lnTo>
                    <a:pt x="36" y="26"/>
                  </a:lnTo>
                  <a:lnTo>
                    <a:pt x="40" y="14"/>
                  </a:lnTo>
                  <a:lnTo>
                    <a:pt x="52" y="19"/>
                  </a:lnTo>
                  <a:lnTo>
                    <a:pt x="57" y="14"/>
                  </a:lnTo>
                  <a:lnTo>
                    <a:pt x="59" y="5"/>
                  </a:lnTo>
                  <a:lnTo>
                    <a:pt x="69" y="10"/>
                  </a:lnTo>
                  <a:lnTo>
                    <a:pt x="71" y="5"/>
                  </a:lnTo>
                  <a:lnTo>
                    <a:pt x="88" y="0"/>
                  </a:lnTo>
                  <a:lnTo>
                    <a:pt x="90" y="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50" name="Freeform 160"/>
            <p:cNvSpPr>
              <a:spLocks/>
            </p:cNvSpPr>
            <p:nvPr/>
          </p:nvSpPr>
          <p:spPr bwMode="auto">
            <a:xfrm>
              <a:off x="2233559" y="3401220"/>
              <a:ext cx="61357" cy="25566"/>
            </a:xfrm>
            <a:custGeom>
              <a:avLst/>
              <a:gdLst>
                <a:gd name="T0" fmla="*/ 24 w 36"/>
                <a:gd name="T1" fmla="*/ 12 h 15"/>
                <a:gd name="T2" fmla="*/ 24 w 36"/>
                <a:gd name="T3" fmla="*/ 12 h 15"/>
                <a:gd name="T4" fmla="*/ 19 w 36"/>
                <a:gd name="T5" fmla="*/ 15 h 15"/>
                <a:gd name="T6" fmla="*/ 10 w 36"/>
                <a:gd name="T7" fmla="*/ 12 h 15"/>
                <a:gd name="T8" fmla="*/ 0 w 36"/>
                <a:gd name="T9" fmla="*/ 5 h 15"/>
                <a:gd name="T10" fmla="*/ 3 w 36"/>
                <a:gd name="T11" fmla="*/ 3 h 15"/>
                <a:gd name="T12" fmla="*/ 10 w 36"/>
                <a:gd name="T13" fmla="*/ 0 h 15"/>
                <a:gd name="T14" fmla="*/ 14 w 36"/>
                <a:gd name="T15" fmla="*/ 0 h 15"/>
                <a:gd name="T16" fmla="*/ 24 w 36"/>
                <a:gd name="T17" fmla="*/ 3 h 15"/>
                <a:gd name="T18" fmla="*/ 33 w 36"/>
                <a:gd name="T19" fmla="*/ 7 h 15"/>
                <a:gd name="T20" fmla="*/ 36 w 36"/>
                <a:gd name="T21" fmla="*/ 12 h 15"/>
                <a:gd name="T22" fmla="*/ 24 w 36"/>
                <a:gd name="T23"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5">
                  <a:moveTo>
                    <a:pt x="24" y="12"/>
                  </a:moveTo>
                  <a:lnTo>
                    <a:pt x="24" y="12"/>
                  </a:lnTo>
                  <a:lnTo>
                    <a:pt x="19" y="15"/>
                  </a:lnTo>
                  <a:lnTo>
                    <a:pt x="10" y="12"/>
                  </a:lnTo>
                  <a:lnTo>
                    <a:pt x="0" y="5"/>
                  </a:lnTo>
                  <a:lnTo>
                    <a:pt x="3" y="3"/>
                  </a:lnTo>
                  <a:lnTo>
                    <a:pt x="10" y="0"/>
                  </a:lnTo>
                  <a:lnTo>
                    <a:pt x="14" y="0"/>
                  </a:lnTo>
                  <a:lnTo>
                    <a:pt x="24" y="3"/>
                  </a:lnTo>
                  <a:lnTo>
                    <a:pt x="33" y="7"/>
                  </a:lnTo>
                  <a:lnTo>
                    <a:pt x="36" y="12"/>
                  </a:lnTo>
                  <a:lnTo>
                    <a:pt x="24" y="1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51" name="Freeform 164"/>
            <p:cNvSpPr>
              <a:spLocks/>
            </p:cNvSpPr>
            <p:nvPr/>
          </p:nvSpPr>
          <p:spPr bwMode="auto">
            <a:xfrm>
              <a:off x="8304446" y="2134889"/>
              <a:ext cx="85217" cy="363027"/>
            </a:xfrm>
            <a:custGeom>
              <a:avLst/>
              <a:gdLst>
                <a:gd name="T0" fmla="*/ 50 w 50"/>
                <a:gd name="T1" fmla="*/ 142 h 213"/>
                <a:gd name="T2" fmla="*/ 34 w 50"/>
                <a:gd name="T3" fmla="*/ 97 h 213"/>
                <a:gd name="T4" fmla="*/ 26 w 50"/>
                <a:gd name="T5" fmla="*/ 71 h 213"/>
                <a:gd name="T6" fmla="*/ 26 w 50"/>
                <a:gd name="T7" fmla="*/ 45 h 213"/>
                <a:gd name="T8" fmla="*/ 22 w 50"/>
                <a:gd name="T9" fmla="*/ 19 h 213"/>
                <a:gd name="T10" fmla="*/ 17 w 50"/>
                <a:gd name="T11" fmla="*/ 0 h 213"/>
                <a:gd name="T12" fmla="*/ 10 w 50"/>
                <a:gd name="T13" fmla="*/ 5 h 213"/>
                <a:gd name="T14" fmla="*/ 17 w 50"/>
                <a:gd name="T15" fmla="*/ 19 h 213"/>
                <a:gd name="T16" fmla="*/ 0 w 50"/>
                <a:gd name="T17" fmla="*/ 31 h 213"/>
                <a:gd name="T18" fmla="*/ 0 w 50"/>
                <a:gd name="T19" fmla="*/ 66 h 213"/>
                <a:gd name="T20" fmla="*/ 10 w 50"/>
                <a:gd name="T21" fmla="*/ 92 h 213"/>
                <a:gd name="T22" fmla="*/ 10 w 50"/>
                <a:gd name="T23" fmla="*/ 126 h 213"/>
                <a:gd name="T24" fmla="*/ 5 w 50"/>
                <a:gd name="T25" fmla="*/ 145 h 213"/>
                <a:gd name="T26" fmla="*/ 8 w 50"/>
                <a:gd name="T27" fmla="*/ 171 h 213"/>
                <a:gd name="T28" fmla="*/ 5 w 50"/>
                <a:gd name="T29" fmla="*/ 194 h 213"/>
                <a:gd name="T30" fmla="*/ 8 w 50"/>
                <a:gd name="T31" fmla="*/ 213 h 213"/>
                <a:gd name="T32" fmla="*/ 19 w 50"/>
                <a:gd name="T33" fmla="*/ 194 h 213"/>
                <a:gd name="T34" fmla="*/ 31 w 50"/>
                <a:gd name="T35" fmla="*/ 208 h 213"/>
                <a:gd name="T36" fmla="*/ 31 w 50"/>
                <a:gd name="T37" fmla="*/ 194 h 213"/>
                <a:gd name="T38" fmla="*/ 15 w 50"/>
                <a:gd name="T39" fmla="*/ 168 h 213"/>
                <a:gd name="T40" fmla="*/ 24 w 50"/>
                <a:gd name="T41" fmla="*/ 133 h 213"/>
                <a:gd name="T42" fmla="*/ 50 w 50"/>
                <a:gd name="T43" fmla="*/ 142 h 213"/>
                <a:gd name="T44" fmla="*/ 50 w 50"/>
                <a:gd name="T45" fmla="*/ 142 h 213"/>
                <a:gd name="T46" fmla="*/ 50 w 50"/>
                <a:gd name="T47" fmla="*/ 14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213">
                  <a:moveTo>
                    <a:pt x="50" y="142"/>
                  </a:moveTo>
                  <a:lnTo>
                    <a:pt x="34" y="97"/>
                  </a:lnTo>
                  <a:lnTo>
                    <a:pt x="26" y="71"/>
                  </a:lnTo>
                  <a:lnTo>
                    <a:pt x="26" y="45"/>
                  </a:lnTo>
                  <a:lnTo>
                    <a:pt x="22" y="19"/>
                  </a:lnTo>
                  <a:lnTo>
                    <a:pt x="17" y="0"/>
                  </a:lnTo>
                  <a:lnTo>
                    <a:pt x="10" y="5"/>
                  </a:lnTo>
                  <a:lnTo>
                    <a:pt x="17" y="19"/>
                  </a:lnTo>
                  <a:lnTo>
                    <a:pt x="0" y="31"/>
                  </a:lnTo>
                  <a:lnTo>
                    <a:pt x="0" y="66"/>
                  </a:lnTo>
                  <a:lnTo>
                    <a:pt x="10" y="92"/>
                  </a:lnTo>
                  <a:lnTo>
                    <a:pt x="10" y="126"/>
                  </a:lnTo>
                  <a:lnTo>
                    <a:pt x="5" y="145"/>
                  </a:lnTo>
                  <a:lnTo>
                    <a:pt x="8" y="171"/>
                  </a:lnTo>
                  <a:lnTo>
                    <a:pt x="5" y="194"/>
                  </a:lnTo>
                  <a:lnTo>
                    <a:pt x="8" y="213"/>
                  </a:lnTo>
                  <a:lnTo>
                    <a:pt x="19" y="194"/>
                  </a:lnTo>
                  <a:lnTo>
                    <a:pt x="31" y="208"/>
                  </a:lnTo>
                  <a:lnTo>
                    <a:pt x="31" y="194"/>
                  </a:lnTo>
                  <a:lnTo>
                    <a:pt x="15" y="168"/>
                  </a:lnTo>
                  <a:lnTo>
                    <a:pt x="24" y="133"/>
                  </a:lnTo>
                  <a:lnTo>
                    <a:pt x="50" y="142"/>
                  </a:lnTo>
                  <a:lnTo>
                    <a:pt x="50" y="142"/>
                  </a:lnTo>
                  <a:lnTo>
                    <a:pt x="50" y="14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52" name="Freeform 165"/>
            <p:cNvSpPr>
              <a:spLocks noEditPoints="1"/>
            </p:cNvSpPr>
            <p:nvPr/>
          </p:nvSpPr>
          <p:spPr bwMode="auto">
            <a:xfrm>
              <a:off x="7966985" y="2514959"/>
              <a:ext cx="446539" cy="507896"/>
            </a:xfrm>
            <a:custGeom>
              <a:avLst/>
              <a:gdLst>
                <a:gd name="T0" fmla="*/ 85 w 262"/>
                <a:gd name="T1" fmla="*/ 239 h 298"/>
                <a:gd name="T2" fmla="*/ 78 w 262"/>
                <a:gd name="T3" fmla="*/ 258 h 298"/>
                <a:gd name="T4" fmla="*/ 64 w 262"/>
                <a:gd name="T5" fmla="*/ 255 h 298"/>
                <a:gd name="T6" fmla="*/ 49 w 262"/>
                <a:gd name="T7" fmla="*/ 262 h 298"/>
                <a:gd name="T8" fmla="*/ 56 w 262"/>
                <a:gd name="T9" fmla="*/ 241 h 298"/>
                <a:gd name="T10" fmla="*/ 73 w 262"/>
                <a:gd name="T11" fmla="*/ 234 h 298"/>
                <a:gd name="T12" fmla="*/ 85 w 262"/>
                <a:gd name="T13" fmla="*/ 239 h 298"/>
                <a:gd name="T14" fmla="*/ 189 w 262"/>
                <a:gd name="T15" fmla="*/ 180 h 298"/>
                <a:gd name="T16" fmla="*/ 182 w 262"/>
                <a:gd name="T17" fmla="*/ 196 h 298"/>
                <a:gd name="T18" fmla="*/ 175 w 262"/>
                <a:gd name="T19" fmla="*/ 220 h 298"/>
                <a:gd name="T20" fmla="*/ 127 w 262"/>
                <a:gd name="T21" fmla="*/ 232 h 298"/>
                <a:gd name="T22" fmla="*/ 94 w 262"/>
                <a:gd name="T23" fmla="*/ 243 h 298"/>
                <a:gd name="T24" fmla="*/ 64 w 262"/>
                <a:gd name="T25" fmla="*/ 234 h 298"/>
                <a:gd name="T26" fmla="*/ 26 w 262"/>
                <a:gd name="T27" fmla="*/ 243 h 298"/>
                <a:gd name="T28" fmla="*/ 30 w 262"/>
                <a:gd name="T29" fmla="*/ 291 h 298"/>
                <a:gd name="T30" fmla="*/ 14 w 262"/>
                <a:gd name="T31" fmla="*/ 291 h 298"/>
                <a:gd name="T32" fmla="*/ 7 w 262"/>
                <a:gd name="T33" fmla="*/ 269 h 298"/>
                <a:gd name="T34" fmla="*/ 16 w 262"/>
                <a:gd name="T35" fmla="*/ 251 h 298"/>
                <a:gd name="T36" fmla="*/ 40 w 262"/>
                <a:gd name="T37" fmla="*/ 227 h 298"/>
                <a:gd name="T38" fmla="*/ 85 w 262"/>
                <a:gd name="T39" fmla="*/ 208 h 298"/>
                <a:gd name="T40" fmla="*/ 118 w 262"/>
                <a:gd name="T41" fmla="*/ 177 h 298"/>
                <a:gd name="T42" fmla="*/ 153 w 262"/>
                <a:gd name="T43" fmla="*/ 165 h 298"/>
                <a:gd name="T44" fmla="*/ 172 w 262"/>
                <a:gd name="T45" fmla="*/ 132 h 298"/>
                <a:gd name="T46" fmla="*/ 177 w 262"/>
                <a:gd name="T47" fmla="*/ 97 h 298"/>
                <a:gd name="T48" fmla="*/ 203 w 262"/>
                <a:gd name="T49" fmla="*/ 123 h 298"/>
                <a:gd name="T50" fmla="*/ 189 w 262"/>
                <a:gd name="T51" fmla="*/ 158 h 298"/>
                <a:gd name="T52" fmla="*/ 189 w 262"/>
                <a:gd name="T53" fmla="*/ 180 h 298"/>
                <a:gd name="T54" fmla="*/ 236 w 262"/>
                <a:gd name="T55" fmla="*/ 30 h 298"/>
                <a:gd name="T56" fmla="*/ 248 w 262"/>
                <a:gd name="T57" fmla="*/ 35 h 298"/>
                <a:gd name="T58" fmla="*/ 262 w 262"/>
                <a:gd name="T59" fmla="*/ 52 h 298"/>
                <a:gd name="T60" fmla="*/ 224 w 262"/>
                <a:gd name="T61" fmla="*/ 78 h 298"/>
                <a:gd name="T62" fmla="*/ 189 w 262"/>
                <a:gd name="T63" fmla="*/ 87 h 298"/>
                <a:gd name="T64" fmla="*/ 170 w 262"/>
                <a:gd name="T65" fmla="*/ 66 h 298"/>
                <a:gd name="T66" fmla="*/ 196 w 262"/>
                <a:gd name="T67" fmla="*/ 49 h 298"/>
                <a:gd name="T68" fmla="*/ 203 w 262"/>
                <a:gd name="T69" fmla="*/ 0 h 298"/>
                <a:gd name="T70" fmla="*/ 236 w 262"/>
                <a:gd name="T71" fmla="*/ 30 h 298"/>
                <a:gd name="T72" fmla="*/ 236 w 262"/>
                <a:gd name="T73" fmla="*/ 3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2" h="298">
                  <a:moveTo>
                    <a:pt x="85" y="239"/>
                  </a:moveTo>
                  <a:lnTo>
                    <a:pt x="85" y="239"/>
                  </a:lnTo>
                  <a:lnTo>
                    <a:pt x="87" y="246"/>
                  </a:lnTo>
                  <a:lnTo>
                    <a:pt x="78" y="258"/>
                  </a:lnTo>
                  <a:lnTo>
                    <a:pt x="71" y="251"/>
                  </a:lnTo>
                  <a:lnTo>
                    <a:pt x="64" y="255"/>
                  </a:lnTo>
                  <a:lnTo>
                    <a:pt x="59" y="267"/>
                  </a:lnTo>
                  <a:lnTo>
                    <a:pt x="49" y="262"/>
                  </a:lnTo>
                  <a:lnTo>
                    <a:pt x="49" y="253"/>
                  </a:lnTo>
                  <a:lnTo>
                    <a:pt x="56" y="241"/>
                  </a:lnTo>
                  <a:lnTo>
                    <a:pt x="66" y="243"/>
                  </a:lnTo>
                  <a:lnTo>
                    <a:pt x="73" y="234"/>
                  </a:lnTo>
                  <a:lnTo>
                    <a:pt x="85" y="239"/>
                  </a:lnTo>
                  <a:lnTo>
                    <a:pt x="85" y="239"/>
                  </a:lnTo>
                  <a:lnTo>
                    <a:pt x="85" y="239"/>
                  </a:lnTo>
                  <a:close/>
                  <a:moveTo>
                    <a:pt x="189" y="180"/>
                  </a:moveTo>
                  <a:lnTo>
                    <a:pt x="189" y="180"/>
                  </a:lnTo>
                  <a:lnTo>
                    <a:pt x="182" y="196"/>
                  </a:lnTo>
                  <a:lnTo>
                    <a:pt x="184" y="206"/>
                  </a:lnTo>
                  <a:lnTo>
                    <a:pt x="175" y="220"/>
                  </a:lnTo>
                  <a:lnTo>
                    <a:pt x="156" y="229"/>
                  </a:lnTo>
                  <a:lnTo>
                    <a:pt x="127" y="232"/>
                  </a:lnTo>
                  <a:lnTo>
                    <a:pt x="104" y="253"/>
                  </a:lnTo>
                  <a:lnTo>
                    <a:pt x="94" y="243"/>
                  </a:lnTo>
                  <a:lnTo>
                    <a:pt x="92" y="232"/>
                  </a:lnTo>
                  <a:lnTo>
                    <a:pt x="64" y="234"/>
                  </a:lnTo>
                  <a:lnTo>
                    <a:pt x="45" y="243"/>
                  </a:lnTo>
                  <a:lnTo>
                    <a:pt x="26" y="243"/>
                  </a:lnTo>
                  <a:lnTo>
                    <a:pt x="42" y="260"/>
                  </a:lnTo>
                  <a:lnTo>
                    <a:pt x="30" y="291"/>
                  </a:lnTo>
                  <a:lnTo>
                    <a:pt x="21" y="298"/>
                  </a:lnTo>
                  <a:lnTo>
                    <a:pt x="14" y="291"/>
                  </a:lnTo>
                  <a:lnTo>
                    <a:pt x="16" y="274"/>
                  </a:lnTo>
                  <a:lnTo>
                    <a:pt x="7" y="269"/>
                  </a:lnTo>
                  <a:lnTo>
                    <a:pt x="0" y="255"/>
                  </a:lnTo>
                  <a:lnTo>
                    <a:pt x="16" y="251"/>
                  </a:lnTo>
                  <a:lnTo>
                    <a:pt x="26" y="239"/>
                  </a:lnTo>
                  <a:lnTo>
                    <a:pt x="40" y="227"/>
                  </a:lnTo>
                  <a:lnTo>
                    <a:pt x="52" y="215"/>
                  </a:lnTo>
                  <a:lnTo>
                    <a:pt x="85" y="208"/>
                  </a:lnTo>
                  <a:lnTo>
                    <a:pt x="101" y="213"/>
                  </a:lnTo>
                  <a:lnTo>
                    <a:pt x="118" y="177"/>
                  </a:lnTo>
                  <a:lnTo>
                    <a:pt x="130" y="187"/>
                  </a:lnTo>
                  <a:lnTo>
                    <a:pt x="153" y="165"/>
                  </a:lnTo>
                  <a:lnTo>
                    <a:pt x="163" y="158"/>
                  </a:lnTo>
                  <a:lnTo>
                    <a:pt x="172" y="132"/>
                  </a:lnTo>
                  <a:lnTo>
                    <a:pt x="170" y="111"/>
                  </a:lnTo>
                  <a:lnTo>
                    <a:pt x="177" y="97"/>
                  </a:lnTo>
                  <a:lnTo>
                    <a:pt x="196" y="92"/>
                  </a:lnTo>
                  <a:lnTo>
                    <a:pt x="203" y="123"/>
                  </a:lnTo>
                  <a:lnTo>
                    <a:pt x="203" y="139"/>
                  </a:lnTo>
                  <a:lnTo>
                    <a:pt x="189" y="158"/>
                  </a:lnTo>
                  <a:lnTo>
                    <a:pt x="189" y="180"/>
                  </a:lnTo>
                  <a:lnTo>
                    <a:pt x="189" y="180"/>
                  </a:lnTo>
                  <a:lnTo>
                    <a:pt x="189" y="180"/>
                  </a:lnTo>
                  <a:close/>
                  <a:moveTo>
                    <a:pt x="236" y="30"/>
                  </a:moveTo>
                  <a:lnTo>
                    <a:pt x="236" y="30"/>
                  </a:lnTo>
                  <a:lnTo>
                    <a:pt x="248" y="35"/>
                  </a:lnTo>
                  <a:lnTo>
                    <a:pt x="258" y="26"/>
                  </a:lnTo>
                  <a:lnTo>
                    <a:pt x="262" y="52"/>
                  </a:lnTo>
                  <a:lnTo>
                    <a:pt x="239" y="56"/>
                  </a:lnTo>
                  <a:lnTo>
                    <a:pt x="224" y="78"/>
                  </a:lnTo>
                  <a:lnTo>
                    <a:pt x="198" y="64"/>
                  </a:lnTo>
                  <a:lnTo>
                    <a:pt x="189" y="87"/>
                  </a:lnTo>
                  <a:lnTo>
                    <a:pt x="172" y="87"/>
                  </a:lnTo>
                  <a:lnTo>
                    <a:pt x="170" y="66"/>
                  </a:lnTo>
                  <a:lnTo>
                    <a:pt x="177" y="49"/>
                  </a:lnTo>
                  <a:lnTo>
                    <a:pt x="196" y="49"/>
                  </a:lnTo>
                  <a:lnTo>
                    <a:pt x="198" y="16"/>
                  </a:lnTo>
                  <a:lnTo>
                    <a:pt x="203" y="0"/>
                  </a:lnTo>
                  <a:lnTo>
                    <a:pt x="224" y="23"/>
                  </a:lnTo>
                  <a:lnTo>
                    <a:pt x="236" y="30"/>
                  </a:lnTo>
                  <a:lnTo>
                    <a:pt x="236" y="30"/>
                  </a:lnTo>
                  <a:lnTo>
                    <a:pt x="236" y="3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53" name="Freeform 172"/>
            <p:cNvSpPr>
              <a:spLocks/>
            </p:cNvSpPr>
            <p:nvPr/>
          </p:nvSpPr>
          <p:spPr bwMode="auto">
            <a:xfrm>
              <a:off x="7220481" y="3515412"/>
              <a:ext cx="144870" cy="115896"/>
            </a:xfrm>
            <a:custGeom>
              <a:avLst/>
              <a:gdLst>
                <a:gd name="T0" fmla="*/ 83 w 85"/>
                <a:gd name="T1" fmla="*/ 7 h 68"/>
                <a:gd name="T2" fmla="*/ 83 w 85"/>
                <a:gd name="T3" fmla="*/ 7 h 68"/>
                <a:gd name="T4" fmla="*/ 85 w 85"/>
                <a:gd name="T5" fmla="*/ 16 h 68"/>
                <a:gd name="T6" fmla="*/ 83 w 85"/>
                <a:gd name="T7" fmla="*/ 38 h 68"/>
                <a:gd name="T8" fmla="*/ 57 w 85"/>
                <a:gd name="T9" fmla="*/ 49 h 68"/>
                <a:gd name="T10" fmla="*/ 64 w 85"/>
                <a:gd name="T11" fmla="*/ 59 h 68"/>
                <a:gd name="T12" fmla="*/ 47 w 85"/>
                <a:gd name="T13" fmla="*/ 61 h 68"/>
                <a:gd name="T14" fmla="*/ 33 w 85"/>
                <a:gd name="T15" fmla="*/ 68 h 68"/>
                <a:gd name="T16" fmla="*/ 19 w 85"/>
                <a:gd name="T17" fmla="*/ 66 h 68"/>
                <a:gd name="T18" fmla="*/ 14 w 85"/>
                <a:gd name="T19" fmla="*/ 56 h 68"/>
                <a:gd name="T20" fmla="*/ 5 w 85"/>
                <a:gd name="T21" fmla="*/ 40 h 68"/>
                <a:gd name="T22" fmla="*/ 0 w 85"/>
                <a:gd name="T23" fmla="*/ 19 h 68"/>
                <a:gd name="T24" fmla="*/ 12 w 85"/>
                <a:gd name="T25" fmla="*/ 4 h 68"/>
                <a:gd name="T26" fmla="*/ 33 w 85"/>
                <a:gd name="T27" fmla="*/ 2 h 68"/>
                <a:gd name="T28" fmla="*/ 47 w 85"/>
                <a:gd name="T29" fmla="*/ 4 h 68"/>
                <a:gd name="T30" fmla="*/ 62 w 85"/>
                <a:gd name="T31" fmla="*/ 11 h 68"/>
                <a:gd name="T32" fmla="*/ 69 w 85"/>
                <a:gd name="T33" fmla="*/ 0 h 68"/>
                <a:gd name="T34" fmla="*/ 83 w 85"/>
                <a:gd name="T35" fmla="*/ 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8">
                  <a:moveTo>
                    <a:pt x="83" y="7"/>
                  </a:moveTo>
                  <a:lnTo>
                    <a:pt x="83" y="7"/>
                  </a:lnTo>
                  <a:lnTo>
                    <a:pt x="85" y="16"/>
                  </a:lnTo>
                  <a:lnTo>
                    <a:pt x="83" y="38"/>
                  </a:lnTo>
                  <a:lnTo>
                    <a:pt x="57" y="49"/>
                  </a:lnTo>
                  <a:lnTo>
                    <a:pt x="64" y="59"/>
                  </a:lnTo>
                  <a:lnTo>
                    <a:pt x="47" y="61"/>
                  </a:lnTo>
                  <a:lnTo>
                    <a:pt x="33" y="68"/>
                  </a:lnTo>
                  <a:lnTo>
                    <a:pt x="19" y="66"/>
                  </a:lnTo>
                  <a:lnTo>
                    <a:pt x="14" y="56"/>
                  </a:lnTo>
                  <a:lnTo>
                    <a:pt x="5" y="40"/>
                  </a:lnTo>
                  <a:lnTo>
                    <a:pt x="0" y="19"/>
                  </a:lnTo>
                  <a:lnTo>
                    <a:pt x="12" y="4"/>
                  </a:lnTo>
                  <a:lnTo>
                    <a:pt x="33" y="2"/>
                  </a:lnTo>
                  <a:lnTo>
                    <a:pt x="47" y="4"/>
                  </a:lnTo>
                  <a:lnTo>
                    <a:pt x="62" y="11"/>
                  </a:lnTo>
                  <a:lnTo>
                    <a:pt x="69" y="0"/>
                  </a:lnTo>
                  <a:lnTo>
                    <a:pt x="83" y="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54" name="Freeform 174"/>
            <p:cNvSpPr>
              <a:spLocks/>
            </p:cNvSpPr>
            <p:nvPr/>
          </p:nvSpPr>
          <p:spPr bwMode="auto">
            <a:xfrm>
              <a:off x="7876573" y="2761602"/>
              <a:ext cx="92035" cy="141461"/>
            </a:xfrm>
            <a:custGeom>
              <a:avLst/>
              <a:gdLst>
                <a:gd name="T0" fmla="*/ 35 w 54"/>
                <a:gd name="T1" fmla="*/ 0 h 83"/>
                <a:gd name="T2" fmla="*/ 35 w 54"/>
                <a:gd name="T3" fmla="*/ 0 h 83"/>
                <a:gd name="T4" fmla="*/ 49 w 54"/>
                <a:gd name="T5" fmla="*/ 24 h 83"/>
                <a:gd name="T6" fmla="*/ 54 w 54"/>
                <a:gd name="T7" fmla="*/ 38 h 83"/>
                <a:gd name="T8" fmla="*/ 54 w 54"/>
                <a:gd name="T9" fmla="*/ 59 h 83"/>
                <a:gd name="T10" fmla="*/ 47 w 54"/>
                <a:gd name="T11" fmla="*/ 71 h 83"/>
                <a:gd name="T12" fmla="*/ 33 w 54"/>
                <a:gd name="T13" fmla="*/ 73 h 83"/>
                <a:gd name="T14" fmla="*/ 19 w 54"/>
                <a:gd name="T15" fmla="*/ 83 h 83"/>
                <a:gd name="T16" fmla="*/ 4 w 54"/>
                <a:gd name="T17" fmla="*/ 83 h 83"/>
                <a:gd name="T18" fmla="*/ 2 w 54"/>
                <a:gd name="T19" fmla="*/ 73 h 83"/>
                <a:gd name="T20" fmla="*/ 7 w 54"/>
                <a:gd name="T21" fmla="*/ 59 h 83"/>
                <a:gd name="T22" fmla="*/ 0 w 54"/>
                <a:gd name="T23" fmla="*/ 38 h 83"/>
                <a:gd name="T24" fmla="*/ 9 w 54"/>
                <a:gd name="T25" fmla="*/ 36 h 83"/>
                <a:gd name="T26" fmla="*/ 0 w 54"/>
                <a:gd name="T27" fmla="*/ 17 h 83"/>
                <a:gd name="T28" fmla="*/ 0 w 54"/>
                <a:gd name="T29" fmla="*/ 17 h 83"/>
                <a:gd name="T30" fmla="*/ 9 w 54"/>
                <a:gd name="T31" fmla="*/ 17 h 83"/>
                <a:gd name="T32" fmla="*/ 14 w 54"/>
                <a:gd name="T33" fmla="*/ 7 h 83"/>
                <a:gd name="T34" fmla="*/ 26 w 54"/>
                <a:gd name="T35" fmla="*/ 7 h 83"/>
                <a:gd name="T36" fmla="*/ 33 w 54"/>
                <a:gd name="T37" fmla="*/ 5 h 83"/>
                <a:gd name="T38" fmla="*/ 35 w 54"/>
                <a:gd name="T3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83">
                  <a:moveTo>
                    <a:pt x="35" y="0"/>
                  </a:moveTo>
                  <a:lnTo>
                    <a:pt x="35" y="0"/>
                  </a:lnTo>
                  <a:lnTo>
                    <a:pt x="49" y="24"/>
                  </a:lnTo>
                  <a:lnTo>
                    <a:pt x="54" y="38"/>
                  </a:lnTo>
                  <a:lnTo>
                    <a:pt x="54" y="59"/>
                  </a:lnTo>
                  <a:lnTo>
                    <a:pt x="47" y="71"/>
                  </a:lnTo>
                  <a:lnTo>
                    <a:pt x="33" y="73"/>
                  </a:lnTo>
                  <a:lnTo>
                    <a:pt x="19" y="83"/>
                  </a:lnTo>
                  <a:lnTo>
                    <a:pt x="4" y="83"/>
                  </a:lnTo>
                  <a:lnTo>
                    <a:pt x="2" y="73"/>
                  </a:lnTo>
                  <a:lnTo>
                    <a:pt x="7" y="59"/>
                  </a:lnTo>
                  <a:lnTo>
                    <a:pt x="0" y="38"/>
                  </a:lnTo>
                  <a:lnTo>
                    <a:pt x="9" y="36"/>
                  </a:lnTo>
                  <a:lnTo>
                    <a:pt x="0" y="17"/>
                  </a:lnTo>
                  <a:lnTo>
                    <a:pt x="0" y="17"/>
                  </a:lnTo>
                  <a:lnTo>
                    <a:pt x="9" y="17"/>
                  </a:lnTo>
                  <a:lnTo>
                    <a:pt x="14" y="7"/>
                  </a:lnTo>
                  <a:lnTo>
                    <a:pt x="26" y="7"/>
                  </a:lnTo>
                  <a:lnTo>
                    <a:pt x="33" y="5"/>
                  </a:lnTo>
                  <a:lnTo>
                    <a:pt x="35"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55" name="Freeform 176"/>
            <p:cNvSpPr>
              <a:spLocks/>
            </p:cNvSpPr>
            <p:nvPr/>
          </p:nvSpPr>
          <p:spPr bwMode="auto">
            <a:xfrm>
              <a:off x="4950290" y="2603585"/>
              <a:ext cx="44313" cy="51131"/>
            </a:xfrm>
            <a:custGeom>
              <a:avLst/>
              <a:gdLst>
                <a:gd name="T0" fmla="*/ 22 w 26"/>
                <a:gd name="T1" fmla="*/ 9 h 30"/>
                <a:gd name="T2" fmla="*/ 22 w 26"/>
                <a:gd name="T3" fmla="*/ 9 h 30"/>
                <a:gd name="T4" fmla="*/ 24 w 26"/>
                <a:gd name="T5" fmla="*/ 12 h 30"/>
                <a:gd name="T6" fmla="*/ 26 w 26"/>
                <a:gd name="T7" fmla="*/ 12 h 30"/>
                <a:gd name="T8" fmla="*/ 26 w 26"/>
                <a:gd name="T9" fmla="*/ 16 h 30"/>
                <a:gd name="T10" fmla="*/ 24 w 26"/>
                <a:gd name="T11" fmla="*/ 21 h 30"/>
                <a:gd name="T12" fmla="*/ 24 w 26"/>
                <a:gd name="T13" fmla="*/ 21 h 30"/>
                <a:gd name="T14" fmla="*/ 22 w 26"/>
                <a:gd name="T15" fmla="*/ 21 h 30"/>
                <a:gd name="T16" fmla="*/ 12 w 26"/>
                <a:gd name="T17" fmla="*/ 26 h 30"/>
                <a:gd name="T18" fmla="*/ 10 w 26"/>
                <a:gd name="T19" fmla="*/ 30 h 30"/>
                <a:gd name="T20" fmla="*/ 8 w 26"/>
                <a:gd name="T21" fmla="*/ 30 h 30"/>
                <a:gd name="T22" fmla="*/ 8 w 26"/>
                <a:gd name="T23" fmla="*/ 21 h 30"/>
                <a:gd name="T24" fmla="*/ 3 w 26"/>
                <a:gd name="T25" fmla="*/ 21 h 30"/>
                <a:gd name="T26" fmla="*/ 0 w 26"/>
                <a:gd name="T27" fmla="*/ 14 h 30"/>
                <a:gd name="T28" fmla="*/ 3 w 26"/>
                <a:gd name="T29" fmla="*/ 9 h 30"/>
                <a:gd name="T30" fmla="*/ 8 w 26"/>
                <a:gd name="T31" fmla="*/ 7 h 30"/>
                <a:gd name="T32" fmla="*/ 10 w 26"/>
                <a:gd name="T33" fmla="*/ 0 h 30"/>
                <a:gd name="T34" fmla="*/ 12 w 26"/>
                <a:gd name="T35" fmla="*/ 0 h 30"/>
                <a:gd name="T36" fmla="*/ 15 w 26"/>
                <a:gd name="T37" fmla="*/ 2 h 30"/>
                <a:gd name="T38" fmla="*/ 17 w 26"/>
                <a:gd name="T39" fmla="*/ 4 h 30"/>
                <a:gd name="T40" fmla="*/ 19 w 26"/>
                <a:gd name="T41" fmla="*/ 7 h 30"/>
                <a:gd name="T42" fmla="*/ 22 w 26"/>
                <a:gd name="T43"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30">
                  <a:moveTo>
                    <a:pt x="22" y="9"/>
                  </a:moveTo>
                  <a:lnTo>
                    <a:pt x="22" y="9"/>
                  </a:lnTo>
                  <a:lnTo>
                    <a:pt x="24" y="12"/>
                  </a:lnTo>
                  <a:lnTo>
                    <a:pt x="26" y="12"/>
                  </a:lnTo>
                  <a:lnTo>
                    <a:pt x="26" y="16"/>
                  </a:lnTo>
                  <a:lnTo>
                    <a:pt x="24" y="21"/>
                  </a:lnTo>
                  <a:lnTo>
                    <a:pt x="24" y="21"/>
                  </a:lnTo>
                  <a:lnTo>
                    <a:pt x="22" y="21"/>
                  </a:lnTo>
                  <a:lnTo>
                    <a:pt x="12" y="26"/>
                  </a:lnTo>
                  <a:lnTo>
                    <a:pt x="10" y="30"/>
                  </a:lnTo>
                  <a:lnTo>
                    <a:pt x="8" y="30"/>
                  </a:lnTo>
                  <a:lnTo>
                    <a:pt x="8" y="21"/>
                  </a:lnTo>
                  <a:lnTo>
                    <a:pt x="3" y="21"/>
                  </a:lnTo>
                  <a:lnTo>
                    <a:pt x="0" y="14"/>
                  </a:lnTo>
                  <a:lnTo>
                    <a:pt x="3" y="9"/>
                  </a:lnTo>
                  <a:lnTo>
                    <a:pt x="8" y="7"/>
                  </a:lnTo>
                  <a:lnTo>
                    <a:pt x="10" y="0"/>
                  </a:lnTo>
                  <a:lnTo>
                    <a:pt x="12" y="0"/>
                  </a:lnTo>
                  <a:lnTo>
                    <a:pt x="15" y="2"/>
                  </a:lnTo>
                  <a:lnTo>
                    <a:pt x="17" y="4"/>
                  </a:lnTo>
                  <a:lnTo>
                    <a:pt x="19" y="7"/>
                  </a:lnTo>
                  <a:lnTo>
                    <a:pt x="22" y="9"/>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56" name="Freeform 178"/>
            <p:cNvSpPr>
              <a:spLocks/>
            </p:cNvSpPr>
            <p:nvPr/>
          </p:nvSpPr>
          <p:spPr bwMode="auto">
            <a:xfrm>
              <a:off x="5681455" y="3055238"/>
              <a:ext cx="51131" cy="47722"/>
            </a:xfrm>
            <a:custGeom>
              <a:avLst/>
              <a:gdLst>
                <a:gd name="T0" fmla="*/ 30 w 30"/>
                <a:gd name="T1" fmla="*/ 28 h 28"/>
                <a:gd name="T2" fmla="*/ 30 w 30"/>
                <a:gd name="T3" fmla="*/ 28 h 28"/>
                <a:gd name="T4" fmla="*/ 19 w 30"/>
                <a:gd name="T5" fmla="*/ 28 h 28"/>
                <a:gd name="T6" fmla="*/ 14 w 30"/>
                <a:gd name="T7" fmla="*/ 21 h 28"/>
                <a:gd name="T8" fmla="*/ 0 w 30"/>
                <a:gd name="T9" fmla="*/ 19 h 28"/>
                <a:gd name="T10" fmla="*/ 11 w 30"/>
                <a:gd name="T11" fmla="*/ 0 h 28"/>
                <a:gd name="T12" fmla="*/ 23 w 30"/>
                <a:gd name="T13" fmla="*/ 2 h 28"/>
                <a:gd name="T14" fmla="*/ 26 w 30"/>
                <a:gd name="T15" fmla="*/ 9 h 28"/>
                <a:gd name="T16" fmla="*/ 26 w 30"/>
                <a:gd name="T17" fmla="*/ 14 h 28"/>
                <a:gd name="T18" fmla="*/ 30 w 30"/>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8">
                  <a:moveTo>
                    <a:pt x="30" y="28"/>
                  </a:moveTo>
                  <a:lnTo>
                    <a:pt x="30" y="28"/>
                  </a:lnTo>
                  <a:lnTo>
                    <a:pt x="19" y="28"/>
                  </a:lnTo>
                  <a:lnTo>
                    <a:pt x="14" y="21"/>
                  </a:lnTo>
                  <a:lnTo>
                    <a:pt x="0" y="19"/>
                  </a:lnTo>
                  <a:lnTo>
                    <a:pt x="11" y="0"/>
                  </a:lnTo>
                  <a:lnTo>
                    <a:pt x="23" y="2"/>
                  </a:lnTo>
                  <a:lnTo>
                    <a:pt x="26" y="9"/>
                  </a:lnTo>
                  <a:lnTo>
                    <a:pt x="26" y="14"/>
                  </a:lnTo>
                  <a:lnTo>
                    <a:pt x="30" y="28"/>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57" name="Freeform 184"/>
            <p:cNvSpPr>
              <a:spLocks/>
            </p:cNvSpPr>
            <p:nvPr/>
          </p:nvSpPr>
          <p:spPr bwMode="auto">
            <a:xfrm>
              <a:off x="4081073" y="3684141"/>
              <a:ext cx="107375" cy="117601"/>
            </a:xfrm>
            <a:custGeom>
              <a:avLst/>
              <a:gdLst>
                <a:gd name="T0" fmla="*/ 37 w 63"/>
                <a:gd name="T1" fmla="*/ 19 h 69"/>
                <a:gd name="T2" fmla="*/ 37 w 63"/>
                <a:gd name="T3" fmla="*/ 19 h 69"/>
                <a:gd name="T4" fmla="*/ 42 w 63"/>
                <a:gd name="T5" fmla="*/ 19 h 69"/>
                <a:gd name="T6" fmla="*/ 45 w 63"/>
                <a:gd name="T7" fmla="*/ 14 h 69"/>
                <a:gd name="T8" fmla="*/ 49 w 63"/>
                <a:gd name="T9" fmla="*/ 14 h 69"/>
                <a:gd name="T10" fmla="*/ 47 w 63"/>
                <a:gd name="T11" fmla="*/ 19 h 69"/>
                <a:gd name="T12" fmla="*/ 49 w 63"/>
                <a:gd name="T13" fmla="*/ 26 h 69"/>
                <a:gd name="T14" fmla="*/ 47 w 63"/>
                <a:gd name="T15" fmla="*/ 33 h 69"/>
                <a:gd name="T16" fmla="*/ 52 w 63"/>
                <a:gd name="T17" fmla="*/ 38 h 69"/>
                <a:gd name="T18" fmla="*/ 56 w 63"/>
                <a:gd name="T19" fmla="*/ 38 h 69"/>
                <a:gd name="T20" fmla="*/ 63 w 63"/>
                <a:gd name="T21" fmla="*/ 45 h 69"/>
                <a:gd name="T22" fmla="*/ 63 w 63"/>
                <a:gd name="T23" fmla="*/ 52 h 69"/>
                <a:gd name="T24" fmla="*/ 61 w 63"/>
                <a:gd name="T25" fmla="*/ 54 h 69"/>
                <a:gd name="T26" fmla="*/ 61 w 63"/>
                <a:gd name="T27" fmla="*/ 66 h 69"/>
                <a:gd name="T28" fmla="*/ 56 w 63"/>
                <a:gd name="T29" fmla="*/ 69 h 69"/>
                <a:gd name="T30" fmla="*/ 40 w 63"/>
                <a:gd name="T31" fmla="*/ 62 h 69"/>
                <a:gd name="T32" fmla="*/ 26 w 63"/>
                <a:gd name="T33" fmla="*/ 47 h 69"/>
                <a:gd name="T34" fmla="*/ 11 w 63"/>
                <a:gd name="T35" fmla="*/ 38 h 69"/>
                <a:gd name="T36" fmla="*/ 0 w 63"/>
                <a:gd name="T37" fmla="*/ 28 h 69"/>
                <a:gd name="T38" fmla="*/ 4 w 63"/>
                <a:gd name="T39" fmla="*/ 24 h 69"/>
                <a:gd name="T40" fmla="*/ 4 w 63"/>
                <a:gd name="T41" fmla="*/ 19 h 69"/>
                <a:gd name="T42" fmla="*/ 11 w 63"/>
                <a:gd name="T43" fmla="*/ 10 h 69"/>
                <a:gd name="T44" fmla="*/ 21 w 63"/>
                <a:gd name="T45" fmla="*/ 2 h 69"/>
                <a:gd name="T46" fmla="*/ 23 w 63"/>
                <a:gd name="T47" fmla="*/ 2 h 69"/>
                <a:gd name="T48" fmla="*/ 28 w 63"/>
                <a:gd name="T49" fmla="*/ 0 h 69"/>
                <a:gd name="T50" fmla="*/ 35 w 63"/>
                <a:gd name="T51" fmla="*/ 10 h 69"/>
                <a:gd name="T52" fmla="*/ 33 w 63"/>
                <a:gd name="T53" fmla="*/ 17 h 69"/>
                <a:gd name="T54" fmla="*/ 37 w 63"/>
                <a:gd name="T55"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9">
                  <a:moveTo>
                    <a:pt x="37" y="19"/>
                  </a:moveTo>
                  <a:lnTo>
                    <a:pt x="37" y="19"/>
                  </a:lnTo>
                  <a:lnTo>
                    <a:pt x="42" y="19"/>
                  </a:lnTo>
                  <a:lnTo>
                    <a:pt x="45" y="14"/>
                  </a:lnTo>
                  <a:lnTo>
                    <a:pt x="49" y="14"/>
                  </a:lnTo>
                  <a:lnTo>
                    <a:pt x="47" y="19"/>
                  </a:lnTo>
                  <a:lnTo>
                    <a:pt x="49" y="26"/>
                  </a:lnTo>
                  <a:lnTo>
                    <a:pt x="47" y="33"/>
                  </a:lnTo>
                  <a:lnTo>
                    <a:pt x="52" y="38"/>
                  </a:lnTo>
                  <a:lnTo>
                    <a:pt x="56" y="38"/>
                  </a:lnTo>
                  <a:lnTo>
                    <a:pt x="63" y="45"/>
                  </a:lnTo>
                  <a:lnTo>
                    <a:pt x="63" y="52"/>
                  </a:lnTo>
                  <a:lnTo>
                    <a:pt x="61" y="54"/>
                  </a:lnTo>
                  <a:lnTo>
                    <a:pt x="61" y="66"/>
                  </a:lnTo>
                  <a:lnTo>
                    <a:pt x="56" y="69"/>
                  </a:lnTo>
                  <a:lnTo>
                    <a:pt x="40" y="62"/>
                  </a:lnTo>
                  <a:lnTo>
                    <a:pt x="26" y="47"/>
                  </a:lnTo>
                  <a:lnTo>
                    <a:pt x="11" y="38"/>
                  </a:lnTo>
                  <a:lnTo>
                    <a:pt x="0" y="28"/>
                  </a:lnTo>
                  <a:lnTo>
                    <a:pt x="4" y="24"/>
                  </a:lnTo>
                  <a:lnTo>
                    <a:pt x="4" y="19"/>
                  </a:lnTo>
                  <a:lnTo>
                    <a:pt x="11" y="10"/>
                  </a:lnTo>
                  <a:lnTo>
                    <a:pt x="21" y="2"/>
                  </a:lnTo>
                  <a:lnTo>
                    <a:pt x="23" y="2"/>
                  </a:lnTo>
                  <a:lnTo>
                    <a:pt x="28" y="0"/>
                  </a:lnTo>
                  <a:lnTo>
                    <a:pt x="35" y="10"/>
                  </a:lnTo>
                  <a:lnTo>
                    <a:pt x="33" y="17"/>
                  </a:lnTo>
                  <a:lnTo>
                    <a:pt x="37" y="19"/>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58" name="Freeform 186"/>
            <p:cNvSpPr>
              <a:spLocks/>
            </p:cNvSpPr>
            <p:nvPr/>
          </p:nvSpPr>
          <p:spPr bwMode="auto">
            <a:xfrm>
              <a:off x="4652030" y="2958089"/>
              <a:ext cx="436313" cy="415861"/>
            </a:xfrm>
            <a:custGeom>
              <a:avLst/>
              <a:gdLst>
                <a:gd name="T0" fmla="*/ 36 w 256"/>
                <a:gd name="T1" fmla="*/ 0 h 244"/>
                <a:gd name="T2" fmla="*/ 36 w 256"/>
                <a:gd name="T3" fmla="*/ 0 h 244"/>
                <a:gd name="T4" fmla="*/ 55 w 256"/>
                <a:gd name="T5" fmla="*/ 5 h 244"/>
                <a:gd name="T6" fmla="*/ 62 w 256"/>
                <a:gd name="T7" fmla="*/ 2 h 244"/>
                <a:gd name="T8" fmla="*/ 74 w 256"/>
                <a:gd name="T9" fmla="*/ 7 h 244"/>
                <a:gd name="T10" fmla="*/ 97 w 256"/>
                <a:gd name="T11" fmla="*/ 17 h 244"/>
                <a:gd name="T12" fmla="*/ 105 w 256"/>
                <a:gd name="T13" fmla="*/ 33 h 244"/>
                <a:gd name="T14" fmla="*/ 119 w 256"/>
                <a:gd name="T15" fmla="*/ 36 h 244"/>
                <a:gd name="T16" fmla="*/ 142 w 256"/>
                <a:gd name="T17" fmla="*/ 43 h 244"/>
                <a:gd name="T18" fmla="*/ 159 w 256"/>
                <a:gd name="T19" fmla="*/ 52 h 244"/>
                <a:gd name="T20" fmla="*/ 166 w 256"/>
                <a:gd name="T21" fmla="*/ 47 h 244"/>
                <a:gd name="T22" fmla="*/ 173 w 256"/>
                <a:gd name="T23" fmla="*/ 40 h 244"/>
                <a:gd name="T24" fmla="*/ 171 w 256"/>
                <a:gd name="T25" fmla="*/ 26 h 244"/>
                <a:gd name="T26" fmla="*/ 175 w 256"/>
                <a:gd name="T27" fmla="*/ 17 h 244"/>
                <a:gd name="T28" fmla="*/ 187 w 256"/>
                <a:gd name="T29" fmla="*/ 7 h 244"/>
                <a:gd name="T30" fmla="*/ 199 w 256"/>
                <a:gd name="T31" fmla="*/ 5 h 244"/>
                <a:gd name="T32" fmla="*/ 220 w 256"/>
                <a:gd name="T33" fmla="*/ 7 h 244"/>
                <a:gd name="T34" fmla="*/ 225 w 256"/>
                <a:gd name="T35" fmla="*/ 17 h 244"/>
                <a:gd name="T36" fmla="*/ 232 w 256"/>
                <a:gd name="T37" fmla="*/ 17 h 244"/>
                <a:gd name="T38" fmla="*/ 237 w 256"/>
                <a:gd name="T39" fmla="*/ 21 h 244"/>
                <a:gd name="T40" fmla="*/ 254 w 256"/>
                <a:gd name="T41" fmla="*/ 21 h 244"/>
                <a:gd name="T42" fmla="*/ 256 w 256"/>
                <a:gd name="T43" fmla="*/ 28 h 244"/>
                <a:gd name="T44" fmla="*/ 251 w 256"/>
                <a:gd name="T45" fmla="*/ 38 h 244"/>
                <a:gd name="T46" fmla="*/ 254 w 256"/>
                <a:gd name="T47" fmla="*/ 45 h 244"/>
                <a:gd name="T48" fmla="*/ 251 w 256"/>
                <a:gd name="T49" fmla="*/ 57 h 244"/>
                <a:gd name="T50" fmla="*/ 254 w 256"/>
                <a:gd name="T51" fmla="*/ 71 h 244"/>
                <a:gd name="T52" fmla="*/ 254 w 256"/>
                <a:gd name="T53" fmla="*/ 137 h 244"/>
                <a:gd name="T54" fmla="*/ 254 w 256"/>
                <a:gd name="T55" fmla="*/ 201 h 244"/>
                <a:gd name="T56" fmla="*/ 254 w 256"/>
                <a:gd name="T57" fmla="*/ 234 h 244"/>
                <a:gd name="T58" fmla="*/ 237 w 256"/>
                <a:gd name="T59" fmla="*/ 234 h 244"/>
                <a:gd name="T60" fmla="*/ 237 w 256"/>
                <a:gd name="T61" fmla="*/ 244 h 244"/>
                <a:gd name="T62" fmla="*/ 171 w 256"/>
                <a:gd name="T63" fmla="*/ 211 h 244"/>
                <a:gd name="T64" fmla="*/ 107 w 256"/>
                <a:gd name="T65" fmla="*/ 178 h 244"/>
                <a:gd name="T66" fmla="*/ 90 w 256"/>
                <a:gd name="T67" fmla="*/ 187 h 244"/>
                <a:gd name="T68" fmla="*/ 78 w 256"/>
                <a:gd name="T69" fmla="*/ 192 h 244"/>
                <a:gd name="T70" fmla="*/ 69 w 256"/>
                <a:gd name="T71" fmla="*/ 185 h 244"/>
                <a:gd name="T72" fmla="*/ 43 w 256"/>
                <a:gd name="T73" fmla="*/ 175 h 244"/>
                <a:gd name="T74" fmla="*/ 36 w 256"/>
                <a:gd name="T75" fmla="*/ 166 h 244"/>
                <a:gd name="T76" fmla="*/ 24 w 256"/>
                <a:gd name="T77" fmla="*/ 156 h 244"/>
                <a:gd name="T78" fmla="*/ 17 w 256"/>
                <a:gd name="T79" fmla="*/ 159 h 244"/>
                <a:gd name="T80" fmla="*/ 10 w 256"/>
                <a:gd name="T81" fmla="*/ 149 h 244"/>
                <a:gd name="T82" fmla="*/ 10 w 256"/>
                <a:gd name="T83" fmla="*/ 142 h 244"/>
                <a:gd name="T84" fmla="*/ 0 w 256"/>
                <a:gd name="T85" fmla="*/ 128 h 244"/>
                <a:gd name="T86" fmla="*/ 8 w 256"/>
                <a:gd name="T87" fmla="*/ 123 h 244"/>
                <a:gd name="T88" fmla="*/ 5 w 256"/>
                <a:gd name="T89" fmla="*/ 109 h 244"/>
                <a:gd name="T90" fmla="*/ 8 w 256"/>
                <a:gd name="T91" fmla="*/ 99 h 244"/>
                <a:gd name="T92" fmla="*/ 8 w 256"/>
                <a:gd name="T93" fmla="*/ 92 h 244"/>
                <a:gd name="T94" fmla="*/ 10 w 256"/>
                <a:gd name="T95" fmla="*/ 78 h 244"/>
                <a:gd name="T96" fmla="*/ 10 w 256"/>
                <a:gd name="T97" fmla="*/ 69 h 244"/>
                <a:gd name="T98" fmla="*/ 3 w 256"/>
                <a:gd name="T99" fmla="*/ 52 h 244"/>
                <a:gd name="T100" fmla="*/ 10 w 256"/>
                <a:gd name="T101" fmla="*/ 47 h 244"/>
                <a:gd name="T102" fmla="*/ 12 w 256"/>
                <a:gd name="T103" fmla="*/ 40 h 244"/>
                <a:gd name="T104" fmla="*/ 10 w 256"/>
                <a:gd name="T105" fmla="*/ 33 h 244"/>
                <a:gd name="T106" fmla="*/ 22 w 256"/>
                <a:gd name="T107" fmla="*/ 24 h 244"/>
                <a:gd name="T108" fmla="*/ 26 w 256"/>
                <a:gd name="T109" fmla="*/ 19 h 244"/>
                <a:gd name="T110" fmla="*/ 36 w 256"/>
                <a:gd name="T111" fmla="*/ 14 h 244"/>
                <a:gd name="T112" fmla="*/ 36 w 256"/>
                <a:gd name="T113"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244">
                  <a:moveTo>
                    <a:pt x="36" y="0"/>
                  </a:moveTo>
                  <a:lnTo>
                    <a:pt x="36" y="0"/>
                  </a:lnTo>
                  <a:lnTo>
                    <a:pt x="55" y="5"/>
                  </a:lnTo>
                  <a:lnTo>
                    <a:pt x="62" y="2"/>
                  </a:lnTo>
                  <a:lnTo>
                    <a:pt x="74" y="7"/>
                  </a:lnTo>
                  <a:lnTo>
                    <a:pt x="97" y="17"/>
                  </a:lnTo>
                  <a:lnTo>
                    <a:pt x="105" y="33"/>
                  </a:lnTo>
                  <a:lnTo>
                    <a:pt x="119" y="36"/>
                  </a:lnTo>
                  <a:lnTo>
                    <a:pt x="142" y="43"/>
                  </a:lnTo>
                  <a:lnTo>
                    <a:pt x="159" y="52"/>
                  </a:lnTo>
                  <a:lnTo>
                    <a:pt x="166" y="47"/>
                  </a:lnTo>
                  <a:lnTo>
                    <a:pt x="173" y="40"/>
                  </a:lnTo>
                  <a:lnTo>
                    <a:pt x="171" y="26"/>
                  </a:lnTo>
                  <a:lnTo>
                    <a:pt x="175" y="17"/>
                  </a:lnTo>
                  <a:lnTo>
                    <a:pt x="187" y="7"/>
                  </a:lnTo>
                  <a:lnTo>
                    <a:pt x="199" y="5"/>
                  </a:lnTo>
                  <a:lnTo>
                    <a:pt x="220" y="7"/>
                  </a:lnTo>
                  <a:lnTo>
                    <a:pt x="225" y="17"/>
                  </a:lnTo>
                  <a:lnTo>
                    <a:pt x="232" y="17"/>
                  </a:lnTo>
                  <a:lnTo>
                    <a:pt x="237" y="21"/>
                  </a:lnTo>
                  <a:lnTo>
                    <a:pt x="254" y="21"/>
                  </a:lnTo>
                  <a:lnTo>
                    <a:pt x="256" y="28"/>
                  </a:lnTo>
                  <a:lnTo>
                    <a:pt x="251" y="38"/>
                  </a:lnTo>
                  <a:lnTo>
                    <a:pt x="254" y="45"/>
                  </a:lnTo>
                  <a:lnTo>
                    <a:pt x="251" y="57"/>
                  </a:lnTo>
                  <a:lnTo>
                    <a:pt x="254" y="71"/>
                  </a:lnTo>
                  <a:lnTo>
                    <a:pt x="254" y="137"/>
                  </a:lnTo>
                  <a:lnTo>
                    <a:pt x="254" y="201"/>
                  </a:lnTo>
                  <a:lnTo>
                    <a:pt x="254" y="234"/>
                  </a:lnTo>
                  <a:lnTo>
                    <a:pt x="237" y="234"/>
                  </a:lnTo>
                  <a:lnTo>
                    <a:pt x="237" y="244"/>
                  </a:lnTo>
                  <a:lnTo>
                    <a:pt x="171" y="211"/>
                  </a:lnTo>
                  <a:lnTo>
                    <a:pt x="107" y="178"/>
                  </a:lnTo>
                  <a:lnTo>
                    <a:pt x="90" y="187"/>
                  </a:lnTo>
                  <a:lnTo>
                    <a:pt x="78" y="192"/>
                  </a:lnTo>
                  <a:lnTo>
                    <a:pt x="69" y="185"/>
                  </a:lnTo>
                  <a:lnTo>
                    <a:pt x="43" y="175"/>
                  </a:lnTo>
                  <a:lnTo>
                    <a:pt x="36" y="166"/>
                  </a:lnTo>
                  <a:lnTo>
                    <a:pt x="24" y="156"/>
                  </a:lnTo>
                  <a:lnTo>
                    <a:pt x="17" y="159"/>
                  </a:lnTo>
                  <a:lnTo>
                    <a:pt x="10" y="149"/>
                  </a:lnTo>
                  <a:lnTo>
                    <a:pt x="10" y="142"/>
                  </a:lnTo>
                  <a:lnTo>
                    <a:pt x="0" y="128"/>
                  </a:lnTo>
                  <a:lnTo>
                    <a:pt x="8" y="123"/>
                  </a:lnTo>
                  <a:lnTo>
                    <a:pt x="5" y="109"/>
                  </a:lnTo>
                  <a:lnTo>
                    <a:pt x="8" y="99"/>
                  </a:lnTo>
                  <a:lnTo>
                    <a:pt x="8" y="92"/>
                  </a:lnTo>
                  <a:lnTo>
                    <a:pt x="10" y="78"/>
                  </a:lnTo>
                  <a:lnTo>
                    <a:pt x="10" y="69"/>
                  </a:lnTo>
                  <a:lnTo>
                    <a:pt x="3" y="52"/>
                  </a:lnTo>
                  <a:lnTo>
                    <a:pt x="10" y="47"/>
                  </a:lnTo>
                  <a:lnTo>
                    <a:pt x="12" y="40"/>
                  </a:lnTo>
                  <a:lnTo>
                    <a:pt x="10" y="33"/>
                  </a:lnTo>
                  <a:lnTo>
                    <a:pt x="22" y="24"/>
                  </a:lnTo>
                  <a:lnTo>
                    <a:pt x="26" y="19"/>
                  </a:lnTo>
                  <a:lnTo>
                    <a:pt x="36" y="14"/>
                  </a:lnTo>
                  <a:lnTo>
                    <a:pt x="36"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59" name="Freeform 188"/>
            <p:cNvSpPr>
              <a:spLocks/>
            </p:cNvSpPr>
            <p:nvPr/>
          </p:nvSpPr>
          <p:spPr bwMode="auto">
            <a:xfrm>
              <a:off x="6596690" y="3648351"/>
              <a:ext cx="56244" cy="109079"/>
            </a:xfrm>
            <a:custGeom>
              <a:avLst/>
              <a:gdLst>
                <a:gd name="T0" fmla="*/ 23 w 33"/>
                <a:gd name="T1" fmla="*/ 59 h 64"/>
                <a:gd name="T2" fmla="*/ 23 w 33"/>
                <a:gd name="T3" fmla="*/ 59 h 64"/>
                <a:gd name="T4" fmla="*/ 9 w 33"/>
                <a:gd name="T5" fmla="*/ 64 h 64"/>
                <a:gd name="T6" fmla="*/ 2 w 33"/>
                <a:gd name="T7" fmla="*/ 49 h 64"/>
                <a:gd name="T8" fmla="*/ 0 w 33"/>
                <a:gd name="T9" fmla="*/ 26 h 64"/>
                <a:gd name="T10" fmla="*/ 7 w 33"/>
                <a:gd name="T11" fmla="*/ 0 h 64"/>
                <a:gd name="T12" fmla="*/ 18 w 33"/>
                <a:gd name="T13" fmla="*/ 9 h 64"/>
                <a:gd name="T14" fmla="*/ 26 w 33"/>
                <a:gd name="T15" fmla="*/ 21 h 64"/>
                <a:gd name="T16" fmla="*/ 33 w 33"/>
                <a:gd name="T17" fmla="*/ 38 h 64"/>
                <a:gd name="T18" fmla="*/ 30 w 33"/>
                <a:gd name="T19" fmla="*/ 54 h 64"/>
                <a:gd name="T20" fmla="*/ 23 w 33"/>
                <a:gd name="T21" fmla="*/ 5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64">
                  <a:moveTo>
                    <a:pt x="23" y="59"/>
                  </a:moveTo>
                  <a:lnTo>
                    <a:pt x="23" y="59"/>
                  </a:lnTo>
                  <a:lnTo>
                    <a:pt x="9" y="64"/>
                  </a:lnTo>
                  <a:lnTo>
                    <a:pt x="2" y="49"/>
                  </a:lnTo>
                  <a:lnTo>
                    <a:pt x="0" y="26"/>
                  </a:lnTo>
                  <a:lnTo>
                    <a:pt x="7" y="0"/>
                  </a:lnTo>
                  <a:lnTo>
                    <a:pt x="18" y="9"/>
                  </a:lnTo>
                  <a:lnTo>
                    <a:pt x="26" y="21"/>
                  </a:lnTo>
                  <a:lnTo>
                    <a:pt x="33" y="38"/>
                  </a:lnTo>
                  <a:lnTo>
                    <a:pt x="30" y="54"/>
                  </a:lnTo>
                  <a:lnTo>
                    <a:pt x="23" y="59"/>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60" name="Freeform 193"/>
            <p:cNvSpPr>
              <a:spLocks/>
            </p:cNvSpPr>
            <p:nvPr/>
          </p:nvSpPr>
          <p:spPr bwMode="auto">
            <a:xfrm>
              <a:off x="4551473" y="2329185"/>
              <a:ext cx="17044" cy="27269"/>
            </a:xfrm>
            <a:custGeom>
              <a:avLst/>
              <a:gdLst>
                <a:gd name="T0" fmla="*/ 10 w 10"/>
                <a:gd name="T1" fmla="*/ 16 h 16"/>
                <a:gd name="T2" fmla="*/ 10 w 10"/>
                <a:gd name="T3" fmla="*/ 16 h 16"/>
                <a:gd name="T4" fmla="*/ 5 w 10"/>
                <a:gd name="T5" fmla="*/ 16 h 16"/>
                <a:gd name="T6" fmla="*/ 0 w 10"/>
                <a:gd name="T7" fmla="*/ 14 h 16"/>
                <a:gd name="T8" fmla="*/ 3 w 10"/>
                <a:gd name="T9" fmla="*/ 0 h 16"/>
                <a:gd name="T10" fmla="*/ 7 w 10"/>
                <a:gd name="T11" fmla="*/ 0 h 16"/>
                <a:gd name="T12" fmla="*/ 10 w 10"/>
                <a:gd name="T13" fmla="*/ 4 h 16"/>
                <a:gd name="T14" fmla="*/ 10 w 10"/>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6">
                  <a:moveTo>
                    <a:pt x="10" y="16"/>
                  </a:moveTo>
                  <a:lnTo>
                    <a:pt x="10" y="16"/>
                  </a:lnTo>
                  <a:lnTo>
                    <a:pt x="5" y="16"/>
                  </a:lnTo>
                  <a:lnTo>
                    <a:pt x="0" y="14"/>
                  </a:lnTo>
                  <a:lnTo>
                    <a:pt x="3" y="0"/>
                  </a:lnTo>
                  <a:lnTo>
                    <a:pt x="7" y="0"/>
                  </a:lnTo>
                  <a:lnTo>
                    <a:pt x="10" y="4"/>
                  </a:lnTo>
                  <a:lnTo>
                    <a:pt x="10" y="16"/>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61" name="Freeform 195"/>
            <p:cNvSpPr>
              <a:spLocks/>
            </p:cNvSpPr>
            <p:nvPr/>
          </p:nvSpPr>
          <p:spPr bwMode="auto">
            <a:xfrm>
              <a:off x="4979265" y="1961046"/>
              <a:ext cx="197705" cy="117601"/>
            </a:xfrm>
            <a:custGeom>
              <a:avLst/>
              <a:gdLst>
                <a:gd name="T0" fmla="*/ 109 w 116"/>
                <a:gd name="T1" fmla="*/ 22 h 69"/>
                <a:gd name="T2" fmla="*/ 109 w 116"/>
                <a:gd name="T3" fmla="*/ 22 h 69"/>
                <a:gd name="T4" fmla="*/ 109 w 116"/>
                <a:gd name="T5" fmla="*/ 36 h 69"/>
                <a:gd name="T6" fmla="*/ 116 w 116"/>
                <a:gd name="T7" fmla="*/ 52 h 69"/>
                <a:gd name="T8" fmla="*/ 97 w 116"/>
                <a:gd name="T9" fmla="*/ 64 h 69"/>
                <a:gd name="T10" fmla="*/ 88 w 116"/>
                <a:gd name="T11" fmla="*/ 69 h 69"/>
                <a:gd name="T12" fmla="*/ 71 w 116"/>
                <a:gd name="T13" fmla="*/ 55 h 69"/>
                <a:gd name="T14" fmla="*/ 64 w 116"/>
                <a:gd name="T15" fmla="*/ 52 h 69"/>
                <a:gd name="T16" fmla="*/ 62 w 116"/>
                <a:gd name="T17" fmla="*/ 48 h 69"/>
                <a:gd name="T18" fmla="*/ 45 w 116"/>
                <a:gd name="T19" fmla="*/ 50 h 69"/>
                <a:gd name="T20" fmla="*/ 19 w 116"/>
                <a:gd name="T21" fmla="*/ 48 h 69"/>
                <a:gd name="T22" fmla="*/ 0 w 116"/>
                <a:gd name="T23" fmla="*/ 57 h 69"/>
                <a:gd name="T24" fmla="*/ 0 w 116"/>
                <a:gd name="T25" fmla="*/ 36 h 69"/>
                <a:gd name="T26" fmla="*/ 7 w 116"/>
                <a:gd name="T27" fmla="*/ 17 h 69"/>
                <a:gd name="T28" fmla="*/ 24 w 116"/>
                <a:gd name="T29" fmla="*/ 5 h 69"/>
                <a:gd name="T30" fmla="*/ 36 w 116"/>
                <a:gd name="T31" fmla="*/ 29 h 69"/>
                <a:gd name="T32" fmla="*/ 50 w 116"/>
                <a:gd name="T33" fmla="*/ 26 h 69"/>
                <a:gd name="T34" fmla="*/ 52 w 116"/>
                <a:gd name="T35" fmla="*/ 5 h 69"/>
                <a:gd name="T36" fmla="*/ 66 w 116"/>
                <a:gd name="T37" fmla="*/ 0 h 69"/>
                <a:gd name="T38" fmla="*/ 73 w 116"/>
                <a:gd name="T39" fmla="*/ 3 h 69"/>
                <a:gd name="T40" fmla="*/ 88 w 116"/>
                <a:gd name="T41" fmla="*/ 15 h 69"/>
                <a:gd name="T42" fmla="*/ 99 w 116"/>
                <a:gd name="T43" fmla="*/ 15 h 69"/>
                <a:gd name="T44" fmla="*/ 109 w 116"/>
                <a:gd name="T45" fmla="*/ 2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69">
                  <a:moveTo>
                    <a:pt x="109" y="22"/>
                  </a:moveTo>
                  <a:lnTo>
                    <a:pt x="109" y="22"/>
                  </a:lnTo>
                  <a:lnTo>
                    <a:pt x="109" y="36"/>
                  </a:lnTo>
                  <a:lnTo>
                    <a:pt x="116" y="52"/>
                  </a:lnTo>
                  <a:lnTo>
                    <a:pt x="97" y="64"/>
                  </a:lnTo>
                  <a:lnTo>
                    <a:pt x="88" y="69"/>
                  </a:lnTo>
                  <a:lnTo>
                    <a:pt x="71" y="55"/>
                  </a:lnTo>
                  <a:lnTo>
                    <a:pt x="64" y="52"/>
                  </a:lnTo>
                  <a:lnTo>
                    <a:pt x="62" y="48"/>
                  </a:lnTo>
                  <a:lnTo>
                    <a:pt x="45" y="50"/>
                  </a:lnTo>
                  <a:lnTo>
                    <a:pt x="19" y="48"/>
                  </a:lnTo>
                  <a:lnTo>
                    <a:pt x="0" y="57"/>
                  </a:lnTo>
                  <a:lnTo>
                    <a:pt x="0" y="36"/>
                  </a:lnTo>
                  <a:lnTo>
                    <a:pt x="7" y="17"/>
                  </a:lnTo>
                  <a:lnTo>
                    <a:pt x="24" y="5"/>
                  </a:lnTo>
                  <a:lnTo>
                    <a:pt x="36" y="29"/>
                  </a:lnTo>
                  <a:lnTo>
                    <a:pt x="50" y="26"/>
                  </a:lnTo>
                  <a:lnTo>
                    <a:pt x="52" y="5"/>
                  </a:lnTo>
                  <a:lnTo>
                    <a:pt x="66" y="0"/>
                  </a:lnTo>
                  <a:lnTo>
                    <a:pt x="73" y="3"/>
                  </a:lnTo>
                  <a:lnTo>
                    <a:pt x="88" y="15"/>
                  </a:lnTo>
                  <a:lnTo>
                    <a:pt x="99" y="15"/>
                  </a:lnTo>
                  <a:lnTo>
                    <a:pt x="109" y="2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62" name="Freeform 200"/>
            <p:cNvSpPr>
              <a:spLocks/>
            </p:cNvSpPr>
            <p:nvPr/>
          </p:nvSpPr>
          <p:spPr bwMode="auto">
            <a:xfrm>
              <a:off x="5596238" y="4250698"/>
              <a:ext cx="201113" cy="390296"/>
            </a:xfrm>
            <a:custGeom>
              <a:avLst/>
              <a:gdLst>
                <a:gd name="T0" fmla="*/ 111 w 118"/>
                <a:gd name="T1" fmla="*/ 23 h 229"/>
                <a:gd name="T2" fmla="*/ 111 w 118"/>
                <a:gd name="T3" fmla="*/ 23 h 229"/>
                <a:gd name="T4" fmla="*/ 114 w 118"/>
                <a:gd name="T5" fmla="*/ 45 h 229"/>
                <a:gd name="T6" fmla="*/ 118 w 118"/>
                <a:gd name="T7" fmla="*/ 52 h 229"/>
                <a:gd name="T8" fmla="*/ 116 w 118"/>
                <a:gd name="T9" fmla="*/ 59 h 229"/>
                <a:gd name="T10" fmla="*/ 114 w 118"/>
                <a:gd name="T11" fmla="*/ 66 h 229"/>
                <a:gd name="T12" fmla="*/ 109 w 118"/>
                <a:gd name="T13" fmla="*/ 54 h 229"/>
                <a:gd name="T14" fmla="*/ 104 w 118"/>
                <a:gd name="T15" fmla="*/ 59 h 229"/>
                <a:gd name="T16" fmla="*/ 109 w 118"/>
                <a:gd name="T17" fmla="*/ 73 h 229"/>
                <a:gd name="T18" fmla="*/ 107 w 118"/>
                <a:gd name="T19" fmla="*/ 80 h 229"/>
                <a:gd name="T20" fmla="*/ 102 w 118"/>
                <a:gd name="T21" fmla="*/ 83 h 229"/>
                <a:gd name="T22" fmla="*/ 102 w 118"/>
                <a:gd name="T23" fmla="*/ 97 h 229"/>
                <a:gd name="T24" fmla="*/ 95 w 118"/>
                <a:gd name="T25" fmla="*/ 118 h 229"/>
                <a:gd name="T26" fmla="*/ 88 w 118"/>
                <a:gd name="T27" fmla="*/ 142 h 229"/>
                <a:gd name="T28" fmla="*/ 78 w 118"/>
                <a:gd name="T29" fmla="*/ 173 h 229"/>
                <a:gd name="T30" fmla="*/ 71 w 118"/>
                <a:gd name="T31" fmla="*/ 199 h 229"/>
                <a:gd name="T32" fmla="*/ 64 w 118"/>
                <a:gd name="T33" fmla="*/ 218 h 229"/>
                <a:gd name="T34" fmla="*/ 50 w 118"/>
                <a:gd name="T35" fmla="*/ 222 h 229"/>
                <a:gd name="T36" fmla="*/ 36 w 118"/>
                <a:gd name="T37" fmla="*/ 229 h 229"/>
                <a:gd name="T38" fmla="*/ 26 w 118"/>
                <a:gd name="T39" fmla="*/ 225 h 229"/>
                <a:gd name="T40" fmla="*/ 14 w 118"/>
                <a:gd name="T41" fmla="*/ 220 h 229"/>
                <a:gd name="T42" fmla="*/ 10 w 118"/>
                <a:gd name="T43" fmla="*/ 208 h 229"/>
                <a:gd name="T44" fmla="*/ 10 w 118"/>
                <a:gd name="T45" fmla="*/ 194 h 229"/>
                <a:gd name="T46" fmla="*/ 3 w 118"/>
                <a:gd name="T47" fmla="*/ 180 h 229"/>
                <a:gd name="T48" fmla="*/ 0 w 118"/>
                <a:gd name="T49" fmla="*/ 168 h 229"/>
                <a:gd name="T50" fmla="*/ 5 w 118"/>
                <a:gd name="T51" fmla="*/ 156 h 229"/>
                <a:gd name="T52" fmla="*/ 12 w 118"/>
                <a:gd name="T53" fmla="*/ 151 h 229"/>
                <a:gd name="T54" fmla="*/ 12 w 118"/>
                <a:gd name="T55" fmla="*/ 147 h 229"/>
                <a:gd name="T56" fmla="*/ 19 w 118"/>
                <a:gd name="T57" fmla="*/ 132 h 229"/>
                <a:gd name="T58" fmla="*/ 21 w 118"/>
                <a:gd name="T59" fmla="*/ 123 h 229"/>
                <a:gd name="T60" fmla="*/ 17 w 118"/>
                <a:gd name="T61" fmla="*/ 113 h 229"/>
                <a:gd name="T62" fmla="*/ 14 w 118"/>
                <a:gd name="T63" fmla="*/ 104 h 229"/>
                <a:gd name="T64" fmla="*/ 12 w 118"/>
                <a:gd name="T65" fmla="*/ 87 h 229"/>
                <a:gd name="T66" fmla="*/ 19 w 118"/>
                <a:gd name="T67" fmla="*/ 80 h 229"/>
                <a:gd name="T68" fmla="*/ 21 w 118"/>
                <a:gd name="T69" fmla="*/ 68 h 229"/>
                <a:gd name="T70" fmla="*/ 29 w 118"/>
                <a:gd name="T71" fmla="*/ 68 h 229"/>
                <a:gd name="T72" fmla="*/ 38 w 118"/>
                <a:gd name="T73" fmla="*/ 64 h 229"/>
                <a:gd name="T74" fmla="*/ 43 w 118"/>
                <a:gd name="T75" fmla="*/ 61 h 229"/>
                <a:gd name="T76" fmla="*/ 50 w 118"/>
                <a:gd name="T77" fmla="*/ 61 h 229"/>
                <a:gd name="T78" fmla="*/ 62 w 118"/>
                <a:gd name="T79" fmla="*/ 52 h 229"/>
                <a:gd name="T80" fmla="*/ 74 w 118"/>
                <a:gd name="T81" fmla="*/ 42 h 229"/>
                <a:gd name="T82" fmla="*/ 78 w 118"/>
                <a:gd name="T83" fmla="*/ 33 h 229"/>
                <a:gd name="T84" fmla="*/ 76 w 118"/>
                <a:gd name="T85" fmla="*/ 26 h 229"/>
                <a:gd name="T86" fmla="*/ 83 w 118"/>
                <a:gd name="T87" fmla="*/ 28 h 229"/>
                <a:gd name="T88" fmla="*/ 92 w 118"/>
                <a:gd name="T89" fmla="*/ 16 h 229"/>
                <a:gd name="T90" fmla="*/ 92 w 118"/>
                <a:gd name="T91" fmla="*/ 7 h 229"/>
                <a:gd name="T92" fmla="*/ 97 w 118"/>
                <a:gd name="T93" fmla="*/ 0 h 229"/>
                <a:gd name="T94" fmla="*/ 104 w 118"/>
                <a:gd name="T95" fmla="*/ 7 h 229"/>
                <a:gd name="T96" fmla="*/ 107 w 118"/>
                <a:gd name="T97" fmla="*/ 14 h 229"/>
                <a:gd name="T98" fmla="*/ 111 w 118"/>
                <a:gd name="T99" fmla="*/ 2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8" h="229">
                  <a:moveTo>
                    <a:pt x="111" y="23"/>
                  </a:moveTo>
                  <a:lnTo>
                    <a:pt x="111" y="23"/>
                  </a:lnTo>
                  <a:lnTo>
                    <a:pt x="114" y="45"/>
                  </a:lnTo>
                  <a:lnTo>
                    <a:pt x="118" y="52"/>
                  </a:lnTo>
                  <a:lnTo>
                    <a:pt x="116" y="59"/>
                  </a:lnTo>
                  <a:lnTo>
                    <a:pt x="114" y="66"/>
                  </a:lnTo>
                  <a:lnTo>
                    <a:pt x="109" y="54"/>
                  </a:lnTo>
                  <a:lnTo>
                    <a:pt x="104" y="59"/>
                  </a:lnTo>
                  <a:lnTo>
                    <a:pt x="109" y="73"/>
                  </a:lnTo>
                  <a:lnTo>
                    <a:pt x="107" y="80"/>
                  </a:lnTo>
                  <a:lnTo>
                    <a:pt x="102" y="83"/>
                  </a:lnTo>
                  <a:lnTo>
                    <a:pt x="102" y="97"/>
                  </a:lnTo>
                  <a:lnTo>
                    <a:pt x="95" y="118"/>
                  </a:lnTo>
                  <a:lnTo>
                    <a:pt x="88" y="142"/>
                  </a:lnTo>
                  <a:lnTo>
                    <a:pt x="78" y="173"/>
                  </a:lnTo>
                  <a:lnTo>
                    <a:pt x="71" y="199"/>
                  </a:lnTo>
                  <a:lnTo>
                    <a:pt x="64" y="218"/>
                  </a:lnTo>
                  <a:lnTo>
                    <a:pt x="50" y="222"/>
                  </a:lnTo>
                  <a:lnTo>
                    <a:pt x="36" y="229"/>
                  </a:lnTo>
                  <a:lnTo>
                    <a:pt x="26" y="225"/>
                  </a:lnTo>
                  <a:lnTo>
                    <a:pt x="14" y="220"/>
                  </a:lnTo>
                  <a:lnTo>
                    <a:pt x="10" y="208"/>
                  </a:lnTo>
                  <a:lnTo>
                    <a:pt x="10" y="194"/>
                  </a:lnTo>
                  <a:lnTo>
                    <a:pt x="3" y="180"/>
                  </a:lnTo>
                  <a:lnTo>
                    <a:pt x="0" y="168"/>
                  </a:lnTo>
                  <a:lnTo>
                    <a:pt x="5" y="156"/>
                  </a:lnTo>
                  <a:lnTo>
                    <a:pt x="12" y="151"/>
                  </a:lnTo>
                  <a:lnTo>
                    <a:pt x="12" y="147"/>
                  </a:lnTo>
                  <a:lnTo>
                    <a:pt x="19" y="132"/>
                  </a:lnTo>
                  <a:lnTo>
                    <a:pt x="21" y="123"/>
                  </a:lnTo>
                  <a:lnTo>
                    <a:pt x="17" y="113"/>
                  </a:lnTo>
                  <a:lnTo>
                    <a:pt x="14" y="104"/>
                  </a:lnTo>
                  <a:lnTo>
                    <a:pt x="12" y="87"/>
                  </a:lnTo>
                  <a:lnTo>
                    <a:pt x="19" y="80"/>
                  </a:lnTo>
                  <a:lnTo>
                    <a:pt x="21" y="68"/>
                  </a:lnTo>
                  <a:lnTo>
                    <a:pt x="29" y="68"/>
                  </a:lnTo>
                  <a:lnTo>
                    <a:pt x="38" y="64"/>
                  </a:lnTo>
                  <a:lnTo>
                    <a:pt x="43" y="61"/>
                  </a:lnTo>
                  <a:lnTo>
                    <a:pt x="50" y="61"/>
                  </a:lnTo>
                  <a:lnTo>
                    <a:pt x="62" y="52"/>
                  </a:lnTo>
                  <a:lnTo>
                    <a:pt x="74" y="42"/>
                  </a:lnTo>
                  <a:lnTo>
                    <a:pt x="78" y="33"/>
                  </a:lnTo>
                  <a:lnTo>
                    <a:pt x="76" y="26"/>
                  </a:lnTo>
                  <a:lnTo>
                    <a:pt x="83" y="28"/>
                  </a:lnTo>
                  <a:lnTo>
                    <a:pt x="92" y="16"/>
                  </a:lnTo>
                  <a:lnTo>
                    <a:pt x="92" y="7"/>
                  </a:lnTo>
                  <a:lnTo>
                    <a:pt x="97" y="0"/>
                  </a:lnTo>
                  <a:lnTo>
                    <a:pt x="104" y="7"/>
                  </a:lnTo>
                  <a:lnTo>
                    <a:pt x="107" y="14"/>
                  </a:lnTo>
                  <a:lnTo>
                    <a:pt x="111" y="23"/>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63" name="Freeform 202"/>
            <p:cNvSpPr>
              <a:spLocks/>
            </p:cNvSpPr>
            <p:nvPr/>
          </p:nvSpPr>
          <p:spPr bwMode="auto">
            <a:xfrm>
              <a:off x="1164935" y="2970020"/>
              <a:ext cx="835130" cy="545391"/>
            </a:xfrm>
            <a:custGeom>
              <a:avLst/>
              <a:gdLst>
                <a:gd name="T0" fmla="*/ 97 w 490"/>
                <a:gd name="T1" fmla="*/ 26 h 320"/>
                <a:gd name="T2" fmla="*/ 142 w 490"/>
                <a:gd name="T3" fmla="*/ 19 h 320"/>
                <a:gd name="T4" fmla="*/ 185 w 490"/>
                <a:gd name="T5" fmla="*/ 31 h 320"/>
                <a:gd name="T6" fmla="*/ 204 w 490"/>
                <a:gd name="T7" fmla="*/ 59 h 320"/>
                <a:gd name="T8" fmla="*/ 237 w 490"/>
                <a:gd name="T9" fmla="*/ 57 h 320"/>
                <a:gd name="T10" fmla="*/ 270 w 490"/>
                <a:gd name="T11" fmla="*/ 76 h 320"/>
                <a:gd name="T12" fmla="*/ 289 w 490"/>
                <a:gd name="T13" fmla="*/ 109 h 320"/>
                <a:gd name="T14" fmla="*/ 317 w 490"/>
                <a:gd name="T15" fmla="*/ 128 h 320"/>
                <a:gd name="T16" fmla="*/ 315 w 490"/>
                <a:gd name="T17" fmla="*/ 154 h 320"/>
                <a:gd name="T18" fmla="*/ 315 w 490"/>
                <a:gd name="T19" fmla="*/ 197 h 320"/>
                <a:gd name="T20" fmla="*/ 334 w 490"/>
                <a:gd name="T21" fmla="*/ 230 h 320"/>
                <a:gd name="T22" fmla="*/ 360 w 490"/>
                <a:gd name="T23" fmla="*/ 253 h 320"/>
                <a:gd name="T24" fmla="*/ 393 w 490"/>
                <a:gd name="T25" fmla="*/ 253 h 320"/>
                <a:gd name="T26" fmla="*/ 426 w 490"/>
                <a:gd name="T27" fmla="*/ 242 h 320"/>
                <a:gd name="T28" fmla="*/ 436 w 490"/>
                <a:gd name="T29" fmla="*/ 211 h 320"/>
                <a:gd name="T30" fmla="*/ 478 w 490"/>
                <a:gd name="T31" fmla="*/ 204 h 320"/>
                <a:gd name="T32" fmla="*/ 490 w 490"/>
                <a:gd name="T33" fmla="*/ 213 h 320"/>
                <a:gd name="T34" fmla="*/ 481 w 490"/>
                <a:gd name="T35" fmla="*/ 239 h 320"/>
                <a:gd name="T36" fmla="*/ 471 w 490"/>
                <a:gd name="T37" fmla="*/ 253 h 320"/>
                <a:gd name="T38" fmla="*/ 457 w 490"/>
                <a:gd name="T39" fmla="*/ 265 h 320"/>
                <a:gd name="T40" fmla="*/ 452 w 490"/>
                <a:gd name="T41" fmla="*/ 265 h 320"/>
                <a:gd name="T42" fmla="*/ 421 w 490"/>
                <a:gd name="T43" fmla="*/ 275 h 320"/>
                <a:gd name="T44" fmla="*/ 426 w 490"/>
                <a:gd name="T45" fmla="*/ 284 h 320"/>
                <a:gd name="T46" fmla="*/ 431 w 490"/>
                <a:gd name="T47" fmla="*/ 296 h 320"/>
                <a:gd name="T48" fmla="*/ 405 w 490"/>
                <a:gd name="T49" fmla="*/ 313 h 320"/>
                <a:gd name="T50" fmla="*/ 384 w 490"/>
                <a:gd name="T51" fmla="*/ 303 h 320"/>
                <a:gd name="T52" fmla="*/ 355 w 490"/>
                <a:gd name="T53" fmla="*/ 294 h 320"/>
                <a:gd name="T54" fmla="*/ 322 w 490"/>
                <a:gd name="T55" fmla="*/ 298 h 320"/>
                <a:gd name="T56" fmla="*/ 282 w 490"/>
                <a:gd name="T57" fmla="*/ 284 h 320"/>
                <a:gd name="T58" fmla="*/ 246 w 490"/>
                <a:gd name="T59" fmla="*/ 265 h 320"/>
                <a:gd name="T60" fmla="*/ 213 w 490"/>
                <a:gd name="T61" fmla="*/ 251 h 320"/>
                <a:gd name="T62" fmla="*/ 185 w 490"/>
                <a:gd name="T63" fmla="*/ 223 h 320"/>
                <a:gd name="T64" fmla="*/ 192 w 490"/>
                <a:gd name="T65" fmla="*/ 211 h 320"/>
                <a:gd name="T66" fmla="*/ 185 w 490"/>
                <a:gd name="T67" fmla="*/ 189 h 320"/>
                <a:gd name="T68" fmla="*/ 149 w 490"/>
                <a:gd name="T69" fmla="*/ 149 h 320"/>
                <a:gd name="T70" fmla="*/ 123 w 490"/>
                <a:gd name="T71" fmla="*/ 128 h 320"/>
                <a:gd name="T72" fmla="*/ 109 w 490"/>
                <a:gd name="T73" fmla="*/ 104 h 320"/>
                <a:gd name="T74" fmla="*/ 86 w 490"/>
                <a:gd name="T75" fmla="*/ 81 h 320"/>
                <a:gd name="T76" fmla="*/ 69 w 490"/>
                <a:gd name="T77" fmla="*/ 50 h 320"/>
                <a:gd name="T78" fmla="*/ 52 w 490"/>
                <a:gd name="T79" fmla="*/ 21 h 320"/>
                <a:gd name="T80" fmla="*/ 34 w 490"/>
                <a:gd name="T81" fmla="*/ 26 h 320"/>
                <a:gd name="T82" fmla="*/ 45 w 490"/>
                <a:gd name="T83" fmla="*/ 57 h 320"/>
                <a:gd name="T84" fmla="*/ 62 w 490"/>
                <a:gd name="T85" fmla="*/ 73 h 320"/>
                <a:gd name="T86" fmla="*/ 69 w 490"/>
                <a:gd name="T87" fmla="*/ 92 h 320"/>
                <a:gd name="T88" fmla="*/ 88 w 490"/>
                <a:gd name="T89" fmla="*/ 111 h 320"/>
                <a:gd name="T90" fmla="*/ 105 w 490"/>
                <a:gd name="T91" fmla="*/ 144 h 320"/>
                <a:gd name="T92" fmla="*/ 119 w 490"/>
                <a:gd name="T93" fmla="*/ 163 h 320"/>
                <a:gd name="T94" fmla="*/ 116 w 490"/>
                <a:gd name="T95" fmla="*/ 180 h 320"/>
                <a:gd name="T96" fmla="*/ 100 w 490"/>
                <a:gd name="T97" fmla="*/ 159 h 320"/>
                <a:gd name="T98" fmla="*/ 81 w 490"/>
                <a:gd name="T99" fmla="*/ 133 h 320"/>
                <a:gd name="T100" fmla="*/ 60 w 490"/>
                <a:gd name="T101" fmla="*/ 109 h 320"/>
                <a:gd name="T102" fmla="*/ 43 w 490"/>
                <a:gd name="T103" fmla="*/ 104 h 320"/>
                <a:gd name="T104" fmla="*/ 41 w 490"/>
                <a:gd name="T105" fmla="*/ 92 h 320"/>
                <a:gd name="T106" fmla="*/ 34 w 490"/>
                <a:gd name="T107" fmla="*/ 64 h 320"/>
                <a:gd name="T108" fmla="*/ 15 w 490"/>
                <a:gd name="T109" fmla="*/ 36 h 320"/>
                <a:gd name="T110" fmla="*/ 17 w 490"/>
                <a:gd name="T111" fmla="*/ 2 h 320"/>
                <a:gd name="T112" fmla="*/ 62 w 490"/>
                <a:gd name="T113" fmla="*/ 1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0" h="320">
                  <a:moveTo>
                    <a:pt x="62" y="12"/>
                  </a:moveTo>
                  <a:lnTo>
                    <a:pt x="62" y="12"/>
                  </a:lnTo>
                  <a:lnTo>
                    <a:pt x="97" y="26"/>
                  </a:lnTo>
                  <a:lnTo>
                    <a:pt x="131" y="26"/>
                  </a:lnTo>
                  <a:lnTo>
                    <a:pt x="142" y="26"/>
                  </a:lnTo>
                  <a:lnTo>
                    <a:pt x="142" y="19"/>
                  </a:lnTo>
                  <a:lnTo>
                    <a:pt x="171" y="19"/>
                  </a:lnTo>
                  <a:lnTo>
                    <a:pt x="178" y="26"/>
                  </a:lnTo>
                  <a:lnTo>
                    <a:pt x="185" y="31"/>
                  </a:lnTo>
                  <a:lnTo>
                    <a:pt x="197" y="40"/>
                  </a:lnTo>
                  <a:lnTo>
                    <a:pt x="201" y="50"/>
                  </a:lnTo>
                  <a:lnTo>
                    <a:pt x="204" y="59"/>
                  </a:lnTo>
                  <a:lnTo>
                    <a:pt x="213" y="64"/>
                  </a:lnTo>
                  <a:lnTo>
                    <a:pt x="225" y="71"/>
                  </a:lnTo>
                  <a:lnTo>
                    <a:pt x="237" y="57"/>
                  </a:lnTo>
                  <a:lnTo>
                    <a:pt x="251" y="55"/>
                  </a:lnTo>
                  <a:lnTo>
                    <a:pt x="261" y="64"/>
                  </a:lnTo>
                  <a:lnTo>
                    <a:pt x="270" y="76"/>
                  </a:lnTo>
                  <a:lnTo>
                    <a:pt x="275" y="88"/>
                  </a:lnTo>
                  <a:lnTo>
                    <a:pt x="284" y="97"/>
                  </a:lnTo>
                  <a:lnTo>
                    <a:pt x="289" y="109"/>
                  </a:lnTo>
                  <a:lnTo>
                    <a:pt x="291" y="118"/>
                  </a:lnTo>
                  <a:lnTo>
                    <a:pt x="306" y="123"/>
                  </a:lnTo>
                  <a:lnTo>
                    <a:pt x="317" y="128"/>
                  </a:lnTo>
                  <a:lnTo>
                    <a:pt x="324" y="126"/>
                  </a:lnTo>
                  <a:lnTo>
                    <a:pt x="317" y="142"/>
                  </a:lnTo>
                  <a:lnTo>
                    <a:pt x="315" y="154"/>
                  </a:lnTo>
                  <a:lnTo>
                    <a:pt x="313" y="178"/>
                  </a:lnTo>
                  <a:lnTo>
                    <a:pt x="310" y="187"/>
                  </a:lnTo>
                  <a:lnTo>
                    <a:pt x="315" y="197"/>
                  </a:lnTo>
                  <a:lnTo>
                    <a:pt x="320" y="206"/>
                  </a:lnTo>
                  <a:lnTo>
                    <a:pt x="322" y="218"/>
                  </a:lnTo>
                  <a:lnTo>
                    <a:pt x="334" y="230"/>
                  </a:lnTo>
                  <a:lnTo>
                    <a:pt x="336" y="239"/>
                  </a:lnTo>
                  <a:lnTo>
                    <a:pt x="343" y="249"/>
                  </a:lnTo>
                  <a:lnTo>
                    <a:pt x="360" y="253"/>
                  </a:lnTo>
                  <a:lnTo>
                    <a:pt x="367" y="260"/>
                  </a:lnTo>
                  <a:lnTo>
                    <a:pt x="381" y="256"/>
                  </a:lnTo>
                  <a:lnTo>
                    <a:pt x="393" y="253"/>
                  </a:lnTo>
                  <a:lnTo>
                    <a:pt x="405" y="251"/>
                  </a:lnTo>
                  <a:lnTo>
                    <a:pt x="417" y="249"/>
                  </a:lnTo>
                  <a:lnTo>
                    <a:pt x="426" y="242"/>
                  </a:lnTo>
                  <a:lnTo>
                    <a:pt x="431" y="230"/>
                  </a:lnTo>
                  <a:lnTo>
                    <a:pt x="431" y="215"/>
                  </a:lnTo>
                  <a:lnTo>
                    <a:pt x="436" y="211"/>
                  </a:lnTo>
                  <a:lnTo>
                    <a:pt x="445" y="206"/>
                  </a:lnTo>
                  <a:lnTo>
                    <a:pt x="462" y="204"/>
                  </a:lnTo>
                  <a:lnTo>
                    <a:pt x="478" y="204"/>
                  </a:lnTo>
                  <a:lnTo>
                    <a:pt x="488" y="201"/>
                  </a:lnTo>
                  <a:lnTo>
                    <a:pt x="490" y="206"/>
                  </a:lnTo>
                  <a:lnTo>
                    <a:pt x="490" y="213"/>
                  </a:lnTo>
                  <a:lnTo>
                    <a:pt x="481" y="225"/>
                  </a:lnTo>
                  <a:lnTo>
                    <a:pt x="478" y="234"/>
                  </a:lnTo>
                  <a:lnTo>
                    <a:pt x="481" y="239"/>
                  </a:lnTo>
                  <a:lnTo>
                    <a:pt x="478" y="246"/>
                  </a:lnTo>
                  <a:lnTo>
                    <a:pt x="474" y="258"/>
                  </a:lnTo>
                  <a:lnTo>
                    <a:pt x="471" y="253"/>
                  </a:lnTo>
                  <a:lnTo>
                    <a:pt x="466" y="253"/>
                  </a:lnTo>
                  <a:lnTo>
                    <a:pt x="464" y="253"/>
                  </a:lnTo>
                  <a:lnTo>
                    <a:pt x="457" y="265"/>
                  </a:lnTo>
                  <a:lnTo>
                    <a:pt x="455" y="263"/>
                  </a:lnTo>
                  <a:lnTo>
                    <a:pt x="452" y="263"/>
                  </a:lnTo>
                  <a:lnTo>
                    <a:pt x="452" y="265"/>
                  </a:lnTo>
                  <a:lnTo>
                    <a:pt x="438" y="265"/>
                  </a:lnTo>
                  <a:lnTo>
                    <a:pt x="421" y="265"/>
                  </a:lnTo>
                  <a:lnTo>
                    <a:pt x="421" y="275"/>
                  </a:lnTo>
                  <a:lnTo>
                    <a:pt x="417" y="275"/>
                  </a:lnTo>
                  <a:lnTo>
                    <a:pt x="421" y="282"/>
                  </a:lnTo>
                  <a:lnTo>
                    <a:pt x="426" y="284"/>
                  </a:lnTo>
                  <a:lnTo>
                    <a:pt x="429" y="289"/>
                  </a:lnTo>
                  <a:lnTo>
                    <a:pt x="431" y="289"/>
                  </a:lnTo>
                  <a:lnTo>
                    <a:pt x="431" y="296"/>
                  </a:lnTo>
                  <a:lnTo>
                    <a:pt x="410" y="296"/>
                  </a:lnTo>
                  <a:lnTo>
                    <a:pt x="403" y="308"/>
                  </a:lnTo>
                  <a:lnTo>
                    <a:pt x="405" y="313"/>
                  </a:lnTo>
                  <a:lnTo>
                    <a:pt x="403" y="315"/>
                  </a:lnTo>
                  <a:lnTo>
                    <a:pt x="403" y="320"/>
                  </a:lnTo>
                  <a:lnTo>
                    <a:pt x="384" y="303"/>
                  </a:lnTo>
                  <a:lnTo>
                    <a:pt x="377" y="298"/>
                  </a:lnTo>
                  <a:lnTo>
                    <a:pt x="362" y="294"/>
                  </a:lnTo>
                  <a:lnTo>
                    <a:pt x="355" y="294"/>
                  </a:lnTo>
                  <a:lnTo>
                    <a:pt x="341" y="301"/>
                  </a:lnTo>
                  <a:lnTo>
                    <a:pt x="334" y="303"/>
                  </a:lnTo>
                  <a:lnTo>
                    <a:pt x="322" y="298"/>
                  </a:lnTo>
                  <a:lnTo>
                    <a:pt x="308" y="294"/>
                  </a:lnTo>
                  <a:lnTo>
                    <a:pt x="294" y="287"/>
                  </a:lnTo>
                  <a:lnTo>
                    <a:pt x="282" y="284"/>
                  </a:lnTo>
                  <a:lnTo>
                    <a:pt x="263" y="277"/>
                  </a:lnTo>
                  <a:lnTo>
                    <a:pt x="251" y="268"/>
                  </a:lnTo>
                  <a:lnTo>
                    <a:pt x="246" y="265"/>
                  </a:lnTo>
                  <a:lnTo>
                    <a:pt x="237" y="263"/>
                  </a:lnTo>
                  <a:lnTo>
                    <a:pt x="220" y="258"/>
                  </a:lnTo>
                  <a:lnTo>
                    <a:pt x="213" y="251"/>
                  </a:lnTo>
                  <a:lnTo>
                    <a:pt x="197" y="239"/>
                  </a:lnTo>
                  <a:lnTo>
                    <a:pt x="187" y="230"/>
                  </a:lnTo>
                  <a:lnTo>
                    <a:pt x="185" y="223"/>
                  </a:lnTo>
                  <a:lnTo>
                    <a:pt x="190" y="220"/>
                  </a:lnTo>
                  <a:lnTo>
                    <a:pt x="187" y="215"/>
                  </a:lnTo>
                  <a:lnTo>
                    <a:pt x="192" y="211"/>
                  </a:lnTo>
                  <a:lnTo>
                    <a:pt x="192" y="204"/>
                  </a:lnTo>
                  <a:lnTo>
                    <a:pt x="187" y="197"/>
                  </a:lnTo>
                  <a:lnTo>
                    <a:pt x="185" y="189"/>
                  </a:lnTo>
                  <a:lnTo>
                    <a:pt x="178" y="180"/>
                  </a:lnTo>
                  <a:lnTo>
                    <a:pt x="166" y="163"/>
                  </a:lnTo>
                  <a:lnTo>
                    <a:pt x="149" y="149"/>
                  </a:lnTo>
                  <a:lnTo>
                    <a:pt x="140" y="140"/>
                  </a:lnTo>
                  <a:lnTo>
                    <a:pt x="128" y="133"/>
                  </a:lnTo>
                  <a:lnTo>
                    <a:pt x="123" y="128"/>
                  </a:lnTo>
                  <a:lnTo>
                    <a:pt x="126" y="116"/>
                  </a:lnTo>
                  <a:lnTo>
                    <a:pt x="119" y="111"/>
                  </a:lnTo>
                  <a:lnTo>
                    <a:pt x="109" y="104"/>
                  </a:lnTo>
                  <a:lnTo>
                    <a:pt x="105" y="90"/>
                  </a:lnTo>
                  <a:lnTo>
                    <a:pt x="95" y="90"/>
                  </a:lnTo>
                  <a:lnTo>
                    <a:pt x="86" y="81"/>
                  </a:lnTo>
                  <a:lnTo>
                    <a:pt x="79" y="71"/>
                  </a:lnTo>
                  <a:lnTo>
                    <a:pt x="79" y="64"/>
                  </a:lnTo>
                  <a:lnTo>
                    <a:pt x="69" y="50"/>
                  </a:lnTo>
                  <a:lnTo>
                    <a:pt x="64" y="36"/>
                  </a:lnTo>
                  <a:lnTo>
                    <a:pt x="64" y="31"/>
                  </a:lnTo>
                  <a:lnTo>
                    <a:pt x="52" y="21"/>
                  </a:lnTo>
                  <a:lnTo>
                    <a:pt x="48" y="24"/>
                  </a:lnTo>
                  <a:lnTo>
                    <a:pt x="38" y="17"/>
                  </a:lnTo>
                  <a:lnTo>
                    <a:pt x="34" y="26"/>
                  </a:lnTo>
                  <a:lnTo>
                    <a:pt x="38" y="33"/>
                  </a:lnTo>
                  <a:lnTo>
                    <a:pt x="38" y="47"/>
                  </a:lnTo>
                  <a:lnTo>
                    <a:pt x="45" y="57"/>
                  </a:lnTo>
                  <a:lnTo>
                    <a:pt x="57" y="69"/>
                  </a:lnTo>
                  <a:lnTo>
                    <a:pt x="60" y="73"/>
                  </a:lnTo>
                  <a:lnTo>
                    <a:pt x="62" y="73"/>
                  </a:lnTo>
                  <a:lnTo>
                    <a:pt x="64" y="81"/>
                  </a:lnTo>
                  <a:lnTo>
                    <a:pt x="67" y="81"/>
                  </a:lnTo>
                  <a:lnTo>
                    <a:pt x="69" y="92"/>
                  </a:lnTo>
                  <a:lnTo>
                    <a:pt x="76" y="97"/>
                  </a:lnTo>
                  <a:lnTo>
                    <a:pt x="79" y="104"/>
                  </a:lnTo>
                  <a:lnTo>
                    <a:pt x="88" y="111"/>
                  </a:lnTo>
                  <a:lnTo>
                    <a:pt x="95" y="128"/>
                  </a:lnTo>
                  <a:lnTo>
                    <a:pt x="100" y="137"/>
                  </a:lnTo>
                  <a:lnTo>
                    <a:pt x="105" y="144"/>
                  </a:lnTo>
                  <a:lnTo>
                    <a:pt x="105" y="154"/>
                  </a:lnTo>
                  <a:lnTo>
                    <a:pt x="112" y="154"/>
                  </a:lnTo>
                  <a:lnTo>
                    <a:pt x="119" y="163"/>
                  </a:lnTo>
                  <a:lnTo>
                    <a:pt x="123" y="171"/>
                  </a:lnTo>
                  <a:lnTo>
                    <a:pt x="123" y="173"/>
                  </a:lnTo>
                  <a:lnTo>
                    <a:pt x="116" y="180"/>
                  </a:lnTo>
                  <a:lnTo>
                    <a:pt x="114" y="180"/>
                  </a:lnTo>
                  <a:lnTo>
                    <a:pt x="112" y="168"/>
                  </a:lnTo>
                  <a:lnTo>
                    <a:pt x="100" y="159"/>
                  </a:lnTo>
                  <a:lnTo>
                    <a:pt x="88" y="152"/>
                  </a:lnTo>
                  <a:lnTo>
                    <a:pt x="81" y="147"/>
                  </a:lnTo>
                  <a:lnTo>
                    <a:pt x="81" y="133"/>
                  </a:lnTo>
                  <a:lnTo>
                    <a:pt x="79" y="123"/>
                  </a:lnTo>
                  <a:lnTo>
                    <a:pt x="69" y="118"/>
                  </a:lnTo>
                  <a:lnTo>
                    <a:pt x="60" y="109"/>
                  </a:lnTo>
                  <a:lnTo>
                    <a:pt x="57" y="114"/>
                  </a:lnTo>
                  <a:lnTo>
                    <a:pt x="52" y="109"/>
                  </a:lnTo>
                  <a:lnTo>
                    <a:pt x="43" y="104"/>
                  </a:lnTo>
                  <a:lnTo>
                    <a:pt x="34" y="92"/>
                  </a:lnTo>
                  <a:lnTo>
                    <a:pt x="34" y="92"/>
                  </a:lnTo>
                  <a:lnTo>
                    <a:pt x="41" y="92"/>
                  </a:lnTo>
                  <a:lnTo>
                    <a:pt x="48" y="85"/>
                  </a:lnTo>
                  <a:lnTo>
                    <a:pt x="48" y="78"/>
                  </a:lnTo>
                  <a:lnTo>
                    <a:pt x="34" y="64"/>
                  </a:lnTo>
                  <a:lnTo>
                    <a:pt x="26" y="59"/>
                  </a:lnTo>
                  <a:lnTo>
                    <a:pt x="19" y="47"/>
                  </a:lnTo>
                  <a:lnTo>
                    <a:pt x="15" y="36"/>
                  </a:lnTo>
                  <a:lnTo>
                    <a:pt x="5" y="21"/>
                  </a:lnTo>
                  <a:lnTo>
                    <a:pt x="0" y="5"/>
                  </a:lnTo>
                  <a:lnTo>
                    <a:pt x="17" y="2"/>
                  </a:lnTo>
                  <a:lnTo>
                    <a:pt x="38" y="0"/>
                  </a:lnTo>
                  <a:lnTo>
                    <a:pt x="36" y="5"/>
                  </a:lnTo>
                  <a:lnTo>
                    <a:pt x="62" y="12"/>
                  </a:lnTo>
                  <a:lnTo>
                    <a:pt x="62" y="12"/>
                  </a:lnTo>
                  <a:lnTo>
                    <a:pt x="62" y="1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64" name="Freeform 203"/>
            <p:cNvSpPr>
              <a:spLocks/>
            </p:cNvSpPr>
            <p:nvPr/>
          </p:nvSpPr>
          <p:spPr bwMode="auto">
            <a:xfrm>
              <a:off x="4963925" y="2639376"/>
              <a:ext cx="68174" cy="52835"/>
            </a:xfrm>
            <a:custGeom>
              <a:avLst/>
              <a:gdLst>
                <a:gd name="T0" fmla="*/ 37 w 40"/>
                <a:gd name="T1" fmla="*/ 7 h 31"/>
                <a:gd name="T2" fmla="*/ 37 w 40"/>
                <a:gd name="T3" fmla="*/ 7 h 31"/>
                <a:gd name="T4" fmla="*/ 40 w 40"/>
                <a:gd name="T5" fmla="*/ 21 h 31"/>
                <a:gd name="T6" fmla="*/ 35 w 40"/>
                <a:gd name="T7" fmla="*/ 21 h 31"/>
                <a:gd name="T8" fmla="*/ 33 w 40"/>
                <a:gd name="T9" fmla="*/ 24 h 31"/>
                <a:gd name="T10" fmla="*/ 26 w 40"/>
                <a:gd name="T11" fmla="*/ 24 h 31"/>
                <a:gd name="T12" fmla="*/ 18 w 40"/>
                <a:gd name="T13" fmla="*/ 28 h 31"/>
                <a:gd name="T14" fmla="*/ 9 w 40"/>
                <a:gd name="T15" fmla="*/ 31 h 31"/>
                <a:gd name="T16" fmla="*/ 2 w 40"/>
                <a:gd name="T17" fmla="*/ 26 h 31"/>
                <a:gd name="T18" fmla="*/ 0 w 40"/>
                <a:gd name="T19" fmla="*/ 17 h 31"/>
                <a:gd name="T20" fmla="*/ 2 w 40"/>
                <a:gd name="T21" fmla="*/ 9 h 31"/>
                <a:gd name="T22" fmla="*/ 2 w 40"/>
                <a:gd name="T23" fmla="*/ 9 h 31"/>
                <a:gd name="T24" fmla="*/ 4 w 40"/>
                <a:gd name="T25" fmla="*/ 5 h 31"/>
                <a:gd name="T26" fmla="*/ 14 w 40"/>
                <a:gd name="T27" fmla="*/ 2 h 31"/>
                <a:gd name="T28" fmla="*/ 16 w 40"/>
                <a:gd name="T29" fmla="*/ 0 h 31"/>
                <a:gd name="T30" fmla="*/ 23 w 40"/>
                <a:gd name="T31" fmla="*/ 0 h 31"/>
                <a:gd name="T32" fmla="*/ 30 w 40"/>
                <a:gd name="T33" fmla="*/ 0 h 31"/>
                <a:gd name="T34" fmla="*/ 37 w 40"/>
                <a:gd name="T35"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1">
                  <a:moveTo>
                    <a:pt x="37" y="7"/>
                  </a:moveTo>
                  <a:lnTo>
                    <a:pt x="37" y="7"/>
                  </a:lnTo>
                  <a:lnTo>
                    <a:pt x="40" y="21"/>
                  </a:lnTo>
                  <a:lnTo>
                    <a:pt x="35" y="21"/>
                  </a:lnTo>
                  <a:lnTo>
                    <a:pt x="33" y="24"/>
                  </a:lnTo>
                  <a:lnTo>
                    <a:pt x="26" y="24"/>
                  </a:lnTo>
                  <a:lnTo>
                    <a:pt x="18" y="28"/>
                  </a:lnTo>
                  <a:lnTo>
                    <a:pt x="9" y="31"/>
                  </a:lnTo>
                  <a:lnTo>
                    <a:pt x="2" y="26"/>
                  </a:lnTo>
                  <a:lnTo>
                    <a:pt x="0" y="17"/>
                  </a:lnTo>
                  <a:lnTo>
                    <a:pt x="2" y="9"/>
                  </a:lnTo>
                  <a:lnTo>
                    <a:pt x="2" y="9"/>
                  </a:lnTo>
                  <a:lnTo>
                    <a:pt x="4" y="5"/>
                  </a:lnTo>
                  <a:lnTo>
                    <a:pt x="14" y="2"/>
                  </a:lnTo>
                  <a:lnTo>
                    <a:pt x="16" y="0"/>
                  </a:lnTo>
                  <a:lnTo>
                    <a:pt x="23" y="0"/>
                  </a:lnTo>
                  <a:lnTo>
                    <a:pt x="30" y="0"/>
                  </a:lnTo>
                  <a:lnTo>
                    <a:pt x="37" y="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65" name="Freeform 208"/>
            <p:cNvSpPr>
              <a:spLocks/>
            </p:cNvSpPr>
            <p:nvPr/>
          </p:nvSpPr>
          <p:spPr bwMode="auto">
            <a:xfrm>
              <a:off x="6942672" y="3108072"/>
              <a:ext cx="245426" cy="535166"/>
            </a:xfrm>
            <a:custGeom>
              <a:avLst/>
              <a:gdLst>
                <a:gd name="T0" fmla="*/ 104 w 144"/>
                <a:gd name="T1" fmla="*/ 16 h 314"/>
                <a:gd name="T2" fmla="*/ 104 w 144"/>
                <a:gd name="T3" fmla="*/ 45 h 314"/>
                <a:gd name="T4" fmla="*/ 87 w 144"/>
                <a:gd name="T5" fmla="*/ 80 h 314"/>
                <a:gd name="T6" fmla="*/ 109 w 144"/>
                <a:gd name="T7" fmla="*/ 94 h 314"/>
                <a:gd name="T8" fmla="*/ 113 w 144"/>
                <a:gd name="T9" fmla="*/ 111 h 314"/>
                <a:gd name="T10" fmla="*/ 132 w 144"/>
                <a:gd name="T11" fmla="*/ 120 h 314"/>
                <a:gd name="T12" fmla="*/ 144 w 144"/>
                <a:gd name="T13" fmla="*/ 123 h 314"/>
                <a:gd name="T14" fmla="*/ 128 w 144"/>
                <a:gd name="T15" fmla="*/ 142 h 314"/>
                <a:gd name="T16" fmla="*/ 109 w 144"/>
                <a:gd name="T17" fmla="*/ 151 h 314"/>
                <a:gd name="T18" fmla="*/ 90 w 144"/>
                <a:gd name="T19" fmla="*/ 170 h 314"/>
                <a:gd name="T20" fmla="*/ 92 w 144"/>
                <a:gd name="T21" fmla="*/ 189 h 314"/>
                <a:gd name="T22" fmla="*/ 109 w 144"/>
                <a:gd name="T23" fmla="*/ 213 h 314"/>
                <a:gd name="T24" fmla="*/ 97 w 144"/>
                <a:gd name="T25" fmla="*/ 229 h 314"/>
                <a:gd name="T26" fmla="*/ 111 w 144"/>
                <a:gd name="T27" fmla="*/ 250 h 314"/>
                <a:gd name="T28" fmla="*/ 113 w 144"/>
                <a:gd name="T29" fmla="*/ 267 h 314"/>
                <a:gd name="T30" fmla="*/ 111 w 144"/>
                <a:gd name="T31" fmla="*/ 298 h 314"/>
                <a:gd name="T32" fmla="*/ 99 w 144"/>
                <a:gd name="T33" fmla="*/ 303 h 314"/>
                <a:gd name="T34" fmla="*/ 99 w 144"/>
                <a:gd name="T35" fmla="*/ 281 h 314"/>
                <a:gd name="T36" fmla="*/ 95 w 144"/>
                <a:gd name="T37" fmla="*/ 255 h 314"/>
                <a:gd name="T38" fmla="*/ 87 w 144"/>
                <a:gd name="T39" fmla="*/ 213 h 314"/>
                <a:gd name="T40" fmla="*/ 69 w 144"/>
                <a:gd name="T41" fmla="*/ 208 h 314"/>
                <a:gd name="T42" fmla="*/ 43 w 144"/>
                <a:gd name="T43" fmla="*/ 220 h 314"/>
                <a:gd name="T44" fmla="*/ 38 w 144"/>
                <a:gd name="T45" fmla="*/ 194 h 314"/>
                <a:gd name="T46" fmla="*/ 21 w 144"/>
                <a:gd name="T47" fmla="*/ 158 h 314"/>
                <a:gd name="T48" fmla="*/ 12 w 144"/>
                <a:gd name="T49" fmla="*/ 151 h 314"/>
                <a:gd name="T50" fmla="*/ 0 w 144"/>
                <a:gd name="T51" fmla="*/ 123 h 314"/>
                <a:gd name="T52" fmla="*/ 7 w 144"/>
                <a:gd name="T53" fmla="*/ 113 h 314"/>
                <a:gd name="T54" fmla="*/ 12 w 144"/>
                <a:gd name="T55" fmla="*/ 101 h 314"/>
                <a:gd name="T56" fmla="*/ 16 w 144"/>
                <a:gd name="T57" fmla="*/ 78 h 314"/>
                <a:gd name="T58" fmla="*/ 38 w 144"/>
                <a:gd name="T59" fmla="*/ 66 h 314"/>
                <a:gd name="T60" fmla="*/ 47 w 144"/>
                <a:gd name="T61" fmla="*/ 42 h 314"/>
                <a:gd name="T62" fmla="*/ 66 w 144"/>
                <a:gd name="T63" fmla="*/ 19 h 314"/>
                <a:gd name="T64" fmla="*/ 78 w 144"/>
                <a:gd name="T65" fmla="*/ 11 h 314"/>
                <a:gd name="T66" fmla="*/ 83 w 144"/>
                <a:gd name="T67" fmla="*/ 2 h 314"/>
                <a:gd name="T68" fmla="*/ 97 w 144"/>
                <a:gd name="T69" fmla="*/ 11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314">
                  <a:moveTo>
                    <a:pt x="104" y="16"/>
                  </a:moveTo>
                  <a:lnTo>
                    <a:pt x="104" y="16"/>
                  </a:lnTo>
                  <a:lnTo>
                    <a:pt x="104" y="30"/>
                  </a:lnTo>
                  <a:lnTo>
                    <a:pt x="104" y="45"/>
                  </a:lnTo>
                  <a:lnTo>
                    <a:pt x="90" y="59"/>
                  </a:lnTo>
                  <a:lnTo>
                    <a:pt x="87" y="80"/>
                  </a:lnTo>
                  <a:lnTo>
                    <a:pt x="104" y="78"/>
                  </a:lnTo>
                  <a:lnTo>
                    <a:pt x="109" y="94"/>
                  </a:lnTo>
                  <a:lnTo>
                    <a:pt x="118" y="97"/>
                  </a:lnTo>
                  <a:lnTo>
                    <a:pt x="113" y="111"/>
                  </a:lnTo>
                  <a:lnTo>
                    <a:pt x="125" y="118"/>
                  </a:lnTo>
                  <a:lnTo>
                    <a:pt x="132" y="120"/>
                  </a:lnTo>
                  <a:lnTo>
                    <a:pt x="144" y="116"/>
                  </a:lnTo>
                  <a:lnTo>
                    <a:pt x="144" y="123"/>
                  </a:lnTo>
                  <a:lnTo>
                    <a:pt x="130" y="134"/>
                  </a:lnTo>
                  <a:lnTo>
                    <a:pt x="128" y="142"/>
                  </a:lnTo>
                  <a:lnTo>
                    <a:pt x="118" y="144"/>
                  </a:lnTo>
                  <a:lnTo>
                    <a:pt x="109" y="151"/>
                  </a:lnTo>
                  <a:lnTo>
                    <a:pt x="97" y="153"/>
                  </a:lnTo>
                  <a:lnTo>
                    <a:pt x="90" y="170"/>
                  </a:lnTo>
                  <a:lnTo>
                    <a:pt x="83" y="175"/>
                  </a:lnTo>
                  <a:lnTo>
                    <a:pt x="92" y="189"/>
                  </a:lnTo>
                  <a:lnTo>
                    <a:pt x="102" y="201"/>
                  </a:lnTo>
                  <a:lnTo>
                    <a:pt x="109" y="213"/>
                  </a:lnTo>
                  <a:lnTo>
                    <a:pt x="102" y="227"/>
                  </a:lnTo>
                  <a:lnTo>
                    <a:pt x="97" y="229"/>
                  </a:lnTo>
                  <a:lnTo>
                    <a:pt x="99" y="239"/>
                  </a:lnTo>
                  <a:lnTo>
                    <a:pt x="111" y="250"/>
                  </a:lnTo>
                  <a:lnTo>
                    <a:pt x="113" y="260"/>
                  </a:lnTo>
                  <a:lnTo>
                    <a:pt x="113" y="267"/>
                  </a:lnTo>
                  <a:lnTo>
                    <a:pt x="118" y="284"/>
                  </a:lnTo>
                  <a:lnTo>
                    <a:pt x="111" y="298"/>
                  </a:lnTo>
                  <a:lnTo>
                    <a:pt x="102" y="314"/>
                  </a:lnTo>
                  <a:lnTo>
                    <a:pt x="99" y="303"/>
                  </a:lnTo>
                  <a:lnTo>
                    <a:pt x="106" y="291"/>
                  </a:lnTo>
                  <a:lnTo>
                    <a:pt x="99" y="281"/>
                  </a:lnTo>
                  <a:lnTo>
                    <a:pt x="102" y="262"/>
                  </a:lnTo>
                  <a:lnTo>
                    <a:pt x="95" y="255"/>
                  </a:lnTo>
                  <a:lnTo>
                    <a:pt x="90" y="234"/>
                  </a:lnTo>
                  <a:lnTo>
                    <a:pt x="87" y="213"/>
                  </a:lnTo>
                  <a:lnTo>
                    <a:pt x="80" y="201"/>
                  </a:lnTo>
                  <a:lnTo>
                    <a:pt x="69" y="208"/>
                  </a:lnTo>
                  <a:lnTo>
                    <a:pt x="50" y="220"/>
                  </a:lnTo>
                  <a:lnTo>
                    <a:pt x="43" y="220"/>
                  </a:lnTo>
                  <a:lnTo>
                    <a:pt x="33" y="215"/>
                  </a:lnTo>
                  <a:lnTo>
                    <a:pt x="38" y="194"/>
                  </a:lnTo>
                  <a:lnTo>
                    <a:pt x="33" y="177"/>
                  </a:lnTo>
                  <a:lnTo>
                    <a:pt x="21" y="158"/>
                  </a:lnTo>
                  <a:lnTo>
                    <a:pt x="24" y="153"/>
                  </a:lnTo>
                  <a:lnTo>
                    <a:pt x="12" y="151"/>
                  </a:lnTo>
                  <a:lnTo>
                    <a:pt x="2" y="137"/>
                  </a:lnTo>
                  <a:lnTo>
                    <a:pt x="0" y="123"/>
                  </a:lnTo>
                  <a:lnTo>
                    <a:pt x="7" y="125"/>
                  </a:lnTo>
                  <a:lnTo>
                    <a:pt x="7" y="113"/>
                  </a:lnTo>
                  <a:lnTo>
                    <a:pt x="14" y="108"/>
                  </a:lnTo>
                  <a:lnTo>
                    <a:pt x="12" y="101"/>
                  </a:lnTo>
                  <a:lnTo>
                    <a:pt x="16" y="94"/>
                  </a:lnTo>
                  <a:lnTo>
                    <a:pt x="16" y="78"/>
                  </a:lnTo>
                  <a:lnTo>
                    <a:pt x="31" y="80"/>
                  </a:lnTo>
                  <a:lnTo>
                    <a:pt x="38" y="66"/>
                  </a:lnTo>
                  <a:lnTo>
                    <a:pt x="38" y="59"/>
                  </a:lnTo>
                  <a:lnTo>
                    <a:pt x="47" y="42"/>
                  </a:lnTo>
                  <a:lnTo>
                    <a:pt x="47" y="33"/>
                  </a:lnTo>
                  <a:lnTo>
                    <a:pt x="66" y="19"/>
                  </a:lnTo>
                  <a:lnTo>
                    <a:pt x="80" y="23"/>
                  </a:lnTo>
                  <a:lnTo>
                    <a:pt x="78" y="11"/>
                  </a:lnTo>
                  <a:lnTo>
                    <a:pt x="83" y="9"/>
                  </a:lnTo>
                  <a:lnTo>
                    <a:pt x="83" y="2"/>
                  </a:lnTo>
                  <a:lnTo>
                    <a:pt x="92" y="0"/>
                  </a:lnTo>
                  <a:lnTo>
                    <a:pt x="97" y="11"/>
                  </a:lnTo>
                  <a:lnTo>
                    <a:pt x="104" y="16"/>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66" name="Freeform 216"/>
            <p:cNvSpPr>
              <a:spLocks/>
            </p:cNvSpPr>
            <p:nvPr/>
          </p:nvSpPr>
          <p:spPr bwMode="auto">
            <a:xfrm>
              <a:off x="3922568" y="3140454"/>
              <a:ext cx="339166" cy="374957"/>
            </a:xfrm>
            <a:custGeom>
              <a:avLst/>
              <a:gdLst>
                <a:gd name="T0" fmla="*/ 138 w 199"/>
                <a:gd name="T1" fmla="*/ 0 h 220"/>
                <a:gd name="T2" fmla="*/ 138 w 199"/>
                <a:gd name="T3" fmla="*/ 0 h 220"/>
                <a:gd name="T4" fmla="*/ 199 w 199"/>
                <a:gd name="T5" fmla="*/ 42 h 220"/>
                <a:gd name="T6" fmla="*/ 173 w 199"/>
                <a:gd name="T7" fmla="*/ 42 h 220"/>
                <a:gd name="T8" fmla="*/ 180 w 199"/>
                <a:gd name="T9" fmla="*/ 118 h 220"/>
                <a:gd name="T10" fmla="*/ 190 w 199"/>
                <a:gd name="T11" fmla="*/ 191 h 220"/>
                <a:gd name="T12" fmla="*/ 192 w 199"/>
                <a:gd name="T13" fmla="*/ 194 h 220"/>
                <a:gd name="T14" fmla="*/ 190 w 199"/>
                <a:gd name="T15" fmla="*/ 205 h 220"/>
                <a:gd name="T16" fmla="*/ 123 w 199"/>
                <a:gd name="T17" fmla="*/ 205 h 220"/>
                <a:gd name="T18" fmla="*/ 121 w 199"/>
                <a:gd name="T19" fmla="*/ 208 h 220"/>
                <a:gd name="T20" fmla="*/ 114 w 199"/>
                <a:gd name="T21" fmla="*/ 208 h 220"/>
                <a:gd name="T22" fmla="*/ 104 w 199"/>
                <a:gd name="T23" fmla="*/ 210 h 220"/>
                <a:gd name="T24" fmla="*/ 95 w 199"/>
                <a:gd name="T25" fmla="*/ 205 h 220"/>
                <a:gd name="T26" fmla="*/ 88 w 199"/>
                <a:gd name="T27" fmla="*/ 208 h 220"/>
                <a:gd name="T28" fmla="*/ 85 w 199"/>
                <a:gd name="T29" fmla="*/ 217 h 220"/>
                <a:gd name="T30" fmla="*/ 81 w 199"/>
                <a:gd name="T31" fmla="*/ 220 h 220"/>
                <a:gd name="T32" fmla="*/ 69 w 199"/>
                <a:gd name="T33" fmla="*/ 208 h 220"/>
                <a:gd name="T34" fmla="*/ 59 w 199"/>
                <a:gd name="T35" fmla="*/ 196 h 220"/>
                <a:gd name="T36" fmla="*/ 50 w 199"/>
                <a:gd name="T37" fmla="*/ 191 h 220"/>
                <a:gd name="T38" fmla="*/ 43 w 199"/>
                <a:gd name="T39" fmla="*/ 187 h 220"/>
                <a:gd name="T40" fmla="*/ 31 w 199"/>
                <a:gd name="T41" fmla="*/ 187 h 220"/>
                <a:gd name="T42" fmla="*/ 24 w 199"/>
                <a:gd name="T43" fmla="*/ 191 h 220"/>
                <a:gd name="T44" fmla="*/ 17 w 199"/>
                <a:gd name="T45" fmla="*/ 189 h 220"/>
                <a:gd name="T46" fmla="*/ 12 w 199"/>
                <a:gd name="T47" fmla="*/ 194 h 220"/>
                <a:gd name="T48" fmla="*/ 10 w 199"/>
                <a:gd name="T49" fmla="*/ 187 h 220"/>
                <a:gd name="T50" fmla="*/ 15 w 199"/>
                <a:gd name="T51" fmla="*/ 177 h 220"/>
                <a:gd name="T52" fmla="*/ 17 w 199"/>
                <a:gd name="T53" fmla="*/ 160 h 220"/>
                <a:gd name="T54" fmla="*/ 15 w 199"/>
                <a:gd name="T55" fmla="*/ 144 h 220"/>
                <a:gd name="T56" fmla="*/ 12 w 199"/>
                <a:gd name="T57" fmla="*/ 137 h 220"/>
                <a:gd name="T58" fmla="*/ 15 w 199"/>
                <a:gd name="T59" fmla="*/ 127 h 220"/>
                <a:gd name="T60" fmla="*/ 10 w 199"/>
                <a:gd name="T61" fmla="*/ 120 h 220"/>
                <a:gd name="T62" fmla="*/ 0 w 199"/>
                <a:gd name="T63" fmla="*/ 113 h 220"/>
                <a:gd name="T64" fmla="*/ 5 w 199"/>
                <a:gd name="T65" fmla="*/ 106 h 220"/>
                <a:gd name="T66" fmla="*/ 69 w 199"/>
                <a:gd name="T67" fmla="*/ 106 h 220"/>
                <a:gd name="T68" fmla="*/ 64 w 199"/>
                <a:gd name="T69" fmla="*/ 80 h 220"/>
                <a:gd name="T70" fmla="*/ 69 w 199"/>
                <a:gd name="T71" fmla="*/ 73 h 220"/>
                <a:gd name="T72" fmla="*/ 83 w 199"/>
                <a:gd name="T73" fmla="*/ 71 h 220"/>
                <a:gd name="T74" fmla="*/ 83 w 199"/>
                <a:gd name="T75" fmla="*/ 26 h 220"/>
                <a:gd name="T76" fmla="*/ 138 w 199"/>
                <a:gd name="T77" fmla="*/ 26 h 220"/>
                <a:gd name="T78" fmla="*/ 138 w 199"/>
                <a:gd name="T79" fmla="*/ 0 h 220"/>
                <a:gd name="T80" fmla="*/ 138 w 199"/>
                <a:gd name="T81" fmla="*/ 0 h 220"/>
                <a:gd name="T82" fmla="*/ 138 w 199"/>
                <a:gd name="T83"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220">
                  <a:moveTo>
                    <a:pt x="138" y="0"/>
                  </a:moveTo>
                  <a:lnTo>
                    <a:pt x="138" y="0"/>
                  </a:lnTo>
                  <a:lnTo>
                    <a:pt x="199" y="42"/>
                  </a:lnTo>
                  <a:lnTo>
                    <a:pt x="173" y="42"/>
                  </a:lnTo>
                  <a:lnTo>
                    <a:pt x="180" y="118"/>
                  </a:lnTo>
                  <a:lnTo>
                    <a:pt x="190" y="191"/>
                  </a:lnTo>
                  <a:lnTo>
                    <a:pt x="192" y="194"/>
                  </a:lnTo>
                  <a:lnTo>
                    <a:pt x="190" y="205"/>
                  </a:lnTo>
                  <a:lnTo>
                    <a:pt x="123" y="205"/>
                  </a:lnTo>
                  <a:lnTo>
                    <a:pt x="121" y="208"/>
                  </a:lnTo>
                  <a:lnTo>
                    <a:pt x="114" y="208"/>
                  </a:lnTo>
                  <a:lnTo>
                    <a:pt x="104" y="210"/>
                  </a:lnTo>
                  <a:lnTo>
                    <a:pt x="95" y="205"/>
                  </a:lnTo>
                  <a:lnTo>
                    <a:pt x="88" y="208"/>
                  </a:lnTo>
                  <a:lnTo>
                    <a:pt x="85" y="217"/>
                  </a:lnTo>
                  <a:lnTo>
                    <a:pt x="81" y="220"/>
                  </a:lnTo>
                  <a:lnTo>
                    <a:pt x="69" y="208"/>
                  </a:lnTo>
                  <a:lnTo>
                    <a:pt x="59" y="196"/>
                  </a:lnTo>
                  <a:lnTo>
                    <a:pt x="50" y="191"/>
                  </a:lnTo>
                  <a:lnTo>
                    <a:pt x="43" y="187"/>
                  </a:lnTo>
                  <a:lnTo>
                    <a:pt x="31" y="187"/>
                  </a:lnTo>
                  <a:lnTo>
                    <a:pt x="24" y="191"/>
                  </a:lnTo>
                  <a:lnTo>
                    <a:pt x="17" y="189"/>
                  </a:lnTo>
                  <a:lnTo>
                    <a:pt x="12" y="194"/>
                  </a:lnTo>
                  <a:lnTo>
                    <a:pt x="10" y="187"/>
                  </a:lnTo>
                  <a:lnTo>
                    <a:pt x="15" y="177"/>
                  </a:lnTo>
                  <a:lnTo>
                    <a:pt x="17" y="160"/>
                  </a:lnTo>
                  <a:lnTo>
                    <a:pt x="15" y="144"/>
                  </a:lnTo>
                  <a:lnTo>
                    <a:pt x="12" y="137"/>
                  </a:lnTo>
                  <a:lnTo>
                    <a:pt x="15" y="127"/>
                  </a:lnTo>
                  <a:lnTo>
                    <a:pt x="10" y="120"/>
                  </a:lnTo>
                  <a:lnTo>
                    <a:pt x="0" y="113"/>
                  </a:lnTo>
                  <a:lnTo>
                    <a:pt x="5" y="106"/>
                  </a:lnTo>
                  <a:lnTo>
                    <a:pt x="69" y="106"/>
                  </a:lnTo>
                  <a:lnTo>
                    <a:pt x="64" y="80"/>
                  </a:lnTo>
                  <a:lnTo>
                    <a:pt x="69" y="73"/>
                  </a:lnTo>
                  <a:lnTo>
                    <a:pt x="83" y="71"/>
                  </a:lnTo>
                  <a:lnTo>
                    <a:pt x="83" y="26"/>
                  </a:lnTo>
                  <a:lnTo>
                    <a:pt x="138" y="26"/>
                  </a:lnTo>
                  <a:lnTo>
                    <a:pt x="138" y="0"/>
                  </a:lnTo>
                  <a:lnTo>
                    <a:pt x="138" y="0"/>
                  </a:lnTo>
                  <a:lnTo>
                    <a:pt x="138"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67" name="Freeform 219"/>
            <p:cNvSpPr>
              <a:spLocks noEditPoints="1"/>
            </p:cNvSpPr>
            <p:nvPr/>
          </p:nvSpPr>
          <p:spPr bwMode="auto">
            <a:xfrm>
              <a:off x="7160829" y="3728454"/>
              <a:ext cx="528348" cy="168731"/>
            </a:xfrm>
            <a:custGeom>
              <a:avLst/>
              <a:gdLst>
                <a:gd name="T0" fmla="*/ 14 w 310"/>
                <a:gd name="T1" fmla="*/ 12 h 99"/>
                <a:gd name="T2" fmla="*/ 28 w 310"/>
                <a:gd name="T3" fmla="*/ 19 h 99"/>
                <a:gd name="T4" fmla="*/ 35 w 310"/>
                <a:gd name="T5" fmla="*/ 14 h 99"/>
                <a:gd name="T6" fmla="*/ 52 w 310"/>
                <a:gd name="T7" fmla="*/ 33 h 99"/>
                <a:gd name="T8" fmla="*/ 52 w 310"/>
                <a:gd name="T9" fmla="*/ 52 h 99"/>
                <a:gd name="T10" fmla="*/ 54 w 310"/>
                <a:gd name="T11" fmla="*/ 66 h 99"/>
                <a:gd name="T12" fmla="*/ 66 w 310"/>
                <a:gd name="T13" fmla="*/ 85 h 99"/>
                <a:gd name="T14" fmla="*/ 54 w 310"/>
                <a:gd name="T15" fmla="*/ 92 h 99"/>
                <a:gd name="T16" fmla="*/ 19 w 310"/>
                <a:gd name="T17" fmla="*/ 69 h 99"/>
                <a:gd name="T18" fmla="*/ 9 w 310"/>
                <a:gd name="T19" fmla="*/ 50 h 99"/>
                <a:gd name="T20" fmla="*/ 0 w 310"/>
                <a:gd name="T21" fmla="*/ 26 h 99"/>
                <a:gd name="T22" fmla="*/ 0 w 310"/>
                <a:gd name="T23" fmla="*/ 7 h 99"/>
                <a:gd name="T24" fmla="*/ 14 w 310"/>
                <a:gd name="T25" fmla="*/ 12 h 99"/>
                <a:gd name="T26" fmla="*/ 300 w 310"/>
                <a:gd name="T27" fmla="*/ 40 h 99"/>
                <a:gd name="T28" fmla="*/ 274 w 310"/>
                <a:gd name="T29" fmla="*/ 43 h 99"/>
                <a:gd name="T30" fmla="*/ 248 w 310"/>
                <a:gd name="T31" fmla="*/ 62 h 99"/>
                <a:gd name="T32" fmla="*/ 234 w 310"/>
                <a:gd name="T33" fmla="*/ 90 h 99"/>
                <a:gd name="T34" fmla="*/ 205 w 310"/>
                <a:gd name="T35" fmla="*/ 88 h 99"/>
                <a:gd name="T36" fmla="*/ 189 w 310"/>
                <a:gd name="T37" fmla="*/ 97 h 99"/>
                <a:gd name="T38" fmla="*/ 168 w 310"/>
                <a:gd name="T39" fmla="*/ 99 h 99"/>
                <a:gd name="T40" fmla="*/ 153 w 310"/>
                <a:gd name="T41" fmla="*/ 81 h 99"/>
                <a:gd name="T42" fmla="*/ 177 w 310"/>
                <a:gd name="T43" fmla="*/ 83 h 99"/>
                <a:gd name="T44" fmla="*/ 189 w 310"/>
                <a:gd name="T45" fmla="*/ 66 h 99"/>
                <a:gd name="T46" fmla="*/ 220 w 310"/>
                <a:gd name="T47" fmla="*/ 50 h 99"/>
                <a:gd name="T48" fmla="*/ 234 w 310"/>
                <a:gd name="T49" fmla="*/ 47 h 99"/>
                <a:gd name="T50" fmla="*/ 246 w 310"/>
                <a:gd name="T51" fmla="*/ 43 h 99"/>
                <a:gd name="T52" fmla="*/ 248 w 310"/>
                <a:gd name="T53" fmla="*/ 24 h 99"/>
                <a:gd name="T54" fmla="*/ 269 w 310"/>
                <a:gd name="T55" fmla="*/ 0 h 99"/>
                <a:gd name="T56" fmla="*/ 283 w 310"/>
                <a:gd name="T57" fmla="*/ 10 h 99"/>
                <a:gd name="T58" fmla="*/ 295 w 310"/>
                <a:gd name="T59" fmla="*/ 19 h 99"/>
                <a:gd name="T60" fmla="*/ 307 w 310"/>
                <a:gd name="T61" fmla="*/ 31 h 99"/>
                <a:gd name="T62" fmla="*/ 300 w 310"/>
                <a:gd name="T63" fmla="*/ 4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0" h="99">
                  <a:moveTo>
                    <a:pt x="14" y="12"/>
                  </a:moveTo>
                  <a:lnTo>
                    <a:pt x="14" y="12"/>
                  </a:lnTo>
                  <a:lnTo>
                    <a:pt x="16" y="21"/>
                  </a:lnTo>
                  <a:lnTo>
                    <a:pt x="28" y="19"/>
                  </a:lnTo>
                  <a:lnTo>
                    <a:pt x="30" y="12"/>
                  </a:lnTo>
                  <a:lnTo>
                    <a:pt x="35" y="14"/>
                  </a:lnTo>
                  <a:lnTo>
                    <a:pt x="45" y="24"/>
                  </a:lnTo>
                  <a:lnTo>
                    <a:pt x="52" y="33"/>
                  </a:lnTo>
                  <a:lnTo>
                    <a:pt x="54" y="45"/>
                  </a:lnTo>
                  <a:lnTo>
                    <a:pt x="52" y="52"/>
                  </a:lnTo>
                  <a:lnTo>
                    <a:pt x="52" y="57"/>
                  </a:lnTo>
                  <a:lnTo>
                    <a:pt x="54" y="66"/>
                  </a:lnTo>
                  <a:lnTo>
                    <a:pt x="59" y="71"/>
                  </a:lnTo>
                  <a:lnTo>
                    <a:pt x="66" y="85"/>
                  </a:lnTo>
                  <a:lnTo>
                    <a:pt x="66" y="92"/>
                  </a:lnTo>
                  <a:lnTo>
                    <a:pt x="54" y="92"/>
                  </a:lnTo>
                  <a:lnTo>
                    <a:pt x="40" y="81"/>
                  </a:lnTo>
                  <a:lnTo>
                    <a:pt x="19" y="69"/>
                  </a:lnTo>
                  <a:lnTo>
                    <a:pt x="19" y="59"/>
                  </a:lnTo>
                  <a:lnTo>
                    <a:pt x="9" y="50"/>
                  </a:lnTo>
                  <a:lnTo>
                    <a:pt x="7" y="36"/>
                  </a:lnTo>
                  <a:lnTo>
                    <a:pt x="0" y="26"/>
                  </a:lnTo>
                  <a:lnTo>
                    <a:pt x="2" y="14"/>
                  </a:lnTo>
                  <a:lnTo>
                    <a:pt x="0" y="7"/>
                  </a:lnTo>
                  <a:lnTo>
                    <a:pt x="2" y="5"/>
                  </a:lnTo>
                  <a:lnTo>
                    <a:pt x="14" y="12"/>
                  </a:lnTo>
                  <a:close/>
                  <a:moveTo>
                    <a:pt x="300" y="40"/>
                  </a:moveTo>
                  <a:lnTo>
                    <a:pt x="300" y="40"/>
                  </a:lnTo>
                  <a:lnTo>
                    <a:pt x="288" y="45"/>
                  </a:lnTo>
                  <a:lnTo>
                    <a:pt x="274" y="43"/>
                  </a:lnTo>
                  <a:lnTo>
                    <a:pt x="255" y="43"/>
                  </a:lnTo>
                  <a:lnTo>
                    <a:pt x="248" y="62"/>
                  </a:lnTo>
                  <a:lnTo>
                    <a:pt x="243" y="66"/>
                  </a:lnTo>
                  <a:lnTo>
                    <a:pt x="234" y="90"/>
                  </a:lnTo>
                  <a:lnTo>
                    <a:pt x="222" y="92"/>
                  </a:lnTo>
                  <a:lnTo>
                    <a:pt x="205" y="88"/>
                  </a:lnTo>
                  <a:lnTo>
                    <a:pt x="198" y="90"/>
                  </a:lnTo>
                  <a:lnTo>
                    <a:pt x="189" y="97"/>
                  </a:lnTo>
                  <a:lnTo>
                    <a:pt x="177" y="97"/>
                  </a:lnTo>
                  <a:lnTo>
                    <a:pt x="168" y="99"/>
                  </a:lnTo>
                  <a:lnTo>
                    <a:pt x="156" y="90"/>
                  </a:lnTo>
                  <a:lnTo>
                    <a:pt x="153" y="81"/>
                  </a:lnTo>
                  <a:lnTo>
                    <a:pt x="165" y="85"/>
                  </a:lnTo>
                  <a:lnTo>
                    <a:pt x="177" y="83"/>
                  </a:lnTo>
                  <a:lnTo>
                    <a:pt x="182" y="69"/>
                  </a:lnTo>
                  <a:lnTo>
                    <a:pt x="189" y="66"/>
                  </a:lnTo>
                  <a:lnTo>
                    <a:pt x="208" y="62"/>
                  </a:lnTo>
                  <a:lnTo>
                    <a:pt x="220" y="50"/>
                  </a:lnTo>
                  <a:lnTo>
                    <a:pt x="229" y="38"/>
                  </a:lnTo>
                  <a:lnTo>
                    <a:pt x="234" y="47"/>
                  </a:lnTo>
                  <a:lnTo>
                    <a:pt x="239" y="43"/>
                  </a:lnTo>
                  <a:lnTo>
                    <a:pt x="246" y="43"/>
                  </a:lnTo>
                  <a:lnTo>
                    <a:pt x="246" y="33"/>
                  </a:lnTo>
                  <a:lnTo>
                    <a:pt x="248" y="24"/>
                  </a:lnTo>
                  <a:lnTo>
                    <a:pt x="260" y="14"/>
                  </a:lnTo>
                  <a:lnTo>
                    <a:pt x="269" y="0"/>
                  </a:lnTo>
                  <a:lnTo>
                    <a:pt x="274" y="0"/>
                  </a:lnTo>
                  <a:lnTo>
                    <a:pt x="283" y="10"/>
                  </a:lnTo>
                  <a:lnTo>
                    <a:pt x="283" y="14"/>
                  </a:lnTo>
                  <a:lnTo>
                    <a:pt x="295" y="19"/>
                  </a:lnTo>
                  <a:lnTo>
                    <a:pt x="310" y="24"/>
                  </a:lnTo>
                  <a:lnTo>
                    <a:pt x="307" y="31"/>
                  </a:lnTo>
                  <a:lnTo>
                    <a:pt x="295" y="33"/>
                  </a:lnTo>
                  <a:lnTo>
                    <a:pt x="300" y="4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68" name="Freeform 224"/>
            <p:cNvSpPr>
              <a:spLocks/>
            </p:cNvSpPr>
            <p:nvPr/>
          </p:nvSpPr>
          <p:spPr bwMode="auto">
            <a:xfrm>
              <a:off x="8926533" y="4483480"/>
              <a:ext cx="80105" cy="68174"/>
            </a:xfrm>
            <a:custGeom>
              <a:avLst/>
              <a:gdLst>
                <a:gd name="T0" fmla="*/ 47 w 47"/>
                <a:gd name="T1" fmla="*/ 35 h 40"/>
                <a:gd name="T2" fmla="*/ 47 w 47"/>
                <a:gd name="T3" fmla="*/ 35 h 40"/>
                <a:gd name="T4" fmla="*/ 42 w 47"/>
                <a:gd name="T5" fmla="*/ 40 h 40"/>
                <a:gd name="T6" fmla="*/ 33 w 47"/>
                <a:gd name="T7" fmla="*/ 35 h 40"/>
                <a:gd name="T8" fmla="*/ 21 w 47"/>
                <a:gd name="T9" fmla="*/ 26 h 40"/>
                <a:gd name="T10" fmla="*/ 11 w 47"/>
                <a:gd name="T11" fmla="*/ 16 h 40"/>
                <a:gd name="T12" fmla="*/ 2 w 47"/>
                <a:gd name="T13" fmla="*/ 4 h 40"/>
                <a:gd name="T14" fmla="*/ 0 w 47"/>
                <a:gd name="T15" fmla="*/ 0 h 40"/>
                <a:gd name="T16" fmla="*/ 4 w 47"/>
                <a:gd name="T17" fmla="*/ 0 h 40"/>
                <a:gd name="T18" fmla="*/ 14 w 47"/>
                <a:gd name="T19" fmla="*/ 4 h 40"/>
                <a:gd name="T20" fmla="*/ 21 w 47"/>
                <a:gd name="T21" fmla="*/ 12 h 40"/>
                <a:gd name="T22" fmla="*/ 26 w 47"/>
                <a:gd name="T23" fmla="*/ 16 h 40"/>
                <a:gd name="T24" fmla="*/ 40 w 47"/>
                <a:gd name="T25" fmla="*/ 26 h 40"/>
                <a:gd name="T26" fmla="*/ 47 w 47"/>
                <a:gd name="T27"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40">
                  <a:moveTo>
                    <a:pt x="47" y="35"/>
                  </a:moveTo>
                  <a:lnTo>
                    <a:pt x="47" y="35"/>
                  </a:lnTo>
                  <a:lnTo>
                    <a:pt x="42" y="40"/>
                  </a:lnTo>
                  <a:lnTo>
                    <a:pt x="33" y="35"/>
                  </a:lnTo>
                  <a:lnTo>
                    <a:pt x="21" y="26"/>
                  </a:lnTo>
                  <a:lnTo>
                    <a:pt x="11" y="16"/>
                  </a:lnTo>
                  <a:lnTo>
                    <a:pt x="2" y="4"/>
                  </a:lnTo>
                  <a:lnTo>
                    <a:pt x="0" y="0"/>
                  </a:lnTo>
                  <a:lnTo>
                    <a:pt x="4" y="0"/>
                  </a:lnTo>
                  <a:lnTo>
                    <a:pt x="14" y="4"/>
                  </a:lnTo>
                  <a:lnTo>
                    <a:pt x="21" y="12"/>
                  </a:lnTo>
                  <a:lnTo>
                    <a:pt x="26" y="16"/>
                  </a:lnTo>
                  <a:lnTo>
                    <a:pt x="40" y="26"/>
                  </a:lnTo>
                  <a:lnTo>
                    <a:pt x="47" y="3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69" name="Freeform 230"/>
            <p:cNvSpPr>
              <a:spLocks/>
            </p:cNvSpPr>
            <p:nvPr/>
          </p:nvSpPr>
          <p:spPr bwMode="auto">
            <a:xfrm>
              <a:off x="1976204" y="3503481"/>
              <a:ext cx="124418" cy="121010"/>
            </a:xfrm>
            <a:custGeom>
              <a:avLst/>
              <a:gdLst>
                <a:gd name="T0" fmla="*/ 71 w 73"/>
                <a:gd name="T1" fmla="*/ 7 h 71"/>
                <a:gd name="T2" fmla="*/ 71 w 73"/>
                <a:gd name="T3" fmla="*/ 7 h 71"/>
                <a:gd name="T4" fmla="*/ 73 w 73"/>
                <a:gd name="T5" fmla="*/ 11 h 71"/>
                <a:gd name="T6" fmla="*/ 71 w 73"/>
                <a:gd name="T7" fmla="*/ 18 h 71"/>
                <a:gd name="T8" fmla="*/ 68 w 73"/>
                <a:gd name="T9" fmla="*/ 23 h 71"/>
                <a:gd name="T10" fmla="*/ 68 w 73"/>
                <a:gd name="T11" fmla="*/ 30 h 71"/>
                <a:gd name="T12" fmla="*/ 68 w 73"/>
                <a:gd name="T13" fmla="*/ 35 h 71"/>
                <a:gd name="T14" fmla="*/ 68 w 73"/>
                <a:gd name="T15" fmla="*/ 42 h 71"/>
                <a:gd name="T16" fmla="*/ 66 w 73"/>
                <a:gd name="T17" fmla="*/ 45 h 71"/>
                <a:gd name="T18" fmla="*/ 64 w 73"/>
                <a:gd name="T19" fmla="*/ 52 h 71"/>
                <a:gd name="T20" fmla="*/ 66 w 73"/>
                <a:gd name="T21" fmla="*/ 56 h 71"/>
                <a:gd name="T22" fmla="*/ 61 w 73"/>
                <a:gd name="T23" fmla="*/ 61 h 71"/>
                <a:gd name="T24" fmla="*/ 64 w 73"/>
                <a:gd name="T25" fmla="*/ 66 h 71"/>
                <a:gd name="T26" fmla="*/ 66 w 73"/>
                <a:gd name="T27" fmla="*/ 68 h 71"/>
                <a:gd name="T28" fmla="*/ 61 w 73"/>
                <a:gd name="T29" fmla="*/ 71 h 71"/>
                <a:gd name="T30" fmla="*/ 57 w 73"/>
                <a:gd name="T31" fmla="*/ 68 h 71"/>
                <a:gd name="T32" fmla="*/ 54 w 73"/>
                <a:gd name="T33" fmla="*/ 66 h 71"/>
                <a:gd name="T34" fmla="*/ 50 w 73"/>
                <a:gd name="T35" fmla="*/ 66 h 71"/>
                <a:gd name="T36" fmla="*/ 45 w 73"/>
                <a:gd name="T37" fmla="*/ 68 h 71"/>
                <a:gd name="T38" fmla="*/ 35 w 73"/>
                <a:gd name="T39" fmla="*/ 63 h 71"/>
                <a:gd name="T40" fmla="*/ 33 w 73"/>
                <a:gd name="T41" fmla="*/ 66 h 71"/>
                <a:gd name="T42" fmla="*/ 26 w 73"/>
                <a:gd name="T43" fmla="*/ 59 h 71"/>
                <a:gd name="T44" fmla="*/ 19 w 73"/>
                <a:gd name="T45" fmla="*/ 52 h 71"/>
                <a:gd name="T46" fmla="*/ 16 w 73"/>
                <a:gd name="T47" fmla="*/ 47 h 71"/>
                <a:gd name="T48" fmla="*/ 9 w 73"/>
                <a:gd name="T49" fmla="*/ 42 h 71"/>
                <a:gd name="T50" fmla="*/ 0 w 73"/>
                <a:gd name="T51" fmla="*/ 35 h 71"/>
                <a:gd name="T52" fmla="*/ 2 w 73"/>
                <a:gd name="T53" fmla="*/ 33 h 71"/>
                <a:gd name="T54" fmla="*/ 5 w 73"/>
                <a:gd name="T55" fmla="*/ 35 h 71"/>
                <a:gd name="T56" fmla="*/ 7 w 73"/>
                <a:gd name="T57" fmla="*/ 33 h 71"/>
                <a:gd name="T58" fmla="*/ 12 w 73"/>
                <a:gd name="T59" fmla="*/ 33 h 71"/>
                <a:gd name="T60" fmla="*/ 14 w 73"/>
                <a:gd name="T61" fmla="*/ 30 h 71"/>
                <a:gd name="T62" fmla="*/ 16 w 73"/>
                <a:gd name="T63" fmla="*/ 30 h 71"/>
                <a:gd name="T64" fmla="*/ 16 w 73"/>
                <a:gd name="T65" fmla="*/ 21 h 71"/>
                <a:gd name="T66" fmla="*/ 19 w 73"/>
                <a:gd name="T67" fmla="*/ 21 h 71"/>
                <a:gd name="T68" fmla="*/ 24 w 73"/>
                <a:gd name="T69" fmla="*/ 21 h 71"/>
                <a:gd name="T70" fmla="*/ 26 w 73"/>
                <a:gd name="T71" fmla="*/ 16 h 71"/>
                <a:gd name="T72" fmla="*/ 31 w 73"/>
                <a:gd name="T73" fmla="*/ 21 h 71"/>
                <a:gd name="T74" fmla="*/ 33 w 73"/>
                <a:gd name="T75" fmla="*/ 18 h 71"/>
                <a:gd name="T76" fmla="*/ 35 w 73"/>
                <a:gd name="T77" fmla="*/ 16 h 71"/>
                <a:gd name="T78" fmla="*/ 42 w 73"/>
                <a:gd name="T79" fmla="*/ 11 h 71"/>
                <a:gd name="T80" fmla="*/ 42 w 73"/>
                <a:gd name="T81" fmla="*/ 9 h 71"/>
                <a:gd name="T82" fmla="*/ 42 w 73"/>
                <a:gd name="T83" fmla="*/ 9 h 71"/>
                <a:gd name="T84" fmla="*/ 45 w 73"/>
                <a:gd name="T85" fmla="*/ 4 h 71"/>
                <a:gd name="T86" fmla="*/ 47 w 73"/>
                <a:gd name="T87" fmla="*/ 4 h 71"/>
                <a:gd name="T88" fmla="*/ 50 w 73"/>
                <a:gd name="T89" fmla="*/ 7 h 71"/>
                <a:gd name="T90" fmla="*/ 54 w 73"/>
                <a:gd name="T91" fmla="*/ 7 h 71"/>
                <a:gd name="T92" fmla="*/ 57 w 73"/>
                <a:gd name="T93" fmla="*/ 4 h 71"/>
                <a:gd name="T94" fmla="*/ 59 w 73"/>
                <a:gd name="T95" fmla="*/ 4 h 71"/>
                <a:gd name="T96" fmla="*/ 66 w 73"/>
                <a:gd name="T97" fmla="*/ 2 h 71"/>
                <a:gd name="T98" fmla="*/ 68 w 73"/>
                <a:gd name="T99" fmla="*/ 0 h 71"/>
                <a:gd name="T100" fmla="*/ 73 w 73"/>
                <a:gd name="T101" fmla="*/ 0 h 71"/>
                <a:gd name="T102" fmla="*/ 73 w 73"/>
                <a:gd name="T103" fmla="*/ 2 h 71"/>
                <a:gd name="T104" fmla="*/ 71 w 73"/>
                <a:gd name="T105" fmla="*/ 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 h="71">
                  <a:moveTo>
                    <a:pt x="71" y="7"/>
                  </a:moveTo>
                  <a:lnTo>
                    <a:pt x="71" y="7"/>
                  </a:lnTo>
                  <a:lnTo>
                    <a:pt x="73" y="11"/>
                  </a:lnTo>
                  <a:lnTo>
                    <a:pt x="71" y="18"/>
                  </a:lnTo>
                  <a:lnTo>
                    <a:pt x="68" y="23"/>
                  </a:lnTo>
                  <a:lnTo>
                    <a:pt x="68" y="30"/>
                  </a:lnTo>
                  <a:lnTo>
                    <a:pt x="68" y="35"/>
                  </a:lnTo>
                  <a:lnTo>
                    <a:pt x="68" y="42"/>
                  </a:lnTo>
                  <a:lnTo>
                    <a:pt x="66" y="45"/>
                  </a:lnTo>
                  <a:lnTo>
                    <a:pt x="64" y="52"/>
                  </a:lnTo>
                  <a:lnTo>
                    <a:pt x="66" y="56"/>
                  </a:lnTo>
                  <a:lnTo>
                    <a:pt x="61" y="61"/>
                  </a:lnTo>
                  <a:lnTo>
                    <a:pt x="64" y="66"/>
                  </a:lnTo>
                  <a:lnTo>
                    <a:pt x="66" y="68"/>
                  </a:lnTo>
                  <a:lnTo>
                    <a:pt x="61" y="71"/>
                  </a:lnTo>
                  <a:lnTo>
                    <a:pt x="57" y="68"/>
                  </a:lnTo>
                  <a:lnTo>
                    <a:pt x="54" y="66"/>
                  </a:lnTo>
                  <a:lnTo>
                    <a:pt x="50" y="66"/>
                  </a:lnTo>
                  <a:lnTo>
                    <a:pt x="45" y="68"/>
                  </a:lnTo>
                  <a:lnTo>
                    <a:pt x="35" y="63"/>
                  </a:lnTo>
                  <a:lnTo>
                    <a:pt x="33" y="66"/>
                  </a:lnTo>
                  <a:lnTo>
                    <a:pt x="26" y="59"/>
                  </a:lnTo>
                  <a:lnTo>
                    <a:pt x="19" y="52"/>
                  </a:lnTo>
                  <a:lnTo>
                    <a:pt x="16" y="47"/>
                  </a:lnTo>
                  <a:lnTo>
                    <a:pt x="9" y="42"/>
                  </a:lnTo>
                  <a:lnTo>
                    <a:pt x="0" y="35"/>
                  </a:lnTo>
                  <a:lnTo>
                    <a:pt x="2" y="33"/>
                  </a:lnTo>
                  <a:lnTo>
                    <a:pt x="5" y="35"/>
                  </a:lnTo>
                  <a:lnTo>
                    <a:pt x="7" y="33"/>
                  </a:lnTo>
                  <a:lnTo>
                    <a:pt x="12" y="33"/>
                  </a:lnTo>
                  <a:lnTo>
                    <a:pt x="14" y="30"/>
                  </a:lnTo>
                  <a:lnTo>
                    <a:pt x="16" y="30"/>
                  </a:lnTo>
                  <a:lnTo>
                    <a:pt x="16" y="21"/>
                  </a:lnTo>
                  <a:lnTo>
                    <a:pt x="19" y="21"/>
                  </a:lnTo>
                  <a:lnTo>
                    <a:pt x="24" y="21"/>
                  </a:lnTo>
                  <a:lnTo>
                    <a:pt x="26" y="16"/>
                  </a:lnTo>
                  <a:lnTo>
                    <a:pt x="31" y="21"/>
                  </a:lnTo>
                  <a:lnTo>
                    <a:pt x="33" y="18"/>
                  </a:lnTo>
                  <a:lnTo>
                    <a:pt x="35" y="16"/>
                  </a:lnTo>
                  <a:lnTo>
                    <a:pt x="42" y="11"/>
                  </a:lnTo>
                  <a:lnTo>
                    <a:pt x="42" y="9"/>
                  </a:lnTo>
                  <a:lnTo>
                    <a:pt x="42" y="9"/>
                  </a:lnTo>
                  <a:lnTo>
                    <a:pt x="45" y="4"/>
                  </a:lnTo>
                  <a:lnTo>
                    <a:pt x="47" y="4"/>
                  </a:lnTo>
                  <a:lnTo>
                    <a:pt x="50" y="7"/>
                  </a:lnTo>
                  <a:lnTo>
                    <a:pt x="54" y="7"/>
                  </a:lnTo>
                  <a:lnTo>
                    <a:pt x="57" y="4"/>
                  </a:lnTo>
                  <a:lnTo>
                    <a:pt x="59" y="4"/>
                  </a:lnTo>
                  <a:lnTo>
                    <a:pt x="66" y="2"/>
                  </a:lnTo>
                  <a:lnTo>
                    <a:pt x="68" y="0"/>
                  </a:lnTo>
                  <a:lnTo>
                    <a:pt x="73" y="0"/>
                  </a:lnTo>
                  <a:lnTo>
                    <a:pt x="73" y="2"/>
                  </a:lnTo>
                  <a:lnTo>
                    <a:pt x="71" y="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0" name="Freeform 234"/>
            <p:cNvSpPr>
              <a:spLocks/>
            </p:cNvSpPr>
            <p:nvPr/>
          </p:nvSpPr>
          <p:spPr bwMode="auto">
            <a:xfrm>
              <a:off x="4536134" y="1106313"/>
              <a:ext cx="726052" cy="855583"/>
            </a:xfrm>
            <a:custGeom>
              <a:avLst/>
              <a:gdLst>
                <a:gd name="T0" fmla="*/ 374 w 426"/>
                <a:gd name="T1" fmla="*/ 0 h 502"/>
                <a:gd name="T2" fmla="*/ 374 w 426"/>
                <a:gd name="T3" fmla="*/ 0 h 502"/>
                <a:gd name="T4" fmla="*/ 426 w 426"/>
                <a:gd name="T5" fmla="*/ 35 h 502"/>
                <a:gd name="T6" fmla="*/ 404 w 426"/>
                <a:gd name="T7" fmla="*/ 47 h 502"/>
                <a:gd name="T8" fmla="*/ 421 w 426"/>
                <a:gd name="T9" fmla="*/ 78 h 502"/>
                <a:gd name="T10" fmla="*/ 395 w 426"/>
                <a:gd name="T11" fmla="*/ 97 h 502"/>
                <a:gd name="T12" fmla="*/ 381 w 426"/>
                <a:gd name="T13" fmla="*/ 99 h 502"/>
                <a:gd name="T14" fmla="*/ 388 w 426"/>
                <a:gd name="T15" fmla="*/ 68 h 502"/>
                <a:gd name="T16" fmla="*/ 366 w 426"/>
                <a:gd name="T17" fmla="*/ 50 h 502"/>
                <a:gd name="T18" fmla="*/ 343 w 426"/>
                <a:gd name="T19" fmla="*/ 64 h 502"/>
                <a:gd name="T20" fmla="*/ 333 w 426"/>
                <a:gd name="T21" fmla="*/ 99 h 502"/>
                <a:gd name="T22" fmla="*/ 319 w 426"/>
                <a:gd name="T23" fmla="*/ 118 h 502"/>
                <a:gd name="T24" fmla="*/ 303 w 426"/>
                <a:gd name="T25" fmla="*/ 106 h 502"/>
                <a:gd name="T26" fmla="*/ 279 w 426"/>
                <a:gd name="T27" fmla="*/ 109 h 502"/>
                <a:gd name="T28" fmla="*/ 262 w 426"/>
                <a:gd name="T29" fmla="*/ 85 h 502"/>
                <a:gd name="T30" fmla="*/ 253 w 426"/>
                <a:gd name="T31" fmla="*/ 99 h 502"/>
                <a:gd name="T32" fmla="*/ 243 w 426"/>
                <a:gd name="T33" fmla="*/ 99 h 502"/>
                <a:gd name="T34" fmla="*/ 241 w 426"/>
                <a:gd name="T35" fmla="*/ 128 h 502"/>
                <a:gd name="T36" fmla="*/ 210 w 426"/>
                <a:gd name="T37" fmla="*/ 121 h 502"/>
                <a:gd name="T38" fmla="*/ 206 w 426"/>
                <a:gd name="T39" fmla="*/ 147 h 502"/>
                <a:gd name="T40" fmla="*/ 189 w 426"/>
                <a:gd name="T41" fmla="*/ 144 h 502"/>
                <a:gd name="T42" fmla="*/ 180 w 426"/>
                <a:gd name="T43" fmla="*/ 175 h 502"/>
                <a:gd name="T44" fmla="*/ 163 w 426"/>
                <a:gd name="T45" fmla="*/ 222 h 502"/>
                <a:gd name="T46" fmla="*/ 137 w 426"/>
                <a:gd name="T47" fmla="*/ 274 h 502"/>
                <a:gd name="T48" fmla="*/ 144 w 426"/>
                <a:gd name="T49" fmla="*/ 289 h 502"/>
                <a:gd name="T50" fmla="*/ 137 w 426"/>
                <a:gd name="T51" fmla="*/ 303 h 502"/>
                <a:gd name="T52" fmla="*/ 123 w 426"/>
                <a:gd name="T53" fmla="*/ 303 h 502"/>
                <a:gd name="T54" fmla="*/ 111 w 426"/>
                <a:gd name="T55" fmla="*/ 336 h 502"/>
                <a:gd name="T56" fmla="*/ 113 w 426"/>
                <a:gd name="T57" fmla="*/ 383 h 502"/>
                <a:gd name="T58" fmla="*/ 123 w 426"/>
                <a:gd name="T59" fmla="*/ 400 h 502"/>
                <a:gd name="T60" fmla="*/ 118 w 426"/>
                <a:gd name="T61" fmla="*/ 438 h 502"/>
                <a:gd name="T62" fmla="*/ 104 w 426"/>
                <a:gd name="T63" fmla="*/ 461 h 502"/>
                <a:gd name="T64" fmla="*/ 97 w 426"/>
                <a:gd name="T65" fmla="*/ 478 h 502"/>
                <a:gd name="T66" fmla="*/ 85 w 426"/>
                <a:gd name="T67" fmla="*/ 459 h 502"/>
                <a:gd name="T68" fmla="*/ 54 w 426"/>
                <a:gd name="T69" fmla="*/ 495 h 502"/>
                <a:gd name="T70" fmla="*/ 33 w 426"/>
                <a:gd name="T71" fmla="*/ 502 h 502"/>
                <a:gd name="T72" fmla="*/ 9 w 426"/>
                <a:gd name="T73" fmla="*/ 487 h 502"/>
                <a:gd name="T74" fmla="*/ 5 w 426"/>
                <a:gd name="T75" fmla="*/ 452 h 502"/>
                <a:gd name="T76" fmla="*/ 0 w 426"/>
                <a:gd name="T77" fmla="*/ 379 h 502"/>
                <a:gd name="T78" fmla="*/ 14 w 426"/>
                <a:gd name="T79" fmla="*/ 355 h 502"/>
                <a:gd name="T80" fmla="*/ 57 w 426"/>
                <a:gd name="T81" fmla="*/ 324 h 502"/>
                <a:gd name="T82" fmla="*/ 90 w 426"/>
                <a:gd name="T83" fmla="*/ 286 h 502"/>
                <a:gd name="T84" fmla="*/ 118 w 426"/>
                <a:gd name="T85" fmla="*/ 234 h 502"/>
                <a:gd name="T86" fmla="*/ 158 w 426"/>
                <a:gd name="T87" fmla="*/ 154 h 502"/>
                <a:gd name="T88" fmla="*/ 184 w 426"/>
                <a:gd name="T89" fmla="*/ 121 h 502"/>
                <a:gd name="T90" fmla="*/ 229 w 426"/>
                <a:gd name="T91" fmla="*/ 66 h 502"/>
                <a:gd name="T92" fmla="*/ 265 w 426"/>
                <a:gd name="T93" fmla="*/ 45 h 502"/>
                <a:gd name="T94" fmla="*/ 291 w 426"/>
                <a:gd name="T95" fmla="*/ 47 h 502"/>
                <a:gd name="T96" fmla="*/ 314 w 426"/>
                <a:gd name="T97" fmla="*/ 7 h 502"/>
                <a:gd name="T98" fmla="*/ 345 w 426"/>
                <a:gd name="T99" fmla="*/ 9 h 502"/>
                <a:gd name="T100" fmla="*/ 374 w 426"/>
                <a:gd name="T101"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6" h="502">
                  <a:moveTo>
                    <a:pt x="374" y="0"/>
                  </a:moveTo>
                  <a:lnTo>
                    <a:pt x="374" y="0"/>
                  </a:lnTo>
                  <a:lnTo>
                    <a:pt x="426" y="35"/>
                  </a:lnTo>
                  <a:lnTo>
                    <a:pt x="404" y="47"/>
                  </a:lnTo>
                  <a:lnTo>
                    <a:pt x="421" y="78"/>
                  </a:lnTo>
                  <a:lnTo>
                    <a:pt x="395" y="97"/>
                  </a:lnTo>
                  <a:lnTo>
                    <a:pt x="381" y="99"/>
                  </a:lnTo>
                  <a:lnTo>
                    <a:pt x="388" y="68"/>
                  </a:lnTo>
                  <a:lnTo>
                    <a:pt x="366" y="50"/>
                  </a:lnTo>
                  <a:lnTo>
                    <a:pt x="343" y="64"/>
                  </a:lnTo>
                  <a:lnTo>
                    <a:pt x="333" y="99"/>
                  </a:lnTo>
                  <a:lnTo>
                    <a:pt x="319" y="118"/>
                  </a:lnTo>
                  <a:lnTo>
                    <a:pt x="303" y="106"/>
                  </a:lnTo>
                  <a:lnTo>
                    <a:pt x="279" y="109"/>
                  </a:lnTo>
                  <a:lnTo>
                    <a:pt x="262" y="85"/>
                  </a:lnTo>
                  <a:lnTo>
                    <a:pt x="253" y="99"/>
                  </a:lnTo>
                  <a:lnTo>
                    <a:pt x="243" y="99"/>
                  </a:lnTo>
                  <a:lnTo>
                    <a:pt x="241" y="128"/>
                  </a:lnTo>
                  <a:lnTo>
                    <a:pt x="210" y="121"/>
                  </a:lnTo>
                  <a:lnTo>
                    <a:pt x="206" y="147"/>
                  </a:lnTo>
                  <a:lnTo>
                    <a:pt x="189" y="144"/>
                  </a:lnTo>
                  <a:lnTo>
                    <a:pt x="180" y="175"/>
                  </a:lnTo>
                  <a:lnTo>
                    <a:pt x="163" y="222"/>
                  </a:lnTo>
                  <a:lnTo>
                    <a:pt x="137" y="274"/>
                  </a:lnTo>
                  <a:lnTo>
                    <a:pt x="144" y="289"/>
                  </a:lnTo>
                  <a:lnTo>
                    <a:pt x="137" y="303"/>
                  </a:lnTo>
                  <a:lnTo>
                    <a:pt x="123" y="303"/>
                  </a:lnTo>
                  <a:lnTo>
                    <a:pt x="111" y="336"/>
                  </a:lnTo>
                  <a:lnTo>
                    <a:pt x="113" y="383"/>
                  </a:lnTo>
                  <a:lnTo>
                    <a:pt x="123" y="400"/>
                  </a:lnTo>
                  <a:lnTo>
                    <a:pt x="118" y="438"/>
                  </a:lnTo>
                  <a:lnTo>
                    <a:pt x="104" y="461"/>
                  </a:lnTo>
                  <a:lnTo>
                    <a:pt x="97" y="478"/>
                  </a:lnTo>
                  <a:lnTo>
                    <a:pt x="85" y="459"/>
                  </a:lnTo>
                  <a:lnTo>
                    <a:pt x="54" y="495"/>
                  </a:lnTo>
                  <a:lnTo>
                    <a:pt x="33" y="502"/>
                  </a:lnTo>
                  <a:lnTo>
                    <a:pt x="9" y="487"/>
                  </a:lnTo>
                  <a:lnTo>
                    <a:pt x="5" y="452"/>
                  </a:lnTo>
                  <a:lnTo>
                    <a:pt x="0" y="379"/>
                  </a:lnTo>
                  <a:lnTo>
                    <a:pt x="14" y="355"/>
                  </a:lnTo>
                  <a:lnTo>
                    <a:pt x="57" y="324"/>
                  </a:lnTo>
                  <a:lnTo>
                    <a:pt x="90" y="286"/>
                  </a:lnTo>
                  <a:lnTo>
                    <a:pt x="118" y="234"/>
                  </a:lnTo>
                  <a:lnTo>
                    <a:pt x="158" y="154"/>
                  </a:lnTo>
                  <a:lnTo>
                    <a:pt x="184" y="121"/>
                  </a:lnTo>
                  <a:lnTo>
                    <a:pt x="229" y="66"/>
                  </a:lnTo>
                  <a:lnTo>
                    <a:pt x="265" y="45"/>
                  </a:lnTo>
                  <a:lnTo>
                    <a:pt x="291" y="47"/>
                  </a:lnTo>
                  <a:lnTo>
                    <a:pt x="314" y="7"/>
                  </a:lnTo>
                  <a:lnTo>
                    <a:pt x="345" y="9"/>
                  </a:lnTo>
                  <a:lnTo>
                    <a:pt x="374"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1" name="Freeform 238"/>
            <p:cNvSpPr>
              <a:spLocks noEditPoints="1"/>
            </p:cNvSpPr>
            <p:nvPr/>
          </p:nvSpPr>
          <p:spPr bwMode="auto">
            <a:xfrm>
              <a:off x="8991298" y="4926611"/>
              <a:ext cx="328940" cy="439722"/>
            </a:xfrm>
            <a:custGeom>
              <a:avLst/>
              <a:gdLst>
                <a:gd name="T0" fmla="*/ 106 w 193"/>
                <a:gd name="T1" fmla="*/ 133 h 258"/>
                <a:gd name="T2" fmla="*/ 120 w 193"/>
                <a:gd name="T3" fmla="*/ 133 h 258"/>
                <a:gd name="T4" fmla="*/ 125 w 193"/>
                <a:gd name="T5" fmla="*/ 149 h 258"/>
                <a:gd name="T6" fmla="*/ 108 w 193"/>
                <a:gd name="T7" fmla="*/ 175 h 258"/>
                <a:gd name="T8" fmla="*/ 106 w 193"/>
                <a:gd name="T9" fmla="*/ 194 h 258"/>
                <a:gd name="T10" fmla="*/ 80 w 193"/>
                <a:gd name="T11" fmla="*/ 204 h 258"/>
                <a:gd name="T12" fmla="*/ 66 w 193"/>
                <a:gd name="T13" fmla="*/ 242 h 258"/>
                <a:gd name="T14" fmla="*/ 44 w 193"/>
                <a:gd name="T15" fmla="*/ 258 h 258"/>
                <a:gd name="T16" fmla="*/ 21 w 193"/>
                <a:gd name="T17" fmla="*/ 251 h 258"/>
                <a:gd name="T18" fmla="*/ 0 w 193"/>
                <a:gd name="T19" fmla="*/ 239 h 258"/>
                <a:gd name="T20" fmla="*/ 28 w 193"/>
                <a:gd name="T21" fmla="*/ 201 h 258"/>
                <a:gd name="T22" fmla="*/ 52 w 193"/>
                <a:gd name="T23" fmla="*/ 189 h 258"/>
                <a:gd name="T24" fmla="*/ 75 w 193"/>
                <a:gd name="T25" fmla="*/ 166 h 258"/>
                <a:gd name="T26" fmla="*/ 89 w 193"/>
                <a:gd name="T27" fmla="*/ 144 h 258"/>
                <a:gd name="T28" fmla="*/ 101 w 193"/>
                <a:gd name="T29" fmla="*/ 123 h 258"/>
                <a:gd name="T30" fmla="*/ 132 w 193"/>
                <a:gd name="T31" fmla="*/ 33 h 258"/>
                <a:gd name="T32" fmla="*/ 144 w 193"/>
                <a:gd name="T33" fmla="*/ 55 h 258"/>
                <a:gd name="T34" fmla="*/ 151 w 193"/>
                <a:gd name="T35" fmla="*/ 45 h 258"/>
                <a:gd name="T36" fmla="*/ 167 w 193"/>
                <a:gd name="T37" fmla="*/ 69 h 258"/>
                <a:gd name="T38" fmla="*/ 186 w 193"/>
                <a:gd name="T39" fmla="*/ 62 h 258"/>
                <a:gd name="T40" fmla="*/ 191 w 193"/>
                <a:gd name="T41" fmla="*/ 83 h 258"/>
                <a:gd name="T42" fmla="*/ 172 w 193"/>
                <a:gd name="T43" fmla="*/ 95 h 258"/>
                <a:gd name="T44" fmla="*/ 170 w 193"/>
                <a:gd name="T45" fmla="*/ 109 h 258"/>
                <a:gd name="T46" fmla="*/ 163 w 193"/>
                <a:gd name="T47" fmla="*/ 126 h 258"/>
                <a:gd name="T48" fmla="*/ 141 w 193"/>
                <a:gd name="T49" fmla="*/ 147 h 258"/>
                <a:gd name="T50" fmla="*/ 132 w 193"/>
                <a:gd name="T51" fmla="*/ 140 h 258"/>
                <a:gd name="T52" fmla="*/ 137 w 193"/>
                <a:gd name="T53" fmla="*/ 109 h 258"/>
                <a:gd name="T54" fmla="*/ 120 w 193"/>
                <a:gd name="T55" fmla="*/ 95 h 258"/>
                <a:gd name="T56" fmla="*/ 134 w 193"/>
                <a:gd name="T57" fmla="*/ 71 h 258"/>
                <a:gd name="T58" fmla="*/ 125 w 193"/>
                <a:gd name="T59" fmla="*/ 45 h 258"/>
                <a:gd name="T60" fmla="*/ 120 w 193"/>
                <a:gd name="T61" fmla="*/ 33 h 258"/>
                <a:gd name="T62" fmla="*/ 99 w 193"/>
                <a:gd name="T63" fmla="*/ 0 h 258"/>
                <a:gd name="T64" fmla="*/ 113 w 193"/>
                <a:gd name="T65" fmla="*/ 12 h 258"/>
                <a:gd name="T66" fmla="*/ 132 w 193"/>
                <a:gd name="T67" fmla="*/ 33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258">
                  <a:moveTo>
                    <a:pt x="106" y="133"/>
                  </a:moveTo>
                  <a:lnTo>
                    <a:pt x="106" y="133"/>
                  </a:lnTo>
                  <a:lnTo>
                    <a:pt x="108" y="140"/>
                  </a:lnTo>
                  <a:lnTo>
                    <a:pt x="120" y="133"/>
                  </a:lnTo>
                  <a:lnTo>
                    <a:pt x="125" y="140"/>
                  </a:lnTo>
                  <a:lnTo>
                    <a:pt x="125" y="149"/>
                  </a:lnTo>
                  <a:lnTo>
                    <a:pt x="120" y="159"/>
                  </a:lnTo>
                  <a:lnTo>
                    <a:pt x="108" y="175"/>
                  </a:lnTo>
                  <a:lnTo>
                    <a:pt x="101" y="185"/>
                  </a:lnTo>
                  <a:lnTo>
                    <a:pt x="106" y="194"/>
                  </a:lnTo>
                  <a:lnTo>
                    <a:pt x="94" y="194"/>
                  </a:lnTo>
                  <a:lnTo>
                    <a:pt x="80" y="204"/>
                  </a:lnTo>
                  <a:lnTo>
                    <a:pt x="75" y="218"/>
                  </a:lnTo>
                  <a:lnTo>
                    <a:pt x="66" y="242"/>
                  </a:lnTo>
                  <a:lnTo>
                    <a:pt x="54" y="253"/>
                  </a:lnTo>
                  <a:lnTo>
                    <a:pt x="44" y="258"/>
                  </a:lnTo>
                  <a:lnTo>
                    <a:pt x="30" y="258"/>
                  </a:lnTo>
                  <a:lnTo>
                    <a:pt x="21" y="251"/>
                  </a:lnTo>
                  <a:lnTo>
                    <a:pt x="2" y="249"/>
                  </a:lnTo>
                  <a:lnTo>
                    <a:pt x="0" y="239"/>
                  </a:lnTo>
                  <a:lnTo>
                    <a:pt x="9" y="223"/>
                  </a:lnTo>
                  <a:lnTo>
                    <a:pt x="28" y="201"/>
                  </a:lnTo>
                  <a:lnTo>
                    <a:pt x="40" y="197"/>
                  </a:lnTo>
                  <a:lnTo>
                    <a:pt x="52" y="189"/>
                  </a:lnTo>
                  <a:lnTo>
                    <a:pt x="66" y="175"/>
                  </a:lnTo>
                  <a:lnTo>
                    <a:pt x="75" y="166"/>
                  </a:lnTo>
                  <a:lnTo>
                    <a:pt x="82" y="149"/>
                  </a:lnTo>
                  <a:lnTo>
                    <a:pt x="89" y="144"/>
                  </a:lnTo>
                  <a:lnTo>
                    <a:pt x="92" y="133"/>
                  </a:lnTo>
                  <a:lnTo>
                    <a:pt x="101" y="123"/>
                  </a:lnTo>
                  <a:lnTo>
                    <a:pt x="106" y="133"/>
                  </a:lnTo>
                  <a:close/>
                  <a:moveTo>
                    <a:pt x="132" y="33"/>
                  </a:moveTo>
                  <a:lnTo>
                    <a:pt x="132" y="33"/>
                  </a:lnTo>
                  <a:lnTo>
                    <a:pt x="144" y="55"/>
                  </a:lnTo>
                  <a:lnTo>
                    <a:pt x="144" y="40"/>
                  </a:lnTo>
                  <a:lnTo>
                    <a:pt x="151" y="45"/>
                  </a:lnTo>
                  <a:lnTo>
                    <a:pt x="153" y="62"/>
                  </a:lnTo>
                  <a:lnTo>
                    <a:pt x="167" y="69"/>
                  </a:lnTo>
                  <a:lnTo>
                    <a:pt x="177" y="71"/>
                  </a:lnTo>
                  <a:lnTo>
                    <a:pt x="186" y="62"/>
                  </a:lnTo>
                  <a:lnTo>
                    <a:pt x="193" y="64"/>
                  </a:lnTo>
                  <a:lnTo>
                    <a:pt x="191" y="83"/>
                  </a:lnTo>
                  <a:lnTo>
                    <a:pt x="186" y="95"/>
                  </a:lnTo>
                  <a:lnTo>
                    <a:pt x="172" y="95"/>
                  </a:lnTo>
                  <a:lnTo>
                    <a:pt x="170" y="99"/>
                  </a:lnTo>
                  <a:lnTo>
                    <a:pt x="170" y="109"/>
                  </a:lnTo>
                  <a:lnTo>
                    <a:pt x="167" y="114"/>
                  </a:lnTo>
                  <a:lnTo>
                    <a:pt x="163" y="126"/>
                  </a:lnTo>
                  <a:lnTo>
                    <a:pt x="153" y="140"/>
                  </a:lnTo>
                  <a:lnTo>
                    <a:pt x="141" y="147"/>
                  </a:lnTo>
                  <a:lnTo>
                    <a:pt x="139" y="142"/>
                  </a:lnTo>
                  <a:lnTo>
                    <a:pt x="132" y="140"/>
                  </a:lnTo>
                  <a:lnTo>
                    <a:pt x="141" y="121"/>
                  </a:lnTo>
                  <a:lnTo>
                    <a:pt x="137" y="109"/>
                  </a:lnTo>
                  <a:lnTo>
                    <a:pt x="118" y="102"/>
                  </a:lnTo>
                  <a:lnTo>
                    <a:pt x="120" y="95"/>
                  </a:lnTo>
                  <a:lnTo>
                    <a:pt x="130" y="88"/>
                  </a:lnTo>
                  <a:lnTo>
                    <a:pt x="134" y="71"/>
                  </a:lnTo>
                  <a:lnTo>
                    <a:pt x="132" y="57"/>
                  </a:lnTo>
                  <a:lnTo>
                    <a:pt x="125" y="45"/>
                  </a:lnTo>
                  <a:lnTo>
                    <a:pt x="127" y="40"/>
                  </a:lnTo>
                  <a:lnTo>
                    <a:pt x="120" y="33"/>
                  </a:lnTo>
                  <a:lnTo>
                    <a:pt x="106" y="14"/>
                  </a:lnTo>
                  <a:lnTo>
                    <a:pt x="99" y="0"/>
                  </a:lnTo>
                  <a:lnTo>
                    <a:pt x="106" y="0"/>
                  </a:lnTo>
                  <a:lnTo>
                    <a:pt x="113" y="12"/>
                  </a:lnTo>
                  <a:lnTo>
                    <a:pt x="127" y="17"/>
                  </a:lnTo>
                  <a:lnTo>
                    <a:pt x="132" y="33"/>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2" name="Freeform 242"/>
            <p:cNvSpPr>
              <a:spLocks/>
            </p:cNvSpPr>
            <p:nvPr/>
          </p:nvSpPr>
          <p:spPr bwMode="auto">
            <a:xfrm>
              <a:off x="6075159" y="2821741"/>
              <a:ext cx="468696" cy="426087"/>
            </a:xfrm>
            <a:custGeom>
              <a:avLst/>
              <a:gdLst>
                <a:gd name="T0" fmla="*/ 275 w 275"/>
                <a:gd name="T1" fmla="*/ 33 h 250"/>
                <a:gd name="T2" fmla="*/ 242 w 275"/>
                <a:gd name="T3" fmla="*/ 52 h 250"/>
                <a:gd name="T4" fmla="*/ 209 w 275"/>
                <a:gd name="T5" fmla="*/ 56 h 250"/>
                <a:gd name="T6" fmla="*/ 220 w 275"/>
                <a:gd name="T7" fmla="*/ 85 h 250"/>
                <a:gd name="T8" fmla="*/ 220 w 275"/>
                <a:gd name="T9" fmla="*/ 106 h 250"/>
                <a:gd name="T10" fmla="*/ 204 w 275"/>
                <a:gd name="T11" fmla="*/ 139 h 250"/>
                <a:gd name="T12" fmla="*/ 178 w 275"/>
                <a:gd name="T13" fmla="*/ 177 h 250"/>
                <a:gd name="T14" fmla="*/ 140 w 275"/>
                <a:gd name="T15" fmla="*/ 194 h 250"/>
                <a:gd name="T16" fmla="*/ 154 w 275"/>
                <a:gd name="T17" fmla="*/ 215 h 250"/>
                <a:gd name="T18" fmla="*/ 166 w 275"/>
                <a:gd name="T19" fmla="*/ 241 h 250"/>
                <a:gd name="T20" fmla="*/ 119 w 275"/>
                <a:gd name="T21" fmla="*/ 250 h 250"/>
                <a:gd name="T22" fmla="*/ 102 w 275"/>
                <a:gd name="T23" fmla="*/ 234 h 250"/>
                <a:gd name="T24" fmla="*/ 60 w 275"/>
                <a:gd name="T25" fmla="*/ 224 h 250"/>
                <a:gd name="T26" fmla="*/ 10 w 275"/>
                <a:gd name="T27" fmla="*/ 227 h 250"/>
                <a:gd name="T28" fmla="*/ 41 w 275"/>
                <a:gd name="T29" fmla="*/ 198 h 250"/>
                <a:gd name="T30" fmla="*/ 31 w 275"/>
                <a:gd name="T31" fmla="*/ 187 h 250"/>
                <a:gd name="T32" fmla="*/ 15 w 275"/>
                <a:gd name="T33" fmla="*/ 163 h 250"/>
                <a:gd name="T34" fmla="*/ 0 w 275"/>
                <a:gd name="T35" fmla="*/ 142 h 250"/>
                <a:gd name="T36" fmla="*/ 45 w 275"/>
                <a:gd name="T37" fmla="*/ 149 h 250"/>
                <a:gd name="T38" fmla="*/ 57 w 275"/>
                <a:gd name="T39" fmla="*/ 146 h 250"/>
                <a:gd name="T40" fmla="*/ 90 w 275"/>
                <a:gd name="T41" fmla="*/ 142 h 250"/>
                <a:gd name="T42" fmla="*/ 100 w 275"/>
                <a:gd name="T43" fmla="*/ 113 h 250"/>
                <a:gd name="T44" fmla="*/ 114 w 275"/>
                <a:gd name="T45" fmla="*/ 108 h 250"/>
                <a:gd name="T46" fmla="*/ 130 w 275"/>
                <a:gd name="T47" fmla="*/ 108 h 250"/>
                <a:gd name="T48" fmla="*/ 135 w 275"/>
                <a:gd name="T49" fmla="*/ 92 h 250"/>
                <a:gd name="T50" fmla="*/ 154 w 275"/>
                <a:gd name="T51" fmla="*/ 75 h 250"/>
                <a:gd name="T52" fmla="*/ 164 w 275"/>
                <a:gd name="T53" fmla="*/ 63 h 250"/>
                <a:gd name="T54" fmla="*/ 166 w 275"/>
                <a:gd name="T55" fmla="*/ 47 h 250"/>
                <a:gd name="T56" fmla="*/ 173 w 275"/>
                <a:gd name="T57" fmla="*/ 30 h 250"/>
                <a:gd name="T58" fmla="*/ 178 w 275"/>
                <a:gd name="T59" fmla="*/ 14 h 250"/>
                <a:gd name="T60" fmla="*/ 213 w 275"/>
                <a:gd name="T61" fmla="*/ 7 h 250"/>
                <a:gd name="T62" fmla="*/ 232 w 275"/>
                <a:gd name="T63" fmla="*/ 0 h 250"/>
                <a:gd name="T64" fmla="*/ 249 w 275"/>
                <a:gd name="T65" fmla="*/ 2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5" h="250">
                  <a:moveTo>
                    <a:pt x="275" y="33"/>
                  </a:moveTo>
                  <a:lnTo>
                    <a:pt x="275" y="33"/>
                  </a:lnTo>
                  <a:lnTo>
                    <a:pt x="261" y="49"/>
                  </a:lnTo>
                  <a:lnTo>
                    <a:pt x="242" y="52"/>
                  </a:lnTo>
                  <a:lnTo>
                    <a:pt x="216" y="47"/>
                  </a:lnTo>
                  <a:lnTo>
                    <a:pt x="209" y="56"/>
                  </a:lnTo>
                  <a:lnTo>
                    <a:pt x="216" y="73"/>
                  </a:lnTo>
                  <a:lnTo>
                    <a:pt x="220" y="85"/>
                  </a:lnTo>
                  <a:lnTo>
                    <a:pt x="235" y="97"/>
                  </a:lnTo>
                  <a:lnTo>
                    <a:pt x="220" y="106"/>
                  </a:lnTo>
                  <a:lnTo>
                    <a:pt x="220" y="120"/>
                  </a:lnTo>
                  <a:lnTo>
                    <a:pt x="204" y="139"/>
                  </a:lnTo>
                  <a:lnTo>
                    <a:pt x="194" y="158"/>
                  </a:lnTo>
                  <a:lnTo>
                    <a:pt x="178" y="177"/>
                  </a:lnTo>
                  <a:lnTo>
                    <a:pt x="159" y="175"/>
                  </a:lnTo>
                  <a:lnTo>
                    <a:pt x="140" y="194"/>
                  </a:lnTo>
                  <a:lnTo>
                    <a:pt x="152" y="203"/>
                  </a:lnTo>
                  <a:lnTo>
                    <a:pt x="154" y="215"/>
                  </a:lnTo>
                  <a:lnTo>
                    <a:pt x="161" y="224"/>
                  </a:lnTo>
                  <a:lnTo>
                    <a:pt x="166" y="241"/>
                  </a:lnTo>
                  <a:lnTo>
                    <a:pt x="130" y="241"/>
                  </a:lnTo>
                  <a:lnTo>
                    <a:pt x="119" y="250"/>
                  </a:lnTo>
                  <a:lnTo>
                    <a:pt x="107" y="248"/>
                  </a:lnTo>
                  <a:lnTo>
                    <a:pt x="102" y="234"/>
                  </a:lnTo>
                  <a:lnTo>
                    <a:pt x="90" y="222"/>
                  </a:lnTo>
                  <a:lnTo>
                    <a:pt x="60" y="224"/>
                  </a:lnTo>
                  <a:lnTo>
                    <a:pt x="34" y="224"/>
                  </a:lnTo>
                  <a:lnTo>
                    <a:pt x="10" y="227"/>
                  </a:lnTo>
                  <a:lnTo>
                    <a:pt x="17" y="205"/>
                  </a:lnTo>
                  <a:lnTo>
                    <a:pt x="41" y="198"/>
                  </a:lnTo>
                  <a:lnTo>
                    <a:pt x="38" y="189"/>
                  </a:lnTo>
                  <a:lnTo>
                    <a:pt x="31" y="187"/>
                  </a:lnTo>
                  <a:lnTo>
                    <a:pt x="31" y="170"/>
                  </a:lnTo>
                  <a:lnTo>
                    <a:pt x="15" y="163"/>
                  </a:lnTo>
                  <a:lnTo>
                    <a:pt x="7" y="151"/>
                  </a:lnTo>
                  <a:lnTo>
                    <a:pt x="0" y="142"/>
                  </a:lnTo>
                  <a:lnTo>
                    <a:pt x="29" y="151"/>
                  </a:lnTo>
                  <a:lnTo>
                    <a:pt x="45" y="149"/>
                  </a:lnTo>
                  <a:lnTo>
                    <a:pt x="55" y="151"/>
                  </a:lnTo>
                  <a:lnTo>
                    <a:pt x="57" y="146"/>
                  </a:lnTo>
                  <a:lnTo>
                    <a:pt x="69" y="149"/>
                  </a:lnTo>
                  <a:lnTo>
                    <a:pt x="90" y="142"/>
                  </a:lnTo>
                  <a:lnTo>
                    <a:pt x="90" y="125"/>
                  </a:lnTo>
                  <a:lnTo>
                    <a:pt x="100" y="113"/>
                  </a:lnTo>
                  <a:lnTo>
                    <a:pt x="112" y="113"/>
                  </a:lnTo>
                  <a:lnTo>
                    <a:pt x="114" y="108"/>
                  </a:lnTo>
                  <a:lnTo>
                    <a:pt x="126" y="106"/>
                  </a:lnTo>
                  <a:lnTo>
                    <a:pt x="130" y="108"/>
                  </a:lnTo>
                  <a:lnTo>
                    <a:pt x="138" y="101"/>
                  </a:lnTo>
                  <a:lnTo>
                    <a:pt x="135" y="92"/>
                  </a:lnTo>
                  <a:lnTo>
                    <a:pt x="145" y="78"/>
                  </a:lnTo>
                  <a:lnTo>
                    <a:pt x="154" y="75"/>
                  </a:lnTo>
                  <a:lnTo>
                    <a:pt x="147" y="61"/>
                  </a:lnTo>
                  <a:lnTo>
                    <a:pt x="164" y="63"/>
                  </a:lnTo>
                  <a:lnTo>
                    <a:pt x="166" y="56"/>
                  </a:lnTo>
                  <a:lnTo>
                    <a:pt x="166" y="47"/>
                  </a:lnTo>
                  <a:lnTo>
                    <a:pt x="175" y="40"/>
                  </a:lnTo>
                  <a:lnTo>
                    <a:pt x="173" y="30"/>
                  </a:lnTo>
                  <a:lnTo>
                    <a:pt x="168" y="21"/>
                  </a:lnTo>
                  <a:lnTo>
                    <a:pt x="178" y="14"/>
                  </a:lnTo>
                  <a:lnTo>
                    <a:pt x="197" y="9"/>
                  </a:lnTo>
                  <a:lnTo>
                    <a:pt x="213" y="7"/>
                  </a:lnTo>
                  <a:lnTo>
                    <a:pt x="223" y="2"/>
                  </a:lnTo>
                  <a:lnTo>
                    <a:pt x="232" y="0"/>
                  </a:lnTo>
                  <a:lnTo>
                    <a:pt x="244" y="9"/>
                  </a:lnTo>
                  <a:lnTo>
                    <a:pt x="249" y="26"/>
                  </a:lnTo>
                  <a:lnTo>
                    <a:pt x="275" y="33"/>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73" name="Freeform 244"/>
            <p:cNvSpPr>
              <a:spLocks/>
            </p:cNvSpPr>
            <p:nvPr/>
          </p:nvSpPr>
          <p:spPr bwMode="auto">
            <a:xfrm>
              <a:off x="2105734" y="3655167"/>
              <a:ext cx="160209" cy="64766"/>
            </a:xfrm>
            <a:custGeom>
              <a:avLst/>
              <a:gdLst>
                <a:gd name="T0" fmla="*/ 80 w 94"/>
                <a:gd name="T1" fmla="*/ 5 h 38"/>
                <a:gd name="T2" fmla="*/ 80 w 94"/>
                <a:gd name="T3" fmla="*/ 5 h 38"/>
                <a:gd name="T4" fmla="*/ 85 w 94"/>
                <a:gd name="T5" fmla="*/ 10 h 38"/>
                <a:gd name="T6" fmla="*/ 92 w 94"/>
                <a:gd name="T7" fmla="*/ 15 h 38"/>
                <a:gd name="T8" fmla="*/ 89 w 94"/>
                <a:gd name="T9" fmla="*/ 17 h 38"/>
                <a:gd name="T10" fmla="*/ 94 w 94"/>
                <a:gd name="T11" fmla="*/ 27 h 38"/>
                <a:gd name="T12" fmla="*/ 89 w 94"/>
                <a:gd name="T13" fmla="*/ 31 h 38"/>
                <a:gd name="T14" fmla="*/ 85 w 94"/>
                <a:gd name="T15" fmla="*/ 31 h 38"/>
                <a:gd name="T16" fmla="*/ 82 w 94"/>
                <a:gd name="T17" fmla="*/ 38 h 38"/>
                <a:gd name="T18" fmla="*/ 78 w 94"/>
                <a:gd name="T19" fmla="*/ 34 h 38"/>
                <a:gd name="T20" fmla="*/ 73 w 94"/>
                <a:gd name="T21" fmla="*/ 24 h 38"/>
                <a:gd name="T22" fmla="*/ 78 w 94"/>
                <a:gd name="T23" fmla="*/ 19 h 38"/>
                <a:gd name="T24" fmla="*/ 73 w 94"/>
                <a:gd name="T25" fmla="*/ 19 h 38"/>
                <a:gd name="T26" fmla="*/ 71 w 94"/>
                <a:gd name="T27" fmla="*/ 15 h 38"/>
                <a:gd name="T28" fmla="*/ 63 w 94"/>
                <a:gd name="T29" fmla="*/ 10 h 38"/>
                <a:gd name="T30" fmla="*/ 56 w 94"/>
                <a:gd name="T31" fmla="*/ 10 h 38"/>
                <a:gd name="T32" fmla="*/ 52 w 94"/>
                <a:gd name="T33" fmla="*/ 17 h 38"/>
                <a:gd name="T34" fmla="*/ 45 w 94"/>
                <a:gd name="T35" fmla="*/ 19 h 38"/>
                <a:gd name="T36" fmla="*/ 42 w 94"/>
                <a:gd name="T37" fmla="*/ 22 h 38"/>
                <a:gd name="T38" fmla="*/ 42 w 94"/>
                <a:gd name="T39" fmla="*/ 24 h 38"/>
                <a:gd name="T40" fmla="*/ 49 w 94"/>
                <a:gd name="T41" fmla="*/ 34 h 38"/>
                <a:gd name="T42" fmla="*/ 45 w 94"/>
                <a:gd name="T43" fmla="*/ 36 h 38"/>
                <a:gd name="T44" fmla="*/ 42 w 94"/>
                <a:gd name="T45" fmla="*/ 38 h 38"/>
                <a:gd name="T46" fmla="*/ 35 w 94"/>
                <a:gd name="T47" fmla="*/ 38 h 38"/>
                <a:gd name="T48" fmla="*/ 30 w 94"/>
                <a:gd name="T49" fmla="*/ 29 h 38"/>
                <a:gd name="T50" fmla="*/ 30 w 94"/>
                <a:gd name="T51" fmla="*/ 31 h 38"/>
                <a:gd name="T52" fmla="*/ 23 w 94"/>
                <a:gd name="T53" fmla="*/ 31 h 38"/>
                <a:gd name="T54" fmla="*/ 21 w 94"/>
                <a:gd name="T55" fmla="*/ 24 h 38"/>
                <a:gd name="T56" fmla="*/ 14 w 94"/>
                <a:gd name="T57" fmla="*/ 22 h 38"/>
                <a:gd name="T58" fmla="*/ 9 w 94"/>
                <a:gd name="T59" fmla="*/ 22 h 38"/>
                <a:gd name="T60" fmla="*/ 2 w 94"/>
                <a:gd name="T61" fmla="*/ 22 h 38"/>
                <a:gd name="T62" fmla="*/ 2 w 94"/>
                <a:gd name="T63" fmla="*/ 24 h 38"/>
                <a:gd name="T64" fmla="*/ 0 w 94"/>
                <a:gd name="T65" fmla="*/ 22 h 38"/>
                <a:gd name="T66" fmla="*/ 2 w 94"/>
                <a:gd name="T67" fmla="*/ 19 h 38"/>
                <a:gd name="T68" fmla="*/ 2 w 94"/>
                <a:gd name="T69" fmla="*/ 17 h 38"/>
                <a:gd name="T70" fmla="*/ 2 w 94"/>
                <a:gd name="T71" fmla="*/ 12 h 38"/>
                <a:gd name="T72" fmla="*/ 4 w 94"/>
                <a:gd name="T73" fmla="*/ 10 h 38"/>
                <a:gd name="T74" fmla="*/ 2 w 94"/>
                <a:gd name="T75" fmla="*/ 8 h 38"/>
                <a:gd name="T76" fmla="*/ 2 w 94"/>
                <a:gd name="T77" fmla="*/ 3 h 38"/>
                <a:gd name="T78" fmla="*/ 7 w 94"/>
                <a:gd name="T79" fmla="*/ 0 h 38"/>
                <a:gd name="T80" fmla="*/ 11 w 94"/>
                <a:gd name="T81" fmla="*/ 5 h 38"/>
                <a:gd name="T82" fmla="*/ 11 w 94"/>
                <a:gd name="T83" fmla="*/ 10 h 38"/>
                <a:gd name="T84" fmla="*/ 18 w 94"/>
                <a:gd name="T85" fmla="*/ 10 h 38"/>
                <a:gd name="T86" fmla="*/ 21 w 94"/>
                <a:gd name="T87" fmla="*/ 10 h 38"/>
                <a:gd name="T88" fmla="*/ 26 w 94"/>
                <a:gd name="T89" fmla="*/ 12 h 38"/>
                <a:gd name="T90" fmla="*/ 33 w 94"/>
                <a:gd name="T91" fmla="*/ 12 h 38"/>
                <a:gd name="T92" fmla="*/ 40 w 94"/>
                <a:gd name="T93" fmla="*/ 8 h 38"/>
                <a:gd name="T94" fmla="*/ 49 w 94"/>
                <a:gd name="T95" fmla="*/ 5 h 38"/>
                <a:gd name="T96" fmla="*/ 56 w 94"/>
                <a:gd name="T97" fmla="*/ 0 h 38"/>
                <a:gd name="T98" fmla="*/ 63 w 94"/>
                <a:gd name="T99" fmla="*/ 0 h 38"/>
                <a:gd name="T100" fmla="*/ 63 w 94"/>
                <a:gd name="T101" fmla="*/ 3 h 38"/>
                <a:gd name="T102" fmla="*/ 73 w 94"/>
                <a:gd name="T103" fmla="*/ 3 h 38"/>
                <a:gd name="T104" fmla="*/ 80 w 94"/>
                <a:gd name="T105"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38">
                  <a:moveTo>
                    <a:pt x="80" y="5"/>
                  </a:moveTo>
                  <a:lnTo>
                    <a:pt x="80" y="5"/>
                  </a:lnTo>
                  <a:lnTo>
                    <a:pt x="85" y="10"/>
                  </a:lnTo>
                  <a:lnTo>
                    <a:pt x="92" y="15"/>
                  </a:lnTo>
                  <a:lnTo>
                    <a:pt x="89" y="17"/>
                  </a:lnTo>
                  <a:lnTo>
                    <a:pt x="94" y="27"/>
                  </a:lnTo>
                  <a:lnTo>
                    <a:pt x="89" y="31"/>
                  </a:lnTo>
                  <a:lnTo>
                    <a:pt x="85" y="31"/>
                  </a:lnTo>
                  <a:lnTo>
                    <a:pt x="82" y="38"/>
                  </a:lnTo>
                  <a:lnTo>
                    <a:pt x="78" y="34"/>
                  </a:lnTo>
                  <a:lnTo>
                    <a:pt x="73" y="24"/>
                  </a:lnTo>
                  <a:lnTo>
                    <a:pt x="78" y="19"/>
                  </a:lnTo>
                  <a:lnTo>
                    <a:pt x="73" y="19"/>
                  </a:lnTo>
                  <a:lnTo>
                    <a:pt x="71" y="15"/>
                  </a:lnTo>
                  <a:lnTo>
                    <a:pt x="63" y="10"/>
                  </a:lnTo>
                  <a:lnTo>
                    <a:pt x="56" y="10"/>
                  </a:lnTo>
                  <a:lnTo>
                    <a:pt x="52" y="17"/>
                  </a:lnTo>
                  <a:lnTo>
                    <a:pt x="45" y="19"/>
                  </a:lnTo>
                  <a:lnTo>
                    <a:pt x="42" y="22"/>
                  </a:lnTo>
                  <a:lnTo>
                    <a:pt x="42" y="24"/>
                  </a:lnTo>
                  <a:lnTo>
                    <a:pt x="49" y="34"/>
                  </a:lnTo>
                  <a:lnTo>
                    <a:pt x="45" y="36"/>
                  </a:lnTo>
                  <a:lnTo>
                    <a:pt x="42" y="38"/>
                  </a:lnTo>
                  <a:lnTo>
                    <a:pt x="35" y="38"/>
                  </a:lnTo>
                  <a:lnTo>
                    <a:pt x="30" y="29"/>
                  </a:lnTo>
                  <a:lnTo>
                    <a:pt x="30" y="31"/>
                  </a:lnTo>
                  <a:lnTo>
                    <a:pt x="23" y="31"/>
                  </a:lnTo>
                  <a:lnTo>
                    <a:pt x="21" y="24"/>
                  </a:lnTo>
                  <a:lnTo>
                    <a:pt x="14" y="22"/>
                  </a:lnTo>
                  <a:lnTo>
                    <a:pt x="9" y="22"/>
                  </a:lnTo>
                  <a:lnTo>
                    <a:pt x="2" y="22"/>
                  </a:lnTo>
                  <a:lnTo>
                    <a:pt x="2" y="24"/>
                  </a:lnTo>
                  <a:lnTo>
                    <a:pt x="0" y="22"/>
                  </a:lnTo>
                  <a:lnTo>
                    <a:pt x="2" y="19"/>
                  </a:lnTo>
                  <a:lnTo>
                    <a:pt x="2" y="17"/>
                  </a:lnTo>
                  <a:lnTo>
                    <a:pt x="2" y="12"/>
                  </a:lnTo>
                  <a:lnTo>
                    <a:pt x="4" y="10"/>
                  </a:lnTo>
                  <a:lnTo>
                    <a:pt x="2" y="8"/>
                  </a:lnTo>
                  <a:lnTo>
                    <a:pt x="2" y="3"/>
                  </a:lnTo>
                  <a:lnTo>
                    <a:pt x="7" y="0"/>
                  </a:lnTo>
                  <a:lnTo>
                    <a:pt x="11" y="5"/>
                  </a:lnTo>
                  <a:lnTo>
                    <a:pt x="11" y="10"/>
                  </a:lnTo>
                  <a:lnTo>
                    <a:pt x="18" y="10"/>
                  </a:lnTo>
                  <a:lnTo>
                    <a:pt x="21" y="10"/>
                  </a:lnTo>
                  <a:lnTo>
                    <a:pt x="26" y="12"/>
                  </a:lnTo>
                  <a:lnTo>
                    <a:pt x="33" y="12"/>
                  </a:lnTo>
                  <a:lnTo>
                    <a:pt x="40" y="8"/>
                  </a:lnTo>
                  <a:lnTo>
                    <a:pt x="49" y="5"/>
                  </a:lnTo>
                  <a:lnTo>
                    <a:pt x="56" y="0"/>
                  </a:lnTo>
                  <a:lnTo>
                    <a:pt x="63" y="0"/>
                  </a:lnTo>
                  <a:lnTo>
                    <a:pt x="63" y="3"/>
                  </a:lnTo>
                  <a:lnTo>
                    <a:pt x="73" y="3"/>
                  </a:lnTo>
                  <a:lnTo>
                    <a:pt x="80" y="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4" name="Freeform 246"/>
            <p:cNvSpPr>
              <a:spLocks/>
            </p:cNvSpPr>
            <p:nvPr/>
          </p:nvSpPr>
          <p:spPr bwMode="auto">
            <a:xfrm>
              <a:off x="2150047" y="3922750"/>
              <a:ext cx="349392" cy="507896"/>
            </a:xfrm>
            <a:custGeom>
              <a:avLst/>
              <a:gdLst>
                <a:gd name="T0" fmla="*/ 134 w 205"/>
                <a:gd name="T1" fmla="*/ 35 h 298"/>
                <a:gd name="T2" fmla="*/ 156 w 205"/>
                <a:gd name="T3" fmla="*/ 33 h 298"/>
                <a:gd name="T4" fmla="*/ 172 w 205"/>
                <a:gd name="T5" fmla="*/ 33 h 298"/>
                <a:gd name="T6" fmla="*/ 172 w 205"/>
                <a:gd name="T7" fmla="*/ 59 h 298"/>
                <a:gd name="T8" fmla="*/ 186 w 205"/>
                <a:gd name="T9" fmla="*/ 66 h 298"/>
                <a:gd name="T10" fmla="*/ 170 w 205"/>
                <a:gd name="T11" fmla="*/ 68 h 298"/>
                <a:gd name="T12" fmla="*/ 137 w 205"/>
                <a:gd name="T13" fmla="*/ 83 h 298"/>
                <a:gd name="T14" fmla="*/ 132 w 205"/>
                <a:gd name="T15" fmla="*/ 97 h 298"/>
                <a:gd name="T16" fmla="*/ 125 w 205"/>
                <a:gd name="T17" fmla="*/ 109 h 298"/>
                <a:gd name="T18" fmla="*/ 120 w 205"/>
                <a:gd name="T19" fmla="*/ 120 h 298"/>
                <a:gd name="T20" fmla="*/ 134 w 205"/>
                <a:gd name="T21" fmla="*/ 144 h 298"/>
                <a:gd name="T22" fmla="*/ 144 w 205"/>
                <a:gd name="T23" fmla="*/ 151 h 298"/>
                <a:gd name="T24" fmla="*/ 163 w 205"/>
                <a:gd name="T25" fmla="*/ 161 h 298"/>
                <a:gd name="T26" fmla="*/ 177 w 205"/>
                <a:gd name="T27" fmla="*/ 175 h 298"/>
                <a:gd name="T28" fmla="*/ 191 w 205"/>
                <a:gd name="T29" fmla="*/ 175 h 298"/>
                <a:gd name="T30" fmla="*/ 203 w 205"/>
                <a:gd name="T31" fmla="*/ 208 h 298"/>
                <a:gd name="T32" fmla="*/ 201 w 205"/>
                <a:gd name="T33" fmla="*/ 232 h 298"/>
                <a:gd name="T34" fmla="*/ 198 w 205"/>
                <a:gd name="T35" fmla="*/ 246 h 298"/>
                <a:gd name="T36" fmla="*/ 201 w 205"/>
                <a:gd name="T37" fmla="*/ 267 h 298"/>
                <a:gd name="T38" fmla="*/ 186 w 205"/>
                <a:gd name="T39" fmla="*/ 293 h 298"/>
                <a:gd name="T40" fmla="*/ 163 w 205"/>
                <a:gd name="T41" fmla="*/ 288 h 298"/>
                <a:gd name="T42" fmla="*/ 130 w 205"/>
                <a:gd name="T43" fmla="*/ 265 h 298"/>
                <a:gd name="T44" fmla="*/ 87 w 205"/>
                <a:gd name="T45" fmla="*/ 236 h 298"/>
                <a:gd name="T46" fmla="*/ 85 w 205"/>
                <a:gd name="T47" fmla="*/ 217 h 298"/>
                <a:gd name="T48" fmla="*/ 54 w 205"/>
                <a:gd name="T49" fmla="*/ 165 h 298"/>
                <a:gd name="T50" fmla="*/ 33 w 205"/>
                <a:gd name="T51" fmla="*/ 125 h 298"/>
                <a:gd name="T52" fmla="*/ 14 w 205"/>
                <a:gd name="T53" fmla="*/ 104 h 298"/>
                <a:gd name="T54" fmla="*/ 9 w 205"/>
                <a:gd name="T55" fmla="*/ 90 h 298"/>
                <a:gd name="T56" fmla="*/ 7 w 205"/>
                <a:gd name="T57" fmla="*/ 64 h 298"/>
                <a:gd name="T58" fmla="*/ 21 w 205"/>
                <a:gd name="T59" fmla="*/ 59 h 298"/>
                <a:gd name="T60" fmla="*/ 16 w 205"/>
                <a:gd name="T61" fmla="*/ 68 h 298"/>
                <a:gd name="T62" fmla="*/ 30 w 205"/>
                <a:gd name="T63" fmla="*/ 68 h 298"/>
                <a:gd name="T64" fmla="*/ 45 w 205"/>
                <a:gd name="T65" fmla="*/ 71 h 298"/>
                <a:gd name="T66" fmla="*/ 59 w 205"/>
                <a:gd name="T67" fmla="*/ 45 h 298"/>
                <a:gd name="T68" fmla="*/ 94 w 205"/>
                <a:gd name="T69" fmla="*/ 23 h 298"/>
                <a:gd name="T70" fmla="*/ 99 w 205"/>
                <a:gd name="T71" fmla="*/ 0 h 298"/>
                <a:gd name="T72" fmla="*/ 113 w 205"/>
                <a:gd name="T73" fmla="*/ 7 h 298"/>
                <a:gd name="T74" fmla="*/ 125 w 205"/>
                <a:gd name="T75" fmla="*/ 1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5" h="298">
                  <a:moveTo>
                    <a:pt x="134" y="35"/>
                  </a:moveTo>
                  <a:lnTo>
                    <a:pt x="134" y="35"/>
                  </a:lnTo>
                  <a:lnTo>
                    <a:pt x="146" y="38"/>
                  </a:lnTo>
                  <a:lnTo>
                    <a:pt x="156" y="33"/>
                  </a:lnTo>
                  <a:lnTo>
                    <a:pt x="160" y="35"/>
                  </a:lnTo>
                  <a:lnTo>
                    <a:pt x="172" y="33"/>
                  </a:lnTo>
                  <a:lnTo>
                    <a:pt x="184" y="42"/>
                  </a:lnTo>
                  <a:lnTo>
                    <a:pt x="172" y="59"/>
                  </a:lnTo>
                  <a:lnTo>
                    <a:pt x="179" y="59"/>
                  </a:lnTo>
                  <a:lnTo>
                    <a:pt x="186" y="66"/>
                  </a:lnTo>
                  <a:lnTo>
                    <a:pt x="172" y="66"/>
                  </a:lnTo>
                  <a:lnTo>
                    <a:pt x="170" y="68"/>
                  </a:lnTo>
                  <a:lnTo>
                    <a:pt x="156" y="71"/>
                  </a:lnTo>
                  <a:lnTo>
                    <a:pt x="137" y="83"/>
                  </a:lnTo>
                  <a:lnTo>
                    <a:pt x="137" y="90"/>
                  </a:lnTo>
                  <a:lnTo>
                    <a:pt x="132" y="97"/>
                  </a:lnTo>
                  <a:lnTo>
                    <a:pt x="134" y="106"/>
                  </a:lnTo>
                  <a:lnTo>
                    <a:pt x="125" y="109"/>
                  </a:lnTo>
                  <a:lnTo>
                    <a:pt x="125" y="116"/>
                  </a:lnTo>
                  <a:lnTo>
                    <a:pt x="120" y="120"/>
                  </a:lnTo>
                  <a:lnTo>
                    <a:pt x="127" y="135"/>
                  </a:lnTo>
                  <a:lnTo>
                    <a:pt x="134" y="144"/>
                  </a:lnTo>
                  <a:lnTo>
                    <a:pt x="132" y="151"/>
                  </a:lnTo>
                  <a:lnTo>
                    <a:pt x="144" y="151"/>
                  </a:lnTo>
                  <a:lnTo>
                    <a:pt x="149" y="161"/>
                  </a:lnTo>
                  <a:lnTo>
                    <a:pt x="163" y="161"/>
                  </a:lnTo>
                  <a:lnTo>
                    <a:pt x="177" y="151"/>
                  </a:lnTo>
                  <a:lnTo>
                    <a:pt x="177" y="175"/>
                  </a:lnTo>
                  <a:lnTo>
                    <a:pt x="182" y="177"/>
                  </a:lnTo>
                  <a:lnTo>
                    <a:pt x="191" y="175"/>
                  </a:lnTo>
                  <a:lnTo>
                    <a:pt x="205" y="201"/>
                  </a:lnTo>
                  <a:lnTo>
                    <a:pt x="203" y="208"/>
                  </a:lnTo>
                  <a:lnTo>
                    <a:pt x="201" y="217"/>
                  </a:lnTo>
                  <a:lnTo>
                    <a:pt x="201" y="232"/>
                  </a:lnTo>
                  <a:lnTo>
                    <a:pt x="196" y="241"/>
                  </a:lnTo>
                  <a:lnTo>
                    <a:pt x="198" y="246"/>
                  </a:lnTo>
                  <a:lnTo>
                    <a:pt x="194" y="253"/>
                  </a:lnTo>
                  <a:lnTo>
                    <a:pt x="201" y="267"/>
                  </a:lnTo>
                  <a:lnTo>
                    <a:pt x="191" y="286"/>
                  </a:lnTo>
                  <a:lnTo>
                    <a:pt x="186" y="293"/>
                  </a:lnTo>
                  <a:lnTo>
                    <a:pt x="179" y="298"/>
                  </a:lnTo>
                  <a:lnTo>
                    <a:pt x="163" y="288"/>
                  </a:lnTo>
                  <a:lnTo>
                    <a:pt x="160" y="281"/>
                  </a:lnTo>
                  <a:lnTo>
                    <a:pt x="130" y="265"/>
                  </a:lnTo>
                  <a:lnTo>
                    <a:pt x="101" y="246"/>
                  </a:lnTo>
                  <a:lnTo>
                    <a:pt x="87" y="236"/>
                  </a:lnTo>
                  <a:lnTo>
                    <a:pt x="80" y="222"/>
                  </a:lnTo>
                  <a:lnTo>
                    <a:pt x="85" y="217"/>
                  </a:lnTo>
                  <a:lnTo>
                    <a:pt x="71" y="196"/>
                  </a:lnTo>
                  <a:lnTo>
                    <a:pt x="54" y="165"/>
                  </a:lnTo>
                  <a:lnTo>
                    <a:pt x="37" y="132"/>
                  </a:lnTo>
                  <a:lnTo>
                    <a:pt x="33" y="125"/>
                  </a:lnTo>
                  <a:lnTo>
                    <a:pt x="28" y="113"/>
                  </a:lnTo>
                  <a:lnTo>
                    <a:pt x="14" y="104"/>
                  </a:lnTo>
                  <a:lnTo>
                    <a:pt x="2" y="97"/>
                  </a:lnTo>
                  <a:lnTo>
                    <a:pt x="9" y="90"/>
                  </a:lnTo>
                  <a:lnTo>
                    <a:pt x="0" y="73"/>
                  </a:lnTo>
                  <a:lnTo>
                    <a:pt x="7" y="64"/>
                  </a:lnTo>
                  <a:lnTo>
                    <a:pt x="19" y="52"/>
                  </a:lnTo>
                  <a:lnTo>
                    <a:pt x="21" y="59"/>
                  </a:lnTo>
                  <a:lnTo>
                    <a:pt x="16" y="64"/>
                  </a:lnTo>
                  <a:lnTo>
                    <a:pt x="16" y="68"/>
                  </a:lnTo>
                  <a:lnTo>
                    <a:pt x="23" y="68"/>
                  </a:lnTo>
                  <a:lnTo>
                    <a:pt x="30" y="68"/>
                  </a:lnTo>
                  <a:lnTo>
                    <a:pt x="35" y="78"/>
                  </a:lnTo>
                  <a:lnTo>
                    <a:pt x="45" y="71"/>
                  </a:lnTo>
                  <a:lnTo>
                    <a:pt x="49" y="61"/>
                  </a:lnTo>
                  <a:lnTo>
                    <a:pt x="59" y="45"/>
                  </a:lnTo>
                  <a:lnTo>
                    <a:pt x="78" y="40"/>
                  </a:lnTo>
                  <a:lnTo>
                    <a:pt x="94" y="23"/>
                  </a:lnTo>
                  <a:lnTo>
                    <a:pt x="101" y="12"/>
                  </a:lnTo>
                  <a:lnTo>
                    <a:pt x="99" y="0"/>
                  </a:lnTo>
                  <a:lnTo>
                    <a:pt x="101" y="0"/>
                  </a:lnTo>
                  <a:lnTo>
                    <a:pt x="113" y="7"/>
                  </a:lnTo>
                  <a:lnTo>
                    <a:pt x="118" y="14"/>
                  </a:lnTo>
                  <a:lnTo>
                    <a:pt x="125" y="19"/>
                  </a:lnTo>
                  <a:lnTo>
                    <a:pt x="134" y="3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5" name="Freeform 248"/>
            <p:cNvSpPr>
              <a:spLocks noEditPoints="1"/>
            </p:cNvSpPr>
            <p:nvPr/>
          </p:nvSpPr>
          <p:spPr bwMode="auto">
            <a:xfrm>
              <a:off x="7631229" y="3401220"/>
              <a:ext cx="259061" cy="368139"/>
            </a:xfrm>
            <a:custGeom>
              <a:avLst/>
              <a:gdLst>
                <a:gd name="T0" fmla="*/ 147 w 152"/>
                <a:gd name="T1" fmla="*/ 168 h 216"/>
                <a:gd name="T2" fmla="*/ 152 w 152"/>
                <a:gd name="T3" fmla="*/ 190 h 216"/>
                <a:gd name="T4" fmla="*/ 140 w 152"/>
                <a:gd name="T5" fmla="*/ 187 h 216"/>
                <a:gd name="T6" fmla="*/ 138 w 152"/>
                <a:gd name="T7" fmla="*/ 206 h 216"/>
                <a:gd name="T8" fmla="*/ 114 w 152"/>
                <a:gd name="T9" fmla="*/ 204 h 216"/>
                <a:gd name="T10" fmla="*/ 114 w 152"/>
                <a:gd name="T11" fmla="*/ 185 h 216"/>
                <a:gd name="T12" fmla="*/ 97 w 152"/>
                <a:gd name="T13" fmla="*/ 185 h 216"/>
                <a:gd name="T14" fmla="*/ 78 w 152"/>
                <a:gd name="T15" fmla="*/ 194 h 216"/>
                <a:gd name="T16" fmla="*/ 83 w 152"/>
                <a:gd name="T17" fmla="*/ 176 h 216"/>
                <a:gd name="T18" fmla="*/ 102 w 152"/>
                <a:gd name="T19" fmla="*/ 164 h 216"/>
                <a:gd name="T20" fmla="*/ 119 w 152"/>
                <a:gd name="T21" fmla="*/ 166 h 216"/>
                <a:gd name="T22" fmla="*/ 133 w 152"/>
                <a:gd name="T23" fmla="*/ 159 h 216"/>
                <a:gd name="T24" fmla="*/ 145 w 152"/>
                <a:gd name="T25" fmla="*/ 154 h 216"/>
                <a:gd name="T26" fmla="*/ 147 w 152"/>
                <a:gd name="T27" fmla="*/ 168 h 216"/>
                <a:gd name="T28" fmla="*/ 109 w 152"/>
                <a:gd name="T29" fmla="*/ 138 h 216"/>
                <a:gd name="T30" fmla="*/ 97 w 152"/>
                <a:gd name="T31" fmla="*/ 154 h 216"/>
                <a:gd name="T32" fmla="*/ 83 w 152"/>
                <a:gd name="T33" fmla="*/ 147 h 216"/>
                <a:gd name="T34" fmla="*/ 90 w 152"/>
                <a:gd name="T35" fmla="*/ 138 h 216"/>
                <a:gd name="T36" fmla="*/ 102 w 152"/>
                <a:gd name="T37" fmla="*/ 128 h 216"/>
                <a:gd name="T38" fmla="*/ 112 w 152"/>
                <a:gd name="T39" fmla="*/ 123 h 216"/>
                <a:gd name="T40" fmla="*/ 22 w 152"/>
                <a:gd name="T41" fmla="*/ 154 h 216"/>
                <a:gd name="T42" fmla="*/ 0 w 152"/>
                <a:gd name="T43" fmla="*/ 171 h 216"/>
                <a:gd name="T44" fmla="*/ 19 w 152"/>
                <a:gd name="T45" fmla="*/ 147 h 216"/>
                <a:gd name="T46" fmla="*/ 36 w 152"/>
                <a:gd name="T47" fmla="*/ 121 h 216"/>
                <a:gd name="T48" fmla="*/ 29 w 152"/>
                <a:gd name="T49" fmla="*/ 142 h 216"/>
                <a:gd name="T50" fmla="*/ 76 w 152"/>
                <a:gd name="T51" fmla="*/ 112 h 216"/>
                <a:gd name="T52" fmla="*/ 86 w 152"/>
                <a:gd name="T53" fmla="*/ 116 h 216"/>
                <a:gd name="T54" fmla="*/ 95 w 152"/>
                <a:gd name="T55" fmla="*/ 123 h 216"/>
                <a:gd name="T56" fmla="*/ 78 w 152"/>
                <a:gd name="T57" fmla="*/ 135 h 216"/>
                <a:gd name="T58" fmla="*/ 78 w 152"/>
                <a:gd name="T59" fmla="*/ 119 h 216"/>
                <a:gd name="T60" fmla="*/ 133 w 152"/>
                <a:gd name="T61" fmla="*/ 107 h 216"/>
                <a:gd name="T62" fmla="*/ 138 w 152"/>
                <a:gd name="T63" fmla="*/ 126 h 216"/>
                <a:gd name="T64" fmla="*/ 126 w 152"/>
                <a:gd name="T65" fmla="*/ 128 h 216"/>
                <a:gd name="T66" fmla="*/ 123 w 152"/>
                <a:gd name="T67" fmla="*/ 140 h 216"/>
                <a:gd name="T68" fmla="*/ 116 w 152"/>
                <a:gd name="T69" fmla="*/ 128 h 216"/>
                <a:gd name="T70" fmla="*/ 123 w 152"/>
                <a:gd name="T71" fmla="*/ 119 h 216"/>
                <a:gd name="T72" fmla="*/ 114 w 152"/>
                <a:gd name="T73" fmla="*/ 100 h 216"/>
                <a:gd name="T74" fmla="*/ 133 w 152"/>
                <a:gd name="T75" fmla="*/ 107 h 216"/>
                <a:gd name="T76" fmla="*/ 69 w 152"/>
                <a:gd name="T77" fmla="*/ 93 h 216"/>
                <a:gd name="T78" fmla="*/ 60 w 152"/>
                <a:gd name="T79" fmla="*/ 97 h 216"/>
                <a:gd name="T80" fmla="*/ 64 w 152"/>
                <a:gd name="T81" fmla="*/ 86 h 216"/>
                <a:gd name="T82" fmla="*/ 67 w 152"/>
                <a:gd name="T83" fmla="*/ 0 h 216"/>
                <a:gd name="T84" fmla="*/ 76 w 152"/>
                <a:gd name="T85" fmla="*/ 5 h 216"/>
                <a:gd name="T86" fmla="*/ 83 w 152"/>
                <a:gd name="T87" fmla="*/ 5 h 216"/>
                <a:gd name="T88" fmla="*/ 86 w 152"/>
                <a:gd name="T89" fmla="*/ 24 h 216"/>
                <a:gd name="T90" fmla="*/ 71 w 152"/>
                <a:gd name="T91" fmla="*/ 45 h 216"/>
                <a:gd name="T92" fmla="*/ 74 w 152"/>
                <a:gd name="T93" fmla="*/ 71 h 216"/>
                <a:gd name="T94" fmla="*/ 88 w 152"/>
                <a:gd name="T95" fmla="*/ 71 h 216"/>
                <a:gd name="T96" fmla="*/ 107 w 152"/>
                <a:gd name="T97" fmla="*/ 90 h 216"/>
                <a:gd name="T98" fmla="*/ 112 w 152"/>
                <a:gd name="T99" fmla="*/ 102 h 216"/>
                <a:gd name="T100" fmla="*/ 93 w 152"/>
                <a:gd name="T101" fmla="*/ 86 h 216"/>
                <a:gd name="T102" fmla="*/ 78 w 152"/>
                <a:gd name="T103" fmla="*/ 81 h 216"/>
                <a:gd name="T104" fmla="*/ 55 w 152"/>
                <a:gd name="T105" fmla="*/ 78 h 216"/>
                <a:gd name="T106" fmla="*/ 62 w 152"/>
                <a:gd name="T107" fmla="*/ 67 h 216"/>
                <a:gd name="T108" fmla="*/ 55 w 152"/>
                <a:gd name="T109" fmla="*/ 69 h 216"/>
                <a:gd name="T110" fmla="*/ 43 w 152"/>
                <a:gd name="T111" fmla="*/ 52 h 216"/>
                <a:gd name="T112" fmla="*/ 50 w 152"/>
                <a:gd name="T113" fmla="*/ 43 h 216"/>
                <a:gd name="T114" fmla="*/ 57 w 152"/>
                <a:gd name="T115"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2" h="216">
                  <a:moveTo>
                    <a:pt x="147" y="168"/>
                  </a:moveTo>
                  <a:lnTo>
                    <a:pt x="147" y="168"/>
                  </a:lnTo>
                  <a:lnTo>
                    <a:pt x="149" y="180"/>
                  </a:lnTo>
                  <a:lnTo>
                    <a:pt x="152" y="190"/>
                  </a:lnTo>
                  <a:lnTo>
                    <a:pt x="145" y="204"/>
                  </a:lnTo>
                  <a:lnTo>
                    <a:pt x="140" y="187"/>
                  </a:lnTo>
                  <a:lnTo>
                    <a:pt x="130" y="194"/>
                  </a:lnTo>
                  <a:lnTo>
                    <a:pt x="138" y="206"/>
                  </a:lnTo>
                  <a:lnTo>
                    <a:pt x="133" y="216"/>
                  </a:lnTo>
                  <a:lnTo>
                    <a:pt x="114" y="204"/>
                  </a:lnTo>
                  <a:lnTo>
                    <a:pt x="109" y="194"/>
                  </a:lnTo>
                  <a:lnTo>
                    <a:pt x="114" y="185"/>
                  </a:lnTo>
                  <a:lnTo>
                    <a:pt x="104" y="178"/>
                  </a:lnTo>
                  <a:lnTo>
                    <a:pt x="97" y="185"/>
                  </a:lnTo>
                  <a:lnTo>
                    <a:pt x="90" y="185"/>
                  </a:lnTo>
                  <a:lnTo>
                    <a:pt x="78" y="194"/>
                  </a:lnTo>
                  <a:lnTo>
                    <a:pt x="76" y="190"/>
                  </a:lnTo>
                  <a:lnTo>
                    <a:pt x="83" y="176"/>
                  </a:lnTo>
                  <a:lnTo>
                    <a:pt x="93" y="171"/>
                  </a:lnTo>
                  <a:lnTo>
                    <a:pt x="102" y="164"/>
                  </a:lnTo>
                  <a:lnTo>
                    <a:pt x="107" y="171"/>
                  </a:lnTo>
                  <a:lnTo>
                    <a:pt x="119" y="166"/>
                  </a:lnTo>
                  <a:lnTo>
                    <a:pt x="123" y="159"/>
                  </a:lnTo>
                  <a:lnTo>
                    <a:pt x="133" y="159"/>
                  </a:lnTo>
                  <a:lnTo>
                    <a:pt x="133" y="147"/>
                  </a:lnTo>
                  <a:lnTo>
                    <a:pt x="145" y="154"/>
                  </a:lnTo>
                  <a:lnTo>
                    <a:pt x="147" y="161"/>
                  </a:lnTo>
                  <a:lnTo>
                    <a:pt x="147" y="168"/>
                  </a:lnTo>
                  <a:close/>
                  <a:moveTo>
                    <a:pt x="109" y="138"/>
                  </a:moveTo>
                  <a:lnTo>
                    <a:pt x="109" y="138"/>
                  </a:lnTo>
                  <a:lnTo>
                    <a:pt x="104" y="142"/>
                  </a:lnTo>
                  <a:lnTo>
                    <a:pt x="97" y="154"/>
                  </a:lnTo>
                  <a:lnTo>
                    <a:pt x="93" y="159"/>
                  </a:lnTo>
                  <a:lnTo>
                    <a:pt x="83" y="147"/>
                  </a:lnTo>
                  <a:lnTo>
                    <a:pt x="86" y="142"/>
                  </a:lnTo>
                  <a:lnTo>
                    <a:pt x="90" y="138"/>
                  </a:lnTo>
                  <a:lnTo>
                    <a:pt x="93" y="128"/>
                  </a:lnTo>
                  <a:lnTo>
                    <a:pt x="102" y="128"/>
                  </a:lnTo>
                  <a:lnTo>
                    <a:pt x="100" y="138"/>
                  </a:lnTo>
                  <a:lnTo>
                    <a:pt x="112" y="123"/>
                  </a:lnTo>
                  <a:lnTo>
                    <a:pt x="109" y="138"/>
                  </a:lnTo>
                  <a:close/>
                  <a:moveTo>
                    <a:pt x="22" y="154"/>
                  </a:moveTo>
                  <a:lnTo>
                    <a:pt x="22" y="154"/>
                  </a:lnTo>
                  <a:lnTo>
                    <a:pt x="0" y="171"/>
                  </a:lnTo>
                  <a:lnTo>
                    <a:pt x="7" y="157"/>
                  </a:lnTo>
                  <a:lnTo>
                    <a:pt x="19" y="147"/>
                  </a:lnTo>
                  <a:lnTo>
                    <a:pt x="29" y="138"/>
                  </a:lnTo>
                  <a:lnTo>
                    <a:pt x="36" y="121"/>
                  </a:lnTo>
                  <a:lnTo>
                    <a:pt x="41" y="133"/>
                  </a:lnTo>
                  <a:lnTo>
                    <a:pt x="29" y="142"/>
                  </a:lnTo>
                  <a:lnTo>
                    <a:pt x="22" y="154"/>
                  </a:lnTo>
                  <a:close/>
                  <a:moveTo>
                    <a:pt x="76" y="112"/>
                  </a:moveTo>
                  <a:lnTo>
                    <a:pt x="76" y="112"/>
                  </a:lnTo>
                  <a:lnTo>
                    <a:pt x="86" y="116"/>
                  </a:lnTo>
                  <a:lnTo>
                    <a:pt x="95" y="116"/>
                  </a:lnTo>
                  <a:lnTo>
                    <a:pt x="95" y="123"/>
                  </a:lnTo>
                  <a:lnTo>
                    <a:pt x="88" y="131"/>
                  </a:lnTo>
                  <a:lnTo>
                    <a:pt x="78" y="135"/>
                  </a:lnTo>
                  <a:lnTo>
                    <a:pt x="78" y="128"/>
                  </a:lnTo>
                  <a:lnTo>
                    <a:pt x="78" y="119"/>
                  </a:lnTo>
                  <a:lnTo>
                    <a:pt x="76" y="112"/>
                  </a:lnTo>
                  <a:close/>
                  <a:moveTo>
                    <a:pt x="133" y="107"/>
                  </a:moveTo>
                  <a:lnTo>
                    <a:pt x="133" y="107"/>
                  </a:lnTo>
                  <a:lnTo>
                    <a:pt x="138" y="126"/>
                  </a:lnTo>
                  <a:lnTo>
                    <a:pt x="126" y="121"/>
                  </a:lnTo>
                  <a:lnTo>
                    <a:pt x="126" y="128"/>
                  </a:lnTo>
                  <a:lnTo>
                    <a:pt x="130" y="138"/>
                  </a:lnTo>
                  <a:lnTo>
                    <a:pt x="123" y="140"/>
                  </a:lnTo>
                  <a:lnTo>
                    <a:pt x="121" y="128"/>
                  </a:lnTo>
                  <a:lnTo>
                    <a:pt x="116" y="128"/>
                  </a:lnTo>
                  <a:lnTo>
                    <a:pt x="114" y="119"/>
                  </a:lnTo>
                  <a:lnTo>
                    <a:pt x="123" y="119"/>
                  </a:lnTo>
                  <a:lnTo>
                    <a:pt x="123" y="114"/>
                  </a:lnTo>
                  <a:lnTo>
                    <a:pt x="114" y="100"/>
                  </a:lnTo>
                  <a:lnTo>
                    <a:pt x="128" y="102"/>
                  </a:lnTo>
                  <a:lnTo>
                    <a:pt x="133" y="107"/>
                  </a:lnTo>
                  <a:close/>
                  <a:moveTo>
                    <a:pt x="69" y="93"/>
                  </a:moveTo>
                  <a:lnTo>
                    <a:pt x="69" y="93"/>
                  </a:lnTo>
                  <a:lnTo>
                    <a:pt x="64" y="107"/>
                  </a:lnTo>
                  <a:lnTo>
                    <a:pt x="60" y="97"/>
                  </a:lnTo>
                  <a:lnTo>
                    <a:pt x="50" y="86"/>
                  </a:lnTo>
                  <a:lnTo>
                    <a:pt x="64" y="86"/>
                  </a:lnTo>
                  <a:lnTo>
                    <a:pt x="69" y="93"/>
                  </a:lnTo>
                  <a:close/>
                  <a:moveTo>
                    <a:pt x="67" y="0"/>
                  </a:moveTo>
                  <a:lnTo>
                    <a:pt x="67" y="0"/>
                  </a:lnTo>
                  <a:lnTo>
                    <a:pt x="76" y="5"/>
                  </a:lnTo>
                  <a:lnTo>
                    <a:pt x="81" y="0"/>
                  </a:lnTo>
                  <a:lnTo>
                    <a:pt x="83" y="5"/>
                  </a:lnTo>
                  <a:lnTo>
                    <a:pt x="81" y="12"/>
                  </a:lnTo>
                  <a:lnTo>
                    <a:pt x="86" y="24"/>
                  </a:lnTo>
                  <a:lnTo>
                    <a:pt x="81" y="38"/>
                  </a:lnTo>
                  <a:lnTo>
                    <a:pt x="71" y="45"/>
                  </a:lnTo>
                  <a:lnTo>
                    <a:pt x="69" y="60"/>
                  </a:lnTo>
                  <a:lnTo>
                    <a:pt x="74" y="71"/>
                  </a:lnTo>
                  <a:lnTo>
                    <a:pt x="81" y="74"/>
                  </a:lnTo>
                  <a:lnTo>
                    <a:pt x="88" y="71"/>
                  </a:lnTo>
                  <a:lnTo>
                    <a:pt x="109" y="81"/>
                  </a:lnTo>
                  <a:lnTo>
                    <a:pt x="107" y="90"/>
                  </a:lnTo>
                  <a:lnTo>
                    <a:pt x="112" y="93"/>
                  </a:lnTo>
                  <a:lnTo>
                    <a:pt x="112" y="102"/>
                  </a:lnTo>
                  <a:lnTo>
                    <a:pt x="97" y="93"/>
                  </a:lnTo>
                  <a:lnTo>
                    <a:pt x="93" y="86"/>
                  </a:lnTo>
                  <a:lnTo>
                    <a:pt x="88" y="90"/>
                  </a:lnTo>
                  <a:lnTo>
                    <a:pt x="78" y="81"/>
                  </a:lnTo>
                  <a:lnTo>
                    <a:pt x="62" y="83"/>
                  </a:lnTo>
                  <a:lnTo>
                    <a:pt x="55" y="78"/>
                  </a:lnTo>
                  <a:lnTo>
                    <a:pt x="57" y="71"/>
                  </a:lnTo>
                  <a:lnTo>
                    <a:pt x="62" y="67"/>
                  </a:lnTo>
                  <a:lnTo>
                    <a:pt x="57" y="64"/>
                  </a:lnTo>
                  <a:lnTo>
                    <a:pt x="55" y="69"/>
                  </a:lnTo>
                  <a:lnTo>
                    <a:pt x="48" y="62"/>
                  </a:lnTo>
                  <a:lnTo>
                    <a:pt x="43" y="52"/>
                  </a:lnTo>
                  <a:lnTo>
                    <a:pt x="43" y="38"/>
                  </a:lnTo>
                  <a:lnTo>
                    <a:pt x="50" y="43"/>
                  </a:lnTo>
                  <a:lnTo>
                    <a:pt x="52" y="17"/>
                  </a:lnTo>
                  <a:lnTo>
                    <a:pt x="57" y="0"/>
                  </a:lnTo>
                  <a:lnTo>
                    <a:pt x="67"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6" name="Freeform 250"/>
            <p:cNvSpPr>
              <a:spLocks noEditPoints="1"/>
            </p:cNvSpPr>
            <p:nvPr/>
          </p:nvSpPr>
          <p:spPr bwMode="auto">
            <a:xfrm>
              <a:off x="8289107" y="3987516"/>
              <a:ext cx="415861" cy="228383"/>
            </a:xfrm>
            <a:custGeom>
              <a:avLst/>
              <a:gdLst>
                <a:gd name="T0" fmla="*/ 241 w 244"/>
                <a:gd name="T1" fmla="*/ 71 h 134"/>
                <a:gd name="T2" fmla="*/ 229 w 244"/>
                <a:gd name="T3" fmla="*/ 66 h 134"/>
                <a:gd name="T4" fmla="*/ 218 w 244"/>
                <a:gd name="T5" fmla="*/ 42 h 134"/>
                <a:gd name="T6" fmla="*/ 222 w 244"/>
                <a:gd name="T7" fmla="*/ 47 h 134"/>
                <a:gd name="T8" fmla="*/ 234 w 244"/>
                <a:gd name="T9" fmla="*/ 59 h 134"/>
                <a:gd name="T10" fmla="*/ 241 w 244"/>
                <a:gd name="T11" fmla="*/ 71 h 134"/>
                <a:gd name="T12" fmla="*/ 177 w 244"/>
                <a:gd name="T13" fmla="*/ 49 h 134"/>
                <a:gd name="T14" fmla="*/ 168 w 244"/>
                <a:gd name="T15" fmla="*/ 54 h 134"/>
                <a:gd name="T16" fmla="*/ 149 w 244"/>
                <a:gd name="T17" fmla="*/ 61 h 134"/>
                <a:gd name="T18" fmla="*/ 128 w 244"/>
                <a:gd name="T19" fmla="*/ 56 h 134"/>
                <a:gd name="T20" fmla="*/ 118 w 244"/>
                <a:gd name="T21" fmla="*/ 47 h 134"/>
                <a:gd name="T22" fmla="*/ 142 w 244"/>
                <a:gd name="T23" fmla="*/ 49 h 134"/>
                <a:gd name="T24" fmla="*/ 147 w 244"/>
                <a:gd name="T25" fmla="*/ 40 h 134"/>
                <a:gd name="T26" fmla="*/ 158 w 244"/>
                <a:gd name="T27" fmla="*/ 47 h 134"/>
                <a:gd name="T28" fmla="*/ 173 w 244"/>
                <a:gd name="T29" fmla="*/ 37 h 134"/>
                <a:gd name="T30" fmla="*/ 180 w 244"/>
                <a:gd name="T31" fmla="*/ 26 h 134"/>
                <a:gd name="T32" fmla="*/ 182 w 244"/>
                <a:gd name="T33" fmla="*/ 37 h 134"/>
                <a:gd name="T34" fmla="*/ 99 w 244"/>
                <a:gd name="T35" fmla="*/ 80 h 134"/>
                <a:gd name="T36" fmla="*/ 113 w 244"/>
                <a:gd name="T37" fmla="*/ 90 h 134"/>
                <a:gd name="T38" fmla="*/ 135 w 244"/>
                <a:gd name="T39" fmla="*/ 106 h 134"/>
                <a:gd name="T40" fmla="*/ 147 w 244"/>
                <a:gd name="T41" fmla="*/ 118 h 134"/>
                <a:gd name="T42" fmla="*/ 158 w 244"/>
                <a:gd name="T43" fmla="*/ 127 h 134"/>
                <a:gd name="T44" fmla="*/ 147 w 244"/>
                <a:gd name="T45" fmla="*/ 134 h 134"/>
                <a:gd name="T46" fmla="*/ 128 w 244"/>
                <a:gd name="T47" fmla="*/ 127 h 134"/>
                <a:gd name="T48" fmla="*/ 99 w 244"/>
                <a:gd name="T49" fmla="*/ 113 h 134"/>
                <a:gd name="T50" fmla="*/ 80 w 244"/>
                <a:gd name="T51" fmla="*/ 90 h 134"/>
                <a:gd name="T52" fmla="*/ 47 w 244"/>
                <a:gd name="T53" fmla="*/ 87 h 134"/>
                <a:gd name="T54" fmla="*/ 38 w 244"/>
                <a:gd name="T55" fmla="*/ 106 h 134"/>
                <a:gd name="T56" fmla="*/ 17 w 244"/>
                <a:gd name="T57" fmla="*/ 108 h 134"/>
                <a:gd name="T58" fmla="*/ 0 w 244"/>
                <a:gd name="T59" fmla="*/ 54 h 134"/>
                <a:gd name="T60" fmla="*/ 28 w 244"/>
                <a:gd name="T61" fmla="*/ 11 h 134"/>
                <a:gd name="T62" fmla="*/ 69 w 244"/>
                <a:gd name="T63" fmla="*/ 30 h 134"/>
                <a:gd name="T64" fmla="*/ 80 w 244"/>
                <a:gd name="T65" fmla="*/ 49 h 134"/>
                <a:gd name="T66" fmla="*/ 111 w 244"/>
                <a:gd name="T67" fmla="*/ 66 h 134"/>
                <a:gd name="T68" fmla="*/ 99 w 244"/>
                <a:gd name="T69" fmla="*/ 80 h 134"/>
                <a:gd name="T70" fmla="*/ 196 w 244"/>
                <a:gd name="T71" fmla="*/ 33 h 134"/>
                <a:gd name="T72" fmla="*/ 187 w 244"/>
                <a:gd name="T73" fmla="*/ 28 h 134"/>
                <a:gd name="T74" fmla="*/ 177 w 244"/>
                <a:gd name="T75" fmla="*/ 16 h 134"/>
                <a:gd name="T76" fmla="*/ 156 w 244"/>
                <a:gd name="T77" fmla="*/ 4 h 134"/>
                <a:gd name="T78" fmla="*/ 168 w 244"/>
                <a:gd name="T79" fmla="*/ 4 h 134"/>
                <a:gd name="T80" fmla="*/ 182 w 244"/>
                <a:gd name="T81" fmla="*/ 11 h 134"/>
                <a:gd name="T82" fmla="*/ 194 w 244"/>
                <a:gd name="T83" fmla="*/ 2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4" h="134">
                  <a:moveTo>
                    <a:pt x="241" y="71"/>
                  </a:moveTo>
                  <a:lnTo>
                    <a:pt x="241" y="71"/>
                  </a:lnTo>
                  <a:lnTo>
                    <a:pt x="236" y="73"/>
                  </a:lnTo>
                  <a:lnTo>
                    <a:pt x="229" y="66"/>
                  </a:lnTo>
                  <a:lnTo>
                    <a:pt x="222" y="54"/>
                  </a:lnTo>
                  <a:lnTo>
                    <a:pt x="218" y="42"/>
                  </a:lnTo>
                  <a:lnTo>
                    <a:pt x="220" y="40"/>
                  </a:lnTo>
                  <a:lnTo>
                    <a:pt x="222" y="47"/>
                  </a:lnTo>
                  <a:lnTo>
                    <a:pt x="227" y="49"/>
                  </a:lnTo>
                  <a:lnTo>
                    <a:pt x="234" y="59"/>
                  </a:lnTo>
                  <a:lnTo>
                    <a:pt x="244" y="66"/>
                  </a:lnTo>
                  <a:lnTo>
                    <a:pt x="241" y="71"/>
                  </a:lnTo>
                  <a:close/>
                  <a:moveTo>
                    <a:pt x="177" y="49"/>
                  </a:moveTo>
                  <a:lnTo>
                    <a:pt x="177" y="49"/>
                  </a:lnTo>
                  <a:lnTo>
                    <a:pt x="168" y="49"/>
                  </a:lnTo>
                  <a:lnTo>
                    <a:pt x="168" y="54"/>
                  </a:lnTo>
                  <a:lnTo>
                    <a:pt x="158" y="59"/>
                  </a:lnTo>
                  <a:lnTo>
                    <a:pt x="149" y="61"/>
                  </a:lnTo>
                  <a:lnTo>
                    <a:pt x="139" y="61"/>
                  </a:lnTo>
                  <a:lnTo>
                    <a:pt x="128" y="56"/>
                  </a:lnTo>
                  <a:lnTo>
                    <a:pt x="118" y="54"/>
                  </a:lnTo>
                  <a:lnTo>
                    <a:pt x="118" y="47"/>
                  </a:lnTo>
                  <a:lnTo>
                    <a:pt x="135" y="49"/>
                  </a:lnTo>
                  <a:lnTo>
                    <a:pt x="142" y="49"/>
                  </a:lnTo>
                  <a:lnTo>
                    <a:pt x="144" y="40"/>
                  </a:lnTo>
                  <a:lnTo>
                    <a:pt x="147" y="40"/>
                  </a:lnTo>
                  <a:lnTo>
                    <a:pt x="149" y="49"/>
                  </a:lnTo>
                  <a:lnTo>
                    <a:pt x="158" y="47"/>
                  </a:lnTo>
                  <a:lnTo>
                    <a:pt x="163" y="42"/>
                  </a:lnTo>
                  <a:lnTo>
                    <a:pt x="173" y="37"/>
                  </a:lnTo>
                  <a:lnTo>
                    <a:pt x="170" y="28"/>
                  </a:lnTo>
                  <a:lnTo>
                    <a:pt x="180" y="26"/>
                  </a:lnTo>
                  <a:lnTo>
                    <a:pt x="182" y="28"/>
                  </a:lnTo>
                  <a:lnTo>
                    <a:pt x="182" y="37"/>
                  </a:lnTo>
                  <a:lnTo>
                    <a:pt x="177" y="49"/>
                  </a:lnTo>
                  <a:close/>
                  <a:moveTo>
                    <a:pt x="99" y="80"/>
                  </a:moveTo>
                  <a:lnTo>
                    <a:pt x="99" y="80"/>
                  </a:lnTo>
                  <a:lnTo>
                    <a:pt x="113" y="90"/>
                  </a:lnTo>
                  <a:lnTo>
                    <a:pt x="125" y="106"/>
                  </a:lnTo>
                  <a:lnTo>
                    <a:pt x="135" y="106"/>
                  </a:lnTo>
                  <a:lnTo>
                    <a:pt x="135" y="113"/>
                  </a:lnTo>
                  <a:lnTo>
                    <a:pt x="147" y="118"/>
                  </a:lnTo>
                  <a:lnTo>
                    <a:pt x="139" y="120"/>
                  </a:lnTo>
                  <a:lnTo>
                    <a:pt x="158" y="127"/>
                  </a:lnTo>
                  <a:lnTo>
                    <a:pt x="156" y="132"/>
                  </a:lnTo>
                  <a:lnTo>
                    <a:pt x="147" y="134"/>
                  </a:lnTo>
                  <a:lnTo>
                    <a:pt x="142" y="130"/>
                  </a:lnTo>
                  <a:lnTo>
                    <a:pt x="128" y="127"/>
                  </a:lnTo>
                  <a:lnTo>
                    <a:pt x="111" y="125"/>
                  </a:lnTo>
                  <a:lnTo>
                    <a:pt x="99" y="113"/>
                  </a:lnTo>
                  <a:lnTo>
                    <a:pt x="90" y="106"/>
                  </a:lnTo>
                  <a:lnTo>
                    <a:pt x="80" y="90"/>
                  </a:lnTo>
                  <a:lnTo>
                    <a:pt x="59" y="82"/>
                  </a:lnTo>
                  <a:lnTo>
                    <a:pt x="47" y="87"/>
                  </a:lnTo>
                  <a:lnTo>
                    <a:pt x="35" y="94"/>
                  </a:lnTo>
                  <a:lnTo>
                    <a:pt x="38" y="106"/>
                  </a:lnTo>
                  <a:lnTo>
                    <a:pt x="26" y="111"/>
                  </a:lnTo>
                  <a:lnTo>
                    <a:pt x="17" y="108"/>
                  </a:lnTo>
                  <a:lnTo>
                    <a:pt x="0" y="106"/>
                  </a:lnTo>
                  <a:lnTo>
                    <a:pt x="0" y="54"/>
                  </a:lnTo>
                  <a:lnTo>
                    <a:pt x="0" y="2"/>
                  </a:lnTo>
                  <a:lnTo>
                    <a:pt x="28" y="11"/>
                  </a:lnTo>
                  <a:lnTo>
                    <a:pt x="57" y="23"/>
                  </a:lnTo>
                  <a:lnTo>
                    <a:pt x="69" y="30"/>
                  </a:lnTo>
                  <a:lnTo>
                    <a:pt x="78" y="37"/>
                  </a:lnTo>
                  <a:lnTo>
                    <a:pt x="80" y="49"/>
                  </a:lnTo>
                  <a:lnTo>
                    <a:pt x="106" y="59"/>
                  </a:lnTo>
                  <a:lnTo>
                    <a:pt x="111" y="66"/>
                  </a:lnTo>
                  <a:lnTo>
                    <a:pt x="97" y="68"/>
                  </a:lnTo>
                  <a:lnTo>
                    <a:pt x="99" y="80"/>
                  </a:lnTo>
                  <a:close/>
                  <a:moveTo>
                    <a:pt x="196" y="33"/>
                  </a:moveTo>
                  <a:lnTo>
                    <a:pt x="196" y="33"/>
                  </a:lnTo>
                  <a:lnTo>
                    <a:pt x="192" y="37"/>
                  </a:lnTo>
                  <a:lnTo>
                    <a:pt x="187" y="28"/>
                  </a:lnTo>
                  <a:lnTo>
                    <a:pt x="184" y="21"/>
                  </a:lnTo>
                  <a:lnTo>
                    <a:pt x="177" y="16"/>
                  </a:lnTo>
                  <a:lnTo>
                    <a:pt x="168" y="9"/>
                  </a:lnTo>
                  <a:lnTo>
                    <a:pt x="156" y="4"/>
                  </a:lnTo>
                  <a:lnTo>
                    <a:pt x="161" y="0"/>
                  </a:lnTo>
                  <a:lnTo>
                    <a:pt x="168" y="4"/>
                  </a:lnTo>
                  <a:lnTo>
                    <a:pt x="175" y="7"/>
                  </a:lnTo>
                  <a:lnTo>
                    <a:pt x="182" y="11"/>
                  </a:lnTo>
                  <a:lnTo>
                    <a:pt x="187" y="19"/>
                  </a:lnTo>
                  <a:lnTo>
                    <a:pt x="194" y="23"/>
                  </a:lnTo>
                  <a:lnTo>
                    <a:pt x="196" y="33"/>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7" name="Freeform 254"/>
            <p:cNvSpPr>
              <a:spLocks/>
            </p:cNvSpPr>
            <p:nvPr/>
          </p:nvSpPr>
          <p:spPr bwMode="auto">
            <a:xfrm>
              <a:off x="2540342" y="3401220"/>
              <a:ext cx="44313" cy="17044"/>
            </a:xfrm>
            <a:custGeom>
              <a:avLst/>
              <a:gdLst>
                <a:gd name="T0" fmla="*/ 26 w 26"/>
                <a:gd name="T1" fmla="*/ 5 h 10"/>
                <a:gd name="T2" fmla="*/ 26 w 26"/>
                <a:gd name="T3" fmla="*/ 5 h 10"/>
                <a:gd name="T4" fmla="*/ 24 w 26"/>
                <a:gd name="T5" fmla="*/ 10 h 10"/>
                <a:gd name="T6" fmla="*/ 9 w 26"/>
                <a:gd name="T7" fmla="*/ 10 h 10"/>
                <a:gd name="T8" fmla="*/ 0 w 26"/>
                <a:gd name="T9" fmla="*/ 10 h 10"/>
                <a:gd name="T10" fmla="*/ 0 w 26"/>
                <a:gd name="T11" fmla="*/ 3 h 10"/>
                <a:gd name="T12" fmla="*/ 2 w 26"/>
                <a:gd name="T13" fmla="*/ 0 h 10"/>
                <a:gd name="T14" fmla="*/ 17 w 26"/>
                <a:gd name="T15" fmla="*/ 0 h 10"/>
                <a:gd name="T16" fmla="*/ 24 w 26"/>
                <a:gd name="T17" fmla="*/ 3 h 10"/>
                <a:gd name="T18" fmla="*/ 26 w 26"/>
                <a:gd name="T1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0">
                  <a:moveTo>
                    <a:pt x="26" y="5"/>
                  </a:moveTo>
                  <a:lnTo>
                    <a:pt x="26" y="5"/>
                  </a:lnTo>
                  <a:lnTo>
                    <a:pt x="24" y="10"/>
                  </a:lnTo>
                  <a:lnTo>
                    <a:pt x="9" y="10"/>
                  </a:lnTo>
                  <a:lnTo>
                    <a:pt x="0" y="10"/>
                  </a:lnTo>
                  <a:lnTo>
                    <a:pt x="0" y="3"/>
                  </a:lnTo>
                  <a:lnTo>
                    <a:pt x="2" y="0"/>
                  </a:lnTo>
                  <a:lnTo>
                    <a:pt x="17" y="0"/>
                  </a:lnTo>
                  <a:lnTo>
                    <a:pt x="24" y="3"/>
                  </a:lnTo>
                  <a:lnTo>
                    <a:pt x="26" y="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8" name="Freeform 256"/>
            <p:cNvSpPr>
              <a:spLocks/>
            </p:cNvSpPr>
            <p:nvPr/>
          </p:nvSpPr>
          <p:spPr bwMode="auto">
            <a:xfrm>
              <a:off x="7825524" y="2610157"/>
              <a:ext cx="180661" cy="189183"/>
            </a:xfrm>
            <a:custGeom>
              <a:avLst/>
              <a:gdLst>
                <a:gd name="T0" fmla="*/ 104 w 106"/>
                <a:gd name="T1" fmla="*/ 12 h 111"/>
                <a:gd name="T2" fmla="*/ 104 w 106"/>
                <a:gd name="T3" fmla="*/ 12 h 111"/>
                <a:gd name="T4" fmla="*/ 106 w 106"/>
                <a:gd name="T5" fmla="*/ 16 h 111"/>
                <a:gd name="T6" fmla="*/ 99 w 106"/>
                <a:gd name="T7" fmla="*/ 14 h 111"/>
                <a:gd name="T8" fmla="*/ 92 w 106"/>
                <a:gd name="T9" fmla="*/ 21 h 111"/>
                <a:gd name="T10" fmla="*/ 87 w 106"/>
                <a:gd name="T11" fmla="*/ 28 h 111"/>
                <a:gd name="T12" fmla="*/ 87 w 106"/>
                <a:gd name="T13" fmla="*/ 45 h 111"/>
                <a:gd name="T14" fmla="*/ 80 w 106"/>
                <a:gd name="T15" fmla="*/ 50 h 111"/>
                <a:gd name="T16" fmla="*/ 76 w 106"/>
                <a:gd name="T17" fmla="*/ 52 h 111"/>
                <a:gd name="T18" fmla="*/ 71 w 106"/>
                <a:gd name="T19" fmla="*/ 59 h 111"/>
                <a:gd name="T20" fmla="*/ 59 w 106"/>
                <a:gd name="T21" fmla="*/ 61 h 111"/>
                <a:gd name="T22" fmla="*/ 52 w 106"/>
                <a:gd name="T23" fmla="*/ 66 h 111"/>
                <a:gd name="T24" fmla="*/ 52 w 106"/>
                <a:gd name="T25" fmla="*/ 78 h 111"/>
                <a:gd name="T26" fmla="*/ 50 w 106"/>
                <a:gd name="T27" fmla="*/ 78 h 111"/>
                <a:gd name="T28" fmla="*/ 57 w 106"/>
                <a:gd name="T29" fmla="*/ 83 h 111"/>
                <a:gd name="T30" fmla="*/ 66 w 106"/>
                <a:gd name="T31" fmla="*/ 92 h 111"/>
                <a:gd name="T32" fmla="*/ 64 w 106"/>
                <a:gd name="T33" fmla="*/ 97 h 111"/>
                <a:gd name="T34" fmla="*/ 57 w 106"/>
                <a:gd name="T35" fmla="*/ 97 h 111"/>
                <a:gd name="T36" fmla="*/ 47 w 106"/>
                <a:gd name="T37" fmla="*/ 97 h 111"/>
                <a:gd name="T38" fmla="*/ 40 w 106"/>
                <a:gd name="T39" fmla="*/ 109 h 111"/>
                <a:gd name="T40" fmla="*/ 31 w 106"/>
                <a:gd name="T41" fmla="*/ 106 h 111"/>
                <a:gd name="T42" fmla="*/ 31 w 106"/>
                <a:gd name="T43" fmla="*/ 109 h 111"/>
                <a:gd name="T44" fmla="*/ 24 w 106"/>
                <a:gd name="T45" fmla="*/ 104 h 111"/>
                <a:gd name="T46" fmla="*/ 21 w 106"/>
                <a:gd name="T47" fmla="*/ 109 h 111"/>
                <a:gd name="T48" fmla="*/ 16 w 106"/>
                <a:gd name="T49" fmla="*/ 111 h 111"/>
                <a:gd name="T50" fmla="*/ 16 w 106"/>
                <a:gd name="T51" fmla="*/ 106 h 111"/>
                <a:gd name="T52" fmla="*/ 12 w 106"/>
                <a:gd name="T53" fmla="*/ 104 h 111"/>
                <a:gd name="T54" fmla="*/ 7 w 106"/>
                <a:gd name="T55" fmla="*/ 102 h 111"/>
                <a:gd name="T56" fmla="*/ 12 w 106"/>
                <a:gd name="T57" fmla="*/ 92 h 111"/>
                <a:gd name="T58" fmla="*/ 16 w 106"/>
                <a:gd name="T59" fmla="*/ 90 h 111"/>
                <a:gd name="T60" fmla="*/ 14 w 106"/>
                <a:gd name="T61" fmla="*/ 85 h 111"/>
                <a:gd name="T62" fmla="*/ 19 w 106"/>
                <a:gd name="T63" fmla="*/ 76 h 111"/>
                <a:gd name="T64" fmla="*/ 16 w 106"/>
                <a:gd name="T65" fmla="*/ 71 h 111"/>
                <a:gd name="T66" fmla="*/ 7 w 106"/>
                <a:gd name="T67" fmla="*/ 68 h 111"/>
                <a:gd name="T68" fmla="*/ 0 w 106"/>
                <a:gd name="T69" fmla="*/ 64 h 111"/>
                <a:gd name="T70" fmla="*/ 14 w 106"/>
                <a:gd name="T71" fmla="*/ 52 h 111"/>
                <a:gd name="T72" fmla="*/ 31 w 106"/>
                <a:gd name="T73" fmla="*/ 40 h 111"/>
                <a:gd name="T74" fmla="*/ 43 w 106"/>
                <a:gd name="T75" fmla="*/ 23 h 111"/>
                <a:gd name="T76" fmla="*/ 50 w 106"/>
                <a:gd name="T77" fmla="*/ 31 h 111"/>
                <a:gd name="T78" fmla="*/ 64 w 106"/>
                <a:gd name="T79" fmla="*/ 31 h 111"/>
                <a:gd name="T80" fmla="*/ 61 w 106"/>
                <a:gd name="T81" fmla="*/ 21 h 111"/>
                <a:gd name="T82" fmla="*/ 87 w 106"/>
                <a:gd name="T83" fmla="*/ 12 h 111"/>
                <a:gd name="T84" fmla="*/ 92 w 106"/>
                <a:gd name="T85" fmla="*/ 0 h 111"/>
                <a:gd name="T86" fmla="*/ 104 w 106"/>
                <a:gd name="T87" fmla="*/ 1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6" h="111">
                  <a:moveTo>
                    <a:pt x="104" y="12"/>
                  </a:moveTo>
                  <a:lnTo>
                    <a:pt x="104" y="12"/>
                  </a:lnTo>
                  <a:lnTo>
                    <a:pt x="106" y="16"/>
                  </a:lnTo>
                  <a:lnTo>
                    <a:pt x="99" y="14"/>
                  </a:lnTo>
                  <a:lnTo>
                    <a:pt x="92" y="21"/>
                  </a:lnTo>
                  <a:lnTo>
                    <a:pt x="87" y="28"/>
                  </a:lnTo>
                  <a:lnTo>
                    <a:pt x="87" y="45"/>
                  </a:lnTo>
                  <a:lnTo>
                    <a:pt x="80" y="50"/>
                  </a:lnTo>
                  <a:lnTo>
                    <a:pt x="76" y="52"/>
                  </a:lnTo>
                  <a:lnTo>
                    <a:pt x="71" y="59"/>
                  </a:lnTo>
                  <a:lnTo>
                    <a:pt x="59" y="61"/>
                  </a:lnTo>
                  <a:lnTo>
                    <a:pt x="52" y="66"/>
                  </a:lnTo>
                  <a:lnTo>
                    <a:pt x="52" y="78"/>
                  </a:lnTo>
                  <a:lnTo>
                    <a:pt x="50" y="78"/>
                  </a:lnTo>
                  <a:lnTo>
                    <a:pt x="57" y="83"/>
                  </a:lnTo>
                  <a:lnTo>
                    <a:pt x="66" y="92"/>
                  </a:lnTo>
                  <a:lnTo>
                    <a:pt x="64" y="97"/>
                  </a:lnTo>
                  <a:lnTo>
                    <a:pt x="57" y="97"/>
                  </a:lnTo>
                  <a:lnTo>
                    <a:pt x="47" y="97"/>
                  </a:lnTo>
                  <a:lnTo>
                    <a:pt x="40" y="109"/>
                  </a:lnTo>
                  <a:lnTo>
                    <a:pt x="31" y="106"/>
                  </a:lnTo>
                  <a:lnTo>
                    <a:pt x="31" y="109"/>
                  </a:lnTo>
                  <a:lnTo>
                    <a:pt x="24" y="104"/>
                  </a:lnTo>
                  <a:lnTo>
                    <a:pt x="21" y="109"/>
                  </a:lnTo>
                  <a:lnTo>
                    <a:pt x="16" y="111"/>
                  </a:lnTo>
                  <a:lnTo>
                    <a:pt x="16" y="106"/>
                  </a:lnTo>
                  <a:lnTo>
                    <a:pt x="12" y="104"/>
                  </a:lnTo>
                  <a:lnTo>
                    <a:pt x="7" y="102"/>
                  </a:lnTo>
                  <a:lnTo>
                    <a:pt x="12" y="92"/>
                  </a:lnTo>
                  <a:lnTo>
                    <a:pt x="16" y="90"/>
                  </a:lnTo>
                  <a:lnTo>
                    <a:pt x="14" y="85"/>
                  </a:lnTo>
                  <a:lnTo>
                    <a:pt x="19" y="76"/>
                  </a:lnTo>
                  <a:lnTo>
                    <a:pt x="16" y="71"/>
                  </a:lnTo>
                  <a:lnTo>
                    <a:pt x="7" y="68"/>
                  </a:lnTo>
                  <a:lnTo>
                    <a:pt x="0" y="64"/>
                  </a:lnTo>
                  <a:lnTo>
                    <a:pt x="14" y="52"/>
                  </a:lnTo>
                  <a:lnTo>
                    <a:pt x="31" y="40"/>
                  </a:lnTo>
                  <a:lnTo>
                    <a:pt x="43" y="23"/>
                  </a:lnTo>
                  <a:lnTo>
                    <a:pt x="50" y="31"/>
                  </a:lnTo>
                  <a:lnTo>
                    <a:pt x="64" y="31"/>
                  </a:lnTo>
                  <a:lnTo>
                    <a:pt x="61" y="21"/>
                  </a:lnTo>
                  <a:lnTo>
                    <a:pt x="87" y="12"/>
                  </a:lnTo>
                  <a:lnTo>
                    <a:pt x="92" y="0"/>
                  </a:lnTo>
                  <a:lnTo>
                    <a:pt x="104" y="1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9" name="Freeform 258"/>
            <p:cNvSpPr>
              <a:spLocks/>
            </p:cNvSpPr>
            <p:nvPr/>
          </p:nvSpPr>
          <p:spPr bwMode="auto">
            <a:xfrm>
              <a:off x="4132203" y="2639376"/>
              <a:ext cx="88626" cy="194296"/>
            </a:xfrm>
            <a:custGeom>
              <a:avLst/>
              <a:gdLst>
                <a:gd name="T0" fmla="*/ 22 w 52"/>
                <a:gd name="T1" fmla="*/ 0 h 114"/>
                <a:gd name="T2" fmla="*/ 22 w 52"/>
                <a:gd name="T3" fmla="*/ 0 h 114"/>
                <a:gd name="T4" fmla="*/ 26 w 52"/>
                <a:gd name="T5" fmla="*/ 9 h 114"/>
                <a:gd name="T6" fmla="*/ 36 w 52"/>
                <a:gd name="T7" fmla="*/ 9 h 114"/>
                <a:gd name="T8" fmla="*/ 38 w 52"/>
                <a:gd name="T9" fmla="*/ 7 h 114"/>
                <a:gd name="T10" fmla="*/ 48 w 52"/>
                <a:gd name="T11" fmla="*/ 7 h 114"/>
                <a:gd name="T12" fmla="*/ 52 w 52"/>
                <a:gd name="T13" fmla="*/ 19 h 114"/>
                <a:gd name="T14" fmla="*/ 43 w 52"/>
                <a:gd name="T15" fmla="*/ 24 h 114"/>
                <a:gd name="T16" fmla="*/ 43 w 52"/>
                <a:gd name="T17" fmla="*/ 43 h 114"/>
                <a:gd name="T18" fmla="*/ 41 w 52"/>
                <a:gd name="T19" fmla="*/ 45 h 114"/>
                <a:gd name="T20" fmla="*/ 41 w 52"/>
                <a:gd name="T21" fmla="*/ 54 h 114"/>
                <a:gd name="T22" fmla="*/ 33 w 52"/>
                <a:gd name="T23" fmla="*/ 57 h 114"/>
                <a:gd name="T24" fmla="*/ 41 w 52"/>
                <a:gd name="T25" fmla="*/ 69 h 114"/>
                <a:gd name="T26" fmla="*/ 36 w 52"/>
                <a:gd name="T27" fmla="*/ 83 h 114"/>
                <a:gd name="T28" fmla="*/ 41 w 52"/>
                <a:gd name="T29" fmla="*/ 88 h 114"/>
                <a:gd name="T30" fmla="*/ 38 w 52"/>
                <a:gd name="T31" fmla="*/ 95 h 114"/>
                <a:gd name="T32" fmla="*/ 33 w 52"/>
                <a:gd name="T33" fmla="*/ 102 h 114"/>
                <a:gd name="T34" fmla="*/ 33 w 52"/>
                <a:gd name="T35" fmla="*/ 109 h 114"/>
                <a:gd name="T36" fmla="*/ 29 w 52"/>
                <a:gd name="T37" fmla="*/ 114 h 114"/>
                <a:gd name="T38" fmla="*/ 19 w 52"/>
                <a:gd name="T39" fmla="*/ 111 h 114"/>
                <a:gd name="T40" fmla="*/ 10 w 52"/>
                <a:gd name="T41" fmla="*/ 111 h 114"/>
                <a:gd name="T42" fmla="*/ 15 w 52"/>
                <a:gd name="T43" fmla="*/ 97 h 114"/>
                <a:gd name="T44" fmla="*/ 12 w 52"/>
                <a:gd name="T45" fmla="*/ 85 h 114"/>
                <a:gd name="T46" fmla="*/ 5 w 52"/>
                <a:gd name="T47" fmla="*/ 83 h 114"/>
                <a:gd name="T48" fmla="*/ 0 w 52"/>
                <a:gd name="T49" fmla="*/ 76 h 114"/>
                <a:gd name="T50" fmla="*/ 3 w 52"/>
                <a:gd name="T51" fmla="*/ 62 h 114"/>
                <a:gd name="T52" fmla="*/ 10 w 52"/>
                <a:gd name="T53" fmla="*/ 54 h 114"/>
                <a:gd name="T54" fmla="*/ 10 w 52"/>
                <a:gd name="T55" fmla="*/ 45 h 114"/>
                <a:gd name="T56" fmla="*/ 12 w 52"/>
                <a:gd name="T57" fmla="*/ 33 h 114"/>
                <a:gd name="T58" fmla="*/ 12 w 52"/>
                <a:gd name="T59" fmla="*/ 24 h 114"/>
                <a:gd name="T60" fmla="*/ 10 w 52"/>
                <a:gd name="T61" fmla="*/ 17 h 114"/>
                <a:gd name="T62" fmla="*/ 10 w 52"/>
                <a:gd name="T63" fmla="*/ 7 h 114"/>
                <a:gd name="T64" fmla="*/ 15 w 52"/>
                <a:gd name="T65" fmla="*/ 2 h 114"/>
                <a:gd name="T66" fmla="*/ 22 w 52"/>
                <a:gd name="T6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114">
                  <a:moveTo>
                    <a:pt x="22" y="0"/>
                  </a:moveTo>
                  <a:lnTo>
                    <a:pt x="22" y="0"/>
                  </a:lnTo>
                  <a:lnTo>
                    <a:pt x="26" y="9"/>
                  </a:lnTo>
                  <a:lnTo>
                    <a:pt x="36" y="9"/>
                  </a:lnTo>
                  <a:lnTo>
                    <a:pt x="38" y="7"/>
                  </a:lnTo>
                  <a:lnTo>
                    <a:pt x="48" y="7"/>
                  </a:lnTo>
                  <a:lnTo>
                    <a:pt x="52" y="19"/>
                  </a:lnTo>
                  <a:lnTo>
                    <a:pt x="43" y="24"/>
                  </a:lnTo>
                  <a:lnTo>
                    <a:pt x="43" y="43"/>
                  </a:lnTo>
                  <a:lnTo>
                    <a:pt x="41" y="45"/>
                  </a:lnTo>
                  <a:lnTo>
                    <a:pt x="41" y="54"/>
                  </a:lnTo>
                  <a:lnTo>
                    <a:pt x="33" y="57"/>
                  </a:lnTo>
                  <a:lnTo>
                    <a:pt x="41" y="69"/>
                  </a:lnTo>
                  <a:lnTo>
                    <a:pt x="36" y="83"/>
                  </a:lnTo>
                  <a:lnTo>
                    <a:pt x="41" y="88"/>
                  </a:lnTo>
                  <a:lnTo>
                    <a:pt x="38" y="95"/>
                  </a:lnTo>
                  <a:lnTo>
                    <a:pt x="33" y="102"/>
                  </a:lnTo>
                  <a:lnTo>
                    <a:pt x="33" y="109"/>
                  </a:lnTo>
                  <a:lnTo>
                    <a:pt x="29" y="114"/>
                  </a:lnTo>
                  <a:lnTo>
                    <a:pt x="19" y="111"/>
                  </a:lnTo>
                  <a:lnTo>
                    <a:pt x="10" y="111"/>
                  </a:lnTo>
                  <a:lnTo>
                    <a:pt x="15" y="97"/>
                  </a:lnTo>
                  <a:lnTo>
                    <a:pt x="12" y="85"/>
                  </a:lnTo>
                  <a:lnTo>
                    <a:pt x="5" y="83"/>
                  </a:lnTo>
                  <a:lnTo>
                    <a:pt x="0" y="76"/>
                  </a:lnTo>
                  <a:lnTo>
                    <a:pt x="3" y="62"/>
                  </a:lnTo>
                  <a:lnTo>
                    <a:pt x="10" y="54"/>
                  </a:lnTo>
                  <a:lnTo>
                    <a:pt x="10" y="45"/>
                  </a:lnTo>
                  <a:lnTo>
                    <a:pt x="12" y="33"/>
                  </a:lnTo>
                  <a:lnTo>
                    <a:pt x="12" y="24"/>
                  </a:lnTo>
                  <a:lnTo>
                    <a:pt x="10" y="17"/>
                  </a:lnTo>
                  <a:lnTo>
                    <a:pt x="10" y="7"/>
                  </a:lnTo>
                  <a:lnTo>
                    <a:pt x="15" y="2"/>
                  </a:lnTo>
                  <a:lnTo>
                    <a:pt x="22"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80" name="Freeform 264"/>
            <p:cNvSpPr>
              <a:spLocks/>
            </p:cNvSpPr>
            <p:nvPr/>
          </p:nvSpPr>
          <p:spPr bwMode="auto">
            <a:xfrm>
              <a:off x="5797351" y="3179655"/>
              <a:ext cx="23861" cy="44313"/>
            </a:xfrm>
            <a:custGeom>
              <a:avLst/>
              <a:gdLst>
                <a:gd name="T0" fmla="*/ 10 w 14"/>
                <a:gd name="T1" fmla="*/ 24 h 26"/>
                <a:gd name="T2" fmla="*/ 10 w 14"/>
                <a:gd name="T3" fmla="*/ 24 h 26"/>
                <a:gd name="T4" fmla="*/ 5 w 14"/>
                <a:gd name="T5" fmla="*/ 26 h 26"/>
                <a:gd name="T6" fmla="*/ 0 w 14"/>
                <a:gd name="T7" fmla="*/ 21 h 26"/>
                <a:gd name="T8" fmla="*/ 0 w 14"/>
                <a:gd name="T9" fmla="*/ 10 h 26"/>
                <a:gd name="T10" fmla="*/ 3 w 14"/>
                <a:gd name="T11" fmla="*/ 0 h 26"/>
                <a:gd name="T12" fmla="*/ 7 w 14"/>
                <a:gd name="T13" fmla="*/ 0 h 26"/>
                <a:gd name="T14" fmla="*/ 14 w 14"/>
                <a:gd name="T15" fmla="*/ 5 h 26"/>
                <a:gd name="T16" fmla="*/ 14 w 14"/>
                <a:gd name="T17" fmla="*/ 14 h 26"/>
                <a:gd name="T18" fmla="*/ 10 w 14"/>
                <a:gd name="T19"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26">
                  <a:moveTo>
                    <a:pt x="10" y="24"/>
                  </a:moveTo>
                  <a:lnTo>
                    <a:pt x="10" y="24"/>
                  </a:lnTo>
                  <a:lnTo>
                    <a:pt x="5" y="26"/>
                  </a:lnTo>
                  <a:lnTo>
                    <a:pt x="0" y="21"/>
                  </a:lnTo>
                  <a:lnTo>
                    <a:pt x="0" y="10"/>
                  </a:lnTo>
                  <a:lnTo>
                    <a:pt x="3" y="0"/>
                  </a:lnTo>
                  <a:lnTo>
                    <a:pt x="7" y="0"/>
                  </a:lnTo>
                  <a:lnTo>
                    <a:pt x="14" y="5"/>
                  </a:lnTo>
                  <a:lnTo>
                    <a:pt x="14" y="14"/>
                  </a:lnTo>
                  <a:lnTo>
                    <a:pt x="10" y="24"/>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81" name="Freeform 270"/>
            <p:cNvSpPr>
              <a:spLocks/>
            </p:cNvSpPr>
            <p:nvPr/>
          </p:nvSpPr>
          <p:spPr bwMode="auto">
            <a:xfrm>
              <a:off x="3922568" y="3131933"/>
              <a:ext cx="238609" cy="201113"/>
            </a:xfrm>
            <a:custGeom>
              <a:avLst/>
              <a:gdLst>
                <a:gd name="T0" fmla="*/ 138 w 140"/>
                <a:gd name="T1" fmla="*/ 5 h 118"/>
                <a:gd name="T2" fmla="*/ 138 w 140"/>
                <a:gd name="T3" fmla="*/ 5 h 118"/>
                <a:gd name="T4" fmla="*/ 138 w 140"/>
                <a:gd name="T5" fmla="*/ 31 h 118"/>
                <a:gd name="T6" fmla="*/ 83 w 140"/>
                <a:gd name="T7" fmla="*/ 31 h 118"/>
                <a:gd name="T8" fmla="*/ 85 w 140"/>
                <a:gd name="T9" fmla="*/ 76 h 118"/>
                <a:gd name="T10" fmla="*/ 71 w 140"/>
                <a:gd name="T11" fmla="*/ 78 h 118"/>
                <a:gd name="T12" fmla="*/ 67 w 140"/>
                <a:gd name="T13" fmla="*/ 85 h 118"/>
                <a:gd name="T14" fmla="*/ 69 w 140"/>
                <a:gd name="T15" fmla="*/ 111 h 118"/>
                <a:gd name="T16" fmla="*/ 5 w 140"/>
                <a:gd name="T17" fmla="*/ 111 h 118"/>
                <a:gd name="T18" fmla="*/ 0 w 140"/>
                <a:gd name="T19" fmla="*/ 118 h 118"/>
                <a:gd name="T20" fmla="*/ 3 w 140"/>
                <a:gd name="T21" fmla="*/ 109 h 118"/>
                <a:gd name="T22" fmla="*/ 3 w 140"/>
                <a:gd name="T23" fmla="*/ 109 h 118"/>
                <a:gd name="T24" fmla="*/ 38 w 140"/>
                <a:gd name="T25" fmla="*/ 109 h 118"/>
                <a:gd name="T26" fmla="*/ 41 w 140"/>
                <a:gd name="T27" fmla="*/ 104 h 118"/>
                <a:gd name="T28" fmla="*/ 48 w 140"/>
                <a:gd name="T29" fmla="*/ 94 h 118"/>
                <a:gd name="T30" fmla="*/ 52 w 140"/>
                <a:gd name="T31" fmla="*/ 71 h 118"/>
                <a:gd name="T32" fmla="*/ 76 w 140"/>
                <a:gd name="T33" fmla="*/ 52 h 118"/>
                <a:gd name="T34" fmla="*/ 83 w 140"/>
                <a:gd name="T35" fmla="*/ 28 h 118"/>
                <a:gd name="T36" fmla="*/ 88 w 140"/>
                <a:gd name="T37" fmla="*/ 28 h 118"/>
                <a:gd name="T38" fmla="*/ 95 w 140"/>
                <a:gd name="T39" fmla="*/ 14 h 118"/>
                <a:gd name="T40" fmla="*/ 107 w 140"/>
                <a:gd name="T41" fmla="*/ 12 h 118"/>
                <a:gd name="T42" fmla="*/ 114 w 140"/>
                <a:gd name="T43" fmla="*/ 14 h 118"/>
                <a:gd name="T44" fmla="*/ 121 w 140"/>
                <a:gd name="T45" fmla="*/ 14 h 118"/>
                <a:gd name="T46" fmla="*/ 126 w 140"/>
                <a:gd name="T47" fmla="*/ 9 h 118"/>
                <a:gd name="T48" fmla="*/ 138 w 140"/>
                <a:gd name="T49" fmla="*/ 9 h 118"/>
                <a:gd name="T50" fmla="*/ 135 w 140"/>
                <a:gd name="T51" fmla="*/ 0 h 118"/>
                <a:gd name="T52" fmla="*/ 140 w 140"/>
                <a:gd name="T53" fmla="*/ 0 h 118"/>
                <a:gd name="T54" fmla="*/ 140 w 140"/>
                <a:gd name="T55" fmla="*/ 0 h 118"/>
                <a:gd name="T56" fmla="*/ 138 w 140"/>
                <a:gd name="T57" fmla="*/ 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0" h="118">
                  <a:moveTo>
                    <a:pt x="138" y="5"/>
                  </a:moveTo>
                  <a:lnTo>
                    <a:pt x="138" y="5"/>
                  </a:lnTo>
                  <a:lnTo>
                    <a:pt x="138" y="31"/>
                  </a:lnTo>
                  <a:lnTo>
                    <a:pt x="83" y="31"/>
                  </a:lnTo>
                  <a:lnTo>
                    <a:pt x="85" y="76"/>
                  </a:lnTo>
                  <a:lnTo>
                    <a:pt x="71" y="78"/>
                  </a:lnTo>
                  <a:lnTo>
                    <a:pt x="67" y="85"/>
                  </a:lnTo>
                  <a:lnTo>
                    <a:pt x="69" y="111"/>
                  </a:lnTo>
                  <a:lnTo>
                    <a:pt x="5" y="111"/>
                  </a:lnTo>
                  <a:lnTo>
                    <a:pt x="0" y="118"/>
                  </a:lnTo>
                  <a:lnTo>
                    <a:pt x="3" y="109"/>
                  </a:lnTo>
                  <a:lnTo>
                    <a:pt x="3" y="109"/>
                  </a:lnTo>
                  <a:lnTo>
                    <a:pt x="38" y="109"/>
                  </a:lnTo>
                  <a:lnTo>
                    <a:pt x="41" y="104"/>
                  </a:lnTo>
                  <a:lnTo>
                    <a:pt x="48" y="94"/>
                  </a:lnTo>
                  <a:lnTo>
                    <a:pt x="52" y="71"/>
                  </a:lnTo>
                  <a:lnTo>
                    <a:pt x="76" y="52"/>
                  </a:lnTo>
                  <a:lnTo>
                    <a:pt x="83" y="28"/>
                  </a:lnTo>
                  <a:lnTo>
                    <a:pt x="88" y="28"/>
                  </a:lnTo>
                  <a:lnTo>
                    <a:pt x="95" y="14"/>
                  </a:lnTo>
                  <a:lnTo>
                    <a:pt x="107" y="12"/>
                  </a:lnTo>
                  <a:lnTo>
                    <a:pt x="114" y="14"/>
                  </a:lnTo>
                  <a:lnTo>
                    <a:pt x="121" y="14"/>
                  </a:lnTo>
                  <a:lnTo>
                    <a:pt x="126" y="9"/>
                  </a:lnTo>
                  <a:lnTo>
                    <a:pt x="138" y="9"/>
                  </a:lnTo>
                  <a:lnTo>
                    <a:pt x="135" y="0"/>
                  </a:lnTo>
                  <a:lnTo>
                    <a:pt x="140" y="0"/>
                  </a:lnTo>
                  <a:lnTo>
                    <a:pt x="140" y="0"/>
                  </a:lnTo>
                  <a:lnTo>
                    <a:pt x="138" y="5"/>
                  </a:lnTo>
                  <a:close/>
                </a:path>
              </a:pathLst>
            </a:custGeom>
            <a:grpFill/>
            <a:ln>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82" name="Freeform 271"/>
            <p:cNvSpPr>
              <a:spLocks/>
            </p:cNvSpPr>
            <p:nvPr/>
          </p:nvSpPr>
          <p:spPr bwMode="auto">
            <a:xfrm>
              <a:off x="3922568" y="3131933"/>
              <a:ext cx="238609" cy="201113"/>
            </a:xfrm>
            <a:custGeom>
              <a:avLst/>
              <a:gdLst>
                <a:gd name="T0" fmla="*/ 138 w 140"/>
                <a:gd name="T1" fmla="*/ 5 h 118"/>
                <a:gd name="T2" fmla="*/ 138 w 140"/>
                <a:gd name="T3" fmla="*/ 5 h 118"/>
                <a:gd name="T4" fmla="*/ 138 w 140"/>
                <a:gd name="T5" fmla="*/ 31 h 118"/>
                <a:gd name="T6" fmla="*/ 83 w 140"/>
                <a:gd name="T7" fmla="*/ 31 h 118"/>
                <a:gd name="T8" fmla="*/ 85 w 140"/>
                <a:gd name="T9" fmla="*/ 76 h 118"/>
                <a:gd name="T10" fmla="*/ 71 w 140"/>
                <a:gd name="T11" fmla="*/ 78 h 118"/>
                <a:gd name="T12" fmla="*/ 67 w 140"/>
                <a:gd name="T13" fmla="*/ 85 h 118"/>
                <a:gd name="T14" fmla="*/ 69 w 140"/>
                <a:gd name="T15" fmla="*/ 111 h 118"/>
                <a:gd name="T16" fmla="*/ 5 w 140"/>
                <a:gd name="T17" fmla="*/ 111 h 118"/>
                <a:gd name="T18" fmla="*/ 0 w 140"/>
                <a:gd name="T19" fmla="*/ 118 h 118"/>
                <a:gd name="T20" fmla="*/ 3 w 140"/>
                <a:gd name="T21" fmla="*/ 109 h 118"/>
                <a:gd name="T22" fmla="*/ 3 w 140"/>
                <a:gd name="T23" fmla="*/ 109 h 118"/>
                <a:gd name="T24" fmla="*/ 38 w 140"/>
                <a:gd name="T25" fmla="*/ 109 h 118"/>
                <a:gd name="T26" fmla="*/ 41 w 140"/>
                <a:gd name="T27" fmla="*/ 104 h 118"/>
                <a:gd name="T28" fmla="*/ 48 w 140"/>
                <a:gd name="T29" fmla="*/ 94 h 118"/>
                <a:gd name="T30" fmla="*/ 52 w 140"/>
                <a:gd name="T31" fmla="*/ 71 h 118"/>
                <a:gd name="T32" fmla="*/ 76 w 140"/>
                <a:gd name="T33" fmla="*/ 52 h 118"/>
                <a:gd name="T34" fmla="*/ 83 w 140"/>
                <a:gd name="T35" fmla="*/ 28 h 118"/>
                <a:gd name="T36" fmla="*/ 88 w 140"/>
                <a:gd name="T37" fmla="*/ 28 h 118"/>
                <a:gd name="T38" fmla="*/ 95 w 140"/>
                <a:gd name="T39" fmla="*/ 14 h 118"/>
                <a:gd name="T40" fmla="*/ 107 w 140"/>
                <a:gd name="T41" fmla="*/ 12 h 118"/>
                <a:gd name="T42" fmla="*/ 114 w 140"/>
                <a:gd name="T43" fmla="*/ 14 h 118"/>
                <a:gd name="T44" fmla="*/ 121 w 140"/>
                <a:gd name="T45" fmla="*/ 14 h 118"/>
                <a:gd name="T46" fmla="*/ 126 w 140"/>
                <a:gd name="T47" fmla="*/ 9 h 118"/>
                <a:gd name="T48" fmla="*/ 138 w 140"/>
                <a:gd name="T49" fmla="*/ 9 h 118"/>
                <a:gd name="T50" fmla="*/ 135 w 140"/>
                <a:gd name="T51" fmla="*/ 0 h 118"/>
                <a:gd name="T52" fmla="*/ 140 w 140"/>
                <a:gd name="T53" fmla="*/ 0 h 118"/>
                <a:gd name="T54" fmla="*/ 140 w 140"/>
                <a:gd name="T55" fmla="*/ 0 h 118"/>
                <a:gd name="T56" fmla="*/ 138 w 140"/>
                <a:gd name="T57" fmla="*/ 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0" h="118">
                  <a:moveTo>
                    <a:pt x="138" y="5"/>
                  </a:moveTo>
                  <a:lnTo>
                    <a:pt x="138" y="5"/>
                  </a:lnTo>
                  <a:lnTo>
                    <a:pt x="138" y="31"/>
                  </a:lnTo>
                  <a:lnTo>
                    <a:pt x="83" y="31"/>
                  </a:lnTo>
                  <a:lnTo>
                    <a:pt x="85" y="76"/>
                  </a:lnTo>
                  <a:lnTo>
                    <a:pt x="71" y="78"/>
                  </a:lnTo>
                  <a:lnTo>
                    <a:pt x="67" y="85"/>
                  </a:lnTo>
                  <a:lnTo>
                    <a:pt x="69" y="111"/>
                  </a:lnTo>
                  <a:lnTo>
                    <a:pt x="5" y="111"/>
                  </a:lnTo>
                  <a:lnTo>
                    <a:pt x="0" y="118"/>
                  </a:lnTo>
                  <a:lnTo>
                    <a:pt x="3" y="109"/>
                  </a:lnTo>
                  <a:lnTo>
                    <a:pt x="3" y="109"/>
                  </a:lnTo>
                  <a:lnTo>
                    <a:pt x="38" y="109"/>
                  </a:lnTo>
                  <a:lnTo>
                    <a:pt x="41" y="104"/>
                  </a:lnTo>
                  <a:lnTo>
                    <a:pt x="48" y="94"/>
                  </a:lnTo>
                  <a:lnTo>
                    <a:pt x="52" y="71"/>
                  </a:lnTo>
                  <a:lnTo>
                    <a:pt x="76" y="52"/>
                  </a:lnTo>
                  <a:lnTo>
                    <a:pt x="83" y="28"/>
                  </a:lnTo>
                  <a:lnTo>
                    <a:pt x="88" y="28"/>
                  </a:lnTo>
                  <a:lnTo>
                    <a:pt x="95" y="14"/>
                  </a:lnTo>
                  <a:lnTo>
                    <a:pt x="107" y="12"/>
                  </a:lnTo>
                  <a:lnTo>
                    <a:pt x="114" y="14"/>
                  </a:lnTo>
                  <a:lnTo>
                    <a:pt x="121" y="14"/>
                  </a:lnTo>
                  <a:lnTo>
                    <a:pt x="126" y="9"/>
                  </a:lnTo>
                  <a:lnTo>
                    <a:pt x="138" y="9"/>
                  </a:lnTo>
                  <a:lnTo>
                    <a:pt x="135" y="0"/>
                  </a:lnTo>
                  <a:lnTo>
                    <a:pt x="140" y="0"/>
                  </a:lnTo>
                  <a:lnTo>
                    <a:pt x="140" y="0"/>
                  </a:lnTo>
                  <a:lnTo>
                    <a:pt x="138" y="5"/>
                  </a:lnTo>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83" name="Freeform 276"/>
            <p:cNvSpPr>
              <a:spLocks/>
            </p:cNvSpPr>
            <p:nvPr/>
          </p:nvSpPr>
          <p:spPr bwMode="auto">
            <a:xfrm>
              <a:off x="3910637" y="3459168"/>
              <a:ext cx="170435" cy="121010"/>
            </a:xfrm>
            <a:custGeom>
              <a:avLst/>
              <a:gdLst>
                <a:gd name="T0" fmla="*/ 50 w 100"/>
                <a:gd name="T1" fmla="*/ 0 h 71"/>
                <a:gd name="T2" fmla="*/ 50 w 100"/>
                <a:gd name="T3" fmla="*/ 0 h 71"/>
                <a:gd name="T4" fmla="*/ 57 w 100"/>
                <a:gd name="T5" fmla="*/ 4 h 71"/>
                <a:gd name="T6" fmla="*/ 69 w 100"/>
                <a:gd name="T7" fmla="*/ 9 h 71"/>
                <a:gd name="T8" fmla="*/ 76 w 100"/>
                <a:gd name="T9" fmla="*/ 21 h 71"/>
                <a:gd name="T10" fmla="*/ 88 w 100"/>
                <a:gd name="T11" fmla="*/ 33 h 71"/>
                <a:gd name="T12" fmla="*/ 90 w 100"/>
                <a:gd name="T13" fmla="*/ 42 h 71"/>
                <a:gd name="T14" fmla="*/ 92 w 100"/>
                <a:gd name="T15" fmla="*/ 52 h 71"/>
                <a:gd name="T16" fmla="*/ 97 w 100"/>
                <a:gd name="T17" fmla="*/ 59 h 71"/>
                <a:gd name="T18" fmla="*/ 100 w 100"/>
                <a:gd name="T19" fmla="*/ 63 h 71"/>
                <a:gd name="T20" fmla="*/ 100 w 100"/>
                <a:gd name="T21" fmla="*/ 68 h 71"/>
                <a:gd name="T22" fmla="*/ 97 w 100"/>
                <a:gd name="T23" fmla="*/ 71 h 71"/>
                <a:gd name="T24" fmla="*/ 88 w 100"/>
                <a:gd name="T25" fmla="*/ 68 h 71"/>
                <a:gd name="T26" fmla="*/ 85 w 100"/>
                <a:gd name="T27" fmla="*/ 71 h 71"/>
                <a:gd name="T28" fmla="*/ 83 w 100"/>
                <a:gd name="T29" fmla="*/ 71 h 71"/>
                <a:gd name="T30" fmla="*/ 71 w 100"/>
                <a:gd name="T31" fmla="*/ 66 h 71"/>
                <a:gd name="T32" fmla="*/ 64 w 100"/>
                <a:gd name="T33" fmla="*/ 66 h 71"/>
                <a:gd name="T34" fmla="*/ 33 w 100"/>
                <a:gd name="T35" fmla="*/ 66 h 71"/>
                <a:gd name="T36" fmla="*/ 29 w 100"/>
                <a:gd name="T37" fmla="*/ 68 h 71"/>
                <a:gd name="T38" fmla="*/ 24 w 100"/>
                <a:gd name="T39" fmla="*/ 66 h 71"/>
                <a:gd name="T40" fmla="*/ 14 w 100"/>
                <a:gd name="T41" fmla="*/ 71 h 71"/>
                <a:gd name="T42" fmla="*/ 12 w 100"/>
                <a:gd name="T43" fmla="*/ 56 h 71"/>
                <a:gd name="T44" fmla="*/ 26 w 100"/>
                <a:gd name="T45" fmla="*/ 59 h 71"/>
                <a:gd name="T46" fmla="*/ 31 w 100"/>
                <a:gd name="T47" fmla="*/ 56 h 71"/>
                <a:gd name="T48" fmla="*/ 33 w 100"/>
                <a:gd name="T49" fmla="*/ 56 h 71"/>
                <a:gd name="T50" fmla="*/ 40 w 100"/>
                <a:gd name="T51" fmla="*/ 52 h 71"/>
                <a:gd name="T52" fmla="*/ 48 w 100"/>
                <a:gd name="T53" fmla="*/ 54 h 71"/>
                <a:gd name="T54" fmla="*/ 55 w 100"/>
                <a:gd name="T55" fmla="*/ 56 h 71"/>
                <a:gd name="T56" fmla="*/ 62 w 100"/>
                <a:gd name="T57" fmla="*/ 52 h 71"/>
                <a:gd name="T58" fmla="*/ 57 w 100"/>
                <a:gd name="T59" fmla="*/ 47 h 71"/>
                <a:gd name="T60" fmla="*/ 52 w 100"/>
                <a:gd name="T61" fmla="*/ 49 h 71"/>
                <a:gd name="T62" fmla="*/ 48 w 100"/>
                <a:gd name="T63" fmla="*/ 49 h 71"/>
                <a:gd name="T64" fmla="*/ 40 w 100"/>
                <a:gd name="T65" fmla="*/ 44 h 71"/>
                <a:gd name="T66" fmla="*/ 36 w 100"/>
                <a:gd name="T67" fmla="*/ 44 h 71"/>
                <a:gd name="T68" fmla="*/ 31 w 100"/>
                <a:gd name="T69" fmla="*/ 49 h 71"/>
                <a:gd name="T70" fmla="*/ 14 w 100"/>
                <a:gd name="T71" fmla="*/ 49 h 71"/>
                <a:gd name="T72" fmla="*/ 7 w 100"/>
                <a:gd name="T73" fmla="*/ 37 h 71"/>
                <a:gd name="T74" fmla="*/ 0 w 100"/>
                <a:gd name="T75" fmla="*/ 30 h 71"/>
                <a:gd name="T76" fmla="*/ 7 w 100"/>
                <a:gd name="T77" fmla="*/ 28 h 71"/>
                <a:gd name="T78" fmla="*/ 14 w 100"/>
                <a:gd name="T79" fmla="*/ 16 h 71"/>
                <a:gd name="T80" fmla="*/ 19 w 100"/>
                <a:gd name="T81" fmla="*/ 7 h 71"/>
                <a:gd name="T82" fmla="*/ 24 w 100"/>
                <a:gd name="T83" fmla="*/ 2 h 71"/>
                <a:gd name="T84" fmla="*/ 31 w 100"/>
                <a:gd name="T85" fmla="*/ 2 h 71"/>
                <a:gd name="T86" fmla="*/ 40 w 100"/>
                <a:gd name="T87" fmla="*/ 0 h 71"/>
                <a:gd name="T88" fmla="*/ 50 w 100"/>
                <a:gd name="T8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 h="71">
                  <a:moveTo>
                    <a:pt x="50" y="0"/>
                  </a:moveTo>
                  <a:lnTo>
                    <a:pt x="50" y="0"/>
                  </a:lnTo>
                  <a:lnTo>
                    <a:pt x="57" y="4"/>
                  </a:lnTo>
                  <a:lnTo>
                    <a:pt x="69" y="9"/>
                  </a:lnTo>
                  <a:lnTo>
                    <a:pt x="76" y="21"/>
                  </a:lnTo>
                  <a:lnTo>
                    <a:pt x="88" y="33"/>
                  </a:lnTo>
                  <a:lnTo>
                    <a:pt x="90" y="42"/>
                  </a:lnTo>
                  <a:lnTo>
                    <a:pt x="92" y="52"/>
                  </a:lnTo>
                  <a:lnTo>
                    <a:pt x="97" y="59"/>
                  </a:lnTo>
                  <a:lnTo>
                    <a:pt x="100" y="63"/>
                  </a:lnTo>
                  <a:lnTo>
                    <a:pt x="100" y="68"/>
                  </a:lnTo>
                  <a:lnTo>
                    <a:pt x="97" y="71"/>
                  </a:lnTo>
                  <a:lnTo>
                    <a:pt x="88" y="68"/>
                  </a:lnTo>
                  <a:lnTo>
                    <a:pt x="85" y="71"/>
                  </a:lnTo>
                  <a:lnTo>
                    <a:pt x="83" y="71"/>
                  </a:lnTo>
                  <a:lnTo>
                    <a:pt x="71" y="66"/>
                  </a:lnTo>
                  <a:lnTo>
                    <a:pt x="64" y="66"/>
                  </a:lnTo>
                  <a:lnTo>
                    <a:pt x="33" y="66"/>
                  </a:lnTo>
                  <a:lnTo>
                    <a:pt x="29" y="68"/>
                  </a:lnTo>
                  <a:lnTo>
                    <a:pt x="24" y="66"/>
                  </a:lnTo>
                  <a:lnTo>
                    <a:pt x="14" y="71"/>
                  </a:lnTo>
                  <a:lnTo>
                    <a:pt x="12" y="56"/>
                  </a:lnTo>
                  <a:lnTo>
                    <a:pt x="26" y="59"/>
                  </a:lnTo>
                  <a:lnTo>
                    <a:pt x="31" y="56"/>
                  </a:lnTo>
                  <a:lnTo>
                    <a:pt x="33" y="56"/>
                  </a:lnTo>
                  <a:lnTo>
                    <a:pt x="40" y="52"/>
                  </a:lnTo>
                  <a:lnTo>
                    <a:pt x="48" y="54"/>
                  </a:lnTo>
                  <a:lnTo>
                    <a:pt x="55" y="56"/>
                  </a:lnTo>
                  <a:lnTo>
                    <a:pt x="62" y="52"/>
                  </a:lnTo>
                  <a:lnTo>
                    <a:pt x="57" y="47"/>
                  </a:lnTo>
                  <a:lnTo>
                    <a:pt x="52" y="49"/>
                  </a:lnTo>
                  <a:lnTo>
                    <a:pt x="48" y="49"/>
                  </a:lnTo>
                  <a:lnTo>
                    <a:pt x="40" y="44"/>
                  </a:lnTo>
                  <a:lnTo>
                    <a:pt x="36" y="44"/>
                  </a:lnTo>
                  <a:lnTo>
                    <a:pt x="31" y="49"/>
                  </a:lnTo>
                  <a:lnTo>
                    <a:pt x="14" y="49"/>
                  </a:lnTo>
                  <a:lnTo>
                    <a:pt x="7" y="37"/>
                  </a:lnTo>
                  <a:lnTo>
                    <a:pt x="0" y="30"/>
                  </a:lnTo>
                  <a:lnTo>
                    <a:pt x="7" y="28"/>
                  </a:lnTo>
                  <a:lnTo>
                    <a:pt x="14" y="16"/>
                  </a:lnTo>
                  <a:lnTo>
                    <a:pt x="19" y="7"/>
                  </a:lnTo>
                  <a:lnTo>
                    <a:pt x="24" y="2"/>
                  </a:lnTo>
                  <a:lnTo>
                    <a:pt x="31" y="2"/>
                  </a:lnTo>
                  <a:lnTo>
                    <a:pt x="40" y="0"/>
                  </a:lnTo>
                  <a:lnTo>
                    <a:pt x="50"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grpSp>
          <p:nvGrpSpPr>
            <p:cNvPr id="184" name="Group 160"/>
            <p:cNvGrpSpPr/>
            <p:nvPr/>
          </p:nvGrpSpPr>
          <p:grpSpPr>
            <a:xfrm>
              <a:off x="4684412" y="-116555"/>
              <a:ext cx="4959651" cy="2796836"/>
              <a:chOff x="6245882" y="-155406"/>
              <a:chExt cx="6612868" cy="3729114"/>
            </a:xfrm>
            <a:grpFill/>
          </p:grpSpPr>
          <p:sp>
            <p:nvSpPr>
              <p:cNvPr id="205" name="Freeform 181"/>
              <p:cNvSpPr>
                <a:spLocks/>
              </p:cNvSpPr>
              <p:nvPr/>
            </p:nvSpPr>
            <p:spPr bwMode="auto">
              <a:xfrm>
                <a:off x="6852085" y="567238"/>
                <a:ext cx="6006665" cy="3006470"/>
              </a:xfrm>
              <a:custGeom>
                <a:avLst/>
                <a:gdLst>
                  <a:gd name="connsiteX0" fmla="*/ 1791129 w 6006665"/>
                  <a:gd name="connsiteY0" fmla="*/ 817622 h 3006470"/>
                  <a:gd name="connsiteX1" fmla="*/ 1782156 w 6006665"/>
                  <a:gd name="connsiteY1" fmla="*/ 881716 h 3006470"/>
                  <a:gd name="connsiteX2" fmla="*/ 1809554 w 6006665"/>
                  <a:gd name="connsiteY2" fmla="*/ 895415 h 3006470"/>
                  <a:gd name="connsiteX3" fmla="*/ 2838307 w 6006665"/>
                  <a:gd name="connsiteY3" fmla="*/ 0 h 3006470"/>
                  <a:gd name="connsiteX4" fmla="*/ 2844246 w 6006665"/>
                  <a:gd name="connsiteY4" fmla="*/ 4711 h 3006470"/>
                  <a:gd name="connsiteX5" fmla="*/ 2850213 w 6006665"/>
                  <a:gd name="connsiteY5" fmla="*/ 0 h 3006470"/>
                  <a:gd name="connsiteX6" fmla="*/ 2916115 w 6006665"/>
                  <a:gd name="connsiteY6" fmla="*/ 52267 h 3006470"/>
                  <a:gd name="connsiteX7" fmla="*/ 2861576 w 6006665"/>
                  <a:gd name="connsiteY7" fmla="*/ 90899 h 3006470"/>
                  <a:gd name="connsiteX8" fmla="*/ 2947929 w 6006665"/>
                  <a:gd name="connsiteY8" fmla="*/ 118168 h 3006470"/>
                  <a:gd name="connsiteX9" fmla="*/ 2957621 w 6006665"/>
                  <a:gd name="connsiteY9" fmla="*/ 186006 h 3006470"/>
                  <a:gd name="connsiteX10" fmla="*/ 2979199 w 6006665"/>
                  <a:gd name="connsiteY10" fmla="*/ 161345 h 3006470"/>
                  <a:gd name="connsiteX11" fmla="*/ 2991106 w 6006665"/>
                  <a:gd name="connsiteY11" fmla="*/ 161345 h 3006470"/>
                  <a:gd name="connsiteX12" fmla="*/ 3086005 w 6006665"/>
                  <a:gd name="connsiteY12" fmla="*/ 161345 h 3006470"/>
                  <a:gd name="connsiteX13" fmla="*/ 3097912 w 6006665"/>
                  <a:gd name="connsiteY13" fmla="*/ 161345 h 3006470"/>
                  <a:gd name="connsiteX14" fmla="*/ 3179721 w 6006665"/>
                  <a:gd name="connsiteY14" fmla="*/ 236336 h 3006470"/>
                  <a:gd name="connsiteX15" fmla="*/ 3211535 w 6006665"/>
                  <a:gd name="connsiteY15" fmla="*/ 295420 h 3006470"/>
                  <a:gd name="connsiteX16" fmla="*/ 3200173 w 6006665"/>
                  <a:gd name="connsiteY16" fmla="*/ 370412 h 3006470"/>
                  <a:gd name="connsiteX17" fmla="*/ 3161541 w 6006665"/>
                  <a:gd name="connsiteY17" fmla="*/ 413589 h 3006470"/>
                  <a:gd name="connsiteX18" fmla="*/ 3066097 w 6006665"/>
                  <a:gd name="connsiteY18" fmla="*/ 488580 h 3006470"/>
                  <a:gd name="connsiteX19" fmla="*/ 3034283 w 6006665"/>
                  <a:gd name="connsiteY19" fmla="*/ 531757 h 3006470"/>
                  <a:gd name="connsiteX20" fmla="*/ 3082005 w 6006665"/>
                  <a:gd name="connsiteY20" fmla="*/ 547664 h 3006470"/>
                  <a:gd name="connsiteX21" fmla="*/ 3129459 w 6006665"/>
                  <a:gd name="connsiteY21" fmla="*/ 575345 h 3006470"/>
                  <a:gd name="connsiteX22" fmla="*/ 3156451 w 6006665"/>
                  <a:gd name="connsiteY22" fmla="*/ 552209 h 3006470"/>
                  <a:gd name="connsiteX23" fmla="*/ 3158460 w 6006665"/>
                  <a:gd name="connsiteY23" fmla="*/ 560693 h 3006470"/>
                  <a:gd name="connsiteX24" fmla="*/ 3168359 w 6006665"/>
                  <a:gd name="connsiteY24" fmla="*/ 552209 h 3006470"/>
                  <a:gd name="connsiteX25" fmla="*/ 3184984 w 6006665"/>
                  <a:gd name="connsiteY25" fmla="*/ 622402 h 3006470"/>
                  <a:gd name="connsiteX26" fmla="*/ 3192811 w 6006665"/>
                  <a:gd name="connsiteY26" fmla="*/ 606748 h 3006470"/>
                  <a:gd name="connsiteX27" fmla="*/ 3251895 w 6006665"/>
                  <a:gd name="connsiteY27" fmla="*/ 586296 h 3006470"/>
                  <a:gd name="connsiteX28" fmla="*/ 3259833 w 6006665"/>
                  <a:gd name="connsiteY28" fmla="*/ 587670 h 3006470"/>
                  <a:gd name="connsiteX29" fmla="*/ 3263802 w 6006665"/>
                  <a:gd name="connsiteY29" fmla="*/ 586296 h 3006470"/>
                  <a:gd name="connsiteX30" fmla="*/ 3381970 w 6006665"/>
                  <a:gd name="connsiteY30" fmla="*/ 606748 h 3006470"/>
                  <a:gd name="connsiteX31" fmla="*/ 3388787 w 6006665"/>
                  <a:gd name="connsiteY31" fmla="*/ 665832 h 3006470"/>
                  <a:gd name="connsiteX32" fmla="*/ 3531529 w 6006665"/>
                  <a:gd name="connsiteY32" fmla="*/ 686823 h 3006470"/>
                  <a:gd name="connsiteX33" fmla="*/ 3538225 w 6006665"/>
                  <a:gd name="connsiteY33" fmla="*/ 590841 h 3006470"/>
                  <a:gd name="connsiteX34" fmla="*/ 3549910 w 6006665"/>
                  <a:gd name="connsiteY34" fmla="*/ 594028 h 3006470"/>
                  <a:gd name="connsiteX35" fmla="*/ 3550132 w 6006665"/>
                  <a:gd name="connsiteY35" fmla="*/ 590841 h 3006470"/>
                  <a:gd name="connsiteX36" fmla="*/ 3625123 w 6006665"/>
                  <a:gd name="connsiteY36" fmla="*/ 611293 h 3006470"/>
                  <a:gd name="connsiteX37" fmla="*/ 3672301 w 6006665"/>
                  <a:gd name="connsiteY37" fmla="*/ 611293 h 3006470"/>
                  <a:gd name="connsiteX38" fmla="*/ 3684207 w 6006665"/>
                  <a:gd name="connsiteY38" fmla="*/ 611293 h 3006470"/>
                  <a:gd name="connsiteX39" fmla="*/ 3743291 w 6006665"/>
                  <a:gd name="connsiteY39" fmla="*/ 677194 h 3006470"/>
                  <a:gd name="connsiteX40" fmla="*/ 3759199 w 6006665"/>
                  <a:gd name="connsiteY40" fmla="*/ 756731 h 3006470"/>
                  <a:gd name="connsiteX41" fmla="*/ 3738747 w 6006665"/>
                  <a:gd name="connsiteY41" fmla="*/ 806725 h 3006470"/>
                  <a:gd name="connsiteX42" fmla="*/ 3786469 w 6006665"/>
                  <a:gd name="connsiteY42" fmla="*/ 897623 h 3006470"/>
                  <a:gd name="connsiteX43" fmla="*/ 3835603 w 6006665"/>
                  <a:gd name="connsiteY43" fmla="*/ 933529 h 3006470"/>
                  <a:gd name="connsiteX44" fmla="*/ 3865460 w 6006665"/>
                  <a:gd name="connsiteY44" fmla="*/ 822632 h 3006470"/>
                  <a:gd name="connsiteX45" fmla="*/ 3875077 w 6006665"/>
                  <a:gd name="connsiteY45" fmla="*/ 831139 h 3006470"/>
                  <a:gd name="connsiteX46" fmla="*/ 3877367 w 6006665"/>
                  <a:gd name="connsiteY46" fmla="*/ 822632 h 3006470"/>
                  <a:gd name="connsiteX47" fmla="*/ 3932151 w 6006665"/>
                  <a:gd name="connsiteY47" fmla="*/ 871095 h 3006470"/>
                  <a:gd name="connsiteX48" fmla="*/ 3988173 w 6006665"/>
                  <a:gd name="connsiteY48" fmla="*/ 843084 h 3006470"/>
                  <a:gd name="connsiteX49" fmla="*/ 3993852 w 6006665"/>
                  <a:gd name="connsiteY49" fmla="*/ 846199 h 3006470"/>
                  <a:gd name="connsiteX50" fmla="*/ 4000080 w 6006665"/>
                  <a:gd name="connsiteY50" fmla="*/ 843084 h 3006470"/>
                  <a:gd name="connsiteX51" fmla="*/ 4062426 w 6006665"/>
                  <a:gd name="connsiteY51" fmla="*/ 877274 h 3006470"/>
                  <a:gd name="connsiteX52" fmla="*/ 4085889 w 6006665"/>
                  <a:gd name="connsiteY52" fmla="*/ 849902 h 3006470"/>
                  <a:gd name="connsiteX53" fmla="*/ 4095563 w 6006665"/>
                  <a:gd name="connsiteY53" fmla="*/ 852506 h 3006470"/>
                  <a:gd name="connsiteX54" fmla="*/ 4097796 w 6006665"/>
                  <a:gd name="connsiteY54" fmla="*/ 849902 h 3006470"/>
                  <a:gd name="connsiteX55" fmla="*/ 4144150 w 6006665"/>
                  <a:gd name="connsiteY55" fmla="*/ 862382 h 3006470"/>
                  <a:gd name="connsiteX56" fmla="*/ 4117703 w 6006665"/>
                  <a:gd name="connsiteY56" fmla="*/ 752186 h 3006470"/>
                  <a:gd name="connsiteX57" fmla="*/ 4165425 w 6006665"/>
                  <a:gd name="connsiteY57" fmla="*/ 697647 h 3006470"/>
                  <a:gd name="connsiteX58" fmla="*/ 4175231 w 6006665"/>
                  <a:gd name="connsiteY58" fmla="*/ 700048 h 3006470"/>
                  <a:gd name="connsiteX59" fmla="*/ 4177332 w 6006665"/>
                  <a:gd name="connsiteY59" fmla="*/ 697647 h 3006470"/>
                  <a:gd name="connsiteX60" fmla="*/ 4511384 w 6006665"/>
                  <a:gd name="connsiteY60" fmla="*/ 779455 h 3006470"/>
                  <a:gd name="connsiteX61" fmla="*/ 4543199 w 6006665"/>
                  <a:gd name="connsiteY61" fmla="*/ 849902 h 3006470"/>
                  <a:gd name="connsiteX62" fmla="*/ 4639242 w 6006665"/>
                  <a:gd name="connsiteY62" fmla="*/ 932544 h 3006470"/>
                  <a:gd name="connsiteX63" fmla="*/ 4774445 w 6006665"/>
                  <a:gd name="connsiteY63" fmla="*/ 913531 h 3006470"/>
                  <a:gd name="connsiteX64" fmla="*/ 4778496 w 6006665"/>
                  <a:gd name="connsiteY64" fmla="*/ 914635 h 3006470"/>
                  <a:gd name="connsiteX65" fmla="*/ 4786352 w 6006665"/>
                  <a:gd name="connsiteY65" fmla="*/ 913531 h 3006470"/>
                  <a:gd name="connsiteX66" fmla="*/ 4861343 w 6006665"/>
                  <a:gd name="connsiteY66" fmla="*/ 933983 h 3006470"/>
                  <a:gd name="connsiteX67" fmla="*/ 4893158 w 6006665"/>
                  <a:gd name="connsiteY67" fmla="*/ 977160 h 3006470"/>
                  <a:gd name="connsiteX68" fmla="*/ 4888613 w 6006665"/>
                  <a:gd name="connsiteY68" fmla="*/ 1058968 h 3006470"/>
                  <a:gd name="connsiteX69" fmla="*/ 4927677 w 6006665"/>
                  <a:gd name="connsiteY69" fmla="*/ 1083640 h 3006470"/>
                  <a:gd name="connsiteX70" fmla="*/ 4967605 w 6006665"/>
                  <a:gd name="connsiteY70" fmla="*/ 1070331 h 3006470"/>
                  <a:gd name="connsiteX71" fmla="*/ 5038051 w 6006665"/>
                  <a:gd name="connsiteY71" fmla="*/ 1063513 h 3006470"/>
                  <a:gd name="connsiteX72" fmla="*/ 5040730 w 6006665"/>
                  <a:gd name="connsiteY72" fmla="*/ 1064406 h 3006470"/>
                  <a:gd name="connsiteX73" fmla="*/ 5049958 w 6006665"/>
                  <a:gd name="connsiteY73" fmla="*/ 1063513 h 3006470"/>
                  <a:gd name="connsiteX74" fmla="*/ 5114249 w 6006665"/>
                  <a:gd name="connsiteY74" fmla="*/ 1084944 h 3006470"/>
                  <a:gd name="connsiteX75" fmla="*/ 5176671 w 6006665"/>
                  <a:gd name="connsiteY75" fmla="*/ 1074876 h 3006470"/>
                  <a:gd name="connsiteX76" fmla="*/ 5177801 w 6006665"/>
                  <a:gd name="connsiteY76" fmla="*/ 1076614 h 3006470"/>
                  <a:gd name="connsiteX77" fmla="*/ 5188578 w 6006665"/>
                  <a:gd name="connsiteY77" fmla="*/ 1074876 h 3006470"/>
                  <a:gd name="connsiteX78" fmla="*/ 5243719 w 6006665"/>
                  <a:gd name="connsiteY78" fmla="*/ 1159707 h 3006470"/>
                  <a:gd name="connsiteX79" fmla="*/ 5283477 w 6006665"/>
                  <a:gd name="connsiteY79" fmla="*/ 1129415 h 3006470"/>
                  <a:gd name="connsiteX80" fmla="*/ 5258480 w 6006665"/>
                  <a:gd name="connsiteY80" fmla="*/ 1063513 h 3006470"/>
                  <a:gd name="connsiteX81" fmla="*/ 5267570 w 6006665"/>
                  <a:gd name="connsiteY81" fmla="*/ 1015792 h 3006470"/>
                  <a:gd name="connsiteX82" fmla="*/ 5278896 w 6006665"/>
                  <a:gd name="connsiteY82" fmla="*/ 1018841 h 3006470"/>
                  <a:gd name="connsiteX83" fmla="*/ 5279477 w 6006665"/>
                  <a:gd name="connsiteY83" fmla="*/ 1015792 h 3006470"/>
                  <a:gd name="connsiteX84" fmla="*/ 5395510 w 6006665"/>
                  <a:gd name="connsiteY84" fmla="*/ 1047031 h 3006470"/>
                  <a:gd name="connsiteX85" fmla="*/ 5463001 w 6006665"/>
                  <a:gd name="connsiteY85" fmla="*/ 1043061 h 3006470"/>
                  <a:gd name="connsiteX86" fmla="*/ 5464386 w 6006665"/>
                  <a:gd name="connsiteY86" fmla="*/ 1043680 h 3006470"/>
                  <a:gd name="connsiteX87" fmla="*/ 5474909 w 6006665"/>
                  <a:gd name="connsiteY87" fmla="*/ 1043061 h 3006470"/>
                  <a:gd name="connsiteX88" fmla="*/ 5581715 w 6006665"/>
                  <a:gd name="connsiteY88" fmla="*/ 1090783 h 3006470"/>
                  <a:gd name="connsiteX89" fmla="*/ 5633981 w 6006665"/>
                  <a:gd name="connsiteY89" fmla="*/ 1133960 h 3006470"/>
                  <a:gd name="connsiteX90" fmla="*/ 5720335 w 6006665"/>
                  <a:gd name="connsiteY90" fmla="*/ 1213496 h 3006470"/>
                  <a:gd name="connsiteX91" fmla="*/ 5822595 w 6006665"/>
                  <a:gd name="connsiteY91" fmla="*/ 1311212 h 3006470"/>
                  <a:gd name="connsiteX92" fmla="*/ 5818051 w 6006665"/>
                  <a:gd name="connsiteY92" fmla="*/ 1365751 h 3006470"/>
                  <a:gd name="connsiteX93" fmla="*/ 5825679 w 6006665"/>
                  <a:gd name="connsiteY93" fmla="*/ 1373379 h 3006470"/>
                  <a:gd name="connsiteX94" fmla="*/ 5822051 w 6006665"/>
                  <a:gd name="connsiteY94" fmla="*/ 1322574 h 3006470"/>
                  <a:gd name="connsiteX95" fmla="*/ 5834092 w 6006665"/>
                  <a:gd name="connsiteY95" fmla="*/ 1324447 h 3006470"/>
                  <a:gd name="connsiteX96" fmla="*/ 5833958 w 6006665"/>
                  <a:gd name="connsiteY96" fmla="*/ 1322574 h 3006470"/>
                  <a:gd name="connsiteX97" fmla="*/ 5936219 w 6006665"/>
                  <a:gd name="connsiteY97" fmla="*/ 1338481 h 3006470"/>
                  <a:gd name="connsiteX98" fmla="*/ 6006665 w 6006665"/>
                  <a:gd name="connsiteY98" fmla="*/ 1418018 h 3006470"/>
                  <a:gd name="connsiteX99" fmla="*/ 5968033 w 6006665"/>
                  <a:gd name="connsiteY99" fmla="*/ 1456650 h 3006470"/>
                  <a:gd name="connsiteX100" fmla="*/ 5908949 w 6006665"/>
                  <a:gd name="connsiteY100" fmla="*/ 1468012 h 3006470"/>
                  <a:gd name="connsiteX101" fmla="*/ 5908949 w 6006665"/>
                  <a:gd name="connsiteY101" fmla="*/ 1554366 h 3006470"/>
                  <a:gd name="connsiteX102" fmla="*/ 5893042 w 6006665"/>
                  <a:gd name="connsiteY102" fmla="*/ 1570273 h 3006470"/>
                  <a:gd name="connsiteX103" fmla="*/ 5881135 w 6006665"/>
                  <a:gd name="connsiteY103" fmla="*/ 1570273 h 3006470"/>
                  <a:gd name="connsiteX104" fmla="*/ 5861227 w 6006665"/>
                  <a:gd name="connsiteY104" fmla="*/ 1570273 h 3006470"/>
                  <a:gd name="connsiteX105" fmla="*/ 5849321 w 6006665"/>
                  <a:gd name="connsiteY105" fmla="*/ 1570273 h 3006470"/>
                  <a:gd name="connsiteX106" fmla="*/ 5817506 w 6006665"/>
                  <a:gd name="connsiteY106" fmla="*/ 1536186 h 3006470"/>
                  <a:gd name="connsiteX107" fmla="*/ 5767511 w 6006665"/>
                  <a:gd name="connsiteY107" fmla="*/ 1511189 h 3006470"/>
                  <a:gd name="connsiteX108" fmla="*/ 5762967 w 6006665"/>
                  <a:gd name="connsiteY108" fmla="*/ 1477102 h 3006470"/>
                  <a:gd name="connsiteX109" fmla="*/ 5729132 w 6006665"/>
                  <a:gd name="connsiteY109" fmla="*/ 1463170 h 3006470"/>
                  <a:gd name="connsiteX110" fmla="*/ 5695337 w 6006665"/>
                  <a:gd name="connsiteY110" fmla="*/ 1472557 h 3006470"/>
                  <a:gd name="connsiteX111" fmla="*/ 5693366 w 6006665"/>
                  <a:gd name="connsiteY111" fmla="*/ 1469797 h 3006470"/>
                  <a:gd name="connsiteX112" fmla="*/ 5683431 w 6006665"/>
                  <a:gd name="connsiteY112" fmla="*/ 1472557 h 3006470"/>
                  <a:gd name="connsiteX113" fmla="*/ 5660706 w 6006665"/>
                  <a:gd name="connsiteY113" fmla="*/ 1440742 h 3006470"/>
                  <a:gd name="connsiteX114" fmla="*/ 5669644 w 6006665"/>
                  <a:gd name="connsiteY114" fmla="*/ 1415717 h 3006470"/>
                  <a:gd name="connsiteX115" fmla="*/ 5640799 w 6006665"/>
                  <a:gd name="connsiteY115" fmla="*/ 1429380 h 3006470"/>
                  <a:gd name="connsiteX116" fmla="*/ 5656705 w 6006665"/>
                  <a:gd name="connsiteY116" fmla="*/ 1472557 h 3006470"/>
                  <a:gd name="connsiteX117" fmla="*/ 5633981 w 6006665"/>
                  <a:gd name="connsiteY117" fmla="*/ 1511189 h 3006470"/>
                  <a:gd name="connsiteX118" fmla="*/ 5586259 w 6006665"/>
                  <a:gd name="connsiteY118" fmla="*/ 1547548 h 3006470"/>
                  <a:gd name="connsiteX119" fmla="*/ 5575676 w 6006665"/>
                  <a:gd name="connsiteY119" fmla="*/ 1546540 h 3006470"/>
                  <a:gd name="connsiteX120" fmla="*/ 5574353 w 6006665"/>
                  <a:gd name="connsiteY120" fmla="*/ 1547548 h 3006470"/>
                  <a:gd name="connsiteX121" fmla="*/ 5539436 w 6006665"/>
                  <a:gd name="connsiteY121" fmla="*/ 1544223 h 3006470"/>
                  <a:gd name="connsiteX122" fmla="*/ 5570352 w 6006665"/>
                  <a:gd name="connsiteY122" fmla="*/ 1586180 h 3006470"/>
                  <a:gd name="connsiteX123" fmla="*/ 5593077 w 6006665"/>
                  <a:gd name="connsiteY123" fmla="*/ 1649809 h 3006470"/>
                  <a:gd name="connsiteX124" fmla="*/ 5608984 w 6006665"/>
                  <a:gd name="connsiteY124" fmla="*/ 1677079 h 3006470"/>
                  <a:gd name="connsiteX125" fmla="*/ 5613529 w 6006665"/>
                  <a:gd name="connsiteY125" fmla="*/ 1708893 h 3006470"/>
                  <a:gd name="connsiteX126" fmla="*/ 5608984 w 6006665"/>
                  <a:gd name="connsiteY126" fmla="*/ 1731618 h 3006470"/>
                  <a:gd name="connsiteX127" fmla="*/ 5597799 w 6006665"/>
                  <a:gd name="connsiteY127" fmla="*/ 1728009 h 3006470"/>
                  <a:gd name="connsiteX128" fmla="*/ 5597077 w 6006665"/>
                  <a:gd name="connsiteY128" fmla="*/ 1731618 h 3006470"/>
                  <a:gd name="connsiteX129" fmla="*/ 5534271 w 6006665"/>
                  <a:gd name="connsiteY129" fmla="*/ 1711358 h 3006470"/>
                  <a:gd name="connsiteX130" fmla="*/ 5436277 w 6006665"/>
                  <a:gd name="connsiteY130" fmla="*/ 1767977 h 3006470"/>
                  <a:gd name="connsiteX131" fmla="*/ 5397645 w 6006665"/>
                  <a:gd name="connsiteY131" fmla="*/ 1779340 h 3006470"/>
                  <a:gd name="connsiteX132" fmla="*/ 5345378 w 6006665"/>
                  <a:gd name="connsiteY132" fmla="*/ 1833879 h 3006470"/>
                  <a:gd name="connsiteX133" fmla="*/ 5290839 w 6006665"/>
                  <a:gd name="connsiteY133" fmla="*/ 1881600 h 3006470"/>
                  <a:gd name="connsiteX134" fmla="*/ 5274932 w 6006665"/>
                  <a:gd name="connsiteY134" fmla="*/ 1913415 h 3006470"/>
                  <a:gd name="connsiteX135" fmla="*/ 5267238 w 6006665"/>
                  <a:gd name="connsiteY135" fmla="*/ 1904988 h 3006470"/>
                  <a:gd name="connsiteX136" fmla="*/ 5263025 w 6006665"/>
                  <a:gd name="connsiteY136" fmla="*/ 1913415 h 3006470"/>
                  <a:gd name="connsiteX137" fmla="*/ 5219538 w 6006665"/>
                  <a:gd name="connsiteY137" fmla="*/ 1865787 h 3006470"/>
                  <a:gd name="connsiteX138" fmla="*/ 5129494 w 6006665"/>
                  <a:gd name="connsiteY138" fmla="*/ 1920232 h 3006470"/>
                  <a:gd name="connsiteX139" fmla="*/ 5126389 w 6006665"/>
                  <a:gd name="connsiteY139" fmla="*/ 1914910 h 3006470"/>
                  <a:gd name="connsiteX140" fmla="*/ 5117587 w 6006665"/>
                  <a:gd name="connsiteY140" fmla="*/ 1920232 h 3006470"/>
                  <a:gd name="connsiteX141" fmla="*/ 5105544 w 6006665"/>
                  <a:gd name="connsiteY141" fmla="*/ 1899586 h 3006470"/>
                  <a:gd name="connsiteX142" fmla="*/ 5074955 w 6006665"/>
                  <a:gd name="connsiteY142" fmla="*/ 1924777 h 3006470"/>
                  <a:gd name="connsiteX143" fmla="*/ 5065718 w 6006665"/>
                  <a:gd name="connsiteY143" fmla="*/ 1922578 h 3006470"/>
                  <a:gd name="connsiteX144" fmla="*/ 5063048 w 6006665"/>
                  <a:gd name="connsiteY144" fmla="*/ 1924777 h 3006470"/>
                  <a:gd name="connsiteX145" fmla="*/ 5026594 w 6006665"/>
                  <a:gd name="connsiteY145" fmla="*/ 1916098 h 3006470"/>
                  <a:gd name="connsiteX146" fmla="*/ 5015871 w 6006665"/>
                  <a:gd name="connsiteY146" fmla="*/ 1961137 h 3006470"/>
                  <a:gd name="connsiteX147" fmla="*/ 4974967 w 6006665"/>
                  <a:gd name="connsiteY147" fmla="*/ 2027038 h 3006470"/>
                  <a:gd name="connsiteX148" fmla="*/ 4974967 w 6006665"/>
                  <a:gd name="connsiteY148" fmla="*/ 2058853 h 3006470"/>
                  <a:gd name="connsiteX149" fmla="*/ 5015871 w 6006665"/>
                  <a:gd name="connsiteY149" fmla="*/ 2074760 h 3006470"/>
                  <a:gd name="connsiteX150" fmla="*/ 5011326 w 6006665"/>
                  <a:gd name="connsiteY150" fmla="*/ 2172476 h 3006470"/>
                  <a:gd name="connsiteX151" fmla="*/ 4999419 w 6006665"/>
                  <a:gd name="connsiteY151" fmla="*/ 2172476 h 3006470"/>
                  <a:gd name="connsiteX152" fmla="*/ 4974967 w 6006665"/>
                  <a:gd name="connsiteY152" fmla="*/ 2172476 h 3006470"/>
                  <a:gd name="connsiteX153" fmla="*/ 4963605 w 6006665"/>
                  <a:gd name="connsiteY153" fmla="*/ 2224742 h 3006470"/>
                  <a:gd name="connsiteX154" fmla="*/ 4974967 w 6006665"/>
                  <a:gd name="connsiteY154" fmla="*/ 2252012 h 3006470"/>
                  <a:gd name="connsiteX155" fmla="*/ 4909065 w 6006665"/>
                  <a:gd name="connsiteY155" fmla="*/ 2286099 h 3006470"/>
                  <a:gd name="connsiteX156" fmla="*/ 4897703 w 6006665"/>
                  <a:gd name="connsiteY156" fmla="*/ 2354273 h 3006470"/>
                  <a:gd name="connsiteX157" fmla="*/ 4845437 w 6006665"/>
                  <a:gd name="connsiteY157" fmla="*/ 2370180 h 3006470"/>
                  <a:gd name="connsiteX158" fmla="*/ 4834074 w 6006665"/>
                  <a:gd name="connsiteY158" fmla="*/ 2429264 h 3006470"/>
                  <a:gd name="connsiteX159" fmla="*/ 4779535 w 6006665"/>
                  <a:gd name="connsiteY159" fmla="*/ 2488348 h 3006470"/>
                  <a:gd name="connsiteX160" fmla="*/ 4777225 w 6006665"/>
                  <a:gd name="connsiteY160" fmla="*/ 2477952 h 3006470"/>
                  <a:gd name="connsiteX161" fmla="*/ 4767628 w 6006665"/>
                  <a:gd name="connsiteY161" fmla="*/ 2488348 h 3006470"/>
                  <a:gd name="connsiteX162" fmla="*/ 4758538 w 6006665"/>
                  <a:gd name="connsiteY162" fmla="*/ 2447444 h 3006470"/>
                  <a:gd name="connsiteX163" fmla="*/ 4742631 w 6006665"/>
                  <a:gd name="connsiteY163" fmla="*/ 2361090 h 3006470"/>
                  <a:gd name="connsiteX164" fmla="*/ 4715361 w 6006665"/>
                  <a:gd name="connsiteY164" fmla="*/ 2220198 h 3006470"/>
                  <a:gd name="connsiteX165" fmla="*/ 4735813 w 6006665"/>
                  <a:gd name="connsiteY165" fmla="*/ 2129299 h 3006470"/>
                  <a:gd name="connsiteX166" fmla="*/ 4767628 w 6006665"/>
                  <a:gd name="connsiteY166" fmla="*/ 2086122 h 3006470"/>
                  <a:gd name="connsiteX167" fmla="*/ 4767628 w 6006665"/>
                  <a:gd name="connsiteY167" fmla="*/ 2058853 h 3006470"/>
                  <a:gd name="connsiteX168" fmla="*/ 4826712 w 6006665"/>
                  <a:gd name="connsiteY168" fmla="*/ 2042945 h 3006470"/>
                  <a:gd name="connsiteX169" fmla="*/ 4892613 w 6006665"/>
                  <a:gd name="connsiteY169" fmla="*/ 1952047 h 3006470"/>
                  <a:gd name="connsiteX170" fmla="*/ 4956243 w 6006665"/>
                  <a:gd name="connsiteY170" fmla="*/ 1877056 h 3006470"/>
                  <a:gd name="connsiteX171" fmla="*/ 5022143 w 6006665"/>
                  <a:gd name="connsiteY171" fmla="*/ 1817971 h 3006470"/>
                  <a:gd name="connsiteX172" fmla="*/ 5046694 w 6006665"/>
                  <a:gd name="connsiteY172" fmla="*/ 1710844 h 3006470"/>
                  <a:gd name="connsiteX173" fmla="*/ 5015871 w 6006665"/>
                  <a:gd name="connsiteY173" fmla="*/ 1715711 h 3006470"/>
                  <a:gd name="connsiteX174" fmla="*/ 4995419 w 6006665"/>
                  <a:gd name="connsiteY174" fmla="*/ 1779340 h 3006470"/>
                  <a:gd name="connsiteX175" fmla="*/ 4904521 w 6006665"/>
                  <a:gd name="connsiteY175" fmla="*/ 1865693 h 3006470"/>
                  <a:gd name="connsiteX176" fmla="*/ 4901708 w 6006665"/>
                  <a:gd name="connsiteY176" fmla="*/ 1857053 h 3006470"/>
                  <a:gd name="connsiteX177" fmla="*/ 4892613 w 6006665"/>
                  <a:gd name="connsiteY177" fmla="*/ 1865693 h 3006470"/>
                  <a:gd name="connsiteX178" fmla="*/ 4861835 w 6006665"/>
                  <a:gd name="connsiteY178" fmla="*/ 1771159 h 3006470"/>
                  <a:gd name="connsiteX179" fmla="*/ 4779535 w 6006665"/>
                  <a:gd name="connsiteY179" fmla="*/ 1795247 h 3006470"/>
                  <a:gd name="connsiteX180" fmla="*/ 4684091 w 6006665"/>
                  <a:gd name="connsiteY180" fmla="*/ 1920232 h 3006470"/>
                  <a:gd name="connsiteX181" fmla="*/ 4715906 w 6006665"/>
                  <a:gd name="connsiteY181" fmla="*/ 1967954 h 3006470"/>
                  <a:gd name="connsiteX182" fmla="*/ 4636369 w 6006665"/>
                  <a:gd name="connsiteY182" fmla="*/ 1983861 h 3006470"/>
                  <a:gd name="connsiteX183" fmla="*/ 4577285 w 6006665"/>
                  <a:gd name="connsiteY183" fmla="*/ 1988406 h 3006470"/>
                  <a:gd name="connsiteX184" fmla="*/ 4577373 w 6006665"/>
                  <a:gd name="connsiteY184" fmla="*/ 1987484 h 3006470"/>
                  <a:gd name="connsiteX185" fmla="*/ 4565379 w 6006665"/>
                  <a:gd name="connsiteY185" fmla="*/ 1988406 h 3006470"/>
                  <a:gd name="connsiteX186" fmla="*/ 4569923 w 6006665"/>
                  <a:gd name="connsiteY186" fmla="*/ 1940685 h 3006470"/>
                  <a:gd name="connsiteX187" fmla="*/ 4520081 w 6006665"/>
                  <a:gd name="connsiteY187" fmla="*/ 1931099 h 3006470"/>
                  <a:gd name="connsiteX188" fmla="*/ 4475025 w 6006665"/>
                  <a:gd name="connsiteY188" fmla="*/ 1961137 h 3006470"/>
                  <a:gd name="connsiteX189" fmla="*/ 4464394 w 6006665"/>
                  <a:gd name="connsiteY189" fmla="*/ 1960286 h 3006470"/>
                  <a:gd name="connsiteX190" fmla="*/ 4463118 w 6006665"/>
                  <a:gd name="connsiteY190" fmla="*/ 1961137 h 3006470"/>
                  <a:gd name="connsiteX191" fmla="*/ 4357637 w 6006665"/>
                  <a:gd name="connsiteY191" fmla="*/ 1952698 h 3006470"/>
                  <a:gd name="connsiteX192" fmla="*/ 4243233 w 6006665"/>
                  <a:gd name="connsiteY192" fmla="*/ 1972499 h 3006470"/>
                  <a:gd name="connsiteX193" fmla="*/ 4125065 w 6006665"/>
                  <a:gd name="connsiteY193" fmla="*/ 2106574 h 3006470"/>
                  <a:gd name="connsiteX194" fmla="*/ 3984173 w 6006665"/>
                  <a:gd name="connsiteY194" fmla="*/ 2263374 h 3006470"/>
                  <a:gd name="connsiteX195" fmla="*/ 4038712 w 6006665"/>
                  <a:gd name="connsiteY195" fmla="*/ 2267919 h 3006470"/>
                  <a:gd name="connsiteX196" fmla="*/ 4059164 w 6006665"/>
                  <a:gd name="connsiteY196" fmla="*/ 2311096 h 3006470"/>
                  <a:gd name="connsiteX197" fmla="*/ 4087782 w 6006665"/>
                  <a:gd name="connsiteY197" fmla="*/ 2319513 h 3006470"/>
                  <a:gd name="connsiteX198" fmla="*/ 4106341 w 6006665"/>
                  <a:gd name="connsiteY198" fmla="*/ 2290644 h 3006470"/>
                  <a:gd name="connsiteX199" fmla="*/ 4117411 w 6006665"/>
                  <a:gd name="connsiteY199" fmla="*/ 2291946 h 3006470"/>
                  <a:gd name="connsiteX200" fmla="*/ 4118248 w 6006665"/>
                  <a:gd name="connsiteY200" fmla="*/ 2290644 h 3006470"/>
                  <a:gd name="connsiteX201" fmla="*/ 4156880 w 6006665"/>
                  <a:gd name="connsiteY201" fmla="*/ 2295189 h 3006470"/>
                  <a:gd name="connsiteX202" fmla="*/ 4211419 w 6006665"/>
                  <a:gd name="connsiteY202" fmla="*/ 2365635 h 3006470"/>
                  <a:gd name="connsiteX203" fmla="*/ 4215964 w 6006665"/>
                  <a:gd name="connsiteY203" fmla="*/ 2413357 h 3006470"/>
                  <a:gd name="connsiteX204" fmla="*/ 4184149 w 6006665"/>
                  <a:gd name="connsiteY204" fmla="*/ 2472441 h 3006470"/>
                  <a:gd name="connsiteX205" fmla="*/ 4177332 w 6006665"/>
                  <a:gd name="connsiteY205" fmla="*/ 2542887 h 3006470"/>
                  <a:gd name="connsiteX206" fmla="*/ 4161425 w 6006665"/>
                  <a:gd name="connsiteY206" fmla="*/ 2629241 h 3006470"/>
                  <a:gd name="connsiteX207" fmla="*/ 4109158 w 6006665"/>
                  <a:gd name="connsiteY207" fmla="*/ 2708777 h 3006470"/>
                  <a:gd name="connsiteX208" fmla="*/ 4097796 w 6006665"/>
                  <a:gd name="connsiteY208" fmla="*/ 2747409 h 3006470"/>
                  <a:gd name="connsiteX209" fmla="*/ 4043257 w 6006665"/>
                  <a:gd name="connsiteY209" fmla="*/ 2806493 h 3006470"/>
                  <a:gd name="connsiteX210" fmla="*/ 3995535 w 6006665"/>
                  <a:gd name="connsiteY210" fmla="*/ 2865577 h 3006470"/>
                  <a:gd name="connsiteX211" fmla="*/ 3975083 w 6006665"/>
                  <a:gd name="connsiteY211" fmla="*/ 2897392 h 3006470"/>
                  <a:gd name="connsiteX212" fmla="*/ 3925089 w 6006665"/>
                  <a:gd name="connsiteY212" fmla="*/ 2924661 h 3006470"/>
                  <a:gd name="connsiteX213" fmla="*/ 3913182 w 6006665"/>
                  <a:gd name="connsiteY213" fmla="*/ 2924661 h 3006470"/>
                  <a:gd name="connsiteX214" fmla="*/ 3904637 w 6006665"/>
                  <a:gd name="connsiteY214" fmla="*/ 2924661 h 3006470"/>
                  <a:gd name="connsiteX215" fmla="*/ 3892729 w 6006665"/>
                  <a:gd name="connsiteY215" fmla="*/ 2924661 h 3006470"/>
                  <a:gd name="connsiteX216" fmla="*/ 3871063 w 6006665"/>
                  <a:gd name="connsiteY216" fmla="*/ 2908412 h 3006470"/>
                  <a:gd name="connsiteX217" fmla="*/ 3829645 w 6006665"/>
                  <a:gd name="connsiteY217" fmla="*/ 2936024 h 3006470"/>
                  <a:gd name="connsiteX218" fmla="*/ 3822828 w 6006665"/>
                  <a:gd name="connsiteY218" fmla="*/ 2956476 h 3006470"/>
                  <a:gd name="connsiteX219" fmla="*/ 3818283 w 6006665"/>
                  <a:gd name="connsiteY219" fmla="*/ 2947386 h 3006470"/>
                  <a:gd name="connsiteX220" fmla="*/ 3818283 w 6006665"/>
                  <a:gd name="connsiteY220" fmla="*/ 2935660 h 3006470"/>
                  <a:gd name="connsiteX221" fmla="*/ 3817738 w 6006665"/>
                  <a:gd name="connsiteY221" fmla="*/ 2936024 h 3006470"/>
                  <a:gd name="connsiteX222" fmla="*/ 3810921 w 6006665"/>
                  <a:gd name="connsiteY222" fmla="*/ 2956476 h 3006470"/>
                  <a:gd name="connsiteX223" fmla="*/ 3806376 w 6006665"/>
                  <a:gd name="connsiteY223" fmla="*/ 2947386 h 3006470"/>
                  <a:gd name="connsiteX224" fmla="*/ 3806376 w 6006665"/>
                  <a:gd name="connsiteY224" fmla="*/ 2920116 h 3006470"/>
                  <a:gd name="connsiteX225" fmla="*/ 3818283 w 6006665"/>
                  <a:gd name="connsiteY225" fmla="*/ 2920116 h 3006470"/>
                  <a:gd name="connsiteX226" fmla="*/ 3826828 w 6006665"/>
                  <a:gd name="connsiteY226" fmla="*/ 2920116 h 3006470"/>
                  <a:gd name="connsiteX227" fmla="*/ 3833645 w 6006665"/>
                  <a:gd name="connsiteY227" fmla="*/ 2861032 h 3006470"/>
                  <a:gd name="connsiteX228" fmla="*/ 3822283 w 6006665"/>
                  <a:gd name="connsiteY228" fmla="*/ 2817856 h 3006470"/>
                  <a:gd name="connsiteX229" fmla="*/ 3849553 w 6006665"/>
                  <a:gd name="connsiteY229" fmla="*/ 2795131 h 3006470"/>
                  <a:gd name="connsiteX230" fmla="*/ 3858814 w 6006665"/>
                  <a:gd name="connsiteY230" fmla="*/ 2797336 h 3006470"/>
                  <a:gd name="connsiteX231" fmla="*/ 3861460 w 6006665"/>
                  <a:gd name="connsiteY231" fmla="*/ 2795131 h 3006470"/>
                  <a:gd name="connsiteX232" fmla="*/ 3898487 w 6006665"/>
                  <a:gd name="connsiteY232" fmla="*/ 2803947 h 3006470"/>
                  <a:gd name="connsiteX233" fmla="*/ 3919999 w 6006665"/>
                  <a:gd name="connsiteY233" fmla="*/ 2758772 h 3006470"/>
                  <a:gd name="connsiteX234" fmla="*/ 3935906 w 6006665"/>
                  <a:gd name="connsiteY234" fmla="*/ 2699687 h 3006470"/>
                  <a:gd name="connsiteX235" fmla="*/ 3947269 w 6006665"/>
                  <a:gd name="connsiteY235" fmla="*/ 2676963 h 3006470"/>
                  <a:gd name="connsiteX236" fmla="*/ 3966292 w 6006665"/>
                  <a:gd name="connsiteY236" fmla="*/ 2632575 h 3006470"/>
                  <a:gd name="connsiteX237" fmla="*/ 3915999 w 6006665"/>
                  <a:gd name="connsiteY237" fmla="*/ 2645148 h 3006470"/>
                  <a:gd name="connsiteX238" fmla="*/ 3888729 w 6006665"/>
                  <a:gd name="connsiteY238" fmla="*/ 2667873 h 3006470"/>
                  <a:gd name="connsiteX239" fmla="*/ 3876822 w 6006665"/>
                  <a:gd name="connsiteY239" fmla="*/ 2667873 h 3006470"/>
                  <a:gd name="connsiteX240" fmla="*/ 3829645 w 6006665"/>
                  <a:gd name="connsiteY240" fmla="*/ 2667873 h 3006470"/>
                  <a:gd name="connsiteX241" fmla="*/ 3817738 w 6006665"/>
                  <a:gd name="connsiteY241" fmla="*/ 2667873 h 3006470"/>
                  <a:gd name="connsiteX242" fmla="*/ 3801831 w 6006665"/>
                  <a:gd name="connsiteY242" fmla="*/ 2613334 h 3006470"/>
                  <a:gd name="connsiteX243" fmla="*/ 3758654 w 6006665"/>
                  <a:gd name="connsiteY243" fmla="*/ 2574702 h 3006470"/>
                  <a:gd name="connsiteX244" fmla="*/ 3692753 w 6006665"/>
                  <a:gd name="connsiteY244" fmla="*/ 2558795 h 3006470"/>
                  <a:gd name="connsiteX245" fmla="*/ 3683663 w 6006665"/>
                  <a:gd name="connsiteY245" fmla="*/ 2499711 h 3006470"/>
                  <a:gd name="connsiteX246" fmla="*/ 3672301 w 6006665"/>
                  <a:gd name="connsiteY246" fmla="*/ 2467896 h 3006470"/>
                  <a:gd name="connsiteX247" fmla="*/ 3656393 w 6006665"/>
                  <a:gd name="connsiteY247" fmla="*/ 2440627 h 3006470"/>
                  <a:gd name="connsiteX248" fmla="*/ 3633669 w 6006665"/>
                  <a:gd name="connsiteY248" fmla="*/ 2381542 h 3006470"/>
                  <a:gd name="connsiteX249" fmla="*/ 3601854 w 6006665"/>
                  <a:gd name="connsiteY249" fmla="*/ 2361090 h 3006470"/>
                  <a:gd name="connsiteX250" fmla="*/ 3545995 w 6006665"/>
                  <a:gd name="connsiteY250" fmla="*/ 2339606 h 3006470"/>
                  <a:gd name="connsiteX251" fmla="*/ 3506955 w 6006665"/>
                  <a:gd name="connsiteY251" fmla="*/ 2345183 h 3006470"/>
                  <a:gd name="connsiteX252" fmla="*/ 3463779 w 6006665"/>
                  <a:gd name="connsiteY252" fmla="*/ 2354273 h 3006470"/>
                  <a:gd name="connsiteX253" fmla="*/ 3431964 w 6006665"/>
                  <a:gd name="connsiteY253" fmla="*/ 2381542 h 3006470"/>
                  <a:gd name="connsiteX254" fmla="*/ 3452416 w 6006665"/>
                  <a:gd name="connsiteY254" fmla="*/ 2397450 h 3006470"/>
                  <a:gd name="connsiteX255" fmla="*/ 3452416 w 6006665"/>
                  <a:gd name="connsiteY255" fmla="*/ 2429264 h 3006470"/>
                  <a:gd name="connsiteX256" fmla="*/ 3431964 w 6006665"/>
                  <a:gd name="connsiteY256" fmla="*/ 2451989 h 3006470"/>
                  <a:gd name="connsiteX257" fmla="*/ 3400150 w 6006665"/>
                  <a:gd name="connsiteY257" fmla="*/ 2511073 h 3006470"/>
                  <a:gd name="connsiteX258" fmla="*/ 3400150 w 6006665"/>
                  <a:gd name="connsiteY258" fmla="*/ 2538343 h 3006470"/>
                  <a:gd name="connsiteX259" fmla="*/ 3350155 w 6006665"/>
                  <a:gd name="connsiteY259" fmla="*/ 2570157 h 3006470"/>
                  <a:gd name="connsiteX260" fmla="*/ 3342342 w 6006665"/>
                  <a:gd name="connsiteY260" fmla="*/ 2567553 h 3006470"/>
                  <a:gd name="connsiteX261" fmla="*/ 3338249 w 6006665"/>
                  <a:gd name="connsiteY261" fmla="*/ 2570157 h 3006470"/>
                  <a:gd name="connsiteX262" fmla="*/ 3290527 w 6006665"/>
                  <a:gd name="connsiteY262" fmla="*/ 2554250 h 3006470"/>
                  <a:gd name="connsiteX263" fmla="*/ 3259257 w 6006665"/>
                  <a:gd name="connsiteY263" fmla="*/ 2554250 h 3006470"/>
                  <a:gd name="connsiteX264" fmla="*/ 3247350 w 6006665"/>
                  <a:gd name="connsiteY264" fmla="*/ 2554250 h 3006470"/>
                  <a:gd name="connsiteX265" fmla="*/ 3231443 w 6006665"/>
                  <a:gd name="connsiteY265" fmla="*/ 2538343 h 3006470"/>
                  <a:gd name="connsiteX266" fmla="*/ 3213271 w 6006665"/>
                  <a:gd name="connsiteY266" fmla="*/ 2533799 h 3006470"/>
                  <a:gd name="connsiteX267" fmla="*/ 3168359 w 6006665"/>
                  <a:gd name="connsiteY267" fmla="*/ 2570157 h 3006470"/>
                  <a:gd name="connsiteX268" fmla="*/ 3120637 w 6006665"/>
                  <a:gd name="connsiteY268" fmla="*/ 2581519 h 3006470"/>
                  <a:gd name="connsiteX269" fmla="*/ 3082005 w 6006665"/>
                  <a:gd name="connsiteY269" fmla="*/ 2597427 h 3006470"/>
                  <a:gd name="connsiteX270" fmla="*/ 3074460 w 6006665"/>
                  <a:gd name="connsiteY270" fmla="*/ 2595630 h 3006470"/>
                  <a:gd name="connsiteX271" fmla="*/ 3070098 w 6006665"/>
                  <a:gd name="connsiteY271" fmla="*/ 2597427 h 3006470"/>
                  <a:gd name="connsiteX272" fmla="*/ 3022376 w 6006665"/>
                  <a:gd name="connsiteY272" fmla="*/ 2586064 h 3006470"/>
                  <a:gd name="connsiteX273" fmla="*/ 3000196 w 6006665"/>
                  <a:gd name="connsiteY273" fmla="*/ 2586064 h 3006470"/>
                  <a:gd name="connsiteX274" fmla="*/ 2988289 w 6006665"/>
                  <a:gd name="connsiteY274" fmla="*/ 2586064 h 3006470"/>
                  <a:gd name="connsiteX275" fmla="*/ 2967837 w 6006665"/>
                  <a:gd name="connsiteY275" fmla="*/ 2554250 h 3006470"/>
                  <a:gd name="connsiteX276" fmla="*/ 2929205 w 6006665"/>
                  <a:gd name="connsiteY276" fmla="*/ 2526980 h 3006470"/>
                  <a:gd name="connsiteX277" fmla="*/ 2902153 w 6006665"/>
                  <a:gd name="connsiteY277" fmla="*/ 2523116 h 3006470"/>
                  <a:gd name="connsiteX278" fmla="*/ 2861576 w 6006665"/>
                  <a:gd name="connsiteY278" fmla="*/ 2526980 h 3006470"/>
                  <a:gd name="connsiteX279" fmla="*/ 2822944 w 6006665"/>
                  <a:gd name="connsiteY279" fmla="*/ 2538343 h 3006470"/>
                  <a:gd name="connsiteX280" fmla="*/ 2818139 w 6006665"/>
                  <a:gd name="connsiteY280" fmla="*/ 2536254 h 3006470"/>
                  <a:gd name="connsiteX281" fmla="*/ 2811037 w 6006665"/>
                  <a:gd name="connsiteY281" fmla="*/ 2538343 h 3006470"/>
                  <a:gd name="connsiteX282" fmla="*/ 2758770 w 6006665"/>
                  <a:gd name="connsiteY282" fmla="*/ 2515618 h 3006470"/>
                  <a:gd name="connsiteX283" fmla="*/ 2751953 w 6006665"/>
                  <a:gd name="connsiteY283" fmla="*/ 2472441 h 3006470"/>
                  <a:gd name="connsiteX284" fmla="*/ 2708776 w 6006665"/>
                  <a:gd name="connsiteY284" fmla="*/ 2456534 h 3006470"/>
                  <a:gd name="connsiteX285" fmla="*/ 2676962 w 6006665"/>
                  <a:gd name="connsiteY285" fmla="*/ 2451989 h 3006470"/>
                  <a:gd name="connsiteX286" fmla="*/ 2642534 w 6006665"/>
                  <a:gd name="connsiteY286" fmla="*/ 2430245 h 3006470"/>
                  <a:gd name="connsiteX287" fmla="*/ 2609333 w 6006665"/>
                  <a:gd name="connsiteY287" fmla="*/ 2488348 h 3006470"/>
                  <a:gd name="connsiteX288" fmla="*/ 2625240 w 6006665"/>
                  <a:gd name="connsiteY288" fmla="*/ 2522435 h 3006470"/>
                  <a:gd name="connsiteX289" fmla="*/ 2586608 w 6006665"/>
                  <a:gd name="connsiteY289" fmla="*/ 2558795 h 3006470"/>
                  <a:gd name="connsiteX290" fmla="*/ 2577105 w 6006665"/>
                  <a:gd name="connsiteY290" fmla="*/ 2556532 h 3006470"/>
                  <a:gd name="connsiteX291" fmla="*/ 2574701 w 6006665"/>
                  <a:gd name="connsiteY291" fmla="*/ 2558795 h 3006470"/>
                  <a:gd name="connsiteX292" fmla="*/ 2526979 w 6006665"/>
                  <a:gd name="connsiteY292" fmla="*/ 2547432 h 3006470"/>
                  <a:gd name="connsiteX293" fmla="*/ 2490620 w 6006665"/>
                  <a:gd name="connsiteY293" fmla="*/ 2542887 h 3006470"/>
                  <a:gd name="connsiteX294" fmla="*/ 2463350 w 6006665"/>
                  <a:gd name="connsiteY294" fmla="*/ 2515618 h 3006470"/>
                  <a:gd name="connsiteX295" fmla="*/ 2436625 w 6006665"/>
                  <a:gd name="connsiteY295" fmla="*/ 2515618 h 3006470"/>
                  <a:gd name="connsiteX296" fmla="*/ 2424718 w 6006665"/>
                  <a:gd name="connsiteY296" fmla="*/ 2515618 h 3006470"/>
                  <a:gd name="connsiteX297" fmla="*/ 2398858 w 6006665"/>
                  <a:gd name="connsiteY297" fmla="*/ 2502687 h 3006470"/>
                  <a:gd name="connsiteX298" fmla="*/ 2350272 w 6006665"/>
                  <a:gd name="connsiteY298" fmla="*/ 2526980 h 3006470"/>
                  <a:gd name="connsiteX299" fmla="*/ 2282098 w 6006665"/>
                  <a:gd name="connsiteY299" fmla="*/ 2574702 h 3006470"/>
                  <a:gd name="connsiteX300" fmla="*/ 2238921 w 6006665"/>
                  <a:gd name="connsiteY300" fmla="*/ 2586064 h 3006470"/>
                  <a:gd name="connsiteX301" fmla="*/ 2227559 w 6006665"/>
                  <a:gd name="connsiteY301" fmla="*/ 2590609 h 3006470"/>
                  <a:gd name="connsiteX302" fmla="*/ 2225178 w 6006665"/>
                  <a:gd name="connsiteY302" fmla="*/ 2586799 h 3006470"/>
                  <a:gd name="connsiteX303" fmla="*/ 2215652 w 6006665"/>
                  <a:gd name="connsiteY303" fmla="*/ 2590609 h 3006470"/>
                  <a:gd name="connsiteX304" fmla="*/ 2193596 w 6006665"/>
                  <a:gd name="connsiteY304" fmla="*/ 2555320 h 3006470"/>
                  <a:gd name="connsiteX305" fmla="*/ 2157112 w 6006665"/>
                  <a:gd name="connsiteY305" fmla="*/ 2558795 h 3006470"/>
                  <a:gd name="connsiteX306" fmla="*/ 2156291 w 6006665"/>
                  <a:gd name="connsiteY306" fmla="*/ 2557739 h 3006470"/>
                  <a:gd name="connsiteX307" fmla="*/ 2145205 w 6006665"/>
                  <a:gd name="connsiteY307" fmla="*/ 2558795 h 3006470"/>
                  <a:gd name="connsiteX308" fmla="*/ 2129298 w 6006665"/>
                  <a:gd name="connsiteY308" fmla="*/ 2538343 h 3006470"/>
                  <a:gd name="connsiteX309" fmla="*/ 2102029 w 6006665"/>
                  <a:gd name="connsiteY309" fmla="*/ 2526980 h 3006470"/>
                  <a:gd name="connsiteX310" fmla="*/ 2086121 w 6006665"/>
                  <a:gd name="connsiteY310" fmla="*/ 2495166 h 3006470"/>
                  <a:gd name="connsiteX311" fmla="*/ 2070005 w 6006665"/>
                  <a:gd name="connsiteY311" fmla="*/ 2486212 h 3006470"/>
                  <a:gd name="connsiteX312" fmla="*/ 2027582 w 6006665"/>
                  <a:gd name="connsiteY312" fmla="*/ 2499711 h 3006470"/>
                  <a:gd name="connsiteX313" fmla="*/ 2023845 w 6006665"/>
                  <a:gd name="connsiteY313" fmla="*/ 2497111 h 3006470"/>
                  <a:gd name="connsiteX314" fmla="*/ 2015675 w 6006665"/>
                  <a:gd name="connsiteY314" fmla="*/ 2499711 h 3006470"/>
                  <a:gd name="connsiteX315" fmla="*/ 1971363 w 6006665"/>
                  <a:gd name="connsiteY315" fmla="*/ 2468885 h 3006470"/>
                  <a:gd name="connsiteX316" fmla="*/ 1952591 w 6006665"/>
                  <a:gd name="connsiteY316" fmla="*/ 2495166 h 3006470"/>
                  <a:gd name="connsiteX317" fmla="*/ 1947518 w 6006665"/>
                  <a:gd name="connsiteY317" fmla="*/ 2485599 h 3006470"/>
                  <a:gd name="connsiteX318" fmla="*/ 1940684 w 6006665"/>
                  <a:gd name="connsiteY318" fmla="*/ 2495166 h 3006470"/>
                  <a:gd name="connsiteX319" fmla="*/ 1861147 w 6006665"/>
                  <a:gd name="connsiteY319" fmla="*/ 2345183 h 3006470"/>
                  <a:gd name="connsiteX320" fmla="*/ 1811153 w 6006665"/>
                  <a:gd name="connsiteY320" fmla="*/ 2295189 h 3006470"/>
                  <a:gd name="connsiteX321" fmla="*/ 1813950 w 6006665"/>
                  <a:gd name="connsiteY321" fmla="*/ 2292043 h 3006470"/>
                  <a:gd name="connsiteX322" fmla="*/ 1748069 w 6006665"/>
                  <a:gd name="connsiteY322" fmla="*/ 2333821 h 3006470"/>
                  <a:gd name="connsiteX323" fmla="*/ 1711709 w 6006665"/>
                  <a:gd name="connsiteY323" fmla="*/ 2338366 h 3006470"/>
                  <a:gd name="connsiteX324" fmla="*/ 1711926 w 6006665"/>
                  <a:gd name="connsiteY324" fmla="*/ 2336850 h 3006470"/>
                  <a:gd name="connsiteX325" fmla="*/ 1699803 w 6006665"/>
                  <a:gd name="connsiteY325" fmla="*/ 2338366 h 3006470"/>
                  <a:gd name="connsiteX326" fmla="*/ 1704347 w 6006665"/>
                  <a:gd name="connsiteY326" fmla="*/ 2306551 h 3006470"/>
                  <a:gd name="connsiteX327" fmla="*/ 1662460 w 6006665"/>
                  <a:gd name="connsiteY327" fmla="*/ 2288600 h 3006470"/>
                  <a:gd name="connsiteX328" fmla="*/ 1629901 w 6006665"/>
                  <a:gd name="connsiteY328" fmla="*/ 2302006 h 3006470"/>
                  <a:gd name="connsiteX329" fmla="*/ 1629300 w 6006665"/>
                  <a:gd name="connsiteY329" fmla="*/ 2297351 h 3006470"/>
                  <a:gd name="connsiteX330" fmla="*/ 1617994 w 6006665"/>
                  <a:gd name="connsiteY330" fmla="*/ 2302006 h 3006470"/>
                  <a:gd name="connsiteX331" fmla="*/ 1608904 w 6006665"/>
                  <a:gd name="connsiteY331" fmla="*/ 2231560 h 3006470"/>
                  <a:gd name="connsiteX332" fmla="*/ 1552684 w 6006665"/>
                  <a:gd name="connsiteY332" fmla="*/ 2221867 h 3006470"/>
                  <a:gd name="connsiteX333" fmla="*/ 1518550 w 6006665"/>
                  <a:gd name="connsiteY333" fmla="*/ 2247467 h 3006470"/>
                  <a:gd name="connsiteX334" fmla="*/ 1425379 w 6006665"/>
                  <a:gd name="connsiteY334" fmla="*/ 2267919 h 3006470"/>
                  <a:gd name="connsiteX335" fmla="*/ 1409472 w 6006665"/>
                  <a:gd name="connsiteY335" fmla="*/ 2286099 h 3006470"/>
                  <a:gd name="connsiteX336" fmla="*/ 1270852 w 6006665"/>
                  <a:gd name="connsiteY336" fmla="*/ 2306551 h 3006470"/>
                  <a:gd name="connsiteX337" fmla="*/ 1254945 w 6006665"/>
                  <a:gd name="connsiteY337" fmla="*/ 2327003 h 3006470"/>
                  <a:gd name="connsiteX338" fmla="*/ 1282214 w 6006665"/>
                  <a:gd name="connsiteY338" fmla="*/ 2370180 h 3006470"/>
                  <a:gd name="connsiteX339" fmla="*/ 1243582 w 6006665"/>
                  <a:gd name="connsiteY339" fmla="*/ 2386087 h 3006470"/>
                  <a:gd name="connsiteX340" fmla="*/ 1254945 w 6006665"/>
                  <a:gd name="connsiteY340" fmla="*/ 2404267 h 3006470"/>
                  <a:gd name="connsiteX341" fmla="*/ 1216313 w 6006665"/>
                  <a:gd name="connsiteY341" fmla="*/ 2429264 h 3006470"/>
                  <a:gd name="connsiteX342" fmla="*/ 1275397 w 6006665"/>
                  <a:gd name="connsiteY342" fmla="*/ 2472441 h 3006470"/>
                  <a:gd name="connsiteX343" fmla="*/ 1270852 w 6006665"/>
                  <a:gd name="connsiteY343" fmla="*/ 2499711 h 3006470"/>
                  <a:gd name="connsiteX344" fmla="*/ 1259108 w 6006665"/>
                  <a:gd name="connsiteY344" fmla="*/ 2498732 h 3006470"/>
                  <a:gd name="connsiteX345" fmla="*/ 1258945 w 6006665"/>
                  <a:gd name="connsiteY345" fmla="*/ 2499711 h 3006470"/>
                  <a:gd name="connsiteX346" fmla="*/ 1215644 w 6006665"/>
                  <a:gd name="connsiteY346" fmla="*/ 2496102 h 3006470"/>
                  <a:gd name="connsiteX347" fmla="*/ 1204950 w 6006665"/>
                  <a:gd name="connsiteY347" fmla="*/ 2511073 h 3006470"/>
                  <a:gd name="connsiteX348" fmla="*/ 1196495 w 6006665"/>
                  <a:gd name="connsiteY348" fmla="*/ 2506241 h 3006470"/>
                  <a:gd name="connsiteX349" fmla="*/ 1193043 w 6006665"/>
                  <a:gd name="connsiteY349" fmla="*/ 2511073 h 3006470"/>
                  <a:gd name="connsiteX350" fmla="*/ 1145322 w 6006665"/>
                  <a:gd name="connsiteY350" fmla="*/ 2483803 h 3006470"/>
                  <a:gd name="connsiteX351" fmla="*/ 1098145 w 6006665"/>
                  <a:gd name="connsiteY351" fmla="*/ 2483803 h 3006470"/>
                  <a:gd name="connsiteX352" fmla="*/ 1061785 w 6006665"/>
                  <a:gd name="connsiteY352" fmla="*/ 2511073 h 3006470"/>
                  <a:gd name="connsiteX353" fmla="*/ 1055322 w 6006665"/>
                  <a:gd name="connsiteY353" fmla="*/ 2506990 h 3006470"/>
                  <a:gd name="connsiteX354" fmla="*/ 1049878 w 6006665"/>
                  <a:gd name="connsiteY354" fmla="*/ 2511073 h 3006470"/>
                  <a:gd name="connsiteX355" fmla="*/ 1006701 w 6006665"/>
                  <a:gd name="connsiteY355" fmla="*/ 2483803 h 3006470"/>
                  <a:gd name="connsiteX356" fmla="*/ 924893 w 6006665"/>
                  <a:gd name="connsiteY356" fmla="*/ 2447444 h 3006470"/>
                  <a:gd name="connsiteX357" fmla="*/ 877716 w 6006665"/>
                  <a:gd name="connsiteY357" fmla="*/ 2447444 h 3006470"/>
                  <a:gd name="connsiteX358" fmla="*/ 802724 w 6006665"/>
                  <a:gd name="connsiteY358" fmla="*/ 2511073 h 3006470"/>
                  <a:gd name="connsiteX359" fmla="*/ 798179 w 6006665"/>
                  <a:gd name="connsiteY359" fmla="*/ 2554250 h 3006470"/>
                  <a:gd name="connsiteX360" fmla="*/ 787406 w 6006665"/>
                  <a:gd name="connsiteY360" fmla="*/ 2543477 h 3006470"/>
                  <a:gd name="connsiteX361" fmla="*/ 786272 w 6006665"/>
                  <a:gd name="connsiteY361" fmla="*/ 2554250 h 3006470"/>
                  <a:gd name="connsiteX362" fmla="*/ 756063 w 6006665"/>
                  <a:gd name="connsiteY362" fmla="*/ 2524040 h 3006470"/>
                  <a:gd name="connsiteX363" fmla="*/ 732278 w 6006665"/>
                  <a:gd name="connsiteY363" fmla="*/ 2581519 h 3006470"/>
                  <a:gd name="connsiteX364" fmla="*/ 743640 w 6006665"/>
                  <a:gd name="connsiteY364" fmla="*/ 2590609 h 3006470"/>
                  <a:gd name="connsiteX365" fmla="*/ 723188 w 6006665"/>
                  <a:gd name="connsiteY365" fmla="*/ 2633786 h 3006470"/>
                  <a:gd name="connsiteX366" fmla="*/ 747026 w 6006665"/>
                  <a:gd name="connsiteY366" fmla="*/ 2670627 h 3006470"/>
                  <a:gd name="connsiteX367" fmla="*/ 763548 w 6006665"/>
                  <a:gd name="connsiteY367" fmla="*/ 2667873 h 3006470"/>
                  <a:gd name="connsiteX368" fmla="*/ 764871 w 6006665"/>
                  <a:gd name="connsiteY368" fmla="*/ 2669637 h 3006470"/>
                  <a:gd name="connsiteX369" fmla="*/ 775455 w 6006665"/>
                  <a:gd name="connsiteY369" fmla="*/ 2667873 h 3006470"/>
                  <a:gd name="connsiteX370" fmla="*/ 802724 w 6006665"/>
                  <a:gd name="connsiteY370" fmla="*/ 2704232 h 3006470"/>
                  <a:gd name="connsiteX371" fmla="*/ 798179 w 6006665"/>
                  <a:gd name="connsiteY371" fmla="*/ 2731502 h 3006470"/>
                  <a:gd name="connsiteX372" fmla="*/ 818632 w 6006665"/>
                  <a:gd name="connsiteY372" fmla="*/ 2742864 h 3006470"/>
                  <a:gd name="connsiteX373" fmla="*/ 802724 w 6006665"/>
                  <a:gd name="connsiteY373" fmla="*/ 2774679 h 3006470"/>
                  <a:gd name="connsiteX374" fmla="*/ 766365 w 6006665"/>
                  <a:gd name="connsiteY374" fmla="*/ 2779224 h 3006470"/>
                  <a:gd name="connsiteX375" fmla="*/ 727733 w 6006665"/>
                  <a:gd name="connsiteY375" fmla="*/ 2838308 h 3006470"/>
                  <a:gd name="connsiteX376" fmla="*/ 759548 w 6006665"/>
                  <a:gd name="connsiteY376" fmla="*/ 2881485 h 3006470"/>
                  <a:gd name="connsiteX377" fmla="*/ 759548 w 6006665"/>
                  <a:gd name="connsiteY377" fmla="*/ 2920116 h 3006470"/>
                  <a:gd name="connsiteX378" fmla="*/ 798179 w 6006665"/>
                  <a:gd name="connsiteY378" fmla="*/ 2979201 h 3006470"/>
                  <a:gd name="connsiteX379" fmla="*/ 775455 w 6006665"/>
                  <a:gd name="connsiteY379" fmla="*/ 2995108 h 3006470"/>
                  <a:gd name="connsiteX380" fmla="*/ 770910 w 6006665"/>
                  <a:gd name="connsiteY380" fmla="*/ 3006470 h 3006470"/>
                  <a:gd name="connsiteX381" fmla="*/ 759003 w 6006665"/>
                  <a:gd name="connsiteY381" fmla="*/ 3006470 h 3006470"/>
                  <a:gd name="connsiteX382" fmla="*/ 755003 w 6006665"/>
                  <a:gd name="connsiteY382" fmla="*/ 3006470 h 3006470"/>
                  <a:gd name="connsiteX383" fmla="*/ 743096 w 6006665"/>
                  <a:gd name="connsiteY383" fmla="*/ 3006470 h 3006470"/>
                  <a:gd name="connsiteX384" fmla="*/ 715826 w 6006665"/>
                  <a:gd name="connsiteY384" fmla="*/ 2972383 h 3006470"/>
                  <a:gd name="connsiteX385" fmla="*/ 704464 w 6006665"/>
                  <a:gd name="connsiteY385" fmla="*/ 2972383 h 3006470"/>
                  <a:gd name="connsiteX386" fmla="*/ 684012 w 6006665"/>
                  <a:gd name="connsiteY386" fmla="*/ 2963293 h 3006470"/>
                  <a:gd name="connsiteX387" fmla="*/ 672649 w 6006665"/>
                  <a:gd name="connsiteY387" fmla="*/ 2940569 h 3006470"/>
                  <a:gd name="connsiteX388" fmla="*/ 645222 w 6006665"/>
                  <a:gd name="connsiteY388" fmla="*/ 2932732 h 3006470"/>
                  <a:gd name="connsiteX389" fmla="*/ 625472 w 6006665"/>
                  <a:gd name="connsiteY389" fmla="*/ 2936024 h 3006470"/>
                  <a:gd name="connsiteX390" fmla="*/ 623771 w 6006665"/>
                  <a:gd name="connsiteY390" fmla="*/ 2934323 h 3006470"/>
                  <a:gd name="connsiteX391" fmla="*/ 613565 w 6006665"/>
                  <a:gd name="connsiteY391" fmla="*/ 2936024 h 3006470"/>
                  <a:gd name="connsiteX392" fmla="*/ 609020 w 6006665"/>
                  <a:gd name="connsiteY392" fmla="*/ 2931479 h 3006470"/>
                  <a:gd name="connsiteX393" fmla="*/ 559026 w 6006665"/>
                  <a:gd name="connsiteY393" fmla="*/ 2904209 h 3006470"/>
                  <a:gd name="connsiteX394" fmla="*/ 506760 w 6006665"/>
                  <a:gd name="connsiteY394" fmla="*/ 2897392 h 3006470"/>
                  <a:gd name="connsiteX395" fmla="*/ 483280 w 6006665"/>
                  <a:gd name="connsiteY395" fmla="*/ 2890683 h 3006470"/>
                  <a:gd name="connsiteX396" fmla="*/ 480035 w 6006665"/>
                  <a:gd name="connsiteY396" fmla="*/ 2892847 h 3006470"/>
                  <a:gd name="connsiteX397" fmla="*/ 475042 w 6006665"/>
                  <a:gd name="connsiteY397" fmla="*/ 2888329 h 3006470"/>
                  <a:gd name="connsiteX398" fmla="*/ 474945 w 6006665"/>
                  <a:gd name="connsiteY398" fmla="*/ 2888302 h 3006470"/>
                  <a:gd name="connsiteX399" fmla="*/ 468128 w 6006665"/>
                  <a:gd name="connsiteY399" fmla="*/ 2892847 h 3006470"/>
                  <a:gd name="connsiteX400" fmla="*/ 420406 w 6006665"/>
                  <a:gd name="connsiteY400" fmla="*/ 2849670 h 3006470"/>
                  <a:gd name="connsiteX401" fmla="*/ 381774 w 6006665"/>
                  <a:gd name="connsiteY401" fmla="*/ 2833763 h 3006470"/>
                  <a:gd name="connsiteX402" fmla="*/ 349960 w 6006665"/>
                  <a:gd name="connsiteY402" fmla="*/ 2801948 h 3006470"/>
                  <a:gd name="connsiteX403" fmla="*/ 377229 w 6006665"/>
                  <a:gd name="connsiteY403" fmla="*/ 2795131 h 3006470"/>
                  <a:gd name="connsiteX404" fmla="*/ 404499 w 6006665"/>
                  <a:gd name="connsiteY404" fmla="*/ 2747409 h 3006470"/>
                  <a:gd name="connsiteX405" fmla="*/ 388591 w 6006665"/>
                  <a:gd name="connsiteY405" fmla="*/ 2731502 h 3006470"/>
                  <a:gd name="connsiteX406" fmla="*/ 440858 w 6006665"/>
                  <a:gd name="connsiteY406" fmla="*/ 2704232 h 3006470"/>
                  <a:gd name="connsiteX407" fmla="*/ 440858 w 6006665"/>
                  <a:gd name="connsiteY407" fmla="*/ 2701176 h 3006470"/>
                  <a:gd name="connsiteX408" fmla="*/ 416406 w 6006665"/>
                  <a:gd name="connsiteY408" fmla="*/ 2704232 h 3006470"/>
                  <a:gd name="connsiteX409" fmla="*/ 416406 w 6006665"/>
                  <a:gd name="connsiteY409" fmla="*/ 2702744 h 3006470"/>
                  <a:gd name="connsiteX410" fmla="*/ 404499 w 6006665"/>
                  <a:gd name="connsiteY410" fmla="*/ 2704232 h 3006470"/>
                  <a:gd name="connsiteX411" fmla="*/ 404499 w 6006665"/>
                  <a:gd name="connsiteY411" fmla="*/ 2683780 h 3006470"/>
                  <a:gd name="connsiteX412" fmla="*/ 424951 w 6006665"/>
                  <a:gd name="connsiteY412" fmla="*/ 2667873 h 3006470"/>
                  <a:gd name="connsiteX413" fmla="*/ 463583 w 6006665"/>
                  <a:gd name="connsiteY413" fmla="*/ 2661056 h 3006470"/>
                  <a:gd name="connsiteX414" fmla="*/ 468128 w 6006665"/>
                  <a:gd name="connsiteY414" fmla="*/ 2645148 h 3006470"/>
                  <a:gd name="connsiteX415" fmla="*/ 456765 w 6006665"/>
                  <a:gd name="connsiteY415" fmla="*/ 2613334 h 3006470"/>
                  <a:gd name="connsiteX416" fmla="*/ 474945 w 6006665"/>
                  <a:gd name="connsiteY416" fmla="*/ 2586064 h 3006470"/>
                  <a:gd name="connsiteX417" fmla="*/ 474945 w 6006665"/>
                  <a:gd name="connsiteY417" fmla="*/ 2565612 h 3006470"/>
                  <a:gd name="connsiteX418" fmla="*/ 420406 w 6006665"/>
                  <a:gd name="connsiteY418" fmla="*/ 2547432 h 3006470"/>
                  <a:gd name="connsiteX419" fmla="*/ 409588 w 6006665"/>
                  <a:gd name="connsiteY419" fmla="*/ 2547432 h 3006470"/>
                  <a:gd name="connsiteX420" fmla="*/ 397681 w 6006665"/>
                  <a:gd name="connsiteY420" fmla="*/ 2547432 h 3006470"/>
                  <a:gd name="connsiteX421" fmla="*/ 379485 w 6006665"/>
                  <a:gd name="connsiteY421" fmla="*/ 2525193 h 3006470"/>
                  <a:gd name="connsiteX422" fmla="*/ 357322 w 6006665"/>
                  <a:gd name="connsiteY422" fmla="*/ 2531525 h 3006470"/>
                  <a:gd name="connsiteX423" fmla="*/ 352842 w 6006665"/>
                  <a:gd name="connsiteY423" fmla="*/ 2529403 h 3006470"/>
                  <a:gd name="connsiteX424" fmla="*/ 345415 w 6006665"/>
                  <a:gd name="connsiteY424" fmla="*/ 2531525 h 3006470"/>
                  <a:gd name="connsiteX425" fmla="*/ 302238 w 6006665"/>
                  <a:gd name="connsiteY425" fmla="*/ 2511073 h 3006470"/>
                  <a:gd name="connsiteX426" fmla="*/ 302238 w 6006665"/>
                  <a:gd name="connsiteY426" fmla="*/ 2499711 h 3006470"/>
                  <a:gd name="connsiteX427" fmla="*/ 286331 w 6006665"/>
                  <a:gd name="connsiteY427" fmla="*/ 2472441 h 3006470"/>
                  <a:gd name="connsiteX428" fmla="*/ 270968 w 6006665"/>
                  <a:gd name="connsiteY428" fmla="*/ 2472441 h 3006470"/>
                  <a:gd name="connsiteX429" fmla="*/ 259061 w 6006665"/>
                  <a:gd name="connsiteY429" fmla="*/ 2472441 h 3006470"/>
                  <a:gd name="connsiteX430" fmla="*/ 254516 w 6006665"/>
                  <a:gd name="connsiteY430" fmla="*/ 2456534 h 3006470"/>
                  <a:gd name="connsiteX431" fmla="*/ 263606 w 6006665"/>
                  <a:gd name="connsiteY431" fmla="*/ 2440627 h 3006470"/>
                  <a:gd name="connsiteX432" fmla="*/ 243991 w 6006665"/>
                  <a:gd name="connsiteY432" fmla="*/ 2410114 h 3006470"/>
                  <a:gd name="connsiteX433" fmla="*/ 216429 w 6006665"/>
                  <a:gd name="connsiteY433" fmla="*/ 2413357 h 3006470"/>
                  <a:gd name="connsiteX434" fmla="*/ 212956 w 6006665"/>
                  <a:gd name="connsiteY434" fmla="*/ 2412365 h 3006470"/>
                  <a:gd name="connsiteX435" fmla="*/ 204522 w 6006665"/>
                  <a:gd name="connsiteY435" fmla="*/ 2413357 h 3006470"/>
                  <a:gd name="connsiteX436" fmla="*/ 199623 w 6006665"/>
                  <a:gd name="connsiteY436" fmla="*/ 2411957 h 3006470"/>
                  <a:gd name="connsiteX437" fmla="*/ 195977 w 6006665"/>
                  <a:gd name="connsiteY437" fmla="*/ 2424719 h 3006470"/>
                  <a:gd name="connsiteX438" fmla="*/ 184968 w 6006665"/>
                  <a:gd name="connsiteY438" fmla="*/ 2421574 h 3006470"/>
                  <a:gd name="connsiteX439" fmla="*/ 184070 w 6006665"/>
                  <a:gd name="connsiteY439" fmla="*/ 2424719 h 3006470"/>
                  <a:gd name="connsiteX440" fmla="*/ 168163 w 6006665"/>
                  <a:gd name="connsiteY440" fmla="*/ 2420174 h 3006470"/>
                  <a:gd name="connsiteX441" fmla="*/ 156800 w 6006665"/>
                  <a:gd name="connsiteY441" fmla="*/ 2381542 h 3006470"/>
                  <a:gd name="connsiteX442" fmla="*/ 152255 w 6006665"/>
                  <a:gd name="connsiteY442" fmla="*/ 2365635 h 3006470"/>
                  <a:gd name="connsiteX443" fmla="*/ 156800 w 6006665"/>
                  <a:gd name="connsiteY443" fmla="*/ 2361090 h 3006470"/>
                  <a:gd name="connsiteX444" fmla="*/ 168707 w 6006665"/>
                  <a:gd name="connsiteY444" fmla="*/ 2361090 h 3006470"/>
                  <a:gd name="connsiteX445" fmla="*/ 188615 w 6006665"/>
                  <a:gd name="connsiteY445" fmla="*/ 2361090 h 3006470"/>
                  <a:gd name="connsiteX446" fmla="*/ 199977 w 6006665"/>
                  <a:gd name="connsiteY446" fmla="*/ 2349728 h 3006470"/>
                  <a:gd name="connsiteX447" fmla="*/ 188615 w 6006665"/>
                  <a:gd name="connsiteY447" fmla="*/ 2327003 h 3006470"/>
                  <a:gd name="connsiteX448" fmla="*/ 168163 w 6006665"/>
                  <a:gd name="connsiteY448" fmla="*/ 2317914 h 3006470"/>
                  <a:gd name="connsiteX449" fmla="*/ 168163 w 6006665"/>
                  <a:gd name="connsiteY449" fmla="*/ 2311096 h 3006470"/>
                  <a:gd name="connsiteX450" fmla="*/ 152255 w 6006665"/>
                  <a:gd name="connsiteY450" fmla="*/ 2295189 h 3006470"/>
                  <a:gd name="connsiteX451" fmla="*/ 129531 w 6006665"/>
                  <a:gd name="connsiteY451" fmla="*/ 2258829 h 3006470"/>
                  <a:gd name="connsiteX452" fmla="*/ 140893 w 6006665"/>
                  <a:gd name="connsiteY452" fmla="*/ 2236105 h 3006470"/>
                  <a:gd name="connsiteX453" fmla="*/ 136348 w 6006665"/>
                  <a:gd name="connsiteY453" fmla="*/ 2208835 h 3006470"/>
                  <a:gd name="connsiteX454" fmla="*/ 103789 w 6006665"/>
                  <a:gd name="connsiteY454" fmla="*/ 2195428 h 3006470"/>
                  <a:gd name="connsiteX455" fmla="*/ 93716 w 6006665"/>
                  <a:gd name="connsiteY455" fmla="*/ 2199745 h 3006470"/>
                  <a:gd name="connsiteX456" fmla="*/ 91868 w 6006665"/>
                  <a:gd name="connsiteY456" fmla="*/ 2195434 h 3006470"/>
                  <a:gd name="connsiteX457" fmla="*/ 81809 w 6006665"/>
                  <a:gd name="connsiteY457" fmla="*/ 2199745 h 3006470"/>
                  <a:gd name="connsiteX458" fmla="*/ 74992 w 6006665"/>
                  <a:gd name="connsiteY458" fmla="*/ 2183838 h 3006470"/>
                  <a:gd name="connsiteX459" fmla="*/ 34087 w 6006665"/>
                  <a:gd name="connsiteY459" fmla="*/ 2172476 h 3006470"/>
                  <a:gd name="connsiteX460" fmla="*/ 22725 w 6006665"/>
                  <a:gd name="connsiteY460" fmla="*/ 2129299 h 3006470"/>
                  <a:gd name="connsiteX461" fmla="*/ 22725 w 6006665"/>
                  <a:gd name="connsiteY461" fmla="*/ 2097484 h 3006470"/>
                  <a:gd name="connsiteX462" fmla="*/ 0 w 6006665"/>
                  <a:gd name="connsiteY462" fmla="*/ 2081577 h 3006470"/>
                  <a:gd name="connsiteX463" fmla="*/ 15907 w 6006665"/>
                  <a:gd name="connsiteY463" fmla="*/ 2058853 h 3006470"/>
                  <a:gd name="connsiteX464" fmla="*/ 6818 w 6006665"/>
                  <a:gd name="connsiteY464" fmla="*/ 1995224 h 3006470"/>
                  <a:gd name="connsiteX465" fmla="*/ 34087 w 6006665"/>
                  <a:gd name="connsiteY465" fmla="*/ 1952047 h 3006470"/>
                  <a:gd name="connsiteX466" fmla="*/ 27270 w 6006665"/>
                  <a:gd name="connsiteY466" fmla="*/ 1940685 h 3006470"/>
                  <a:gd name="connsiteX467" fmla="*/ 70447 w 6006665"/>
                  <a:gd name="connsiteY467" fmla="*/ 1902053 h 3006470"/>
                  <a:gd name="connsiteX468" fmla="*/ 27270 w 6006665"/>
                  <a:gd name="connsiteY468" fmla="*/ 1865693 h 3006470"/>
                  <a:gd name="connsiteX469" fmla="*/ 109078 w 6006665"/>
                  <a:gd name="connsiteY469" fmla="*/ 1767977 h 3006470"/>
                  <a:gd name="connsiteX470" fmla="*/ 145438 w 6006665"/>
                  <a:gd name="connsiteY470" fmla="*/ 1724800 h 3006470"/>
                  <a:gd name="connsiteX471" fmla="*/ 156800 w 6006665"/>
                  <a:gd name="connsiteY471" fmla="*/ 1681624 h 3006470"/>
                  <a:gd name="connsiteX472" fmla="*/ 102261 w 6006665"/>
                  <a:gd name="connsiteY472" fmla="*/ 1629357 h 3006470"/>
                  <a:gd name="connsiteX473" fmla="*/ 118168 w 6006665"/>
                  <a:gd name="connsiteY473" fmla="*/ 1574818 h 3006470"/>
                  <a:gd name="connsiteX474" fmla="*/ 86354 w 6006665"/>
                  <a:gd name="connsiteY474" fmla="*/ 1511189 h 3006470"/>
                  <a:gd name="connsiteX475" fmla="*/ 109078 w 6006665"/>
                  <a:gd name="connsiteY475" fmla="*/ 1436197 h 3006470"/>
                  <a:gd name="connsiteX476" fmla="*/ 70447 w 6006665"/>
                  <a:gd name="connsiteY476" fmla="*/ 1333936 h 3006470"/>
                  <a:gd name="connsiteX477" fmla="*/ 102261 w 6006665"/>
                  <a:gd name="connsiteY477" fmla="*/ 1263490 h 3006470"/>
                  <a:gd name="connsiteX478" fmla="*/ 43177 w 6006665"/>
                  <a:gd name="connsiteY478" fmla="*/ 1197589 h 3006470"/>
                  <a:gd name="connsiteX479" fmla="*/ 49994 w 6006665"/>
                  <a:gd name="connsiteY479" fmla="*/ 1122597 h 3006470"/>
                  <a:gd name="connsiteX480" fmla="*/ 81809 w 6006665"/>
                  <a:gd name="connsiteY480" fmla="*/ 1118052 h 3006470"/>
                  <a:gd name="connsiteX481" fmla="*/ 145438 w 6006665"/>
                  <a:gd name="connsiteY481" fmla="*/ 1074876 h 3006470"/>
                  <a:gd name="connsiteX482" fmla="*/ 184070 w 6006665"/>
                  <a:gd name="connsiteY482" fmla="*/ 1036244 h 3006470"/>
                  <a:gd name="connsiteX483" fmla="*/ 189699 w 6006665"/>
                  <a:gd name="connsiteY483" fmla="*/ 1042522 h 3006470"/>
                  <a:gd name="connsiteX484" fmla="*/ 195977 w 6006665"/>
                  <a:gd name="connsiteY484" fmla="*/ 1036244 h 3006470"/>
                  <a:gd name="connsiteX485" fmla="*/ 255061 w 6006665"/>
                  <a:gd name="connsiteY485" fmla="*/ 1102145 h 3006470"/>
                  <a:gd name="connsiteX486" fmla="*/ 350504 w 6006665"/>
                  <a:gd name="connsiteY486" fmla="*/ 1122597 h 3006470"/>
                  <a:gd name="connsiteX487" fmla="*/ 491397 w 6006665"/>
                  <a:gd name="connsiteY487" fmla="*/ 1236221 h 3006470"/>
                  <a:gd name="connsiteX488" fmla="*/ 523211 w 6006665"/>
                  <a:gd name="connsiteY488" fmla="*/ 1283942 h 3006470"/>
                  <a:gd name="connsiteX489" fmla="*/ 523211 w 6006665"/>
                  <a:gd name="connsiteY489" fmla="*/ 1343026 h 3006470"/>
                  <a:gd name="connsiteX490" fmla="*/ 486852 w 6006665"/>
                  <a:gd name="connsiteY490" fmla="*/ 1397565 h 3006470"/>
                  <a:gd name="connsiteX491" fmla="*/ 420951 w 6006665"/>
                  <a:gd name="connsiteY491" fmla="*/ 1418018 h 3006470"/>
                  <a:gd name="connsiteX492" fmla="*/ 415909 w 6006665"/>
                  <a:gd name="connsiteY492" fmla="*/ 1415887 h 3006470"/>
                  <a:gd name="connsiteX493" fmla="*/ 409044 w 6006665"/>
                  <a:gd name="connsiteY493" fmla="*/ 1418018 h 3006470"/>
                  <a:gd name="connsiteX494" fmla="*/ 252950 w 6006665"/>
                  <a:gd name="connsiteY494" fmla="*/ 1352062 h 3006470"/>
                  <a:gd name="connsiteX495" fmla="*/ 232336 w 6006665"/>
                  <a:gd name="connsiteY495" fmla="*/ 1358934 h 3006470"/>
                  <a:gd name="connsiteX496" fmla="*/ 291420 w 6006665"/>
                  <a:gd name="connsiteY496" fmla="*/ 1429380 h 3006470"/>
                  <a:gd name="connsiteX497" fmla="*/ 291420 w 6006665"/>
                  <a:gd name="connsiteY497" fmla="*/ 1468012 h 3006470"/>
                  <a:gd name="connsiteX498" fmla="*/ 298238 w 6006665"/>
                  <a:gd name="connsiteY498" fmla="*/ 1554366 h 3006470"/>
                  <a:gd name="connsiteX499" fmla="*/ 345959 w 6006665"/>
                  <a:gd name="connsiteY499" fmla="*/ 1586180 h 3006470"/>
                  <a:gd name="connsiteX500" fmla="*/ 362087 w 6006665"/>
                  <a:gd name="connsiteY500" fmla="*/ 1595588 h 3006470"/>
                  <a:gd name="connsiteX501" fmla="*/ 365867 w 6006665"/>
                  <a:gd name="connsiteY501" fmla="*/ 1563455 h 3006470"/>
                  <a:gd name="connsiteX502" fmla="*/ 345415 w 6006665"/>
                  <a:gd name="connsiteY502" fmla="*/ 1527096 h 3006470"/>
                  <a:gd name="connsiteX503" fmla="*/ 365867 w 6006665"/>
                  <a:gd name="connsiteY503" fmla="*/ 1495281 h 3006470"/>
                  <a:gd name="connsiteX504" fmla="*/ 374560 w 6006665"/>
                  <a:gd name="connsiteY504" fmla="*/ 1500280 h 3006470"/>
                  <a:gd name="connsiteX505" fmla="*/ 377774 w 6006665"/>
                  <a:gd name="connsiteY505" fmla="*/ 1495281 h 3006470"/>
                  <a:gd name="connsiteX506" fmla="*/ 461933 w 6006665"/>
                  <a:gd name="connsiteY506" fmla="*/ 1543673 h 3006470"/>
                  <a:gd name="connsiteX507" fmla="*/ 484035 w 6006665"/>
                  <a:gd name="connsiteY507" fmla="*/ 1527096 h 3006470"/>
                  <a:gd name="connsiteX508" fmla="*/ 463583 w 6006665"/>
                  <a:gd name="connsiteY508" fmla="*/ 1461194 h 3006470"/>
                  <a:gd name="connsiteX509" fmla="*/ 549936 w 6006665"/>
                  <a:gd name="connsiteY509" fmla="*/ 1374841 h 3006470"/>
                  <a:gd name="connsiteX510" fmla="*/ 559742 w 6006665"/>
                  <a:gd name="connsiteY510" fmla="*/ 1376942 h 3006470"/>
                  <a:gd name="connsiteX511" fmla="*/ 561843 w 6006665"/>
                  <a:gd name="connsiteY511" fmla="*/ 1374841 h 3006470"/>
                  <a:gd name="connsiteX512" fmla="*/ 593658 w 6006665"/>
                  <a:gd name="connsiteY512" fmla="*/ 1381658 h 3006470"/>
                  <a:gd name="connsiteX513" fmla="*/ 620945 w 6006665"/>
                  <a:gd name="connsiteY513" fmla="*/ 1405535 h 3006470"/>
                  <a:gd name="connsiteX514" fmla="*/ 640835 w 6006665"/>
                  <a:gd name="connsiteY514" fmla="*/ 1349844 h 3006470"/>
                  <a:gd name="connsiteX515" fmla="*/ 609020 w 6006665"/>
                  <a:gd name="connsiteY515" fmla="*/ 1295305 h 3006470"/>
                  <a:gd name="connsiteX516" fmla="*/ 624928 w 6006665"/>
                  <a:gd name="connsiteY516" fmla="*/ 1236221 h 3006470"/>
                  <a:gd name="connsiteX517" fmla="*/ 597658 w 6006665"/>
                  <a:gd name="connsiteY517" fmla="*/ 1177136 h 3006470"/>
                  <a:gd name="connsiteX518" fmla="*/ 611562 w 6006665"/>
                  <a:gd name="connsiteY518" fmla="*/ 1181462 h 3006470"/>
                  <a:gd name="connsiteX519" fmla="*/ 609565 w 6006665"/>
                  <a:gd name="connsiteY519" fmla="*/ 1177136 h 3006470"/>
                  <a:gd name="connsiteX520" fmla="*/ 711826 w 6006665"/>
                  <a:gd name="connsiteY520" fmla="*/ 1208951 h 3006470"/>
                  <a:gd name="connsiteX521" fmla="*/ 732278 w 6006665"/>
                  <a:gd name="connsiteY521" fmla="*/ 1263490 h 3006470"/>
                  <a:gd name="connsiteX522" fmla="*/ 684556 w 6006665"/>
                  <a:gd name="connsiteY522" fmla="*/ 1274852 h 3006470"/>
                  <a:gd name="connsiteX523" fmla="*/ 684556 w 6006665"/>
                  <a:gd name="connsiteY523" fmla="*/ 1327119 h 3006470"/>
                  <a:gd name="connsiteX524" fmla="*/ 713309 w 6006665"/>
                  <a:gd name="connsiteY524" fmla="*/ 1355872 h 3006470"/>
                  <a:gd name="connsiteX525" fmla="*/ 763548 w 6006665"/>
                  <a:gd name="connsiteY525" fmla="*/ 1338481 h 3006470"/>
                  <a:gd name="connsiteX526" fmla="*/ 770365 w 6006665"/>
                  <a:gd name="connsiteY526" fmla="*/ 1279397 h 3006470"/>
                  <a:gd name="connsiteX527" fmla="*/ 845357 w 6006665"/>
                  <a:gd name="connsiteY527" fmla="*/ 1231676 h 3006470"/>
                  <a:gd name="connsiteX528" fmla="*/ 972614 w 6006665"/>
                  <a:gd name="connsiteY528" fmla="*/ 1145322 h 3006470"/>
                  <a:gd name="connsiteX529" fmla="*/ 982566 w 6006665"/>
                  <a:gd name="connsiteY529" fmla="*/ 1146649 h 3006470"/>
                  <a:gd name="connsiteX530" fmla="*/ 984521 w 6006665"/>
                  <a:gd name="connsiteY530" fmla="*/ 1145322 h 3006470"/>
                  <a:gd name="connsiteX531" fmla="*/ 1018608 w 6006665"/>
                  <a:gd name="connsiteY531" fmla="*/ 1149867 h 3006470"/>
                  <a:gd name="connsiteX532" fmla="*/ 979977 w 6006665"/>
                  <a:gd name="connsiteY532" fmla="*/ 1213496 h 3006470"/>
                  <a:gd name="connsiteX533" fmla="*/ 1012666 w 6006665"/>
                  <a:gd name="connsiteY533" fmla="*/ 1218657 h 3006470"/>
                  <a:gd name="connsiteX534" fmla="*/ 1038516 w 6006665"/>
                  <a:gd name="connsiteY534" fmla="*/ 1188499 h 3006470"/>
                  <a:gd name="connsiteX535" fmla="*/ 1050423 w 6006665"/>
                  <a:gd name="connsiteY535" fmla="*/ 1188499 h 3006470"/>
                  <a:gd name="connsiteX536" fmla="*/ 1108962 w 6006665"/>
                  <a:gd name="connsiteY536" fmla="*/ 1188499 h 3006470"/>
                  <a:gd name="connsiteX537" fmla="*/ 1161229 w 6006665"/>
                  <a:gd name="connsiteY537" fmla="*/ 1145322 h 3006470"/>
                  <a:gd name="connsiteX538" fmla="*/ 1165711 w 6006665"/>
                  <a:gd name="connsiteY538" fmla="*/ 1151456 h 3006470"/>
                  <a:gd name="connsiteX539" fmla="*/ 1173136 w 6006665"/>
                  <a:gd name="connsiteY539" fmla="*/ 1145322 h 3006470"/>
                  <a:gd name="connsiteX540" fmla="*/ 1210035 w 6006665"/>
                  <a:gd name="connsiteY540" fmla="*/ 1195815 h 3006470"/>
                  <a:gd name="connsiteX541" fmla="*/ 1247583 w 6006665"/>
                  <a:gd name="connsiteY541" fmla="*/ 1138505 h 3006470"/>
                  <a:gd name="connsiteX542" fmla="*/ 1211223 w 6006665"/>
                  <a:gd name="connsiteY542" fmla="*/ 1079421 h 3006470"/>
                  <a:gd name="connsiteX543" fmla="*/ 1227130 w 6006665"/>
                  <a:gd name="connsiteY543" fmla="*/ 1043061 h 3006470"/>
                  <a:gd name="connsiteX544" fmla="*/ 1237665 w 6006665"/>
                  <a:gd name="connsiteY544" fmla="*/ 1046199 h 3006470"/>
                  <a:gd name="connsiteX545" fmla="*/ 1239037 w 6006665"/>
                  <a:gd name="connsiteY545" fmla="*/ 1043061 h 3006470"/>
                  <a:gd name="connsiteX546" fmla="*/ 1345843 w 6006665"/>
                  <a:gd name="connsiteY546" fmla="*/ 1074876 h 3006470"/>
                  <a:gd name="connsiteX547" fmla="*/ 1400382 w 6006665"/>
                  <a:gd name="connsiteY547" fmla="*/ 1106690 h 3006470"/>
                  <a:gd name="connsiteX548" fmla="*/ 1519756 w 6006665"/>
                  <a:gd name="connsiteY548" fmla="*/ 1213274 h 3006470"/>
                  <a:gd name="connsiteX549" fmla="*/ 1543003 w 6006665"/>
                  <a:gd name="connsiteY549" fmla="*/ 1172592 h 3006470"/>
                  <a:gd name="connsiteX550" fmla="*/ 1506643 w 6006665"/>
                  <a:gd name="connsiteY550" fmla="*/ 1118052 h 3006470"/>
                  <a:gd name="connsiteX551" fmla="*/ 1506643 w 6006665"/>
                  <a:gd name="connsiteY551" fmla="*/ 1095328 h 3006470"/>
                  <a:gd name="connsiteX552" fmla="*/ 1463467 w 6006665"/>
                  <a:gd name="connsiteY552" fmla="*/ 1086238 h 3006470"/>
                  <a:gd name="connsiteX553" fmla="*/ 1472556 w 6006665"/>
                  <a:gd name="connsiteY553" fmla="*/ 1036244 h 3006470"/>
                  <a:gd name="connsiteX554" fmla="*/ 1452104 w 6006665"/>
                  <a:gd name="connsiteY554" fmla="*/ 949890 h 3006470"/>
                  <a:gd name="connsiteX555" fmla="*/ 1452104 w 6006665"/>
                  <a:gd name="connsiteY555" fmla="*/ 913531 h 3006470"/>
                  <a:gd name="connsiteX556" fmla="*/ 1522551 w 6006665"/>
                  <a:gd name="connsiteY556" fmla="*/ 811270 h 3006470"/>
                  <a:gd name="connsiteX557" fmla="*/ 1543003 w 6006665"/>
                  <a:gd name="connsiteY557" fmla="*/ 697647 h 3006470"/>
                  <a:gd name="connsiteX558" fmla="*/ 1570272 w 6006665"/>
                  <a:gd name="connsiteY558" fmla="*/ 677194 h 3006470"/>
                  <a:gd name="connsiteX559" fmla="*/ 1578688 w 6006665"/>
                  <a:gd name="connsiteY559" fmla="*/ 679813 h 3006470"/>
                  <a:gd name="connsiteX560" fmla="*/ 1582179 w 6006665"/>
                  <a:gd name="connsiteY560" fmla="*/ 677194 h 3006470"/>
                  <a:gd name="connsiteX561" fmla="*/ 1684440 w 6006665"/>
                  <a:gd name="connsiteY561" fmla="*/ 709009 h 3006470"/>
                  <a:gd name="connsiteX562" fmla="*/ 1688985 w 6006665"/>
                  <a:gd name="connsiteY562" fmla="*/ 779455 h 3006470"/>
                  <a:gd name="connsiteX563" fmla="*/ 1652625 w 6006665"/>
                  <a:gd name="connsiteY563" fmla="*/ 870354 h 3006470"/>
                  <a:gd name="connsiteX564" fmla="*/ 1679895 w 6006665"/>
                  <a:gd name="connsiteY564" fmla="*/ 908986 h 3006470"/>
                  <a:gd name="connsiteX565" fmla="*/ 1688985 w 6006665"/>
                  <a:gd name="connsiteY565" fmla="*/ 983977 h 3006470"/>
                  <a:gd name="connsiteX566" fmla="*/ 1679895 w 6006665"/>
                  <a:gd name="connsiteY566" fmla="*/ 1129415 h 3006470"/>
                  <a:gd name="connsiteX567" fmla="*/ 1723072 w 6006665"/>
                  <a:gd name="connsiteY567" fmla="*/ 1193044 h 3006470"/>
                  <a:gd name="connsiteX568" fmla="*/ 1704892 w 6006665"/>
                  <a:gd name="connsiteY568" fmla="*/ 1256673 h 3006470"/>
                  <a:gd name="connsiteX569" fmla="*/ 1636718 w 6006665"/>
                  <a:gd name="connsiteY569" fmla="*/ 1393021 h 3006470"/>
                  <a:gd name="connsiteX570" fmla="*/ 1662494 w 6006665"/>
                  <a:gd name="connsiteY570" fmla="*/ 1399465 h 3006470"/>
                  <a:gd name="connsiteX571" fmla="*/ 1677078 w 6006665"/>
                  <a:gd name="connsiteY571" fmla="*/ 1370296 h 3006470"/>
                  <a:gd name="connsiteX572" fmla="*/ 1720255 w 6006665"/>
                  <a:gd name="connsiteY572" fmla="*/ 1349844 h 3006470"/>
                  <a:gd name="connsiteX573" fmla="*/ 1731617 w 6006665"/>
                  <a:gd name="connsiteY573" fmla="*/ 1299850 h 3006470"/>
                  <a:gd name="connsiteX574" fmla="*/ 1758887 w 6006665"/>
                  <a:gd name="connsiteY574" fmla="*/ 1256673 h 3006470"/>
                  <a:gd name="connsiteX575" fmla="*/ 1736162 w 6006665"/>
                  <a:gd name="connsiteY575" fmla="*/ 1197589 h 3006470"/>
                  <a:gd name="connsiteX576" fmla="*/ 1758887 w 6006665"/>
                  <a:gd name="connsiteY576" fmla="*/ 1133960 h 3006470"/>
                  <a:gd name="connsiteX577" fmla="*/ 1715710 w 6006665"/>
                  <a:gd name="connsiteY577" fmla="*/ 1122597 h 3006470"/>
                  <a:gd name="connsiteX578" fmla="*/ 1704347 w 6006665"/>
                  <a:gd name="connsiteY578" fmla="*/ 1070331 h 3006470"/>
                  <a:gd name="connsiteX579" fmla="*/ 1736162 w 6006665"/>
                  <a:gd name="connsiteY579" fmla="*/ 961252 h 3006470"/>
                  <a:gd name="connsiteX580" fmla="*/ 1688440 w 6006665"/>
                  <a:gd name="connsiteY580" fmla="*/ 865809 h 3006470"/>
                  <a:gd name="connsiteX581" fmla="*/ 1752069 w 6006665"/>
                  <a:gd name="connsiteY581" fmla="*/ 788545 h 3006470"/>
                  <a:gd name="connsiteX582" fmla="*/ 1747524 w 6006665"/>
                  <a:gd name="connsiteY582" fmla="*/ 704464 h 3006470"/>
                  <a:gd name="connsiteX583" fmla="*/ 1763431 w 6006665"/>
                  <a:gd name="connsiteY583" fmla="*/ 697647 h 3006470"/>
                  <a:gd name="connsiteX584" fmla="*/ 1764877 w 6006665"/>
                  <a:gd name="connsiteY584" fmla="*/ 702130 h 3006470"/>
                  <a:gd name="connsiteX585" fmla="*/ 1775339 w 6006665"/>
                  <a:gd name="connsiteY585" fmla="*/ 697647 h 3006470"/>
                  <a:gd name="connsiteX586" fmla="*/ 1798063 w 6006665"/>
                  <a:gd name="connsiteY586" fmla="*/ 768093 h 3006470"/>
                  <a:gd name="connsiteX587" fmla="*/ 1791454 w 6006665"/>
                  <a:gd name="connsiteY587" fmla="*/ 815304 h 3006470"/>
                  <a:gd name="connsiteX588" fmla="*/ 1854330 w 6006665"/>
                  <a:gd name="connsiteY588" fmla="*/ 772638 h 3006470"/>
                  <a:gd name="connsiteX589" fmla="*/ 1931594 w 6006665"/>
                  <a:gd name="connsiteY589" fmla="*/ 763548 h 3006470"/>
                  <a:gd name="connsiteX590" fmla="*/ 1932772 w 6006665"/>
                  <a:gd name="connsiteY590" fmla="*/ 764810 h 3006470"/>
                  <a:gd name="connsiteX591" fmla="*/ 1943501 w 6006665"/>
                  <a:gd name="connsiteY591" fmla="*/ 763548 h 3006470"/>
                  <a:gd name="connsiteX592" fmla="*/ 1988608 w 6006665"/>
                  <a:gd name="connsiteY592" fmla="*/ 811877 h 3006470"/>
                  <a:gd name="connsiteX593" fmla="*/ 1963408 w 6006665"/>
                  <a:gd name="connsiteY593" fmla="*/ 736278 h 3006470"/>
                  <a:gd name="connsiteX594" fmla="*/ 1963408 w 6006665"/>
                  <a:gd name="connsiteY594" fmla="*/ 595386 h 3006470"/>
                  <a:gd name="connsiteX595" fmla="*/ 2027037 w 6006665"/>
                  <a:gd name="connsiteY595" fmla="*/ 574934 h 3006470"/>
                  <a:gd name="connsiteX596" fmla="*/ 2037269 w 6006665"/>
                  <a:gd name="connsiteY596" fmla="*/ 575472 h 3006470"/>
                  <a:gd name="connsiteX597" fmla="*/ 2038944 w 6006665"/>
                  <a:gd name="connsiteY597" fmla="*/ 574934 h 3006470"/>
                  <a:gd name="connsiteX598" fmla="*/ 2115414 w 6006665"/>
                  <a:gd name="connsiteY598" fmla="*/ 578958 h 3006470"/>
                  <a:gd name="connsiteX599" fmla="*/ 2192927 w 6006665"/>
                  <a:gd name="connsiteY599" fmla="*/ 559026 h 3006470"/>
                  <a:gd name="connsiteX600" fmla="*/ 2167930 w 6006665"/>
                  <a:gd name="connsiteY600" fmla="*/ 493125 h 3006470"/>
                  <a:gd name="connsiteX601" fmla="*/ 2204289 w 6006665"/>
                  <a:gd name="connsiteY601" fmla="*/ 402226 h 3006470"/>
                  <a:gd name="connsiteX602" fmla="*/ 2247466 w 6006665"/>
                  <a:gd name="connsiteY602" fmla="*/ 397681 h 3006470"/>
                  <a:gd name="connsiteX603" fmla="*/ 2317913 w 6006665"/>
                  <a:gd name="connsiteY603" fmla="*/ 322690 h 3006470"/>
                  <a:gd name="connsiteX604" fmla="*/ 2420173 w 6006665"/>
                  <a:gd name="connsiteY604" fmla="*/ 304510 h 3006470"/>
                  <a:gd name="connsiteX605" fmla="*/ 2429263 w 6006665"/>
                  <a:gd name="connsiteY605" fmla="*/ 263606 h 3006470"/>
                  <a:gd name="connsiteX606" fmla="*/ 2526979 w 6006665"/>
                  <a:gd name="connsiteY606" fmla="*/ 252244 h 3006470"/>
                  <a:gd name="connsiteX607" fmla="*/ 2528058 w 6006665"/>
                  <a:gd name="connsiteY607" fmla="*/ 253503 h 3006470"/>
                  <a:gd name="connsiteX608" fmla="*/ 2538886 w 6006665"/>
                  <a:gd name="connsiteY608" fmla="*/ 252244 h 3006470"/>
                  <a:gd name="connsiteX609" fmla="*/ 2560820 w 6006665"/>
                  <a:gd name="connsiteY609" fmla="*/ 277833 h 3006470"/>
                  <a:gd name="connsiteX610" fmla="*/ 2640602 w 6006665"/>
                  <a:gd name="connsiteY610" fmla="*/ 202249 h 3006470"/>
                  <a:gd name="connsiteX611" fmla="*/ 2652509 w 6006665"/>
                  <a:gd name="connsiteY611" fmla="*/ 202249 h 3006470"/>
                  <a:gd name="connsiteX612" fmla="*/ 2704231 w 6006665"/>
                  <a:gd name="connsiteY612" fmla="*/ 202249 h 3006470"/>
                  <a:gd name="connsiteX613" fmla="*/ 2715593 w 6006665"/>
                  <a:gd name="connsiteY613" fmla="*/ 134075 h 3006470"/>
                  <a:gd name="connsiteX614" fmla="*/ 2751953 w 6006665"/>
                  <a:gd name="connsiteY614" fmla="*/ 68174 h 3006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Lst>
                <a:rect l="l" t="t" r="r" b="b"/>
                <a:pathLst>
                  <a:path w="6006665" h="3006470">
                    <a:moveTo>
                      <a:pt x="1791129" y="817622"/>
                    </a:moveTo>
                    <a:lnTo>
                      <a:pt x="1782156" y="881716"/>
                    </a:lnTo>
                    <a:lnTo>
                      <a:pt x="1809554" y="895415"/>
                    </a:lnTo>
                    <a:close/>
                    <a:moveTo>
                      <a:pt x="2838307" y="0"/>
                    </a:moveTo>
                    <a:lnTo>
                      <a:pt x="2844246" y="4711"/>
                    </a:lnTo>
                    <a:lnTo>
                      <a:pt x="2850213" y="0"/>
                    </a:lnTo>
                    <a:lnTo>
                      <a:pt x="2916115" y="52267"/>
                    </a:lnTo>
                    <a:lnTo>
                      <a:pt x="2861576" y="90899"/>
                    </a:lnTo>
                    <a:lnTo>
                      <a:pt x="2947929" y="118168"/>
                    </a:lnTo>
                    <a:lnTo>
                      <a:pt x="2957621" y="186006"/>
                    </a:lnTo>
                    <a:lnTo>
                      <a:pt x="2979199" y="161345"/>
                    </a:lnTo>
                    <a:lnTo>
                      <a:pt x="2991106" y="161345"/>
                    </a:lnTo>
                    <a:lnTo>
                      <a:pt x="3086005" y="161345"/>
                    </a:lnTo>
                    <a:lnTo>
                      <a:pt x="3097912" y="161345"/>
                    </a:lnTo>
                    <a:lnTo>
                      <a:pt x="3179721" y="236336"/>
                    </a:lnTo>
                    <a:lnTo>
                      <a:pt x="3211535" y="295420"/>
                    </a:lnTo>
                    <a:lnTo>
                      <a:pt x="3200173" y="370412"/>
                    </a:lnTo>
                    <a:lnTo>
                      <a:pt x="3161541" y="413589"/>
                    </a:lnTo>
                    <a:lnTo>
                      <a:pt x="3066097" y="488580"/>
                    </a:lnTo>
                    <a:lnTo>
                      <a:pt x="3034283" y="531757"/>
                    </a:lnTo>
                    <a:lnTo>
                      <a:pt x="3082005" y="547664"/>
                    </a:lnTo>
                    <a:lnTo>
                      <a:pt x="3129459" y="575345"/>
                    </a:lnTo>
                    <a:lnTo>
                      <a:pt x="3156451" y="552209"/>
                    </a:lnTo>
                    <a:lnTo>
                      <a:pt x="3158460" y="560693"/>
                    </a:lnTo>
                    <a:lnTo>
                      <a:pt x="3168359" y="552209"/>
                    </a:lnTo>
                    <a:lnTo>
                      <a:pt x="3184984" y="622402"/>
                    </a:lnTo>
                    <a:lnTo>
                      <a:pt x="3192811" y="606748"/>
                    </a:lnTo>
                    <a:lnTo>
                      <a:pt x="3251895" y="586296"/>
                    </a:lnTo>
                    <a:lnTo>
                      <a:pt x="3259833" y="587670"/>
                    </a:lnTo>
                    <a:lnTo>
                      <a:pt x="3263802" y="586296"/>
                    </a:lnTo>
                    <a:lnTo>
                      <a:pt x="3381970" y="606748"/>
                    </a:lnTo>
                    <a:lnTo>
                      <a:pt x="3388787" y="665832"/>
                    </a:lnTo>
                    <a:lnTo>
                      <a:pt x="3531529" y="686823"/>
                    </a:lnTo>
                    <a:lnTo>
                      <a:pt x="3538225" y="590841"/>
                    </a:lnTo>
                    <a:lnTo>
                      <a:pt x="3549910" y="594028"/>
                    </a:lnTo>
                    <a:lnTo>
                      <a:pt x="3550132" y="590841"/>
                    </a:lnTo>
                    <a:lnTo>
                      <a:pt x="3625123" y="611293"/>
                    </a:lnTo>
                    <a:lnTo>
                      <a:pt x="3672301" y="611293"/>
                    </a:lnTo>
                    <a:lnTo>
                      <a:pt x="3684207" y="611293"/>
                    </a:lnTo>
                    <a:lnTo>
                      <a:pt x="3743291" y="677194"/>
                    </a:lnTo>
                    <a:lnTo>
                      <a:pt x="3759199" y="756731"/>
                    </a:lnTo>
                    <a:lnTo>
                      <a:pt x="3738747" y="806725"/>
                    </a:lnTo>
                    <a:lnTo>
                      <a:pt x="3786469" y="897623"/>
                    </a:lnTo>
                    <a:lnTo>
                      <a:pt x="3835603" y="933529"/>
                    </a:lnTo>
                    <a:lnTo>
                      <a:pt x="3865460" y="822632"/>
                    </a:lnTo>
                    <a:lnTo>
                      <a:pt x="3875077" y="831139"/>
                    </a:lnTo>
                    <a:lnTo>
                      <a:pt x="3877367" y="822632"/>
                    </a:lnTo>
                    <a:lnTo>
                      <a:pt x="3932151" y="871095"/>
                    </a:lnTo>
                    <a:lnTo>
                      <a:pt x="3988173" y="843084"/>
                    </a:lnTo>
                    <a:lnTo>
                      <a:pt x="3993852" y="846199"/>
                    </a:lnTo>
                    <a:lnTo>
                      <a:pt x="4000080" y="843084"/>
                    </a:lnTo>
                    <a:lnTo>
                      <a:pt x="4062426" y="877274"/>
                    </a:lnTo>
                    <a:lnTo>
                      <a:pt x="4085889" y="849902"/>
                    </a:lnTo>
                    <a:lnTo>
                      <a:pt x="4095563" y="852506"/>
                    </a:lnTo>
                    <a:lnTo>
                      <a:pt x="4097796" y="849902"/>
                    </a:lnTo>
                    <a:lnTo>
                      <a:pt x="4144150" y="862382"/>
                    </a:lnTo>
                    <a:lnTo>
                      <a:pt x="4117703" y="752186"/>
                    </a:lnTo>
                    <a:lnTo>
                      <a:pt x="4165425" y="697647"/>
                    </a:lnTo>
                    <a:lnTo>
                      <a:pt x="4175231" y="700048"/>
                    </a:lnTo>
                    <a:lnTo>
                      <a:pt x="4177332" y="697647"/>
                    </a:lnTo>
                    <a:lnTo>
                      <a:pt x="4511384" y="779455"/>
                    </a:lnTo>
                    <a:lnTo>
                      <a:pt x="4543199" y="849902"/>
                    </a:lnTo>
                    <a:lnTo>
                      <a:pt x="4639242" y="932544"/>
                    </a:lnTo>
                    <a:lnTo>
                      <a:pt x="4774445" y="913531"/>
                    </a:lnTo>
                    <a:lnTo>
                      <a:pt x="4778496" y="914635"/>
                    </a:lnTo>
                    <a:lnTo>
                      <a:pt x="4786352" y="913531"/>
                    </a:lnTo>
                    <a:lnTo>
                      <a:pt x="4861343" y="933983"/>
                    </a:lnTo>
                    <a:lnTo>
                      <a:pt x="4893158" y="977160"/>
                    </a:lnTo>
                    <a:lnTo>
                      <a:pt x="4888613" y="1058968"/>
                    </a:lnTo>
                    <a:lnTo>
                      <a:pt x="4927677" y="1083640"/>
                    </a:lnTo>
                    <a:lnTo>
                      <a:pt x="4967605" y="1070331"/>
                    </a:lnTo>
                    <a:lnTo>
                      <a:pt x="5038051" y="1063513"/>
                    </a:lnTo>
                    <a:lnTo>
                      <a:pt x="5040730" y="1064406"/>
                    </a:lnTo>
                    <a:lnTo>
                      <a:pt x="5049958" y="1063513"/>
                    </a:lnTo>
                    <a:lnTo>
                      <a:pt x="5114249" y="1084944"/>
                    </a:lnTo>
                    <a:lnTo>
                      <a:pt x="5176671" y="1074876"/>
                    </a:lnTo>
                    <a:lnTo>
                      <a:pt x="5177801" y="1076614"/>
                    </a:lnTo>
                    <a:lnTo>
                      <a:pt x="5188578" y="1074876"/>
                    </a:lnTo>
                    <a:lnTo>
                      <a:pt x="5243719" y="1159707"/>
                    </a:lnTo>
                    <a:lnTo>
                      <a:pt x="5283477" y="1129415"/>
                    </a:lnTo>
                    <a:lnTo>
                      <a:pt x="5258480" y="1063513"/>
                    </a:lnTo>
                    <a:lnTo>
                      <a:pt x="5267570" y="1015792"/>
                    </a:lnTo>
                    <a:lnTo>
                      <a:pt x="5278896" y="1018841"/>
                    </a:lnTo>
                    <a:lnTo>
                      <a:pt x="5279477" y="1015792"/>
                    </a:lnTo>
                    <a:lnTo>
                      <a:pt x="5395510" y="1047031"/>
                    </a:lnTo>
                    <a:lnTo>
                      <a:pt x="5463001" y="1043061"/>
                    </a:lnTo>
                    <a:lnTo>
                      <a:pt x="5464386" y="1043680"/>
                    </a:lnTo>
                    <a:lnTo>
                      <a:pt x="5474909" y="1043061"/>
                    </a:lnTo>
                    <a:lnTo>
                      <a:pt x="5581715" y="1090783"/>
                    </a:lnTo>
                    <a:lnTo>
                      <a:pt x="5633981" y="1133960"/>
                    </a:lnTo>
                    <a:lnTo>
                      <a:pt x="5720335" y="1213496"/>
                    </a:lnTo>
                    <a:lnTo>
                      <a:pt x="5822595" y="1311212"/>
                    </a:lnTo>
                    <a:lnTo>
                      <a:pt x="5818051" y="1365751"/>
                    </a:lnTo>
                    <a:lnTo>
                      <a:pt x="5825679" y="1373379"/>
                    </a:lnTo>
                    <a:lnTo>
                      <a:pt x="5822051" y="1322574"/>
                    </a:lnTo>
                    <a:lnTo>
                      <a:pt x="5834092" y="1324447"/>
                    </a:lnTo>
                    <a:lnTo>
                      <a:pt x="5833958" y="1322574"/>
                    </a:lnTo>
                    <a:lnTo>
                      <a:pt x="5936219" y="1338481"/>
                    </a:lnTo>
                    <a:lnTo>
                      <a:pt x="6006665" y="1418018"/>
                    </a:lnTo>
                    <a:lnTo>
                      <a:pt x="5968033" y="1456650"/>
                    </a:lnTo>
                    <a:lnTo>
                      <a:pt x="5908949" y="1468012"/>
                    </a:lnTo>
                    <a:lnTo>
                      <a:pt x="5908949" y="1554366"/>
                    </a:lnTo>
                    <a:lnTo>
                      <a:pt x="5893042" y="1570273"/>
                    </a:lnTo>
                    <a:lnTo>
                      <a:pt x="5881135" y="1570273"/>
                    </a:lnTo>
                    <a:lnTo>
                      <a:pt x="5861227" y="1570273"/>
                    </a:lnTo>
                    <a:lnTo>
                      <a:pt x="5849321" y="1570273"/>
                    </a:lnTo>
                    <a:lnTo>
                      <a:pt x="5817506" y="1536186"/>
                    </a:lnTo>
                    <a:lnTo>
                      <a:pt x="5767511" y="1511189"/>
                    </a:lnTo>
                    <a:lnTo>
                      <a:pt x="5762967" y="1477102"/>
                    </a:lnTo>
                    <a:lnTo>
                      <a:pt x="5729132" y="1463170"/>
                    </a:lnTo>
                    <a:lnTo>
                      <a:pt x="5695337" y="1472557"/>
                    </a:lnTo>
                    <a:lnTo>
                      <a:pt x="5693366" y="1469797"/>
                    </a:lnTo>
                    <a:lnTo>
                      <a:pt x="5683431" y="1472557"/>
                    </a:lnTo>
                    <a:lnTo>
                      <a:pt x="5660706" y="1440742"/>
                    </a:lnTo>
                    <a:lnTo>
                      <a:pt x="5669644" y="1415717"/>
                    </a:lnTo>
                    <a:lnTo>
                      <a:pt x="5640799" y="1429380"/>
                    </a:lnTo>
                    <a:lnTo>
                      <a:pt x="5656705" y="1472557"/>
                    </a:lnTo>
                    <a:lnTo>
                      <a:pt x="5633981" y="1511189"/>
                    </a:lnTo>
                    <a:lnTo>
                      <a:pt x="5586259" y="1547548"/>
                    </a:lnTo>
                    <a:lnTo>
                      <a:pt x="5575676" y="1546540"/>
                    </a:lnTo>
                    <a:lnTo>
                      <a:pt x="5574353" y="1547548"/>
                    </a:lnTo>
                    <a:lnTo>
                      <a:pt x="5539436" y="1544223"/>
                    </a:lnTo>
                    <a:lnTo>
                      <a:pt x="5570352" y="1586180"/>
                    </a:lnTo>
                    <a:lnTo>
                      <a:pt x="5593077" y="1649809"/>
                    </a:lnTo>
                    <a:lnTo>
                      <a:pt x="5608984" y="1677079"/>
                    </a:lnTo>
                    <a:lnTo>
                      <a:pt x="5613529" y="1708893"/>
                    </a:lnTo>
                    <a:lnTo>
                      <a:pt x="5608984" y="1731618"/>
                    </a:lnTo>
                    <a:lnTo>
                      <a:pt x="5597799" y="1728009"/>
                    </a:lnTo>
                    <a:lnTo>
                      <a:pt x="5597077" y="1731618"/>
                    </a:lnTo>
                    <a:lnTo>
                      <a:pt x="5534271" y="1711358"/>
                    </a:lnTo>
                    <a:lnTo>
                      <a:pt x="5436277" y="1767977"/>
                    </a:lnTo>
                    <a:lnTo>
                      <a:pt x="5397645" y="1779340"/>
                    </a:lnTo>
                    <a:lnTo>
                      <a:pt x="5345378" y="1833879"/>
                    </a:lnTo>
                    <a:lnTo>
                      <a:pt x="5290839" y="1881600"/>
                    </a:lnTo>
                    <a:lnTo>
                      <a:pt x="5274932" y="1913415"/>
                    </a:lnTo>
                    <a:lnTo>
                      <a:pt x="5267238" y="1904988"/>
                    </a:lnTo>
                    <a:lnTo>
                      <a:pt x="5263025" y="1913415"/>
                    </a:lnTo>
                    <a:lnTo>
                      <a:pt x="5219538" y="1865787"/>
                    </a:lnTo>
                    <a:lnTo>
                      <a:pt x="5129494" y="1920232"/>
                    </a:lnTo>
                    <a:lnTo>
                      <a:pt x="5126389" y="1914910"/>
                    </a:lnTo>
                    <a:lnTo>
                      <a:pt x="5117587" y="1920232"/>
                    </a:lnTo>
                    <a:lnTo>
                      <a:pt x="5105544" y="1899586"/>
                    </a:lnTo>
                    <a:lnTo>
                      <a:pt x="5074955" y="1924777"/>
                    </a:lnTo>
                    <a:lnTo>
                      <a:pt x="5065718" y="1922578"/>
                    </a:lnTo>
                    <a:lnTo>
                      <a:pt x="5063048" y="1924777"/>
                    </a:lnTo>
                    <a:lnTo>
                      <a:pt x="5026594" y="1916098"/>
                    </a:lnTo>
                    <a:lnTo>
                      <a:pt x="5015871" y="1961137"/>
                    </a:lnTo>
                    <a:lnTo>
                      <a:pt x="4974967" y="2027038"/>
                    </a:lnTo>
                    <a:lnTo>
                      <a:pt x="4974967" y="2058853"/>
                    </a:lnTo>
                    <a:lnTo>
                      <a:pt x="5015871" y="2074760"/>
                    </a:lnTo>
                    <a:lnTo>
                      <a:pt x="5011326" y="2172476"/>
                    </a:lnTo>
                    <a:lnTo>
                      <a:pt x="4999419" y="2172476"/>
                    </a:lnTo>
                    <a:lnTo>
                      <a:pt x="4974967" y="2172476"/>
                    </a:lnTo>
                    <a:lnTo>
                      <a:pt x="4963605" y="2224742"/>
                    </a:lnTo>
                    <a:lnTo>
                      <a:pt x="4974967" y="2252012"/>
                    </a:lnTo>
                    <a:lnTo>
                      <a:pt x="4909065" y="2286099"/>
                    </a:lnTo>
                    <a:lnTo>
                      <a:pt x="4897703" y="2354273"/>
                    </a:lnTo>
                    <a:lnTo>
                      <a:pt x="4845437" y="2370180"/>
                    </a:lnTo>
                    <a:lnTo>
                      <a:pt x="4834074" y="2429264"/>
                    </a:lnTo>
                    <a:lnTo>
                      <a:pt x="4779535" y="2488348"/>
                    </a:lnTo>
                    <a:lnTo>
                      <a:pt x="4777225" y="2477952"/>
                    </a:lnTo>
                    <a:lnTo>
                      <a:pt x="4767628" y="2488348"/>
                    </a:lnTo>
                    <a:lnTo>
                      <a:pt x="4758538" y="2447444"/>
                    </a:lnTo>
                    <a:lnTo>
                      <a:pt x="4742631" y="2361090"/>
                    </a:lnTo>
                    <a:lnTo>
                      <a:pt x="4715361" y="2220198"/>
                    </a:lnTo>
                    <a:lnTo>
                      <a:pt x="4735813" y="2129299"/>
                    </a:lnTo>
                    <a:lnTo>
                      <a:pt x="4767628" y="2086122"/>
                    </a:lnTo>
                    <a:lnTo>
                      <a:pt x="4767628" y="2058853"/>
                    </a:lnTo>
                    <a:lnTo>
                      <a:pt x="4826712" y="2042945"/>
                    </a:lnTo>
                    <a:lnTo>
                      <a:pt x="4892613" y="1952047"/>
                    </a:lnTo>
                    <a:lnTo>
                      <a:pt x="4956243" y="1877056"/>
                    </a:lnTo>
                    <a:lnTo>
                      <a:pt x="5022143" y="1817971"/>
                    </a:lnTo>
                    <a:lnTo>
                      <a:pt x="5046694" y="1710844"/>
                    </a:lnTo>
                    <a:lnTo>
                      <a:pt x="5015871" y="1715711"/>
                    </a:lnTo>
                    <a:lnTo>
                      <a:pt x="4995419" y="1779340"/>
                    </a:lnTo>
                    <a:lnTo>
                      <a:pt x="4904521" y="1865693"/>
                    </a:lnTo>
                    <a:lnTo>
                      <a:pt x="4901708" y="1857053"/>
                    </a:lnTo>
                    <a:lnTo>
                      <a:pt x="4892613" y="1865693"/>
                    </a:lnTo>
                    <a:lnTo>
                      <a:pt x="4861835" y="1771159"/>
                    </a:lnTo>
                    <a:lnTo>
                      <a:pt x="4779535" y="1795247"/>
                    </a:lnTo>
                    <a:lnTo>
                      <a:pt x="4684091" y="1920232"/>
                    </a:lnTo>
                    <a:lnTo>
                      <a:pt x="4715906" y="1967954"/>
                    </a:lnTo>
                    <a:lnTo>
                      <a:pt x="4636369" y="1983861"/>
                    </a:lnTo>
                    <a:lnTo>
                      <a:pt x="4577285" y="1988406"/>
                    </a:lnTo>
                    <a:lnTo>
                      <a:pt x="4577373" y="1987484"/>
                    </a:lnTo>
                    <a:lnTo>
                      <a:pt x="4565379" y="1988406"/>
                    </a:lnTo>
                    <a:lnTo>
                      <a:pt x="4569923" y="1940685"/>
                    </a:lnTo>
                    <a:lnTo>
                      <a:pt x="4520081" y="1931099"/>
                    </a:lnTo>
                    <a:lnTo>
                      <a:pt x="4475025" y="1961137"/>
                    </a:lnTo>
                    <a:lnTo>
                      <a:pt x="4464394" y="1960286"/>
                    </a:lnTo>
                    <a:lnTo>
                      <a:pt x="4463118" y="1961137"/>
                    </a:lnTo>
                    <a:lnTo>
                      <a:pt x="4357637" y="1952698"/>
                    </a:lnTo>
                    <a:lnTo>
                      <a:pt x="4243233" y="1972499"/>
                    </a:lnTo>
                    <a:lnTo>
                      <a:pt x="4125065" y="2106574"/>
                    </a:lnTo>
                    <a:lnTo>
                      <a:pt x="3984173" y="2263374"/>
                    </a:lnTo>
                    <a:lnTo>
                      <a:pt x="4038712" y="2267919"/>
                    </a:lnTo>
                    <a:lnTo>
                      <a:pt x="4059164" y="2311096"/>
                    </a:lnTo>
                    <a:lnTo>
                      <a:pt x="4087782" y="2319513"/>
                    </a:lnTo>
                    <a:lnTo>
                      <a:pt x="4106341" y="2290644"/>
                    </a:lnTo>
                    <a:lnTo>
                      <a:pt x="4117411" y="2291946"/>
                    </a:lnTo>
                    <a:lnTo>
                      <a:pt x="4118248" y="2290644"/>
                    </a:lnTo>
                    <a:lnTo>
                      <a:pt x="4156880" y="2295189"/>
                    </a:lnTo>
                    <a:lnTo>
                      <a:pt x="4211419" y="2365635"/>
                    </a:lnTo>
                    <a:lnTo>
                      <a:pt x="4215964" y="2413357"/>
                    </a:lnTo>
                    <a:lnTo>
                      <a:pt x="4184149" y="2472441"/>
                    </a:lnTo>
                    <a:lnTo>
                      <a:pt x="4177332" y="2542887"/>
                    </a:lnTo>
                    <a:lnTo>
                      <a:pt x="4161425" y="2629241"/>
                    </a:lnTo>
                    <a:lnTo>
                      <a:pt x="4109158" y="2708777"/>
                    </a:lnTo>
                    <a:lnTo>
                      <a:pt x="4097796" y="2747409"/>
                    </a:lnTo>
                    <a:lnTo>
                      <a:pt x="4043257" y="2806493"/>
                    </a:lnTo>
                    <a:lnTo>
                      <a:pt x="3995535" y="2865577"/>
                    </a:lnTo>
                    <a:lnTo>
                      <a:pt x="3975083" y="2897392"/>
                    </a:lnTo>
                    <a:lnTo>
                      <a:pt x="3925089" y="2924661"/>
                    </a:lnTo>
                    <a:lnTo>
                      <a:pt x="3913182" y="2924661"/>
                    </a:lnTo>
                    <a:lnTo>
                      <a:pt x="3904637" y="2924661"/>
                    </a:lnTo>
                    <a:lnTo>
                      <a:pt x="3892729" y="2924661"/>
                    </a:lnTo>
                    <a:lnTo>
                      <a:pt x="3871063" y="2908412"/>
                    </a:lnTo>
                    <a:lnTo>
                      <a:pt x="3829645" y="2936024"/>
                    </a:lnTo>
                    <a:lnTo>
                      <a:pt x="3822828" y="2956476"/>
                    </a:lnTo>
                    <a:lnTo>
                      <a:pt x="3818283" y="2947386"/>
                    </a:lnTo>
                    <a:lnTo>
                      <a:pt x="3818283" y="2935660"/>
                    </a:lnTo>
                    <a:lnTo>
                      <a:pt x="3817738" y="2936024"/>
                    </a:lnTo>
                    <a:lnTo>
                      <a:pt x="3810921" y="2956476"/>
                    </a:lnTo>
                    <a:lnTo>
                      <a:pt x="3806376" y="2947386"/>
                    </a:lnTo>
                    <a:lnTo>
                      <a:pt x="3806376" y="2920116"/>
                    </a:lnTo>
                    <a:lnTo>
                      <a:pt x="3818283" y="2920116"/>
                    </a:lnTo>
                    <a:lnTo>
                      <a:pt x="3826828" y="2920116"/>
                    </a:lnTo>
                    <a:lnTo>
                      <a:pt x="3833645" y="2861032"/>
                    </a:lnTo>
                    <a:lnTo>
                      <a:pt x="3822283" y="2817856"/>
                    </a:lnTo>
                    <a:lnTo>
                      <a:pt x="3849553" y="2795131"/>
                    </a:lnTo>
                    <a:lnTo>
                      <a:pt x="3858814" y="2797336"/>
                    </a:lnTo>
                    <a:lnTo>
                      <a:pt x="3861460" y="2795131"/>
                    </a:lnTo>
                    <a:lnTo>
                      <a:pt x="3898487" y="2803947"/>
                    </a:lnTo>
                    <a:lnTo>
                      <a:pt x="3919999" y="2758772"/>
                    </a:lnTo>
                    <a:lnTo>
                      <a:pt x="3935906" y="2699687"/>
                    </a:lnTo>
                    <a:lnTo>
                      <a:pt x="3947269" y="2676963"/>
                    </a:lnTo>
                    <a:lnTo>
                      <a:pt x="3966292" y="2632575"/>
                    </a:lnTo>
                    <a:lnTo>
                      <a:pt x="3915999" y="2645148"/>
                    </a:lnTo>
                    <a:lnTo>
                      <a:pt x="3888729" y="2667873"/>
                    </a:lnTo>
                    <a:lnTo>
                      <a:pt x="3876822" y="2667873"/>
                    </a:lnTo>
                    <a:lnTo>
                      <a:pt x="3829645" y="2667873"/>
                    </a:lnTo>
                    <a:lnTo>
                      <a:pt x="3817738" y="2667873"/>
                    </a:lnTo>
                    <a:lnTo>
                      <a:pt x="3801831" y="2613334"/>
                    </a:lnTo>
                    <a:lnTo>
                      <a:pt x="3758654" y="2574702"/>
                    </a:lnTo>
                    <a:lnTo>
                      <a:pt x="3692753" y="2558795"/>
                    </a:lnTo>
                    <a:lnTo>
                      <a:pt x="3683663" y="2499711"/>
                    </a:lnTo>
                    <a:lnTo>
                      <a:pt x="3672301" y="2467896"/>
                    </a:lnTo>
                    <a:lnTo>
                      <a:pt x="3656393" y="2440627"/>
                    </a:lnTo>
                    <a:lnTo>
                      <a:pt x="3633669" y="2381542"/>
                    </a:lnTo>
                    <a:lnTo>
                      <a:pt x="3601854" y="2361090"/>
                    </a:lnTo>
                    <a:lnTo>
                      <a:pt x="3545995" y="2339606"/>
                    </a:lnTo>
                    <a:lnTo>
                      <a:pt x="3506955" y="2345183"/>
                    </a:lnTo>
                    <a:lnTo>
                      <a:pt x="3463779" y="2354273"/>
                    </a:lnTo>
                    <a:lnTo>
                      <a:pt x="3431964" y="2381542"/>
                    </a:lnTo>
                    <a:lnTo>
                      <a:pt x="3452416" y="2397450"/>
                    </a:lnTo>
                    <a:lnTo>
                      <a:pt x="3452416" y="2429264"/>
                    </a:lnTo>
                    <a:lnTo>
                      <a:pt x="3431964" y="2451989"/>
                    </a:lnTo>
                    <a:lnTo>
                      <a:pt x="3400150" y="2511073"/>
                    </a:lnTo>
                    <a:lnTo>
                      <a:pt x="3400150" y="2538343"/>
                    </a:lnTo>
                    <a:lnTo>
                      <a:pt x="3350155" y="2570157"/>
                    </a:lnTo>
                    <a:lnTo>
                      <a:pt x="3342342" y="2567553"/>
                    </a:lnTo>
                    <a:lnTo>
                      <a:pt x="3338249" y="2570157"/>
                    </a:lnTo>
                    <a:lnTo>
                      <a:pt x="3290527" y="2554250"/>
                    </a:lnTo>
                    <a:lnTo>
                      <a:pt x="3259257" y="2554250"/>
                    </a:lnTo>
                    <a:lnTo>
                      <a:pt x="3247350" y="2554250"/>
                    </a:lnTo>
                    <a:lnTo>
                      <a:pt x="3231443" y="2538343"/>
                    </a:lnTo>
                    <a:lnTo>
                      <a:pt x="3213271" y="2533799"/>
                    </a:lnTo>
                    <a:lnTo>
                      <a:pt x="3168359" y="2570157"/>
                    </a:lnTo>
                    <a:lnTo>
                      <a:pt x="3120637" y="2581519"/>
                    </a:lnTo>
                    <a:lnTo>
                      <a:pt x="3082005" y="2597427"/>
                    </a:lnTo>
                    <a:lnTo>
                      <a:pt x="3074460" y="2595630"/>
                    </a:lnTo>
                    <a:lnTo>
                      <a:pt x="3070098" y="2597427"/>
                    </a:lnTo>
                    <a:lnTo>
                      <a:pt x="3022376" y="2586064"/>
                    </a:lnTo>
                    <a:lnTo>
                      <a:pt x="3000196" y="2586064"/>
                    </a:lnTo>
                    <a:lnTo>
                      <a:pt x="2988289" y="2586064"/>
                    </a:lnTo>
                    <a:lnTo>
                      <a:pt x="2967837" y="2554250"/>
                    </a:lnTo>
                    <a:lnTo>
                      <a:pt x="2929205" y="2526980"/>
                    </a:lnTo>
                    <a:lnTo>
                      <a:pt x="2902153" y="2523116"/>
                    </a:lnTo>
                    <a:lnTo>
                      <a:pt x="2861576" y="2526980"/>
                    </a:lnTo>
                    <a:lnTo>
                      <a:pt x="2822944" y="2538343"/>
                    </a:lnTo>
                    <a:lnTo>
                      <a:pt x="2818139" y="2536254"/>
                    </a:lnTo>
                    <a:lnTo>
                      <a:pt x="2811037" y="2538343"/>
                    </a:lnTo>
                    <a:lnTo>
                      <a:pt x="2758770" y="2515618"/>
                    </a:lnTo>
                    <a:lnTo>
                      <a:pt x="2751953" y="2472441"/>
                    </a:lnTo>
                    <a:lnTo>
                      <a:pt x="2708776" y="2456534"/>
                    </a:lnTo>
                    <a:lnTo>
                      <a:pt x="2676962" y="2451989"/>
                    </a:lnTo>
                    <a:lnTo>
                      <a:pt x="2642534" y="2430245"/>
                    </a:lnTo>
                    <a:lnTo>
                      <a:pt x="2609333" y="2488348"/>
                    </a:lnTo>
                    <a:lnTo>
                      <a:pt x="2625240" y="2522435"/>
                    </a:lnTo>
                    <a:lnTo>
                      <a:pt x="2586608" y="2558795"/>
                    </a:lnTo>
                    <a:lnTo>
                      <a:pt x="2577105" y="2556532"/>
                    </a:lnTo>
                    <a:lnTo>
                      <a:pt x="2574701" y="2558795"/>
                    </a:lnTo>
                    <a:lnTo>
                      <a:pt x="2526979" y="2547432"/>
                    </a:lnTo>
                    <a:lnTo>
                      <a:pt x="2490620" y="2542887"/>
                    </a:lnTo>
                    <a:lnTo>
                      <a:pt x="2463350" y="2515618"/>
                    </a:lnTo>
                    <a:lnTo>
                      <a:pt x="2436625" y="2515618"/>
                    </a:lnTo>
                    <a:lnTo>
                      <a:pt x="2424718" y="2515618"/>
                    </a:lnTo>
                    <a:lnTo>
                      <a:pt x="2398858" y="2502687"/>
                    </a:lnTo>
                    <a:lnTo>
                      <a:pt x="2350272" y="2526980"/>
                    </a:lnTo>
                    <a:lnTo>
                      <a:pt x="2282098" y="2574702"/>
                    </a:lnTo>
                    <a:lnTo>
                      <a:pt x="2238921" y="2586064"/>
                    </a:lnTo>
                    <a:lnTo>
                      <a:pt x="2227559" y="2590609"/>
                    </a:lnTo>
                    <a:lnTo>
                      <a:pt x="2225178" y="2586799"/>
                    </a:lnTo>
                    <a:lnTo>
                      <a:pt x="2215652" y="2590609"/>
                    </a:lnTo>
                    <a:lnTo>
                      <a:pt x="2193596" y="2555320"/>
                    </a:lnTo>
                    <a:lnTo>
                      <a:pt x="2157112" y="2558795"/>
                    </a:lnTo>
                    <a:lnTo>
                      <a:pt x="2156291" y="2557739"/>
                    </a:lnTo>
                    <a:lnTo>
                      <a:pt x="2145205" y="2558795"/>
                    </a:lnTo>
                    <a:lnTo>
                      <a:pt x="2129298" y="2538343"/>
                    </a:lnTo>
                    <a:lnTo>
                      <a:pt x="2102029" y="2526980"/>
                    </a:lnTo>
                    <a:lnTo>
                      <a:pt x="2086121" y="2495166"/>
                    </a:lnTo>
                    <a:lnTo>
                      <a:pt x="2070005" y="2486212"/>
                    </a:lnTo>
                    <a:lnTo>
                      <a:pt x="2027582" y="2499711"/>
                    </a:lnTo>
                    <a:lnTo>
                      <a:pt x="2023845" y="2497111"/>
                    </a:lnTo>
                    <a:lnTo>
                      <a:pt x="2015675" y="2499711"/>
                    </a:lnTo>
                    <a:lnTo>
                      <a:pt x="1971363" y="2468885"/>
                    </a:lnTo>
                    <a:lnTo>
                      <a:pt x="1952591" y="2495166"/>
                    </a:lnTo>
                    <a:lnTo>
                      <a:pt x="1947518" y="2485599"/>
                    </a:lnTo>
                    <a:lnTo>
                      <a:pt x="1940684" y="2495166"/>
                    </a:lnTo>
                    <a:lnTo>
                      <a:pt x="1861147" y="2345183"/>
                    </a:lnTo>
                    <a:lnTo>
                      <a:pt x="1811153" y="2295189"/>
                    </a:lnTo>
                    <a:lnTo>
                      <a:pt x="1813950" y="2292043"/>
                    </a:lnTo>
                    <a:lnTo>
                      <a:pt x="1748069" y="2333821"/>
                    </a:lnTo>
                    <a:lnTo>
                      <a:pt x="1711709" y="2338366"/>
                    </a:lnTo>
                    <a:lnTo>
                      <a:pt x="1711926" y="2336850"/>
                    </a:lnTo>
                    <a:lnTo>
                      <a:pt x="1699803" y="2338366"/>
                    </a:lnTo>
                    <a:lnTo>
                      <a:pt x="1704347" y="2306551"/>
                    </a:lnTo>
                    <a:lnTo>
                      <a:pt x="1662460" y="2288600"/>
                    </a:lnTo>
                    <a:lnTo>
                      <a:pt x="1629901" y="2302006"/>
                    </a:lnTo>
                    <a:lnTo>
                      <a:pt x="1629300" y="2297351"/>
                    </a:lnTo>
                    <a:lnTo>
                      <a:pt x="1617994" y="2302006"/>
                    </a:lnTo>
                    <a:lnTo>
                      <a:pt x="1608904" y="2231560"/>
                    </a:lnTo>
                    <a:lnTo>
                      <a:pt x="1552684" y="2221867"/>
                    </a:lnTo>
                    <a:lnTo>
                      <a:pt x="1518550" y="2247467"/>
                    </a:lnTo>
                    <a:lnTo>
                      <a:pt x="1425379" y="2267919"/>
                    </a:lnTo>
                    <a:lnTo>
                      <a:pt x="1409472" y="2286099"/>
                    </a:lnTo>
                    <a:lnTo>
                      <a:pt x="1270852" y="2306551"/>
                    </a:lnTo>
                    <a:lnTo>
                      <a:pt x="1254945" y="2327003"/>
                    </a:lnTo>
                    <a:lnTo>
                      <a:pt x="1282214" y="2370180"/>
                    </a:lnTo>
                    <a:lnTo>
                      <a:pt x="1243582" y="2386087"/>
                    </a:lnTo>
                    <a:lnTo>
                      <a:pt x="1254945" y="2404267"/>
                    </a:lnTo>
                    <a:lnTo>
                      <a:pt x="1216313" y="2429264"/>
                    </a:lnTo>
                    <a:lnTo>
                      <a:pt x="1275397" y="2472441"/>
                    </a:lnTo>
                    <a:lnTo>
                      <a:pt x="1270852" y="2499711"/>
                    </a:lnTo>
                    <a:lnTo>
                      <a:pt x="1259108" y="2498732"/>
                    </a:lnTo>
                    <a:lnTo>
                      <a:pt x="1258945" y="2499711"/>
                    </a:lnTo>
                    <a:lnTo>
                      <a:pt x="1215644" y="2496102"/>
                    </a:lnTo>
                    <a:lnTo>
                      <a:pt x="1204950" y="2511073"/>
                    </a:lnTo>
                    <a:lnTo>
                      <a:pt x="1196495" y="2506241"/>
                    </a:lnTo>
                    <a:lnTo>
                      <a:pt x="1193043" y="2511073"/>
                    </a:lnTo>
                    <a:lnTo>
                      <a:pt x="1145322" y="2483803"/>
                    </a:lnTo>
                    <a:lnTo>
                      <a:pt x="1098145" y="2483803"/>
                    </a:lnTo>
                    <a:lnTo>
                      <a:pt x="1061785" y="2511073"/>
                    </a:lnTo>
                    <a:lnTo>
                      <a:pt x="1055322" y="2506990"/>
                    </a:lnTo>
                    <a:lnTo>
                      <a:pt x="1049878" y="2511073"/>
                    </a:lnTo>
                    <a:lnTo>
                      <a:pt x="1006701" y="2483803"/>
                    </a:lnTo>
                    <a:lnTo>
                      <a:pt x="924893" y="2447444"/>
                    </a:lnTo>
                    <a:lnTo>
                      <a:pt x="877716" y="2447444"/>
                    </a:lnTo>
                    <a:lnTo>
                      <a:pt x="802724" y="2511073"/>
                    </a:lnTo>
                    <a:lnTo>
                      <a:pt x="798179" y="2554250"/>
                    </a:lnTo>
                    <a:lnTo>
                      <a:pt x="787406" y="2543477"/>
                    </a:lnTo>
                    <a:lnTo>
                      <a:pt x="786272" y="2554250"/>
                    </a:lnTo>
                    <a:lnTo>
                      <a:pt x="756063" y="2524040"/>
                    </a:lnTo>
                    <a:lnTo>
                      <a:pt x="732278" y="2581519"/>
                    </a:lnTo>
                    <a:lnTo>
                      <a:pt x="743640" y="2590609"/>
                    </a:lnTo>
                    <a:lnTo>
                      <a:pt x="723188" y="2633786"/>
                    </a:lnTo>
                    <a:lnTo>
                      <a:pt x="747026" y="2670627"/>
                    </a:lnTo>
                    <a:lnTo>
                      <a:pt x="763548" y="2667873"/>
                    </a:lnTo>
                    <a:lnTo>
                      <a:pt x="764871" y="2669637"/>
                    </a:lnTo>
                    <a:lnTo>
                      <a:pt x="775455" y="2667873"/>
                    </a:lnTo>
                    <a:lnTo>
                      <a:pt x="802724" y="2704232"/>
                    </a:lnTo>
                    <a:lnTo>
                      <a:pt x="798179" y="2731502"/>
                    </a:lnTo>
                    <a:lnTo>
                      <a:pt x="818632" y="2742864"/>
                    </a:lnTo>
                    <a:lnTo>
                      <a:pt x="802724" y="2774679"/>
                    </a:lnTo>
                    <a:lnTo>
                      <a:pt x="766365" y="2779224"/>
                    </a:lnTo>
                    <a:lnTo>
                      <a:pt x="727733" y="2838308"/>
                    </a:lnTo>
                    <a:lnTo>
                      <a:pt x="759548" y="2881485"/>
                    </a:lnTo>
                    <a:lnTo>
                      <a:pt x="759548" y="2920116"/>
                    </a:lnTo>
                    <a:lnTo>
                      <a:pt x="798179" y="2979201"/>
                    </a:lnTo>
                    <a:lnTo>
                      <a:pt x="775455" y="2995108"/>
                    </a:lnTo>
                    <a:lnTo>
                      <a:pt x="770910" y="3006470"/>
                    </a:lnTo>
                    <a:lnTo>
                      <a:pt x="759003" y="3006470"/>
                    </a:lnTo>
                    <a:lnTo>
                      <a:pt x="755003" y="3006470"/>
                    </a:lnTo>
                    <a:lnTo>
                      <a:pt x="743096" y="3006470"/>
                    </a:lnTo>
                    <a:lnTo>
                      <a:pt x="715826" y="2972383"/>
                    </a:lnTo>
                    <a:lnTo>
                      <a:pt x="704464" y="2972383"/>
                    </a:lnTo>
                    <a:lnTo>
                      <a:pt x="684012" y="2963293"/>
                    </a:lnTo>
                    <a:lnTo>
                      <a:pt x="672649" y="2940569"/>
                    </a:lnTo>
                    <a:lnTo>
                      <a:pt x="645222" y="2932732"/>
                    </a:lnTo>
                    <a:lnTo>
                      <a:pt x="625472" y="2936024"/>
                    </a:lnTo>
                    <a:lnTo>
                      <a:pt x="623771" y="2934323"/>
                    </a:lnTo>
                    <a:lnTo>
                      <a:pt x="613565" y="2936024"/>
                    </a:lnTo>
                    <a:lnTo>
                      <a:pt x="609020" y="2931479"/>
                    </a:lnTo>
                    <a:lnTo>
                      <a:pt x="559026" y="2904209"/>
                    </a:lnTo>
                    <a:lnTo>
                      <a:pt x="506760" y="2897392"/>
                    </a:lnTo>
                    <a:lnTo>
                      <a:pt x="483280" y="2890683"/>
                    </a:lnTo>
                    <a:lnTo>
                      <a:pt x="480035" y="2892847"/>
                    </a:lnTo>
                    <a:lnTo>
                      <a:pt x="475042" y="2888329"/>
                    </a:lnTo>
                    <a:lnTo>
                      <a:pt x="474945" y="2888302"/>
                    </a:lnTo>
                    <a:lnTo>
                      <a:pt x="468128" y="2892847"/>
                    </a:lnTo>
                    <a:lnTo>
                      <a:pt x="420406" y="2849670"/>
                    </a:lnTo>
                    <a:lnTo>
                      <a:pt x="381774" y="2833763"/>
                    </a:lnTo>
                    <a:lnTo>
                      <a:pt x="349960" y="2801948"/>
                    </a:lnTo>
                    <a:lnTo>
                      <a:pt x="377229" y="2795131"/>
                    </a:lnTo>
                    <a:lnTo>
                      <a:pt x="404499" y="2747409"/>
                    </a:lnTo>
                    <a:lnTo>
                      <a:pt x="388591" y="2731502"/>
                    </a:lnTo>
                    <a:lnTo>
                      <a:pt x="440858" y="2704232"/>
                    </a:lnTo>
                    <a:lnTo>
                      <a:pt x="440858" y="2701176"/>
                    </a:lnTo>
                    <a:lnTo>
                      <a:pt x="416406" y="2704232"/>
                    </a:lnTo>
                    <a:lnTo>
                      <a:pt x="416406" y="2702744"/>
                    </a:lnTo>
                    <a:lnTo>
                      <a:pt x="404499" y="2704232"/>
                    </a:lnTo>
                    <a:lnTo>
                      <a:pt x="404499" y="2683780"/>
                    </a:lnTo>
                    <a:lnTo>
                      <a:pt x="424951" y="2667873"/>
                    </a:lnTo>
                    <a:lnTo>
                      <a:pt x="463583" y="2661056"/>
                    </a:lnTo>
                    <a:lnTo>
                      <a:pt x="468128" y="2645148"/>
                    </a:lnTo>
                    <a:lnTo>
                      <a:pt x="456765" y="2613334"/>
                    </a:lnTo>
                    <a:lnTo>
                      <a:pt x="474945" y="2586064"/>
                    </a:lnTo>
                    <a:lnTo>
                      <a:pt x="474945" y="2565612"/>
                    </a:lnTo>
                    <a:lnTo>
                      <a:pt x="420406" y="2547432"/>
                    </a:lnTo>
                    <a:lnTo>
                      <a:pt x="409588" y="2547432"/>
                    </a:lnTo>
                    <a:lnTo>
                      <a:pt x="397681" y="2547432"/>
                    </a:lnTo>
                    <a:lnTo>
                      <a:pt x="379485" y="2525193"/>
                    </a:lnTo>
                    <a:lnTo>
                      <a:pt x="357322" y="2531525"/>
                    </a:lnTo>
                    <a:lnTo>
                      <a:pt x="352842" y="2529403"/>
                    </a:lnTo>
                    <a:lnTo>
                      <a:pt x="345415" y="2531525"/>
                    </a:lnTo>
                    <a:lnTo>
                      <a:pt x="302238" y="2511073"/>
                    </a:lnTo>
                    <a:lnTo>
                      <a:pt x="302238" y="2499711"/>
                    </a:lnTo>
                    <a:lnTo>
                      <a:pt x="286331" y="2472441"/>
                    </a:lnTo>
                    <a:lnTo>
                      <a:pt x="270968" y="2472441"/>
                    </a:lnTo>
                    <a:lnTo>
                      <a:pt x="259061" y="2472441"/>
                    </a:lnTo>
                    <a:lnTo>
                      <a:pt x="254516" y="2456534"/>
                    </a:lnTo>
                    <a:lnTo>
                      <a:pt x="263606" y="2440627"/>
                    </a:lnTo>
                    <a:lnTo>
                      <a:pt x="243991" y="2410114"/>
                    </a:lnTo>
                    <a:lnTo>
                      <a:pt x="216429" y="2413357"/>
                    </a:lnTo>
                    <a:lnTo>
                      <a:pt x="212956" y="2412365"/>
                    </a:lnTo>
                    <a:lnTo>
                      <a:pt x="204522" y="2413357"/>
                    </a:lnTo>
                    <a:lnTo>
                      <a:pt x="199623" y="2411957"/>
                    </a:lnTo>
                    <a:lnTo>
                      <a:pt x="195977" y="2424719"/>
                    </a:lnTo>
                    <a:lnTo>
                      <a:pt x="184968" y="2421574"/>
                    </a:lnTo>
                    <a:lnTo>
                      <a:pt x="184070" y="2424719"/>
                    </a:lnTo>
                    <a:lnTo>
                      <a:pt x="168163" y="2420174"/>
                    </a:lnTo>
                    <a:lnTo>
                      <a:pt x="156800" y="2381542"/>
                    </a:lnTo>
                    <a:lnTo>
                      <a:pt x="152255" y="2365635"/>
                    </a:lnTo>
                    <a:lnTo>
                      <a:pt x="156800" y="2361090"/>
                    </a:lnTo>
                    <a:lnTo>
                      <a:pt x="168707" y="2361090"/>
                    </a:lnTo>
                    <a:lnTo>
                      <a:pt x="188615" y="2361090"/>
                    </a:lnTo>
                    <a:lnTo>
                      <a:pt x="199977" y="2349728"/>
                    </a:lnTo>
                    <a:lnTo>
                      <a:pt x="188615" y="2327003"/>
                    </a:lnTo>
                    <a:lnTo>
                      <a:pt x="168163" y="2317914"/>
                    </a:lnTo>
                    <a:lnTo>
                      <a:pt x="168163" y="2311096"/>
                    </a:lnTo>
                    <a:lnTo>
                      <a:pt x="152255" y="2295189"/>
                    </a:lnTo>
                    <a:lnTo>
                      <a:pt x="129531" y="2258829"/>
                    </a:lnTo>
                    <a:lnTo>
                      <a:pt x="140893" y="2236105"/>
                    </a:lnTo>
                    <a:lnTo>
                      <a:pt x="136348" y="2208835"/>
                    </a:lnTo>
                    <a:lnTo>
                      <a:pt x="103789" y="2195428"/>
                    </a:lnTo>
                    <a:lnTo>
                      <a:pt x="93716" y="2199745"/>
                    </a:lnTo>
                    <a:lnTo>
                      <a:pt x="91868" y="2195434"/>
                    </a:lnTo>
                    <a:lnTo>
                      <a:pt x="81809" y="2199745"/>
                    </a:lnTo>
                    <a:lnTo>
                      <a:pt x="74992" y="2183838"/>
                    </a:lnTo>
                    <a:lnTo>
                      <a:pt x="34087" y="2172476"/>
                    </a:lnTo>
                    <a:lnTo>
                      <a:pt x="22725" y="2129299"/>
                    </a:lnTo>
                    <a:lnTo>
                      <a:pt x="22725" y="2097484"/>
                    </a:lnTo>
                    <a:lnTo>
                      <a:pt x="0" y="2081577"/>
                    </a:lnTo>
                    <a:lnTo>
                      <a:pt x="15907" y="2058853"/>
                    </a:lnTo>
                    <a:lnTo>
                      <a:pt x="6818" y="1995224"/>
                    </a:lnTo>
                    <a:lnTo>
                      <a:pt x="34087" y="1952047"/>
                    </a:lnTo>
                    <a:lnTo>
                      <a:pt x="27270" y="1940685"/>
                    </a:lnTo>
                    <a:lnTo>
                      <a:pt x="70447" y="1902053"/>
                    </a:lnTo>
                    <a:lnTo>
                      <a:pt x="27270" y="1865693"/>
                    </a:lnTo>
                    <a:lnTo>
                      <a:pt x="109078" y="1767977"/>
                    </a:lnTo>
                    <a:lnTo>
                      <a:pt x="145438" y="1724800"/>
                    </a:lnTo>
                    <a:lnTo>
                      <a:pt x="156800" y="1681624"/>
                    </a:lnTo>
                    <a:lnTo>
                      <a:pt x="102261" y="1629357"/>
                    </a:lnTo>
                    <a:lnTo>
                      <a:pt x="118168" y="1574818"/>
                    </a:lnTo>
                    <a:lnTo>
                      <a:pt x="86354" y="1511189"/>
                    </a:lnTo>
                    <a:lnTo>
                      <a:pt x="109078" y="1436197"/>
                    </a:lnTo>
                    <a:lnTo>
                      <a:pt x="70447" y="1333936"/>
                    </a:lnTo>
                    <a:lnTo>
                      <a:pt x="102261" y="1263490"/>
                    </a:lnTo>
                    <a:lnTo>
                      <a:pt x="43177" y="1197589"/>
                    </a:lnTo>
                    <a:lnTo>
                      <a:pt x="49994" y="1122597"/>
                    </a:lnTo>
                    <a:lnTo>
                      <a:pt x="81809" y="1118052"/>
                    </a:lnTo>
                    <a:lnTo>
                      <a:pt x="145438" y="1074876"/>
                    </a:lnTo>
                    <a:lnTo>
                      <a:pt x="184070" y="1036244"/>
                    </a:lnTo>
                    <a:lnTo>
                      <a:pt x="189699" y="1042522"/>
                    </a:lnTo>
                    <a:lnTo>
                      <a:pt x="195977" y="1036244"/>
                    </a:lnTo>
                    <a:lnTo>
                      <a:pt x="255061" y="1102145"/>
                    </a:lnTo>
                    <a:lnTo>
                      <a:pt x="350504" y="1122597"/>
                    </a:lnTo>
                    <a:lnTo>
                      <a:pt x="491397" y="1236221"/>
                    </a:lnTo>
                    <a:lnTo>
                      <a:pt x="523211" y="1283942"/>
                    </a:lnTo>
                    <a:lnTo>
                      <a:pt x="523211" y="1343026"/>
                    </a:lnTo>
                    <a:lnTo>
                      <a:pt x="486852" y="1397565"/>
                    </a:lnTo>
                    <a:lnTo>
                      <a:pt x="420951" y="1418018"/>
                    </a:lnTo>
                    <a:lnTo>
                      <a:pt x="415909" y="1415887"/>
                    </a:lnTo>
                    <a:lnTo>
                      <a:pt x="409044" y="1418018"/>
                    </a:lnTo>
                    <a:lnTo>
                      <a:pt x="252950" y="1352062"/>
                    </a:lnTo>
                    <a:lnTo>
                      <a:pt x="232336" y="1358934"/>
                    </a:lnTo>
                    <a:lnTo>
                      <a:pt x="291420" y="1429380"/>
                    </a:lnTo>
                    <a:lnTo>
                      <a:pt x="291420" y="1468012"/>
                    </a:lnTo>
                    <a:lnTo>
                      <a:pt x="298238" y="1554366"/>
                    </a:lnTo>
                    <a:lnTo>
                      <a:pt x="345959" y="1586180"/>
                    </a:lnTo>
                    <a:lnTo>
                      <a:pt x="362087" y="1595588"/>
                    </a:lnTo>
                    <a:lnTo>
                      <a:pt x="365867" y="1563455"/>
                    </a:lnTo>
                    <a:lnTo>
                      <a:pt x="345415" y="1527096"/>
                    </a:lnTo>
                    <a:lnTo>
                      <a:pt x="365867" y="1495281"/>
                    </a:lnTo>
                    <a:lnTo>
                      <a:pt x="374560" y="1500280"/>
                    </a:lnTo>
                    <a:lnTo>
                      <a:pt x="377774" y="1495281"/>
                    </a:lnTo>
                    <a:lnTo>
                      <a:pt x="461933" y="1543673"/>
                    </a:lnTo>
                    <a:lnTo>
                      <a:pt x="484035" y="1527096"/>
                    </a:lnTo>
                    <a:lnTo>
                      <a:pt x="463583" y="1461194"/>
                    </a:lnTo>
                    <a:lnTo>
                      <a:pt x="549936" y="1374841"/>
                    </a:lnTo>
                    <a:lnTo>
                      <a:pt x="559742" y="1376942"/>
                    </a:lnTo>
                    <a:lnTo>
                      <a:pt x="561843" y="1374841"/>
                    </a:lnTo>
                    <a:lnTo>
                      <a:pt x="593658" y="1381658"/>
                    </a:lnTo>
                    <a:lnTo>
                      <a:pt x="620945" y="1405535"/>
                    </a:lnTo>
                    <a:lnTo>
                      <a:pt x="640835" y="1349844"/>
                    </a:lnTo>
                    <a:lnTo>
                      <a:pt x="609020" y="1295305"/>
                    </a:lnTo>
                    <a:lnTo>
                      <a:pt x="624928" y="1236221"/>
                    </a:lnTo>
                    <a:lnTo>
                      <a:pt x="597658" y="1177136"/>
                    </a:lnTo>
                    <a:lnTo>
                      <a:pt x="611562" y="1181462"/>
                    </a:lnTo>
                    <a:lnTo>
                      <a:pt x="609565" y="1177136"/>
                    </a:lnTo>
                    <a:lnTo>
                      <a:pt x="711826" y="1208951"/>
                    </a:lnTo>
                    <a:lnTo>
                      <a:pt x="732278" y="1263490"/>
                    </a:lnTo>
                    <a:lnTo>
                      <a:pt x="684556" y="1274852"/>
                    </a:lnTo>
                    <a:lnTo>
                      <a:pt x="684556" y="1327119"/>
                    </a:lnTo>
                    <a:lnTo>
                      <a:pt x="713309" y="1355872"/>
                    </a:lnTo>
                    <a:lnTo>
                      <a:pt x="763548" y="1338481"/>
                    </a:lnTo>
                    <a:lnTo>
                      <a:pt x="770365" y="1279397"/>
                    </a:lnTo>
                    <a:lnTo>
                      <a:pt x="845357" y="1231676"/>
                    </a:lnTo>
                    <a:lnTo>
                      <a:pt x="972614" y="1145322"/>
                    </a:lnTo>
                    <a:lnTo>
                      <a:pt x="982566" y="1146649"/>
                    </a:lnTo>
                    <a:lnTo>
                      <a:pt x="984521" y="1145322"/>
                    </a:lnTo>
                    <a:lnTo>
                      <a:pt x="1018608" y="1149867"/>
                    </a:lnTo>
                    <a:lnTo>
                      <a:pt x="979977" y="1213496"/>
                    </a:lnTo>
                    <a:lnTo>
                      <a:pt x="1012666" y="1218657"/>
                    </a:lnTo>
                    <a:lnTo>
                      <a:pt x="1038516" y="1188499"/>
                    </a:lnTo>
                    <a:lnTo>
                      <a:pt x="1050423" y="1188499"/>
                    </a:lnTo>
                    <a:lnTo>
                      <a:pt x="1108962" y="1188499"/>
                    </a:lnTo>
                    <a:lnTo>
                      <a:pt x="1161229" y="1145322"/>
                    </a:lnTo>
                    <a:lnTo>
                      <a:pt x="1165711" y="1151456"/>
                    </a:lnTo>
                    <a:lnTo>
                      <a:pt x="1173136" y="1145322"/>
                    </a:lnTo>
                    <a:lnTo>
                      <a:pt x="1210035" y="1195815"/>
                    </a:lnTo>
                    <a:lnTo>
                      <a:pt x="1247583" y="1138505"/>
                    </a:lnTo>
                    <a:lnTo>
                      <a:pt x="1211223" y="1079421"/>
                    </a:lnTo>
                    <a:lnTo>
                      <a:pt x="1227130" y="1043061"/>
                    </a:lnTo>
                    <a:lnTo>
                      <a:pt x="1237665" y="1046199"/>
                    </a:lnTo>
                    <a:lnTo>
                      <a:pt x="1239037" y="1043061"/>
                    </a:lnTo>
                    <a:lnTo>
                      <a:pt x="1345843" y="1074876"/>
                    </a:lnTo>
                    <a:lnTo>
                      <a:pt x="1400382" y="1106690"/>
                    </a:lnTo>
                    <a:lnTo>
                      <a:pt x="1519756" y="1213274"/>
                    </a:lnTo>
                    <a:lnTo>
                      <a:pt x="1543003" y="1172592"/>
                    </a:lnTo>
                    <a:lnTo>
                      <a:pt x="1506643" y="1118052"/>
                    </a:lnTo>
                    <a:lnTo>
                      <a:pt x="1506643" y="1095328"/>
                    </a:lnTo>
                    <a:lnTo>
                      <a:pt x="1463467" y="1086238"/>
                    </a:lnTo>
                    <a:lnTo>
                      <a:pt x="1472556" y="1036244"/>
                    </a:lnTo>
                    <a:lnTo>
                      <a:pt x="1452104" y="949890"/>
                    </a:lnTo>
                    <a:lnTo>
                      <a:pt x="1452104" y="913531"/>
                    </a:lnTo>
                    <a:lnTo>
                      <a:pt x="1522551" y="811270"/>
                    </a:lnTo>
                    <a:lnTo>
                      <a:pt x="1543003" y="697647"/>
                    </a:lnTo>
                    <a:lnTo>
                      <a:pt x="1570272" y="677194"/>
                    </a:lnTo>
                    <a:lnTo>
                      <a:pt x="1578688" y="679813"/>
                    </a:lnTo>
                    <a:lnTo>
                      <a:pt x="1582179" y="677194"/>
                    </a:lnTo>
                    <a:lnTo>
                      <a:pt x="1684440" y="709009"/>
                    </a:lnTo>
                    <a:lnTo>
                      <a:pt x="1688985" y="779455"/>
                    </a:lnTo>
                    <a:lnTo>
                      <a:pt x="1652625" y="870354"/>
                    </a:lnTo>
                    <a:lnTo>
                      <a:pt x="1679895" y="908986"/>
                    </a:lnTo>
                    <a:lnTo>
                      <a:pt x="1688985" y="983977"/>
                    </a:lnTo>
                    <a:lnTo>
                      <a:pt x="1679895" y="1129415"/>
                    </a:lnTo>
                    <a:lnTo>
                      <a:pt x="1723072" y="1193044"/>
                    </a:lnTo>
                    <a:lnTo>
                      <a:pt x="1704892" y="1256673"/>
                    </a:lnTo>
                    <a:lnTo>
                      <a:pt x="1636718" y="1393021"/>
                    </a:lnTo>
                    <a:lnTo>
                      <a:pt x="1662494" y="1399465"/>
                    </a:lnTo>
                    <a:lnTo>
                      <a:pt x="1677078" y="1370296"/>
                    </a:lnTo>
                    <a:lnTo>
                      <a:pt x="1720255" y="1349844"/>
                    </a:lnTo>
                    <a:lnTo>
                      <a:pt x="1731617" y="1299850"/>
                    </a:lnTo>
                    <a:lnTo>
                      <a:pt x="1758887" y="1256673"/>
                    </a:lnTo>
                    <a:lnTo>
                      <a:pt x="1736162" y="1197589"/>
                    </a:lnTo>
                    <a:lnTo>
                      <a:pt x="1758887" y="1133960"/>
                    </a:lnTo>
                    <a:lnTo>
                      <a:pt x="1715710" y="1122597"/>
                    </a:lnTo>
                    <a:lnTo>
                      <a:pt x="1704347" y="1070331"/>
                    </a:lnTo>
                    <a:lnTo>
                      <a:pt x="1736162" y="961252"/>
                    </a:lnTo>
                    <a:lnTo>
                      <a:pt x="1688440" y="865809"/>
                    </a:lnTo>
                    <a:lnTo>
                      <a:pt x="1752069" y="788545"/>
                    </a:lnTo>
                    <a:lnTo>
                      <a:pt x="1747524" y="704464"/>
                    </a:lnTo>
                    <a:lnTo>
                      <a:pt x="1763431" y="697647"/>
                    </a:lnTo>
                    <a:lnTo>
                      <a:pt x="1764877" y="702130"/>
                    </a:lnTo>
                    <a:lnTo>
                      <a:pt x="1775339" y="697647"/>
                    </a:lnTo>
                    <a:lnTo>
                      <a:pt x="1798063" y="768093"/>
                    </a:lnTo>
                    <a:lnTo>
                      <a:pt x="1791454" y="815304"/>
                    </a:lnTo>
                    <a:lnTo>
                      <a:pt x="1854330" y="772638"/>
                    </a:lnTo>
                    <a:lnTo>
                      <a:pt x="1931594" y="763548"/>
                    </a:lnTo>
                    <a:lnTo>
                      <a:pt x="1932772" y="764810"/>
                    </a:lnTo>
                    <a:lnTo>
                      <a:pt x="1943501" y="763548"/>
                    </a:lnTo>
                    <a:lnTo>
                      <a:pt x="1988608" y="811877"/>
                    </a:lnTo>
                    <a:lnTo>
                      <a:pt x="1963408" y="736278"/>
                    </a:lnTo>
                    <a:lnTo>
                      <a:pt x="1963408" y="595386"/>
                    </a:lnTo>
                    <a:lnTo>
                      <a:pt x="2027037" y="574934"/>
                    </a:lnTo>
                    <a:lnTo>
                      <a:pt x="2037269" y="575472"/>
                    </a:lnTo>
                    <a:lnTo>
                      <a:pt x="2038944" y="574934"/>
                    </a:lnTo>
                    <a:lnTo>
                      <a:pt x="2115414" y="578958"/>
                    </a:lnTo>
                    <a:lnTo>
                      <a:pt x="2192927" y="559026"/>
                    </a:lnTo>
                    <a:lnTo>
                      <a:pt x="2167930" y="493125"/>
                    </a:lnTo>
                    <a:lnTo>
                      <a:pt x="2204289" y="402226"/>
                    </a:lnTo>
                    <a:lnTo>
                      <a:pt x="2247466" y="397681"/>
                    </a:lnTo>
                    <a:lnTo>
                      <a:pt x="2317913" y="322690"/>
                    </a:lnTo>
                    <a:lnTo>
                      <a:pt x="2420173" y="304510"/>
                    </a:lnTo>
                    <a:lnTo>
                      <a:pt x="2429263" y="263606"/>
                    </a:lnTo>
                    <a:lnTo>
                      <a:pt x="2526979" y="252244"/>
                    </a:lnTo>
                    <a:lnTo>
                      <a:pt x="2528058" y="253503"/>
                    </a:lnTo>
                    <a:lnTo>
                      <a:pt x="2538886" y="252244"/>
                    </a:lnTo>
                    <a:lnTo>
                      <a:pt x="2560820" y="277833"/>
                    </a:lnTo>
                    <a:lnTo>
                      <a:pt x="2640602" y="202249"/>
                    </a:lnTo>
                    <a:lnTo>
                      <a:pt x="2652509" y="202249"/>
                    </a:lnTo>
                    <a:lnTo>
                      <a:pt x="2704231" y="202249"/>
                    </a:lnTo>
                    <a:lnTo>
                      <a:pt x="2715593" y="134075"/>
                    </a:lnTo>
                    <a:lnTo>
                      <a:pt x="2751953" y="68174"/>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206" name="Freeform 278"/>
              <p:cNvSpPr>
                <a:spLocks/>
              </p:cNvSpPr>
              <p:nvPr/>
            </p:nvSpPr>
            <p:spPr bwMode="auto">
              <a:xfrm>
                <a:off x="10902160" y="812664"/>
                <a:ext cx="299965" cy="227246"/>
              </a:xfrm>
              <a:custGeom>
                <a:avLst/>
                <a:gdLst>
                  <a:gd name="T0" fmla="*/ 59 w 132"/>
                  <a:gd name="T1" fmla="*/ 83 h 100"/>
                  <a:gd name="T2" fmla="*/ 120 w 132"/>
                  <a:gd name="T3" fmla="*/ 86 h 100"/>
                  <a:gd name="T4" fmla="*/ 132 w 132"/>
                  <a:gd name="T5" fmla="*/ 38 h 100"/>
                  <a:gd name="T6" fmla="*/ 73 w 132"/>
                  <a:gd name="T7" fmla="*/ 5 h 100"/>
                  <a:gd name="T8" fmla="*/ 30 w 132"/>
                  <a:gd name="T9" fmla="*/ 0 h 100"/>
                  <a:gd name="T10" fmla="*/ 9 w 132"/>
                  <a:gd name="T11" fmla="*/ 15 h 100"/>
                  <a:gd name="T12" fmla="*/ 0 w 132"/>
                  <a:gd name="T13" fmla="*/ 57 h 100"/>
                  <a:gd name="T14" fmla="*/ 33 w 132"/>
                  <a:gd name="T15" fmla="*/ 100 h 100"/>
                  <a:gd name="T16" fmla="*/ 59 w 132"/>
                  <a:gd name="T17" fmla="*/ 83 h 100"/>
                  <a:gd name="T18" fmla="*/ 59 w 132"/>
                  <a:gd name="T19" fmla="*/ 83 h 100"/>
                  <a:gd name="T20" fmla="*/ 59 w 132"/>
                  <a:gd name="T21" fmla="*/ 8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00">
                    <a:moveTo>
                      <a:pt x="59" y="83"/>
                    </a:moveTo>
                    <a:lnTo>
                      <a:pt x="120" y="86"/>
                    </a:lnTo>
                    <a:lnTo>
                      <a:pt x="132" y="38"/>
                    </a:lnTo>
                    <a:lnTo>
                      <a:pt x="73" y="5"/>
                    </a:lnTo>
                    <a:lnTo>
                      <a:pt x="30" y="0"/>
                    </a:lnTo>
                    <a:lnTo>
                      <a:pt x="9" y="15"/>
                    </a:lnTo>
                    <a:lnTo>
                      <a:pt x="0" y="57"/>
                    </a:lnTo>
                    <a:lnTo>
                      <a:pt x="33" y="100"/>
                    </a:lnTo>
                    <a:lnTo>
                      <a:pt x="59" y="83"/>
                    </a:lnTo>
                    <a:lnTo>
                      <a:pt x="59" y="83"/>
                    </a:lnTo>
                    <a:lnTo>
                      <a:pt x="59" y="83"/>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07" name="Freeform 279"/>
              <p:cNvSpPr>
                <a:spLocks/>
              </p:cNvSpPr>
              <p:nvPr/>
            </p:nvSpPr>
            <p:spPr bwMode="auto">
              <a:xfrm>
                <a:off x="11008965" y="1142170"/>
                <a:ext cx="140893" cy="79537"/>
              </a:xfrm>
              <a:custGeom>
                <a:avLst/>
                <a:gdLst>
                  <a:gd name="T0" fmla="*/ 17 w 62"/>
                  <a:gd name="T1" fmla="*/ 5 h 35"/>
                  <a:gd name="T2" fmla="*/ 0 w 62"/>
                  <a:gd name="T3" fmla="*/ 26 h 35"/>
                  <a:gd name="T4" fmla="*/ 2 w 62"/>
                  <a:gd name="T5" fmla="*/ 31 h 35"/>
                  <a:gd name="T6" fmla="*/ 36 w 62"/>
                  <a:gd name="T7" fmla="*/ 35 h 35"/>
                  <a:gd name="T8" fmla="*/ 62 w 62"/>
                  <a:gd name="T9" fmla="*/ 35 h 35"/>
                  <a:gd name="T10" fmla="*/ 59 w 62"/>
                  <a:gd name="T11" fmla="*/ 21 h 35"/>
                  <a:gd name="T12" fmla="*/ 36 w 62"/>
                  <a:gd name="T13" fmla="*/ 0 h 35"/>
                  <a:gd name="T14" fmla="*/ 17 w 62"/>
                  <a:gd name="T15" fmla="*/ 5 h 35"/>
                  <a:gd name="T16" fmla="*/ 17 w 62"/>
                  <a:gd name="T17" fmla="*/ 5 h 35"/>
                  <a:gd name="T18" fmla="*/ 17 w 62"/>
                  <a:gd name="T19"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35">
                    <a:moveTo>
                      <a:pt x="17" y="5"/>
                    </a:moveTo>
                    <a:lnTo>
                      <a:pt x="0" y="26"/>
                    </a:lnTo>
                    <a:lnTo>
                      <a:pt x="2" y="31"/>
                    </a:lnTo>
                    <a:lnTo>
                      <a:pt x="36" y="35"/>
                    </a:lnTo>
                    <a:lnTo>
                      <a:pt x="62" y="35"/>
                    </a:lnTo>
                    <a:lnTo>
                      <a:pt x="59" y="21"/>
                    </a:lnTo>
                    <a:lnTo>
                      <a:pt x="36" y="0"/>
                    </a:lnTo>
                    <a:lnTo>
                      <a:pt x="17" y="5"/>
                    </a:lnTo>
                    <a:lnTo>
                      <a:pt x="17" y="5"/>
                    </a:lnTo>
                    <a:lnTo>
                      <a:pt x="17" y="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08" name="Freeform 280"/>
              <p:cNvSpPr>
                <a:spLocks/>
              </p:cNvSpPr>
              <p:nvPr/>
            </p:nvSpPr>
            <p:spPr bwMode="auto">
              <a:xfrm>
                <a:off x="9520502" y="264999"/>
                <a:ext cx="220430" cy="259061"/>
              </a:xfrm>
              <a:custGeom>
                <a:avLst/>
                <a:gdLst>
                  <a:gd name="T0" fmla="*/ 92 w 97"/>
                  <a:gd name="T1" fmla="*/ 85 h 114"/>
                  <a:gd name="T2" fmla="*/ 97 w 97"/>
                  <a:gd name="T3" fmla="*/ 52 h 114"/>
                  <a:gd name="T4" fmla="*/ 57 w 97"/>
                  <a:gd name="T5" fmla="*/ 5 h 114"/>
                  <a:gd name="T6" fmla="*/ 42 w 97"/>
                  <a:gd name="T7" fmla="*/ 0 h 114"/>
                  <a:gd name="T8" fmla="*/ 31 w 97"/>
                  <a:gd name="T9" fmla="*/ 7 h 114"/>
                  <a:gd name="T10" fmla="*/ 0 w 97"/>
                  <a:gd name="T11" fmla="*/ 114 h 114"/>
                  <a:gd name="T12" fmla="*/ 92 w 97"/>
                  <a:gd name="T13" fmla="*/ 85 h 114"/>
                  <a:gd name="T14" fmla="*/ 92 w 97"/>
                  <a:gd name="T15" fmla="*/ 85 h 114"/>
                  <a:gd name="T16" fmla="*/ 92 w 97"/>
                  <a:gd name="T17" fmla="*/ 8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14">
                    <a:moveTo>
                      <a:pt x="92" y="85"/>
                    </a:moveTo>
                    <a:lnTo>
                      <a:pt x="97" y="52"/>
                    </a:lnTo>
                    <a:lnTo>
                      <a:pt x="57" y="5"/>
                    </a:lnTo>
                    <a:lnTo>
                      <a:pt x="42" y="0"/>
                    </a:lnTo>
                    <a:lnTo>
                      <a:pt x="31" y="7"/>
                    </a:lnTo>
                    <a:lnTo>
                      <a:pt x="0" y="114"/>
                    </a:lnTo>
                    <a:lnTo>
                      <a:pt x="92" y="85"/>
                    </a:lnTo>
                    <a:lnTo>
                      <a:pt x="92" y="85"/>
                    </a:lnTo>
                    <a:lnTo>
                      <a:pt x="92" y="8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09" name="Freeform 281"/>
              <p:cNvSpPr>
                <a:spLocks/>
              </p:cNvSpPr>
              <p:nvPr/>
            </p:nvSpPr>
            <p:spPr bwMode="auto">
              <a:xfrm>
                <a:off x="11233940" y="910379"/>
                <a:ext cx="172707" cy="118168"/>
              </a:xfrm>
              <a:custGeom>
                <a:avLst/>
                <a:gdLst>
                  <a:gd name="T0" fmla="*/ 57 w 76"/>
                  <a:gd name="T1" fmla="*/ 52 h 52"/>
                  <a:gd name="T2" fmla="*/ 76 w 76"/>
                  <a:gd name="T3" fmla="*/ 26 h 52"/>
                  <a:gd name="T4" fmla="*/ 36 w 76"/>
                  <a:gd name="T5" fmla="*/ 9 h 52"/>
                  <a:gd name="T6" fmla="*/ 5 w 76"/>
                  <a:gd name="T7" fmla="*/ 0 h 52"/>
                  <a:gd name="T8" fmla="*/ 0 w 76"/>
                  <a:gd name="T9" fmla="*/ 21 h 52"/>
                  <a:gd name="T10" fmla="*/ 31 w 76"/>
                  <a:gd name="T11" fmla="*/ 45 h 52"/>
                  <a:gd name="T12" fmla="*/ 57 w 76"/>
                  <a:gd name="T13" fmla="*/ 52 h 52"/>
                  <a:gd name="T14" fmla="*/ 57 w 76"/>
                  <a:gd name="T15" fmla="*/ 52 h 52"/>
                  <a:gd name="T16" fmla="*/ 57 w 76"/>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57" y="52"/>
                    </a:moveTo>
                    <a:lnTo>
                      <a:pt x="76" y="26"/>
                    </a:lnTo>
                    <a:lnTo>
                      <a:pt x="36" y="9"/>
                    </a:lnTo>
                    <a:lnTo>
                      <a:pt x="5" y="0"/>
                    </a:lnTo>
                    <a:lnTo>
                      <a:pt x="0" y="21"/>
                    </a:lnTo>
                    <a:lnTo>
                      <a:pt x="31" y="45"/>
                    </a:lnTo>
                    <a:lnTo>
                      <a:pt x="57" y="52"/>
                    </a:lnTo>
                    <a:lnTo>
                      <a:pt x="57" y="52"/>
                    </a:lnTo>
                    <a:lnTo>
                      <a:pt x="57" y="5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10" name="Freeform 282"/>
              <p:cNvSpPr>
                <a:spLocks/>
              </p:cNvSpPr>
              <p:nvPr/>
            </p:nvSpPr>
            <p:spPr bwMode="auto">
              <a:xfrm>
                <a:off x="12438345" y="1421684"/>
                <a:ext cx="134076" cy="86354"/>
              </a:xfrm>
              <a:custGeom>
                <a:avLst/>
                <a:gdLst>
                  <a:gd name="T0" fmla="*/ 21 w 59"/>
                  <a:gd name="T1" fmla="*/ 35 h 38"/>
                  <a:gd name="T2" fmla="*/ 40 w 59"/>
                  <a:gd name="T3" fmla="*/ 33 h 38"/>
                  <a:gd name="T4" fmla="*/ 57 w 59"/>
                  <a:gd name="T5" fmla="*/ 21 h 38"/>
                  <a:gd name="T6" fmla="*/ 59 w 59"/>
                  <a:gd name="T7" fmla="*/ 14 h 38"/>
                  <a:gd name="T8" fmla="*/ 36 w 59"/>
                  <a:gd name="T9" fmla="*/ 0 h 38"/>
                  <a:gd name="T10" fmla="*/ 24 w 59"/>
                  <a:gd name="T11" fmla="*/ 0 h 38"/>
                  <a:gd name="T12" fmla="*/ 21 w 59"/>
                  <a:gd name="T13" fmla="*/ 2 h 38"/>
                  <a:gd name="T14" fmla="*/ 0 w 59"/>
                  <a:gd name="T15" fmla="*/ 24 h 38"/>
                  <a:gd name="T16" fmla="*/ 3 w 59"/>
                  <a:gd name="T17" fmla="*/ 38 h 38"/>
                  <a:gd name="T18" fmla="*/ 21 w 59"/>
                  <a:gd name="T19" fmla="*/ 35 h 38"/>
                  <a:gd name="T20" fmla="*/ 21 w 59"/>
                  <a:gd name="T21" fmla="*/ 35 h 38"/>
                  <a:gd name="T22" fmla="*/ 21 w 59"/>
                  <a:gd name="T23"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38">
                    <a:moveTo>
                      <a:pt x="21" y="35"/>
                    </a:moveTo>
                    <a:lnTo>
                      <a:pt x="40" y="33"/>
                    </a:lnTo>
                    <a:lnTo>
                      <a:pt x="57" y="21"/>
                    </a:lnTo>
                    <a:lnTo>
                      <a:pt x="59" y="14"/>
                    </a:lnTo>
                    <a:lnTo>
                      <a:pt x="36" y="0"/>
                    </a:lnTo>
                    <a:lnTo>
                      <a:pt x="24" y="0"/>
                    </a:lnTo>
                    <a:lnTo>
                      <a:pt x="21" y="2"/>
                    </a:lnTo>
                    <a:lnTo>
                      <a:pt x="0" y="24"/>
                    </a:lnTo>
                    <a:lnTo>
                      <a:pt x="3" y="38"/>
                    </a:lnTo>
                    <a:lnTo>
                      <a:pt x="21" y="35"/>
                    </a:lnTo>
                    <a:lnTo>
                      <a:pt x="21" y="35"/>
                    </a:lnTo>
                    <a:lnTo>
                      <a:pt x="21" y="3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11" name="Freeform 283"/>
              <p:cNvSpPr>
                <a:spLocks/>
              </p:cNvSpPr>
              <p:nvPr/>
            </p:nvSpPr>
            <p:spPr bwMode="auto">
              <a:xfrm>
                <a:off x="9218264" y="-155406"/>
                <a:ext cx="334053" cy="534030"/>
              </a:xfrm>
              <a:custGeom>
                <a:avLst/>
                <a:gdLst>
                  <a:gd name="T0" fmla="*/ 33 w 147"/>
                  <a:gd name="T1" fmla="*/ 178 h 235"/>
                  <a:gd name="T2" fmla="*/ 62 w 147"/>
                  <a:gd name="T3" fmla="*/ 209 h 235"/>
                  <a:gd name="T4" fmla="*/ 107 w 147"/>
                  <a:gd name="T5" fmla="*/ 235 h 235"/>
                  <a:gd name="T6" fmla="*/ 142 w 147"/>
                  <a:gd name="T7" fmla="*/ 223 h 235"/>
                  <a:gd name="T8" fmla="*/ 147 w 147"/>
                  <a:gd name="T9" fmla="*/ 145 h 235"/>
                  <a:gd name="T10" fmla="*/ 109 w 147"/>
                  <a:gd name="T11" fmla="*/ 52 h 235"/>
                  <a:gd name="T12" fmla="*/ 76 w 147"/>
                  <a:gd name="T13" fmla="*/ 0 h 235"/>
                  <a:gd name="T14" fmla="*/ 43 w 147"/>
                  <a:gd name="T15" fmla="*/ 24 h 235"/>
                  <a:gd name="T16" fmla="*/ 0 w 147"/>
                  <a:gd name="T17" fmla="*/ 93 h 235"/>
                  <a:gd name="T18" fmla="*/ 22 w 147"/>
                  <a:gd name="T19" fmla="*/ 112 h 235"/>
                  <a:gd name="T20" fmla="*/ 33 w 147"/>
                  <a:gd name="T21" fmla="*/ 178 h 235"/>
                  <a:gd name="T22" fmla="*/ 33 w 147"/>
                  <a:gd name="T23" fmla="*/ 178 h 235"/>
                  <a:gd name="T24" fmla="*/ 33 w 147"/>
                  <a:gd name="T25" fmla="*/ 17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235">
                    <a:moveTo>
                      <a:pt x="33" y="178"/>
                    </a:moveTo>
                    <a:lnTo>
                      <a:pt x="62" y="209"/>
                    </a:lnTo>
                    <a:lnTo>
                      <a:pt x="107" y="235"/>
                    </a:lnTo>
                    <a:lnTo>
                      <a:pt x="142" y="223"/>
                    </a:lnTo>
                    <a:lnTo>
                      <a:pt x="147" y="145"/>
                    </a:lnTo>
                    <a:lnTo>
                      <a:pt x="109" y="52"/>
                    </a:lnTo>
                    <a:lnTo>
                      <a:pt x="76" y="0"/>
                    </a:lnTo>
                    <a:lnTo>
                      <a:pt x="43" y="24"/>
                    </a:lnTo>
                    <a:lnTo>
                      <a:pt x="0" y="93"/>
                    </a:lnTo>
                    <a:lnTo>
                      <a:pt x="22" y="112"/>
                    </a:lnTo>
                    <a:lnTo>
                      <a:pt x="33" y="178"/>
                    </a:lnTo>
                    <a:lnTo>
                      <a:pt x="33" y="178"/>
                    </a:lnTo>
                    <a:lnTo>
                      <a:pt x="33" y="178"/>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12" name="Freeform 285"/>
              <p:cNvSpPr>
                <a:spLocks/>
              </p:cNvSpPr>
              <p:nvPr/>
            </p:nvSpPr>
            <p:spPr bwMode="auto">
              <a:xfrm>
                <a:off x="7757071" y="689951"/>
                <a:ext cx="638563" cy="838540"/>
              </a:xfrm>
              <a:custGeom>
                <a:avLst/>
                <a:gdLst>
                  <a:gd name="T0" fmla="*/ 17 w 281"/>
                  <a:gd name="T1" fmla="*/ 289 h 369"/>
                  <a:gd name="T2" fmla="*/ 0 w 281"/>
                  <a:gd name="T3" fmla="*/ 298 h 369"/>
                  <a:gd name="T4" fmla="*/ 2 w 281"/>
                  <a:gd name="T5" fmla="*/ 327 h 369"/>
                  <a:gd name="T6" fmla="*/ 31 w 281"/>
                  <a:gd name="T7" fmla="*/ 338 h 369"/>
                  <a:gd name="T8" fmla="*/ 35 w 281"/>
                  <a:gd name="T9" fmla="*/ 362 h 369"/>
                  <a:gd name="T10" fmla="*/ 88 w 281"/>
                  <a:gd name="T11" fmla="*/ 369 h 369"/>
                  <a:gd name="T12" fmla="*/ 97 w 281"/>
                  <a:gd name="T13" fmla="*/ 364 h 369"/>
                  <a:gd name="T14" fmla="*/ 66 w 281"/>
                  <a:gd name="T15" fmla="*/ 322 h 369"/>
                  <a:gd name="T16" fmla="*/ 64 w 281"/>
                  <a:gd name="T17" fmla="*/ 279 h 369"/>
                  <a:gd name="T18" fmla="*/ 90 w 281"/>
                  <a:gd name="T19" fmla="*/ 227 h 369"/>
                  <a:gd name="T20" fmla="*/ 114 w 281"/>
                  <a:gd name="T21" fmla="*/ 170 h 369"/>
                  <a:gd name="T22" fmla="*/ 163 w 281"/>
                  <a:gd name="T23" fmla="*/ 114 h 369"/>
                  <a:gd name="T24" fmla="*/ 213 w 281"/>
                  <a:gd name="T25" fmla="*/ 83 h 369"/>
                  <a:gd name="T26" fmla="*/ 270 w 281"/>
                  <a:gd name="T27" fmla="*/ 50 h 369"/>
                  <a:gd name="T28" fmla="*/ 281 w 281"/>
                  <a:gd name="T29" fmla="*/ 28 h 369"/>
                  <a:gd name="T30" fmla="*/ 270 w 281"/>
                  <a:gd name="T31" fmla="*/ 0 h 369"/>
                  <a:gd name="T32" fmla="*/ 239 w 281"/>
                  <a:gd name="T33" fmla="*/ 9 h 369"/>
                  <a:gd name="T34" fmla="*/ 211 w 281"/>
                  <a:gd name="T35" fmla="*/ 35 h 369"/>
                  <a:gd name="T36" fmla="*/ 158 w 281"/>
                  <a:gd name="T37" fmla="*/ 47 h 369"/>
                  <a:gd name="T38" fmla="*/ 104 w 281"/>
                  <a:gd name="T39" fmla="*/ 90 h 369"/>
                  <a:gd name="T40" fmla="*/ 66 w 281"/>
                  <a:gd name="T41" fmla="*/ 125 h 369"/>
                  <a:gd name="T42" fmla="*/ 71 w 281"/>
                  <a:gd name="T43" fmla="*/ 151 h 369"/>
                  <a:gd name="T44" fmla="*/ 33 w 281"/>
                  <a:gd name="T45" fmla="*/ 204 h 369"/>
                  <a:gd name="T46" fmla="*/ 47 w 281"/>
                  <a:gd name="T47" fmla="*/ 211 h 369"/>
                  <a:gd name="T48" fmla="*/ 17 w 281"/>
                  <a:gd name="T49" fmla="*/ 258 h 369"/>
                  <a:gd name="T50" fmla="*/ 17 w 281"/>
                  <a:gd name="T51" fmla="*/ 289 h 369"/>
                  <a:gd name="T52" fmla="*/ 17 w 281"/>
                  <a:gd name="T53" fmla="*/ 289 h 369"/>
                  <a:gd name="T54" fmla="*/ 17 w 281"/>
                  <a:gd name="T55" fmla="*/ 28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1" h="369">
                    <a:moveTo>
                      <a:pt x="17" y="289"/>
                    </a:moveTo>
                    <a:lnTo>
                      <a:pt x="0" y="298"/>
                    </a:lnTo>
                    <a:lnTo>
                      <a:pt x="2" y="327"/>
                    </a:lnTo>
                    <a:lnTo>
                      <a:pt x="31" y="338"/>
                    </a:lnTo>
                    <a:lnTo>
                      <a:pt x="35" y="362"/>
                    </a:lnTo>
                    <a:lnTo>
                      <a:pt x="88" y="369"/>
                    </a:lnTo>
                    <a:lnTo>
                      <a:pt x="97" y="364"/>
                    </a:lnTo>
                    <a:lnTo>
                      <a:pt x="66" y="322"/>
                    </a:lnTo>
                    <a:lnTo>
                      <a:pt x="64" y="279"/>
                    </a:lnTo>
                    <a:lnTo>
                      <a:pt x="90" y="227"/>
                    </a:lnTo>
                    <a:lnTo>
                      <a:pt x="114" y="170"/>
                    </a:lnTo>
                    <a:lnTo>
                      <a:pt x="163" y="114"/>
                    </a:lnTo>
                    <a:lnTo>
                      <a:pt x="213" y="83"/>
                    </a:lnTo>
                    <a:lnTo>
                      <a:pt x="270" y="50"/>
                    </a:lnTo>
                    <a:lnTo>
                      <a:pt x="281" y="28"/>
                    </a:lnTo>
                    <a:lnTo>
                      <a:pt x="270" y="0"/>
                    </a:lnTo>
                    <a:lnTo>
                      <a:pt x="239" y="9"/>
                    </a:lnTo>
                    <a:lnTo>
                      <a:pt x="211" y="35"/>
                    </a:lnTo>
                    <a:lnTo>
                      <a:pt x="158" y="47"/>
                    </a:lnTo>
                    <a:lnTo>
                      <a:pt x="104" y="90"/>
                    </a:lnTo>
                    <a:lnTo>
                      <a:pt x="66" y="125"/>
                    </a:lnTo>
                    <a:lnTo>
                      <a:pt x="71" y="151"/>
                    </a:lnTo>
                    <a:lnTo>
                      <a:pt x="33" y="204"/>
                    </a:lnTo>
                    <a:lnTo>
                      <a:pt x="47" y="211"/>
                    </a:lnTo>
                    <a:lnTo>
                      <a:pt x="17" y="258"/>
                    </a:lnTo>
                    <a:lnTo>
                      <a:pt x="17" y="289"/>
                    </a:lnTo>
                    <a:lnTo>
                      <a:pt x="17" y="289"/>
                    </a:lnTo>
                    <a:lnTo>
                      <a:pt x="17" y="289"/>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13" name="Freeform 286"/>
              <p:cNvSpPr>
                <a:spLocks/>
              </p:cNvSpPr>
              <p:nvPr/>
            </p:nvSpPr>
            <p:spPr bwMode="auto">
              <a:xfrm>
                <a:off x="7516190" y="-73597"/>
                <a:ext cx="240881" cy="197705"/>
              </a:xfrm>
              <a:custGeom>
                <a:avLst/>
                <a:gdLst>
                  <a:gd name="T0" fmla="*/ 26 w 106"/>
                  <a:gd name="T1" fmla="*/ 66 h 87"/>
                  <a:gd name="T2" fmla="*/ 42 w 106"/>
                  <a:gd name="T3" fmla="*/ 87 h 87"/>
                  <a:gd name="T4" fmla="*/ 61 w 106"/>
                  <a:gd name="T5" fmla="*/ 73 h 87"/>
                  <a:gd name="T6" fmla="*/ 63 w 106"/>
                  <a:gd name="T7" fmla="*/ 57 h 87"/>
                  <a:gd name="T8" fmla="*/ 78 w 106"/>
                  <a:gd name="T9" fmla="*/ 50 h 87"/>
                  <a:gd name="T10" fmla="*/ 99 w 106"/>
                  <a:gd name="T11" fmla="*/ 35 h 87"/>
                  <a:gd name="T12" fmla="*/ 106 w 106"/>
                  <a:gd name="T13" fmla="*/ 21 h 87"/>
                  <a:gd name="T14" fmla="*/ 82 w 106"/>
                  <a:gd name="T15" fmla="*/ 0 h 87"/>
                  <a:gd name="T16" fmla="*/ 66 w 106"/>
                  <a:gd name="T17" fmla="*/ 16 h 87"/>
                  <a:gd name="T18" fmla="*/ 59 w 106"/>
                  <a:gd name="T19" fmla="*/ 40 h 87"/>
                  <a:gd name="T20" fmla="*/ 54 w 106"/>
                  <a:gd name="T21" fmla="*/ 14 h 87"/>
                  <a:gd name="T22" fmla="*/ 30 w 106"/>
                  <a:gd name="T23" fmla="*/ 14 h 87"/>
                  <a:gd name="T24" fmla="*/ 0 w 106"/>
                  <a:gd name="T25" fmla="*/ 31 h 87"/>
                  <a:gd name="T26" fmla="*/ 35 w 106"/>
                  <a:gd name="T27" fmla="*/ 35 h 87"/>
                  <a:gd name="T28" fmla="*/ 26 w 106"/>
                  <a:gd name="T29" fmla="*/ 66 h 87"/>
                  <a:gd name="T30" fmla="*/ 26 w 106"/>
                  <a:gd name="T31" fmla="*/ 66 h 87"/>
                  <a:gd name="T32" fmla="*/ 26 w 106"/>
                  <a:gd name="T33" fmla="*/ 6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87">
                    <a:moveTo>
                      <a:pt x="26" y="66"/>
                    </a:moveTo>
                    <a:lnTo>
                      <a:pt x="42" y="87"/>
                    </a:lnTo>
                    <a:lnTo>
                      <a:pt x="61" y="73"/>
                    </a:lnTo>
                    <a:lnTo>
                      <a:pt x="63" y="57"/>
                    </a:lnTo>
                    <a:lnTo>
                      <a:pt x="78" y="50"/>
                    </a:lnTo>
                    <a:lnTo>
                      <a:pt x="99" y="35"/>
                    </a:lnTo>
                    <a:lnTo>
                      <a:pt x="106" y="21"/>
                    </a:lnTo>
                    <a:lnTo>
                      <a:pt x="82" y="0"/>
                    </a:lnTo>
                    <a:lnTo>
                      <a:pt x="66" y="16"/>
                    </a:lnTo>
                    <a:lnTo>
                      <a:pt x="59" y="40"/>
                    </a:lnTo>
                    <a:lnTo>
                      <a:pt x="54" y="14"/>
                    </a:lnTo>
                    <a:lnTo>
                      <a:pt x="30" y="14"/>
                    </a:lnTo>
                    <a:lnTo>
                      <a:pt x="0" y="31"/>
                    </a:lnTo>
                    <a:lnTo>
                      <a:pt x="35" y="35"/>
                    </a:lnTo>
                    <a:lnTo>
                      <a:pt x="26" y="66"/>
                    </a:lnTo>
                    <a:lnTo>
                      <a:pt x="26" y="66"/>
                    </a:lnTo>
                    <a:lnTo>
                      <a:pt x="26" y="66"/>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14" name="Freeform 287"/>
              <p:cNvSpPr>
                <a:spLocks noEditPoints="1"/>
              </p:cNvSpPr>
              <p:nvPr/>
            </p:nvSpPr>
            <p:spPr bwMode="auto">
              <a:xfrm>
                <a:off x="6245882" y="-14513"/>
                <a:ext cx="624928" cy="731733"/>
              </a:xfrm>
              <a:custGeom>
                <a:avLst/>
                <a:gdLst>
                  <a:gd name="T0" fmla="*/ 232 w 275"/>
                  <a:gd name="T1" fmla="*/ 244 h 322"/>
                  <a:gd name="T2" fmla="*/ 232 w 275"/>
                  <a:gd name="T3" fmla="*/ 244 h 322"/>
                  <a:gd name="T4" fmla="*/ 197 w 275"/>
                  <a:gd name="T5" fmla="*/ 272 h 322"/>
                  <a:gd name="T6" fmla="*/ 168 w 275"/>
                  <a:gd name="T7" fmla="*/ 256 h 322"/>
                  <a:gd name="T8" fmla="*/ 178 w 275"/>
                  <a:gd name="T9" fmla="*/ 237 h 322"/>
                  <a:gd name="T10" fmla="*/ 168 w 275"/>
                  <a:gd name="T11" fmla="*/ 211 h 322"/>
                  <a:gd name="T12" fmla="*/ 201 w 275"/>
                  <a:gd name="T13" fmla="*/ 196 h 322"/>
                  <a:gd name="T14" fmla="*/ 209 w 275"/>
                  <a:gd name="T15" fmla="*/ 225 h 322"/>
                  <a:gd name="T16" fmla="*/ 232 w 275"/>
                  <a:gd name="T17" fmla="*/ 244 h 322"/>
                  <a:gd name="T18" fmla="*/ 126 w 275"/>
                  <a:gd name="T19" fmla="*/ 90 h 322"/>
                  <a:gd name="T20" fmla="*/ 126 w 275"/>
                  <a:gd name="T21" fmla="*/ 90 h 322"/>
                  <a:gd name="T22" fmla="*/ 180 w 275"/>
                  <a:gd name="T23" fmla="*/ 154 h 322"/>
                  <a:gd name="T24" fmla="*/ 140 w 275"/>
                  <a:gd name="T25" fmla="*/ 187 h 322"/>
                  <a:gd name="T26" fmla="*/ 130 w 275"/>
                  <a:gd name="T27" fmla="*/ 244 h 322"/>
                  <a:gd name="T28" fmla="*/ 116 w 275"/>
                  <a:gd name="T29" fmla="*/ 258 h 322"/>
                  <a:gd name="T30" fmla="*/ 109 w 275"/>
                  <a:gd name="T31" fmla="*/ 319 h 322"/>
                  <a:gd name="T32" fmla="*/ 88 w 275"/>
                  <a:gd name="T33" fmla="*/ 322 h 322"/>
                  <a:gd name="T34" fmla="*/ 55 w 275"/>
                  <a:gd name="T35" fmla="*/ 277 h 322"/>
                  <a:gd name="T36" fmla="*/ 69 w 275"/>
                  <a:gd name="T37" fmla="*/ 251 h 322"/>
                  <a:gd name="T38" fmla="*/ 45 w 275"/>
                  <a:gd name="T39" fmla="*/ 230 h 322"/>
                  <a:gd name="T40" fmla="*/ 12 w 275"/>
                  <a:gd name="T41" fmla="*/ 161 h 322"/>
                  <a:gd name="T42" fmla="*/ 0 w 275"/>
                  <a:gd name="T43" fmla="*/ 95 h 322"/>
                  <a:gd name="T44" fmla="*/ 45 w 275"/>
                  <a:gd name="T45" fmla="*/ 61 h 322"/>
                  <a:gd name="T46" fmla="*/ 52 w 275"/>
                  <a:gd name="T47" fmla="*/ 95 h 322"/>
                  <a:gd name="T48" fmla="*/ 76 w 275"/>
                  <a:gd name="T49" fmla="*/ 92 h 322"/>
                  <a:gd name="T50" fmla="*/ 83 w 275"/>
                  <a:gd name="T51" fmla="*/ 61 h 322"/>
                  <a:gd name="T52" fmla="*/ 107 w 275"/>
                  <a:gd name="T53" fmla="*/ 57 h 322"/>
                  <a:gd name="T54" fmla="*/ 126 w 275"/>
                  <a:gd name="T55" fmla="*/ 90 h 322"/>
                  <a:gd name="T56" fmla="*/ 244 w 275"/>
                  <a:gd name="T57" fmla="*/ 24 h 322"/>
                  <a:gd name="T58" fmla="*/ 244 w 275"/>
                  <a:gd name="T59" fmla="*/ 24 h 322"/>
                  <a:gd name="T60" fmla="*/ 275 w 275"/>
                  <a:gd name="T61" fmla="*/ 57 h 322"/>
                  <a:gd name="T62" fmla="*/ 251 w 275"/>
                  <a:gd name="T63" fmla="*/ 106 h 322"/>
                  <a:gd name="T64" fmla="*/ 204 w 275"/>
                  <a:gd name="T65" fmla="*/ 116 h 322"/>
                  <a:gd name="T66" fmla="*/ 156 w 275"/>
                  <a:gd name="T67" fmla="*/ 102 h 322"/>
                  <a:gd name="T68" fmla="*/ 154 w 275"/>
                  <a:gd name="T69" fmla="*/ 76 h 322"/>
                  <a:gd name="T70" fmla="*/ 130 w 275"/>
                  <a:gd name="T71" fmla="*/ 73 h 322"/>
                  <a:gd name="T72" fmla="*/ 112 w 275"/>
                  <a:gd name="T73" fmla="*/ 31 h 322"/>
                  <a:gd name="T74" fmla="*/ 164 w 275"/>
                  <a:gd name="T75" fmla="*/ 5 h 322"/>
                  <a:gd name="T76" fmla="*/ 187 w 275"/>
                  <a:gd name="T77" fmla="*/ 28 h 322"/>
                  <a:gd name="T78" fmla="*/ 201 w 275"/>
                  <a:gd name="T79" fmla="*/ 0 h 322"/>
                  <a:gd name="T80" fmla="*/ 244 w 275"/>
                  <a:gd name="T81" fmla="*/ 2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5" h="322">
                    <a:moveTo>
                      <a:pt x="232" y="244"/>
                    </a:moveTo>
                    <a:lnTo>
                      <a:pt x="232" y="244"/>
                    </a:lnTo>
                    <a:lnTo>
                      <a:pt x="197" y="272"/>
                    </a:lnTo>
                    <a:lnTo>
                      <a:pt x="168" y="256"/>
                    </a:lnTo>
                    <a:lnTo>
                      <a:pt x="178" y="237"/>
                    </a:lnTo>
                    <a:lnTo>
                      <a:pt x="168" y="211"/>
                    </a:lnTo>
                    <a:lnTo>
                      <a:pt x="201" y="196"/>
                    </a:lnTo>
                    <a:lnTo>
                      <a:pt x="209" y="225"/>
                    </a:lnTo>
                    <a:lnTo>
                      <a:pt x="232" y="244"/>
                    </a:lnTo>
                    <a:close/>
                    <a:moveTo>
                      <a:pt x="126" y="90"/>
                    </a:moveTo>
                    <a:lnTo>
                      <a:pt x="126" y="90"/>
                    </a:lnTo>
                    <a:lnTo>
                      <a:pt x="180" y="154"/>
                    </a:lnTo>
                    <a:lnTo>
                      <a:pt x="140" y="187"/>
                    </a:lnTo>
                    <a:lnTo>
                      <a:pt x="130" y="244"/>
                    </a:lnTo>
                    <a:lnTo>
                      <a:pt x="116" y="258"/>
                    </a:lnTo>
                    <a:lnTo>
                      <a:pt x="109" y="319"/>
                    </a:lnTo>
                    <a:lnTo>
                      <a:pt x="88" y="322"/>
                    </a:lnTo>
                    <a:lnTo>
                      <a:pt x="55" y="277"/>
                    </a:lnTo>
                    <a:lnTo>
                      <a:pt x="69" y="251"/>
                    </a:lnTo>
                    <a:lnTo>
                      <a:pt x="45" y="230"/>
                    </a:lnTo>
                    <a:lnTo>
                      <a:pt x="12" y="161"/>
                    </a:lnTo>
                    <a:lnTo>
                      <a:pt x="0" y="95"/>
                    </a:lnTo>
                    <a:lnTo>
                      <a:pt x="45" y="61"/>
                    </a:lnTo>
                    <a:lnTo>
                      <a:pt x="52" y="95"/>
                    </a:lnTo>
                    <a:lnTo>
                      <a:pt x="76" y="92"/>
                    </a:lnTo>
                    <a:lnTo>
                      <a:pt x="83" y="61"/>
                    </a:lnTo>
                    <a:lnTo>
                      <a:pt x="107" y="57"/>
                    </a:lnTo>
                    <a:lnTo>
                      <a:pt x="126" y="90"/>
                    </a:lnTo>
                    <a:close/>
                    <a:moveTo>
                      <a:pt x="244" y="24"/>
                    </a:moveTo>
                    <a:lnTo>
                      <a:pt x="244" y="24"/>
                    </a:lnTo>
                    <a:lnTo>
                      <a:pt x="275" y="57"/>
                    </a:lnTo>
                    <a:lnTo>
                      <a:pt x="251" y="106"/>
                    </a:lnTo>
                    <a:lnTo>
                      <a:pt x="204" y="116"/>
                    </a:lnTo>
                    <a:lnTo>
                      <a:pt x="156" y="102"/>
                    </a:lnTo>
                    <a:lnTo>
                      <a:pt x="154" y="76"/>
                    </a:lnTo>
                    <a:lnTo>
                      <a:pt x="130" y="73"/>
                    </a:lnTo>
                    <a:lnTo>
                      <a:pt x="112" y="31"/>
                    </a:lnTo>
                    <a:lnTo>
                      <a:pt x="164" y="5"/>
                    </a:lnTo>
                    <a:lnTo>
                      <a:pt x="187" y="28"/>
                    </a:lnTo>
                    <a:lnTo>
                      <a:pt x="201" y="0"/>
                    </a:lnTo>
                    <a:lnTo>
                      <a:pt x="244" y="24"/>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grpSp>
        <p:sp>
          <p:nvSpPr>
            <p:cNvPr id="185" name="Freeform 289"/>
            <p:cNvSpPr>
              <a:spLocks noEditPoints="1"/>
            </p:cNvSpPr>
            <p:nvPr/>
          </p:nvSpPr>
          <p:spPr bwMode="auto">
            <a:xfrm>
              <a:off x="8716898" y="4100002"/>
              <a:ext cx="160209" cy="115896"/>
            </a:xfrm>
            <a:custGeom>
              <a:avLst/>
              <a:gdLst>
                <a:gd name="T0" fmla="*/ 90 w 94"/>
                <a:gd name="T1" fmla="*/ 64 h 68"/>
                <a:gd name="T2" fmla="*/ 90 w 94"/>
                <a:gd name="T3" fmla="*/ 64 h 68"/>
                <a:gd name="T4" fmla="*/ 94 w 94"/>
                <a:gd name="T5" fmla="*/ 68 h 68"/>
                <a:gd name="T6" fmla="*/ 82 w 94"/>
                <a:gd name="T7" fmla="*/ 68 h 68"/>
                <a:gd name="T8" fmla="*/ 78 w 94"/>
                <a:gd name="T9" fmla="*/ 59 h 68"/>
                <a:gd name="T10" fmla="*/ 87 w 94"/>
                <a:gd name="T11" fmla="*/ 64 h 68"/>
                <a:gd name="T12" fmla="*/ 90 w 94"/>
                <a:gd name="T13" fmla="*/ 64 h 68"/>
                <a:gd name="T14" fmla="*/ 71 w 94"/>
                <a:gd name="T15" fmla="*/ 54 h 68"/>
                <a:gd name="T16" fmla="*/ 71 w 94"/>
                <a:gd name="T17" fmla="*/ 54 h 68"/>
                <a:gd name="T18" fmla="*/ 64 w 94"/>
                <a:gd name="T19" fmla="*/ 54 h 68"/>
                <a:gd name="T20" fmla="*/ 54 w 94"/>
                <a:gd name="T21" fmla="*/ 52 h 68"/>
                <a:gd name="T22" fmla="*/ 49 w 94"/>
                <a:gd name="T23" fmla="*/ 50 h 68"/>
                <a:gd name="T24" fmla="*/ 52 w 94"/>
                <a:gd name="T25" fmla="*/ 42 h 68"/>
                <a:gd name="T26" fmla="*/ 61 w 94"/>
                <a:gd name="T27" fmla="*/ 47 h 68"/>
                <a:gd name="T28" fmla="*/ 68 w 94"/>
                <a:gd name="T29" fmla="*/ 50 h 68"/>
                <a:gd name="T30" fmla="*/ 71 w 94"/>
                <a:gd name="T31" fmla="*/ 54 h 68"/>
                <a:gd name="T32" fmla="*/ 82 w 94"/>
                <a:gd name="T33" fmla="*/ 50 h 68"/>
                <a:gd name="T34" fmla="*/ 82 w 94"/>
                <a:gd name="T35" fmla="*/ 50 h 68"/>
                <a:gd name="T36" fmla="*/ 80 w 94"/>
                <a:gd name="T37" fmla="*/ 52 h 68"/>
                <a:gd name="T38" fmla="*/ 68 w 94"/>
                <a:gd name="T39" fmla="*/ 38 h 68"/>
                <a:gd name="T40" fmla="*/ 66 w 94"/>
                <a:gd name="T41" fmla="*/ 28 h 68"/>
                <a:gd name="T42" fmla="*/ 71 w 94"/>
                <a:gd name="T43" fmla="*/ 28 h 68"/>
                <a:gd name="T44" fmla="*/ 78 w 94"/>
                <a:gd name="T45" fmla="*/ 40 h 68"/>
                <a:gd name="T46" fmla="*/ 82 w 94"/>
                <a:gd name="T47" fmla="*/ 50 h 68"/>
                <a:gd name="T48" fmla="*/ 54 w 94"/>
                <a:gd name="T49" fmla="*/ 28 h 68"/>
                <a:gd name="T50" fmla="*/ 54 w 94"/>
                <a:gd name="T51" fmla="*/ 28 h 68"/>
                <a:gd name="T52" fmla="*/ 54 w 94"/>
                <a:gd name="T53" fmla="*/ 33 h 68"/>
                <a:gd name="T54" fmla="*/ 42 w 94"/>
                <a:gd name="T55" fmla="*/ 26 h 68"/>
                <a:gd name="T56" fmla="*/ 33 w 94"/>
                <a:gd name="T57" fmla="*/ 19 h 68"/>
                <a:gd name="T58" fmla="*/ 28 w 94"/>
                <a:gd name="T59" fmla="*/ 14 h 68"/>
                <a:gd name="T60" fmla="*/ 30 w 94"/>
                <a:gd name="T61" fmla="*/ 12 h 68"/>
                <a:gd name="T62" fmla="*/ 38 w 94"/>
                <a:gd name="T63" fmla="*/ 16 h 68"/>
                <a:gd name="T64" fmla="*/ 49 w 94"/>
                <a:gd name="T65" fmla="*/ 24 h 68"/>
                <a:gd name="T66" fmla="*/ 54 w 94"/>
                <a:gd name="T67" fmla="*/ 28 h 68"/>
                <a:gd name="T68" fmla="*/ 16 w 94"/>
                <a:gd name="T69" fmla="*/ 12 h 68"/>
                <a:gd name="T70" fmla="*/ 16 w 94"/>
                <a:gd name="T71" fmla="*/ 12 h 68"/>
                <a:gd name="T72" fmla="*/ 14 w 94"/>
                <a:gd name="T73" fmla="*/ 14 h 68"/>
                <a:gd name="T74" fmla="*/ 7 w 94"/>
                <a:gd name="T75" fmla="*/ 9 h 68"/>
                <a:gd name="T76" fmla="*/ 0 w 94"/>
                <a:gd name="T77" fmla="*/ 2 h 68"/>
                <a:gd name="T78" fmla="*/ 0 w 94"/>
                <a:gd name="T79" fmla="*/ 0 h 68"/>
                <a:gd name="T80" fmla="*/ 9 w 94"/>
                <a:gd name="T81" fmla="*/ 7 h 68"/>
                <a:gd name="T82" fmla="*/ 16 w 94"/>
                <a:gd name="T83" fmla="*/ 1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 h="68">
                  <a:moveTo>
                    <a:pt x="90" y="64"/>
                  </a:moveTo>
                  <a:lnTo>
                    <a:pt x="90" y="64"/>
                  </a:lnTo>
                  <a:lnTo>
                    <a:pt x="94" y="68"/>
                  </a:lnTo>
                  <a:lnTo>
                    <a:pt x="82" y="68"/>
                  </a:lnTo>
                  <a:lnTo>
                    <a:pt x="78" y="59"/>
                  </a:lnTo>
                  <a:lnTo>
                    <a:pt x="87" y="64"/>
                  </a:lnTo>
                  <a:lnTo>
                    <a:pt x="90" y="64"/>
                  </a:lnTo>
                  <a:close/>
                  <a:moveTo>
                    <a:pt x="71" y="54"/>
                  </a:moveTo>
                  <a:lnTo>
                    <a:pt x="71" y="54"/>
                  </a:lnTo>
                  <a:lnTo>
                    <a:pt x="64" y="54"/>
                  </a:lnTo>
                  <a:lnTo>
                    <a:pt x="54" y="52"/>
                  </a:lnTo>
                  <a:lnTo>
                    <a:pt x="49" y="50"/>
                  </a:lnTo>
                  <a:lnTo>
                    <a:pt x="52" y="42"/>
                  </a:lnTo>
                  <a:lnTo>
                    <a:pt x="61" y="47"/>
                  </a:lnTo>
                  <a:lnTo>
                    <a:pt x="68" y="50"/>
                  </a:lnTo>
                  <a:lnTo>
                    <a:pt x="71" y="54"/>
                  </a:lnTo>
                  <a:close/>
                  <a:moveTo>
                    <a:pt x="82" y="50"/>
                  </a:moveTo>
                  <a:lnTo>
                    <a:pt x="82" y="50"/>
                  </a:lnTo>
                  <a:lnTo>
                    <a:pt x="80" y="52"/>
                  </a:lnTo>
                  <a:lnTo>
                    <a:pt x="68" y="38"/>
                  </a:lnTo>
                  <a:lnTo>
                    <a:pt x="66" y="28"/>
                  </a:lnTo>
                  <a:lnTo>
                    <a:pt x="71" y="28"/>
                  </a:lnTo>
                  <a:lnTo>
                    <a:pt x="78" y="40"/>
                  </a:lnTo>
                  <a:lnTo>
                    <a:pt x="82" y="50"/>
                  </a:lnTo>
                  <a:close/>
                  <a:moveTo>
                    <a:pt x="54" y="28"/>
                  </a:moveTo>
                  <a:lnTo>
                    <a:pt x="54" y="28"/>
                  </a:lnTo>
                  <a:lnTo>
                    <a:pt x="54" y="33"/>
                  </a:lnTo>
                  <a:lnTo>
                    <a:pt x="42" y="26"/>
                  </a:lnTo>
                  <a:lnTo>
                    <a:pt x="33" y="19"/>
                  </a:lnTo>
                  <a:lnTo>
                    <a:pt x="28" y="14"/>
                  </a:lnTo>
                  <a:lnTo>
                    <a:pt x="30" y="12"/>
                  </a:lnTo>
                  <a:lnTo>
                    <a:pt x="38" y="16"/>
                  </a:lnTo>
                  <a:lnTo>
                    <a:pt x="49" y="24"/>
                  </a:lnTo>
                  <a:lnTo>
                    <a:pt x="54" y="28"/>
                  </a:lnTo>
                  <a:close/>
                  <a:moveTo>
                    <a:pt x="16" y="12"/>
                  </a:moveTo>
                  <a:lnTo>
                    <a:pt x="16" y="12"/>
                  </a:lnTo>
                  <a:lnTo>
                    <a:pt x="14" y="14"/>
                  </a:lnTo>
                  <a:lnTo>
                    <a:pt x="7" y="9"/>
                  </a:lnTo>
                  <a:lnTo>
                    <a:pt x="0" y="2"/>
                  </a:lnTo>
                  <a:lnTo>
                    <a:pt x="0" y="0"/>
                  </a:lnTo>
                  <a:lnTo>
                    <a:pt x="9" y="7"/>
                  </a:lnTo>
                  <a:lnTo>
                    <a:pt x="16" y="1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86" name="Freeform 293"/>
            <p:cNvSpPr>
              <a:spLocks/>
            </p:cNvSpPr>
            <p:nvPr/>
          </p:nvSpPr>
          <p:spPr bwMode="auto">
            <a:xfrm>
              <a:off x="1911439" y="3518819"/>
              <a:ext cx="64766" cy="35792"/>
            </a:xfrm>
            <a:custGeom>
              <a:avLst/>
              <a:gdLst>
                <a:gd name="T0" fmla="*/ 24 w 38"/>
                <a:gd name="T1" fmla="*/ 7 h 21"/>
                <a:gd name="T2" fmla="*/ 24 w 38"/>
                <a:gd name="T3" fmla="*/ 7 h 21"/>
                <a:gd name="T4" fmla="*/ 26 w 38"/>
                <a:gd name="T5" fmla="*/ 9 h 21"/>
                <a:gd name="T6" fmla="*/ 33 w 38"/>
                <a:gd name="T7" fmla="*/ 7 h 21"/>
                <a:gd name="T8" fmla="*/ 36 w 38"/>
                <a:gd name="T9" fmla="*/ 9 h 21"/>
                <a:gd name="T10" fmla="*/ 38 w 38"/>
                <a:gd name="T11" fmla="*/ 12 h 21"/>
                <a:gd name="T12" fmla="*/ 36 w 38"/>
                <a:gd name="T13" fmla="*/ 19 h 21"/>
                <a:gd name="T14" fmla="*/ 36 w 38"/>
                <a:gd name="T15" fmla="*/ 21 h 21"/>
                <a:gd name="T16" fmla="*/ 26 w 38"/>
                <a:gd name="T17" fmla="*/ 21 h 21"/>
                <a:gd name="T18" fmla="*/ 19 w 38"/>
                <a:gd name="T19" fmla="*/ 19 h 21"/>
                <a:gd name="T20" fmla="*/ 14 w 38"/>
                <a:gd name="T21" fmla="*/ 17 h 21"/>
                <a:gd name="T22" fmla="*/ 5 w 38"/>
                <a:gd name="T23" fmla="*/ 14 h 21"/>
                <a:gd name="T24" fmla="*/ 0 w 38"/>
                <a:gd name="T25" fmla="*/ 12 h 21"/>
                <a:gd name="T26" fmla="*/ 0 w 38"/>
                <a:gd name="T27" fmla="*/ 9 h 21"/>
                <a:gd name="T28" fmla="*/ 5 w 38"/>
                <a:gd name="T29" fmla="*/ 5 h 21"/>
                <a:gd name="T30" fmla="*/ 9 w 38"/>
                <a:gd name="T31" fmla="*/ 2 h 21"/>
                <a:gd name="T32" fmla="*/ 7 w 38"/>
                <a:gd name="T33" fmla="*/ 2 h 21"/>
                <a:gd name="T34" fmla="*/ 12 w 38"/>
                <a:gd name="T35" fmla="*/ 0 h 21"/>
                <a:gd name="T36" fmla="*/ 17 w 38"/>
                <a:gd name="T37" fmla="*/ 2 h 21"/>
                <a:gd name="T38" fmla="*/ 19 w 38"/>
                <a:gd name="T39" fmla="*/ 5 h 21"/>
                <a:gd name="T40" fmla="*/ 24 w 38"/>
                <a:gd name="T41"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21">
                  <a:moveTo>
                    <a:pt x="24" y="7"/>
                  </a:moveTo>
                  <a:lnTo>
                    <a:pt x="24" y="7"/>
                  </a:lnTo>
                  <a:lnTo>
                    <a:pt x="26" y="9"/>
                  </a:lnTo>
                  <a:lnTo>
                    <a:pt x="33" y="7"/>
                  </a:lnTo>
                  <a:lnTo>
                    <a:pt x="36" y="9"/>
                  </a:lnTo>
                  <a:lnTo>
                    <a:pt x="38" y="12"/>
                  </a:lnTo>
                  <a:lnTo>
                    <a:pt x="36" y="19"/>
                  </a:lnTo>
                  <a:lnTo>
                    <a:pt x="36" y="21"/>
                  </a:lnTo>
                  <a:lnTo>
                    <a:pt x="26" y="21"/>
                  </a:lnTo>
                  <a:lnTo>
                    <a:pt x="19" y="19"/>
                  </a:lnTo>
                  <a:lnTo>
                    <a:pt x="14" y="17"/>
                  </a:lnTo>
                  <a:lnTo>
                    <a:pt x="5" y="14"/>
                  </a:lnTo>
                  <a:lnTo>
                    <a:pt x="0" y="12"/>
                  </a:lnTo>
                  <a:lnTo>
                    <a:pt x="0" y="9"/>
                  </a:lnTo>
                  <a:lnTo>
                    <a:pt x="5" y="5"/>
                  </a:lnTo>
                  <a:lnTo>
                    <a:pt x="9" y="2"/>
                  </a:lnTo>
                  <a:lnTo>
                    <a:pt x="7" y="2"/>
                  </a:lnTo>
                  <a:lnTo>
                    <a:pt x="12" y="0"/>
                  </a:lnTo>
                  <a:lnTo>
                    <a:pt x="17" y="2"/>
                  </a:lnTo>
                  <a:lnTo>
                    <a:pt x="19" y="5"/>
                  </a:lnTo>
                  <a:lnTo>
                    <a:pt x="24" y="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87" name="Freeform 298"/>
            <p:cNvSpPr>
              <a:spLocks/>
            </p:cNvSpPr>
            <p:nvPr/>
          </p:nvSpPr>
          <p:spPr bwMode="auto">
            <a:xfrm>
              <a:off x="5520920" y="3586993"/>
              <a:ext cx="281218" cy="380070"/>
            </a:xfrm>
            <a:custGeom>
              <a:avLst/>
              <a:gdLst>
                <a:gd name="T0" fmla="*/ 12 w 165"/>
                <a:gd name="T1" fmla="*/ 218 h 223"/>
                <a:gd name="T2" fmla="*/ 12 w 165"/>
                <a:gd name="T3" fmla="*/ 218 h 223"/>
                <a:gd name="T4" fmla="*/ 9 w 165"/>
                <a:gd name="T5" fmla="*/ 223 h 223"/>
                <a:gd name="T6" fmla="*/ 0 w 165"/>
                <a:gd name="T7" fmla="*/ 209 h 223"/>
                <a:gd name="T8" fmla="*/ 0 w 165"/>
                <a:gd name="T9" fmla="*/ 149 h 223"/>
                <a:gd name="T10" fmla="*/ 14 w 165"/>
                <a:gd name="T11" fmla="*/ 133 h 223"/>
                <a:gd name="T12" fmla="*/ 19 w 165"/>
                <a:gd name="T13" fmla="*/ 126 h 223"/>
                <a:gd name="T14" fmla="*/ 28 w 165"/>
                <a:gd name="T15" fmla="*/ 126 h 223"/>
                <a:gd name="T16" fmla="*/ 42 w 165"/>
                <a:gd name="T17" fmla="*/ 116 h 223"/>
                <a:gd name="T18" fmla="*/ 64 w 165"/>
                <a:gd name="T19" fmla="*/ 114 h 223"/>
                <a:gd name="T20" fmla="*/ 111 w 165"/>
                <a:gd name="T21" fmla="*/ 67 h 223"/>
                <a:gd name="T22" fmla="*/ 120 w 165"/>
                <a:gd name="T23" fmla="*/ 52 h 223"/>
                <a:gd name="T24" fmla="*/ 130 w 165"/>
                <a:gd name="T25" fmla="*/ 43 h 223"/>
                <a:gd name="T26" fmla="*/ 130 w 165"/>
                <a:gd name="T27" fmla="*/ 33 h 223"/>
                <a:gd name="T28" fmla="*/ 130 w 165"/>
                <a:gd name="T29" fmla="*/ 17 h 223"/>
                <a:gd name="T30" fmla="*/ 130 w 165"/>
                <a:gd name="T31" fmla="*/ 10 h 223"/>
                <a:gd name="T32" fmla="*/ 130 w 165"/>
                <a:gd name="T33" fmla="*/ 10 h 223"/>
                <a:gd name="T34" fmla="*/ 135 w 165"/>
                <a:gd name="T35" fmla="*/ 10 h 223"/>
                <a:gd name="T36" fmla="*/ 142 w 165"/>
                <a:gd name="T37" fmla="*/ 7 h 223"/>
                <a:gd name="T38" fmla="*/ 149 w 165"/>
                <a:gd name="T39" fmla="*/ 5 h 223"/>
                <a:gd name="T40" fmla="*/ 158 w 165"/>
                <a:gd name="T41" fmla="*/ 0 h 223"/>
                <a:gd name="T42" fmla="*/ 165 w 165"/>
                <a:gd name="T43" fmla="*/ 0 h 223"/>
                <a:gd name="T44" fmla="*/ 165 w 165"/>
                <a:gd name="T45" fmla="*/ 5 h 223"/>
                <a:gd name="T46" fmla="*/ 163 w 165"/>
                <a:gd name="T47" fmla="*/ 14 h 223"/>
                <a:gd name="T48" fmla="*/ 163 w 165"/>
                <a:gd name="T49" fmla="*/ 24 h 223"/>
                <a:gd name="T50" fmla="*/ 161 w 165"/>
                <a:gd name="T51" fmla="*/ 29 h 223"/>
                <a:gd name="T52" fmla="*/ 156 w 165"/>
                <a:gd name="T53" fmla="*/ 45 h 223"/>
                <a:gd name="T54" fmla="*/ 146 w 165"/>
                <a:gd name="T55" fmla="*/ 64 h 223"/>
                <a:gd name="T56" fmla="*/ 137 w 165"/>
                <a:gd name="T57" fmla="*/ 85 h 223"/>
                <a:gd name="T58" fmla="*/ 123 w 165"/>
                <a:gd name="T59" fmla="*/ 109 h 223"/>
                <a:gd name="T60" fmla="*/ 109 w 165"/>
                <a:gd name="T61" fmla="*/ 128 h 223"/>
                <a:gd name="T62" fmla="*/ 90 w 165"/>
                <a:gd name="T63" fmla="*/ 149 h 223"/>
                <a:gd name="T64" fmla="*/ 73 w 165"/>
                <a:gd name="T65" fmla="*/ 164 h 223"/>
                <a:gd name="T66" fmla="*/ 49 w 165"/>
                <a:gd name="T67" fmla="*/ 178 h 223"/>
                <a:gd name="T68" fmla="*/ 35 w 165"/>
                <a:gd name="T69" fmla="*/ 192 h 223"/>
                <a:gd name="T70" fmla="*/ 16 w 165"/>
                <a:gd name="T71" fmla="*/ 211 h 223"/>
                <a:gd name="T72" fmla="*/ 12 w 165"/>
                <a:gd name="T73" fmla="*/ 21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5" h="223">
                  <a:moveTo>
                    <a:pt x="12" y="218"/>
                  </a:moveTo>
                  <a:lnTo>
                    <a:pt x="12" y="218"/>
                  </a:lnTo>
                  <a:lnTo>
                    <a:pt x="9" y="223"/>
                  </a:lnTo>
                  <a:lnTo>
                    <a:pt x="0" y="209"/>
                  </a:lnTo>
                  <a:lnTo>
                    <a:pt x="0" y="149"/>
                  </a:lnTo>
                  <a:lnTo>
                    <a:pt x="14" y="133"/>
                  </a:lnTo>
                  <a:lnTo>
                    <a:pt x="19" y="126"/>
                  </a:lnTo>
                  <a:lnTo>
                    <a:pt x="28" y="126"/>
                  </a:lnTo>
                  <a:lnTo>
                    <a:pt x="42" y="116"/>
                  </a:lnTo>
                  <a:lnTo>
                    <a:pt x="64" y="114"/>
                  </a:lnTo>
                  <a:lnTo>
                    <a:pt x="111" y="67"/>
                  </a:lnTo>
                  <a:lnTo>
                    <a:pt x="120" y="52"/>
                  </a:lnTo>
                  <a:lnTo>
                    <a:pt x="130" y="43"/>
                  </a:lnTo>
                  <a:lnTo>
                    <a:pt x="130" y="33"/>
                  </a:lnTo>
                  <a:lnTo>
                    <a:pt x="130" y="17"/>
                  </a:lnTo>
                  <a:lnTo>
                    <a:pt x="130" y="10"/>
                  </a:lnTo>
                  <a:lnTo>
                    <a:pt x="130" y="10"/>
                  </a:lnTo>
                  <a:lnTo>
                    <a:pt x="135" y="10"/>
                  </a:lnTo>
                  <a:lnTo>
                    <a:pt x="142" y="7"/>
                  </a:lnTo>
                  <a:lnTo>
                    <a:pt x="149" y="5"/>
                  </a:lnTo>
                  <a:lnTo>
                    <a:pt x="158" y="0"/>
                  </a:lnTo>
                  <a:lnTo>
                    <a:pt x="165" y="0"/>
                  </a:lnTo>
                  <a:lnTo>
                    <a:pt x="165" y="5"/>
                  </a:lnTo>
                  <a:lnTo>
                    <a:pt x="163" y="14"/>
                  </a:lnTo>
                  <a:lnTo>
                    <a:pt x="163" y="24"/>
                  </a:lnTo>
                  <a:lnTo>
                    <a:pt x="161" y="29"/>
                  </a:lnTo>
                  <a:lnTo>
                    <a:pt x="156" y="45"/>
                  </a:lnTo>
                  <a:lnTo>
                    <a:pt x="146" y="64"/>
                  </a:lnTo>
                  <a:lnTo>
                    <a:pt x="137" y="85"/>
                  </a:lnTo>
                  <a:lnTo>
                    <a:pt x="123" y="109"/>
                  </a:lnTo>
                  <a:lnTo>
                    <a:pt x="109" y="128"/>
                  </a:lnTo>
                  <a:lnTo>
                    <a:pt x="90" y="149"/>
                  </a:lnTo>
                  <a:lnTo>
                    <a:pt x="73" y="164"/>
                  </a:lnTo>
                  <a:lnTo>
                    <a:pt x="49" y="178"/>
                  </a:lnTo>
                  <a:lnTo>
                    <a:pt x="35" y="192"/>
                  </a:lnTo>
                  <a:lnTo>
                    <a:pt x="16" y="211"/>
                  </a:lnTo>
                  <a:lnTo>
                    <a:pt x="12" y="218"/>
                  </a:lnTo>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88" name="Freeform 301"/>
            <p:cNvSpPr>
              <a:spLocks/>
            </p:cNvSpPr>
            <p:nvPr/>
          </p:nvSpPr>
          <p:spPr bwMode="auto">
            <a:xfrm>
              <a:off x="2794291" y="3752316"/>
              <a:ext cx="112487" cy="117601"/>
            </a:xfrm>
            <a:custGeom>
              <a:avLst/>
              <a:gdLst>
                <a:gd name="T0" fmla="*/ 50 w 66"/>
                <a:gd name="T1" fmla="*/ 0 h 69"/>
                <a:gd name="T2" fmla="*/ 50 w 66"/>
                <a:gd name="T3" fmla="*/ 0 h 69"/>
                <a:gd name="T4" fmla="*/ 66 w 66"/>
                <a:gd name="T5" fmla="*/ 5 h 69"/>
                <a:gd name="T6" fmla="*/ 57 w 66"/>
                <a:gd name="T7" fmla="*/ 19 h 69"/>
                <a:gd name="T8" fmla="*/ 59 w 66"/>
                <a:gd name="T9" fmla="*/ 31 h 69"/>
                <a:gd name="T10" fmla="*/ 66 w 66"/>
                <a:gd name="T11" fmla="*/ 38 h 69"/>
                <a:gd name="T12" fmla="*/ 64 w 66"/>
                <a:gd name="T13" fmla="*/ 48 h 69"/>
                <a:gd name="T14" fmla="*/ 62 w 66"/>
                <a:gd name="T15" fmla="*/ 55 h 69"/>
                <a:gd name="T16" fmla="*/ 57 w 66"/>
                <a:gd name="T17" fmla="*/ 59 h 69"/>
                <a:gd name="T18" fmla="*/ 47 w 66"/>
                <a:gd name="T19" fmla="*/ 57 h 69"/>
                <a:gd name="T20" fmla="*/ 40 w 66"/>
                <a:gd name="T21" fmla="*/ 59 h 69"/>
                <a:gd name="T22" fmla="*/ 33 w 66"/>
                <a:gd name="T23" fmla="*/ 57 h 69"/>
                <a:gd name="T24" fmla="*/ 31 w 66"/>
                <a:gd name="T25" fmla="*/ 62 h 69"/>
                <a:gd name="T26" fmla="*/ 36 w 66"/>
                <a:gd name="T27" fmla="*/ 64 h 69"/>
                <a:gd name="T28" fmla="*/ 33 w 66"/>
                <a:gd name="T29" fmla="*/ 69 h 69"/>
                <a:gd name="T30" fmla="*/ 26 w 66"/>
                <a:gd name="T31" fmla="*/ 67 h 69"/>
                <a:gd name="T32" fmla="*/ 14 w 66"/>
                <a:gd name="T33" fmla="*/ 55 h 69"/>
                <a:gd name="T34" fmla="*/ 12 w 66"/>
                <a:gd name="T35" fmla="*/ 43 h 69"/>
                <a:gd name="T36" fmla="*/ 7 w 66"/>
                <a:gd name="T37" fmla="*/ 43 h 69"/>
                <a:gd name="T38" fmla="*/ 0 w 66"/>
                <a:gd name="T39" fmla="*/ 33 h 69"/>
                <a:gd name="T40" fmla="*/ 2 w 66"/>
                <a:gd name="T41" fmla="*/ 24 h 69"/>
                <a:gd name="T42" fmla="*/ 2 w 66"/>
                <a:gd name="T43" fmla="*/ 22 h 69"/>
                <a:gd name="T44" fmla="*/ 12 w 66"/>
                <a:gd name="T45" fmla="*/ 17 h 69"/>
                <a:gd name="T46" fmla="*/ 14 w 66"/>
                <a:gd name="T47" fmla="*/ 3 h 69"/>
                <a:gd name="T48" fmla="*/ 33 w 66"/>
                <a:gd name="T49" fmla="*/ 5 h 69"/>
                <a:gd name="T50" fmla="*/ 36 w 66"/>
                <a:gd name="T51" fmla="*/ 3 h 69"/>
                <a:gd name="T52" fmla="*/ 50 w 66"/>
                <a:gd name="T5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 h="69">
                  <a:moveTo>
                    <a:pt x="50" y="0"/>
                  </a:moveTo>
                  <a:lnTo>
                    <a:pt x="50" y="0"/>
                  </a:lnTo>
                  <a:lnTo>
                    <a:pt x="66" y="5"/>
                  </a:lnTo>
                  <a:lnTo>
                    <a:pt x="57" y="19"/>
                  </a:lnTo>
                  <a:lnTo>
                    <a:pt x="59" y="31"/>
                  </a:lnTo>
                  <a:lnTo>
                    <a:pt x="66" y="38"/>
                  </a:lnTo>
                  <a:lnTo>
                    <a:pt x="64" y="48"/>
                  </a:lnTo>
                  <a:lnTo>
                    <a:pt x="62" y="55"/>
                  </a:lnTo>
                  <a:lnTo>
                    <a:pt x="57" y="59"/>
                  </a:lnTo>
                  <a:lnTo>
                    <a:pt x="47" y="57"/>
                  </a:lnTo>
                  <a:lnTo>
                    <a:pt x="40" y="59"/>
                  </a:lnTo>
                  <a:lnTo>
                    <a:pt x="33" y="57"/>
                  </a:lnTo>
                  <a:lnTo>
                    <a:pt x="31" y="62"/>
                  </a:lnTo>
                  <a:lnTo>
                    <a:pt x="36" y="64"/>
                  </a:lnTo>
                  <a:lnTo>
                    <a:pt x="33" y="69"/>
                  </a:lnTo>
                  <a:lnTo>
                    <a:pt x="26" y="67"/>
                  </a:lnTo>
                  <a:lnTo>
                    <a:pt x="14" y="55"/>
                  </a:lnTo>
                  <a:lnTo>
                    <a:pt x="12" y="43"/>
                  </a:lnTo>
                  <a:lnTo>
                    <a:pt x="7" y="43"/>
                  </a:lnTo>
                  <a:lnTo>
                    <a:pt x="0" y="33"/>
                  </a:lnTo>
                  <a:lnTo>
                    <a:pt x="2" y="24"/>
                  </a:lnTo>
                  <a:lnTo>
                    <a:pt x="2" y="22"/>
                  </a:lnTo>
                  <a:lnTo>
                    <a:pt x="12" y="17"/>
                  </a:lnTo>
                  <a:lnTo>
                    <a:pt x="14" y="3"/>
                  </a:lnTo>
                  <a:lnTo>
                    <a:pt x="33" y="5"/>
                  </a:lnTo>
                  <a:lnTo>
                    <a:pt x="36" y="3"/>
                  </a:lnTo>
                  <a:lnTo>
                    <a:pt x="50"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89" name="Freeform 303"/>
            <p:cNvSpPr>
              <a:spLocks/>
            </p:cNvSpPr>
            <p:nvPr/>
          </p:nvSpPr>
          <p:spPr bwMode="auto">
            <a:xfrm>
              <a:off x="4861664" y="2353045"/>
              <a:ext cx="158505" cy="73288"/>
            </a:xfrm>
            <a:custGeom>
              <a:avLst/>
              <a:gdLst>
                <a:gd name="T0" fmla="*/ 41 w 93"/>
                <a:gd name="T1" fmla="*/ 0 h 43"/>
                <a:gd name="T2" fmla="*/ 41 w 93"/>
                <a:gd name="T3" fmla="*/ 0 h 43"/>
                <a:gd name="T4" fmla="*/ 48 w 93"/>
                <a:gd name="T5" fmla="*/ 9 h 43"/>
                <a:gd name="T6" fmla="*/ 57 w 93"/>
                <a:gd name="T7" fmla="*/ 2 h 43"/>
                <a:gd name="T8" fmla="*/ 64 w 93"/>
                <a:gd name="T9" fmla="*/ 5 h 43"/>
                <a:gd name="T10" fmla="*/ 76 w 93"/>
                <a:gd name="T11" fmla="*/ 2 h 43"/>
                <a:gd name="T12" fmla="*/ 93 w 93"/>
                <a:gd name="T13" fmla="*/ 12 h 43"/>
                <a:gd name="T14" fmla="*/ 88 w 93"/>
                <a:gd name="T15" fmla="*/ 17 h 43"/>
                <a:gd name="T16" fmla="*/ 86 w 93"/>
                <a:gd name="T17" fmla="*/ 28 h 43"/>
                <a:gd name="T18" fmla="*/ 81 w 93"/>
                <a:gd name="T19" fmla="*/ 31 h 43"/>
                <a:gd name="T20" fmla="*/ 64 w 93"/>
                <a:gd name="T21" fmla="*/ 24 h 43"/>
                <a:gd name="T22" fmla="*/ 60 w 93"/>
                <a:gd name="T23" fmla="*/ 24 h 43"/>
                <a:gd name="T24" fmla="*/ 55 w 93"/>
                <a:gd name="T25" fmla="*/ 31 h 43"/>
                <a:gd name="T26" fmla="*/ 48 w 93"/>
                <a:gd name="T27" fmla="*/ 33 h 43"/>
                <a:gd name="T28" fmla="*/ 45 w 93"/>
                <a:gd name="T29" fmla="*/ 31 h 43"/>
                <a:gd name="T30" fmla="*/ 38 w 93"/>
                <a:gd name="T31" fmla="*/ 35 h 43"/>
                <a:gd name="T32" fmla="*/ 31 w 93"/>
                <a:gd name="T33" fmla="*/ 35 h 43"/>
                <a:gd name="T34" fmla="*/ 29 w 93"/>
                <a:gd name="T35" fmla="*/ 40 h 43"/>
                <a:gd name="T36" fmla="*/ 17 w 93"/>
                <a:gd name="T37" fmla="*/ 43 h 43"/>
                <a:gd name="T38" fmla="*/ 10 w 93"/>
                <a:gd name="T39" fmla="*/ 40 h 43"/>
                <a:gd name="T40" fmla="*/ 0 w 93"/>
                <a:gd name="T41" fmla="*/ 35 h 43"/>
                <a:gd name="T42" fmla="*/ 0 w 93"/>
                <a:gd name="T43" fmla="*/ 26 h 43"/>
                <a:gd name="T44" fmla="*/ 0 w 93"/>
                <a:gd name="T45" fmla="*/ 24 h 43"/>
                <a:gd name="T46" fmla="*/ 3 w 93"/>
                <a:gd name="T47" fmla="*/ 19 h 43"/>
                <a:gd name="T48" fmla="*/ 10 w 93"/>
                <a:gd name="T49" fmla="*/ 19 h 43"/>
                <a:gd name="T50" fmla="*/ 17 w 93"/>
                <a:gd name="T51" fmla="*/ 17 h 43"/>
                <a:gd name="T52" fmla="*/ 17 w 93"/>
                <a:gd name="T53" fmla="*/ 14 h 43"/>
                <a:gd name="T54" fmla="*/ 19 w 93"/>
                <a:gd name="T55" fmla="*/ 12 h 43"/>
                <a:gd name="T56" fmla="*/ 22 w 93"/>
                <a:gd name="T57" fmla="*/ 7 h 43"/>
                <a:gd name="T58" fmla="*/ 24 w 93"/>
                <a:gd name="T59" fmla="*/ 7 h 43"/>
                <a:gd name="T60" fmla="*/ 26 w 93"/>
                <a:gd name="T61" fmla="*/ 2 h 43"/>
                <a:gd name="T62" fmla="*/ 31 w 93"/>
                <a:gd name="T63" fmla="*/ 0 h 43"/>
                <a:gd name="T64" fmla="*/ 34 w 93"/>
                <a:gd name="T65" fmla="*/ 2 h 43"/>
                <a:gd name="T66" fmla="*/ 41 w 93"/>
                <a:gd name="T6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3" h="43">
                  <a:moveTo>
                    <a:pt x="41" y="0"/>
                  </a:moveTo>
                  <a:lnTo>
                    <a:pt x="41" y="0"/>
                  </a:lnTo>
                  <a:lnTo>
                    <a:pt x="48" y="9"/>
                  </a:lnTo>
                  <a:lnTo>
                    <a:pt x="57" y="2"/>
                  </a:lnTo>
                  <a:lnTo>
                    <a:pt x="64" y="5"/>
                  </a:lnTo>
                  <a:lnTo>
                    <a:pt x="76" y="2"/>
                  </a:lnTo>
                  <a:lnTo>
                    <a:pt x="93" y="12"/>
                  </a:lnTo>
                  <a:lnTo>
                    <a:pt x="88" y="17"/>
                  </a:lnTo>
                  <a:lnTo>
                    <a:pt x="86" y="28"/>
                  </a:lnTo>
                  <a:lnTo>
                    <a:pt x="81" y="31"/>
                  </a:lnTo>
                  <a:lnTo>
                    <a:pt x="64" y="24"/>
                  </a:lnTo>
                  <a:lnTo>
                    <a:pt x="60" y="24"/>
                  </a:lnTo>
                  <a:lnTo>
                    <a:pt x="55" y="31"/>
                  </a:lnTo>
                  <a:lnTo>
                    <a:pt x="48" y="33"/>
                  </a:lnTo>
                  <a:lnTo>
                    <a:pt x="45" y="31"/>
                  </a:lnTo>
                  <a:lnTo>
                    <a:pt x="38" y="35"/>
                  </a:lnTo>
                  <a:lnTo>
                    <a:pt x="31" y="35"/>
                  </a:lnTo>
                  <a:lnTo>
                    <a:pt x="29" y="40"/>
                  </a:lnTo>
                  <a:lnTo>
                    <a:pt x="17" y="43"/>
                  </a:lnTo>
                  <a:lnTo>
                    <a:pt x="10" y="40"/>
                  </a:lnTo>
                  <a:lnTo>
                    <a:pt x="0" y="35"/>
                  </a:lnTo>
                  <a:lnTo>
                    <a:pt x="0" y="26"/>
                  </a:lnTo>
                  <a:lnTo>
                    <a:pt x="0" y="24"/>
                  </a:lnTo>
                  <a:lnTo>
                    <a:pt x="3" y="19"/>
                  </a:lnTo>
                  <a:lnTo>
                    <a:pt x="10" y="19"/>
                  </a:lnTo>
                  <a:lnTo>
                    <a:pt x="17" y="17"/>
                  </a:lnTo>
                  <a:lnTo>
                    <a:pt x="17" y="14"/>
                  </a:lnTo>
                  <a:lnTo>
                    <a:pt x="19" y="12"/>
                  </a:lnTo>
                  <a:lnTo>
                    <a:pt x="22" y="7"/>
                  </a:lnTo>
                  <a:lnTo>
                    <a:pt x="24" y="7"/>
                  </a:lnTo>
                  <a:lnTo>
                    <a:pt x="26" y="2"/>
                  </a:lnTo>
                  <a:lnTo>
                    <a:pt x="31" y="0"/>
                  </a:lnTo>
                  <a:lnTo>
                    <a:pt x="34" y="2"/>
                  </a:lnTo>
                  <a:lnTo>
                    <a:pt x="41"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90" name="Freeform 305"/>
            <p:cNvSpPr>
              <a:spLocks/>
            </p:cNvSpPr>
            <p:nvPr/>
          </p:nvSpPr>
          <p:spPr bwMode="auto">
            <a:xfrm>
              <a:off x="4773038" y="2462123"/>
              <a:ext cx="81809" cy="56244"/>
            </a:xfrm>
            <a:custGeom>
              <a:avLst/>
              <a:gdLst>
                <a:gd name="T0" fmla="*/ 48 w 48"/>
                <a:gd name="T1" fmla="*/ 9 h 33"/>
                <a:gd name="T2" fmla="*/ 48 w 48"/>
                <a:gd name="T3" fmla="*/ 9 h 33"/>
                <a:gd name="T4" fmla="*/ 34 w 48"/>
                <a:gd name="T5" fmla="*/ 14 h 33"/>
                <a:gd name="T6" fmla="*/ 34 w 48"/>
                <a:gd name="T7" fmla="*/ 24 h 33"/>
                <a:gd name="T8" fmla="*/ 26 w 48"/>
                <a:gd name="T9" fmla="*/ 26 h 33"/>
                <a:gd name="T10" fmla="*/ 26 w 48"/>
                <a:gd name="T11" fmla="*/ 33 h 33"/>
                <a:gd name="T12" fmla="*/ 22 w 48"/>
                <a:gd name="T13" fmla="*/ 33 h 33"/>
                <a:gd name="T14" fmla="*/ 15 w 48"/>
                <a:gd name="T15" fmla="*/ 28 h 33"/>
                <a:gd name="T16" fmla="*/ 12 w 48"/>
                <a:gd name="T17" fmla="*/ 33 h 33"/>
                <a:gd name="T18" fmla="*/ 0 w 48"/>
                <a:gd name="T19" fmla="*/ 33 h 33"/>
                <a:gd name="T20" fmla="*/ 5 w 48"/>
                <a:gd name="T21" fmla="*/ 31 h 33"/>
                <a:gd name="T22" fmla="*/ 0 w 48"/>
                <a:gd name="T23" fmla="*/ 21 h 33"/>
                <a:gd name="T24" fmla="*/ 3 w 48"/>
                <a:gd name="T25" fmla="*/ 9 h 33"/>
                <a:gd name="T26" fmla="*/ 17 w 48"/>
                <a:gd name="T27" fmla="*/ 9 h 33"/>
                <a:gd name="T28" fmla="*/ 24 w 48"/>
                <a:gd name="T29" fmla="*/ 5 h 33"/>
                <a:gd name="T30" fmla="*/ 38 w 48"/>
                <a:gd name="T31" fmla="*/ 5 h 33"/>
                <a:gd name="T32" fmla="*/ 41 w 48"/>
                <a:gd name="T33" fmla="*/ 0 h 33"/>
                <a:gd name="T34" fmla="*/ 43 w 48"/>
                <a:gd name="T35" fmla="*/ 0 h 33"/>
                <a:gd name="T36" fmla="*/ 48 w 48"/>
                <a:gd name="T37"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3">
                  <a:moveTo>
                    <a:pt x="48" y="9"/>
                  </a:moveTo>
                  <a:lnTo>
                    <a:pt x="48" y="9"/>
                  </a:lnTo>
                  <a:lnTo>
                    <a:pt x="34" y="14"/>
                  </a:lnTo>
                  <a:lnTo>
                    <a:pt x="34" y="24"/>
                  </a:lnTo>
                  <a:lnTo>
                    <a:pt x="26" y="26"/>
                  </a:lnTo>
                  <a:lnTo>
                    <a:pt x="26" y="33"/>
                  </a:lnTo>
                  <a:lnTo>
                    <a:pt x="22" y="33"/>
                  </a:lnTo>
                  <a:lnTo>
                    <a:pt x="15" y="28"/>
                  </a:lnTo>
                  <a:lnTo>
                    <a:pt x="12" y="33"/>
                  </a:lnTo>
                  <a:lnTo>
                    <a:pt x="0" y="33"/>
                  </a:lnTo>
                  <a:lnTo>
                    <a:pt x="5" y="31"/>
                  </a:lnTo>
                  <a:lnTo>
                    <a:pt x="0" y="21"/>
                  </a:lnTo>
                  <a:lnTo>
                    <a:pt x="3" y="9"/>
                  </a:lnTo>
                  <a:lnTo>
                    <a:pt x="17" y="9"/>
                  </a:lnTo>
                  <a:lnTo>
                    <a:pt x="24" y="5"/>
                  </a:lnTo>
                  <a:lnTo>
                    <a:pt x="38" y="5"/>
                  </a:lnTo>
                  <a:lnTo>
                    <a:pt x="41" y="0"/>
                  </a:lnTo>
                  <a:lnTo>
                    <a:pt x="43" y="0"/>
                  </a:lnTo>
                  <a:lnTo>
                    <a:pt x="48" y="9"/>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91" name="Freeform 307"/>
            <p:cNvSpPr>
              <a:spLocks/>
            </p:cNvSpPr>
            <p:nvPr/>
          </p:nvSpPr>
          <p:spPr bwMode="auto">
            <a:xfrm>
              <a:off x="4701455" y="1263967"/>
              <a:ext cx="354504" cy="826610"/>
            </a:xfrm>
            <a:custGeom>
              <a:avLst/>
              <a:gdLst>
                <a:gd name="T0" fmla="*/ 177 w 208"/>
                <a:gd name="T1" fmla="*/ 21 h 485"/>
                <a:gd name="T2" fmla="*/ 177 w 208"/>
                <a:gd name="T3" fmla="*/ 21 h 485"/>
                <a:gd name="T4" fmla="*/ 203 w 208"/>
                <a:gd name="T5" fmla="*/ 52 h 485"/>
                <a:gd name="T6" fmla="*/ 203 w 208"/>
                <a:gd name="T7" fmla="*/ 116 h 485"/>
                <a:gd name="T8" fmla="*/ 208 w 208"/>
                <a:gd name="T9" fmla="*/ 130 h 485"/>
                <a:gd name="T10" fmla="*/ 182 w 208"/>
                <a:gd name="T11" fmla="*/ 142 h 485"/>
                <a:gd name="T12" fmla="*/ 165 w 208"/>
                <a:gd name="T13" fmla="*/ 170 h 485"/>
                <a:gd name="T14" fmla="*/ 168 w 208"/>
                <a:gd name="T15" fmla="*/ 192 h 485"/>
                <a:gd name="T16" fmla="*/ 142 w 208"/>
                <a:gd name="T17" fmla="*/ 222 h 485"/>
                <a:gd name="T18" fmla="*/ 111 w 208"/>
                <a:gd name="T19" fmla="*/ 253 h 485"/>
                <a:gd name="T20" fmla="*/ 99 w 208"/>
                <a:gd name="T21" fmla="*/ 300 h 485"/>
                <a:gd name="T22" fmla="*/ 111 w 208"/>
                <a:gd name="T23" fmla="*/ 324 h 485"/>
                <a:gd name="T24" fmla="*/ 125 w 208"/>
                <a:gd name="T25" fmla="*/ 343 h 485"/>
                <a:gd name="T26" fmla="*/ 111 w 208"/>
                <a:gd name="T27" fmla="*/ 379 h 485"/>
                <a:gd name="T28" fmla="*/ 94 w 208"/>
                <a:gd name="T29" fmla="*/ 386 h 485"/>
                <a:gd name="T30" fmla="*/ 87 w 208"/>
                <a:gd name="T31" fmla="*/ 435 h 485"/>
                <a:gd name="T32" fmla="*/ 78 w 208"/>
                <a:gd name="T33" fmla="*/ 464 h 485"/>
                <a:gd name="T34" fmla="*/ 59 w 208"/>
                <a:gd name="T35" fmla="*/ 461 h 485"/>
                <a:gd name="T36" fmla="*/ 49 w 208"/>
                <a:gd name="T37" fmla="*/ 483 h 485"/>
                <a:gd name="T38" fmla="*/ 31 w 208"/>
                <a:gd name="T39" fmla="*/ 485 h 485"/>
                <a:gd name="T40" fmla="*/ 26 w 208"/>
                <a:gd name="T41" fmla="*/ 457 h 485"/>
                <a:gd name="T42" fmla="*/ 12 w 208"/>
                <a:gd name="T43" fmla="*/ 424 h 485"/>
                <a:gd name="T44" fmla="*/ 0 w 208"/>
                <a:gd name="T45" fmla="*/ 381 h 485"/>
                <a:gd name="T46" fmla="*/ 7 w 208"/>
                <a:gd name="T47" fmla="*/ 362 h 485"/>
                <a:gd name="T48" fmla="*/ 19 w 208"/>
                <a:gd name="T49" fmla="*/ 341 h 485"/>
                <a:gd name="T50" fmla="*/ 26 w 208"/>
                <a:gd name="T51" fmla="*/ 303 h 485"/>
                <a:gd name="T52" fmla="*/ 14 w 208"/>
                <a:gd name="T53" fmla="*/ 286 h 485"/>
                <a:gd name="T54" fmla="*/ 14 w 208"/>
                <a:gd name="T55" fmla="*/ 239 h 485"/>
                <a:gd name="T56" fmla="*/ 26 w 208"/>
                <a:gd name="T57" fmla="*/ 206 h 485"/>
                <a:gd name="T58" fmla="*/ 40 w 208"/>
                <a:gd name="T59" fmla="*/ 206 h 485"/>
                <a:gd name="T60" fmla="*/ 45 w 208"/>
                <a:gd name="T61" fmla="*/ 192 h 485"/>
                <a:gd name="T62" fmla="*/ 40 w 208"/>
                <a:gd name="T63" fmla="*/ 177 h 485"/>
                <a:gd name="T64" fmla="*/ 66 w 208"/>
                <a:gd name="T65" fmla="*/ 125 h 485"/>
                <a:gd name="T66" fmla="*/ 83 w 208"/>
                <a:gd name="T67" fmla="*/ 78 h 485"/>
                <a:gd name="T68" fmla="*/ 92 w 208"/>
                <a:gd name="T69" fmla="*/ 47 h 485"/>
                <a:gd name="T70" fmla="*/ 109 w 208"/>
                <a:gd name="T71" fmla="*/ 50 h 485"/>
                <a:gd name="T72" fmla="*/ 113 w 208"/>
                <a:gd name="T73" fmla="*/ 24 h 485"/>
                <a:gd name="T74" fmla="*/ 144 w 208"/>
                <a:gd name="T75" fmla="*/ 31 h 485"/>
                <a:gd name="T76" fmla="*/ 146 w 208"/>
                <a:gd name="T77" fmla="*/ 2 h 485"/>
                <a:gd name="T78" fmla="*/ 156 w 208"/>
                <a:gd name="T79" fmla="*/ 0 h 485"/>
                <a:gd name="T80" fmla="*/ 177 w 208"/>
                <a:gd name="T81" fmla="*/ 2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8" h="485">
                  <a:moveTo>
                    <a:pt x="177" y="21"/>
                  </a:moveTo>
                  <a:lnTo>
                    <a:pt x="177" y="21"/>
                  </a:lnTo>
                  <a:lnTo>
                    <a:pt x="203" y="52"/>
                  </a:lnTo>
                  <a:lnTo>
                    <a:pt x="203" y="116"/>
                  </a:lnTo>
                  <a:lnTo>
                    <a:pt x="208" y="130"/>
                  </a:lnTo>
                  <a:lnTo>
                    <a:pt x="182" y="142"/>
                  </a:lnTo>
                  <a:lnTo>
                    <a:pt x="165" y="170"/>
                  </a:lnTo>
                  <a:lnTo>
                    <a:pt x="168" y="192"/>
                  </a:lnTo>
                  <a:lnTo>
                    <a:pt x="142" y="222"/>
                  </a:lnTo>
                  <a:lnTo>
                    <a:pt x="111" y="253"/>
                  </a:lnTo>
                  <a:lnTo>
                    <a:pt x="99" y="300"/>
                  </a:lnTo>
                  <a:lnTo>
                    <a:pt x="111" y="324"/>
                  </a:lnTo>
                  <a:lnTo>
                    <a:pt x="125" y="343"/>
                  </a:lnTo>
                  <a:lnTo>
                    <a:pt x="111" y="379"/>
                  </a:lnTo>
                  <a:lnTo>
                    <a:pt x="94" y="386"/>
                  </a:lnTo>
                  <a:lnTo>
                    <a:pt x="87" y="435"/>
                  </a:lnTo>
                  <a:lnTo>
                    <a:pt x="78" y="464"/>
                  </a:lnTo>
                  <a:lnTo>
                    <a:pt x="59" y="461"/>
                  </a:lnTo>
                  <a:lnTo>
                    <a:pt x="49" y="483"/>
                  </a:lnTo>
                  <a:lnTo>
                    <a:pt x="31" y="485"/>
                  </a:lnTo>
                  <a:lnTo>
                    <a:pt x="26" y="457"/>
                  </a:lnTo>
                  <a:lnTo>
                    <a:pt x="12" y="424"/>
                  </a:lnTo>
                  <a:lnTo>
                    <a:pt x="0" y="381"/>
                  </a:lnTo>
                  <a:lnTo>
                    <a:pt x="7" y="362"/>
                  </a:lnTo>
                  <a:lnTo>
                    <a:pt x="19" y="341"/>
                  </a:lnTo>
                  <a:lnTo>
                    <a:pt x="26" y="303"/>
                  </a:lnTo>
                  <a:lnTo>
                    <a:pt x="14" y="286"/>
                  </a:lnTo>
                  <a:lnTo>
                    <a:pt x="14" y="239"/>
                  </a:lnTo>
                  <a:lnTo>
                    <a:pt x="26" y="206"/>
                  </a:lnTo>
                  <a:lnTo>
                    <a:pt x="40" y="206"/>
                  </a:lnTo>
                  <a:lnTo>
                    <a:pt x="45" y="192"/>
                  </a:lnTo>
                  <a:lnTo>
                    <a:pt x="40" y="177"/>
                  </a:lnTo>
                  <a:lnTo>
                    <a:pt x="66" y="125"/>
                  </a:lnTo>
                  <a:lnTo>
                    <a:pt x="83" y="78"/>
                  </a:lnTo>
                  <a:lnTo>
                    <a:pt x="92" y="47"/>
                  </a:lnTo>
                  <a:lnTo>
                    <a:pt x="109" y="50"/>
                  </a:lnTo>
                  <a:lnTo>
                    <a:pt x="113" y="24"/>
                  </a:lnTo>
                  <a:lnTo>
                    <a:pt x="144" y="31"/>
                  </a:lnTo>
                  <a:lnTo>
                    <a:pt x="146" y="2"/>
                  </a:lnTo>
                  <a:lnTo>
                    <a:pt x="156" y="0"/>
                  </a:lnTo>
                  <a:lnTo>
                    <a:pt x="177" y="21"/>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92" name="Freeform 168"/>
            <p:cNvSpPr>
              <a:spLocks/>
            </p:cNvSpPr>
            <p:nvPr/>
          </p:nvSpPr>
          <p:spPr bwMode="auto">
            <a:xfrm>
              <a:off x="5241733" y="4648802"/>
              <a:ext cx="40986" cy="53079"/>
            </a:xfrm>
            <a:custGeom>
              <a:avLst/>
              <a:gdLst>
                <a:gd name="connsiteX0" fmla="*/ 15908 w 54648"/>
                <a:gd name="connsiteY0" fmla="*/ 0 h 70772"/>
                <a:gd name="connsiteX1" fmla="*/ 27270 w 54648"/>
                <a:gd name="connsiteY1" fmla="*/ 0 h 70772"/>
                <a:gd name="connsiteX2" fmla="*/ 47722 w 54648"/>
                <a:gd name="connsiteY2" fmla="*/ 4545 h 70772"/>
                <a:gd name="connsiteX3" fmla="*/ 49107 w 54648"/>
                <a:gd name="connsiteY3" fmla="*/ 11467 h 70772"/>
                <a:gd name="connsiteX4" fmla="*/ 50103 w 54648"/>
                <a:gd name="connsiteY4" fmla="*/ 11688 h 70772"/>
                <a:gd name="connsiteX5" fmla="*/ 54648 w 54648"/>
                <a:gd name="connsiteY5" fmla="*/ 34413 h 70772"/>
                <a:gd name="connsiteX6" fmla="*/ 54648 w 54648"/>
                <a:gd name="connsiteY6" fmla="*/ 50320 h 70772"/>
                <a:gd name="connsiteX7" fmla="*/ 50103 w 54648"/>
                <a:gd name="connsiteY7" fmla="*/ 66227 h 70772"/>
                <a:gd name="connsiteX8" fmla="*/ 29651 w 54648"/>
                <a:gd name="connsiteY8" fmla="*/ 70772 h 70772"/>
                <a:gd name="connsiteX9" fmla="*/ 2381 w 54648"/>
                <a:gd name="connsiteY9" fmla="*/ 50320 h 70772"/>
                <a:gd name="connsiteX10" fmla="*/ 2381 w 54648"/>
                <a:gd name="connsiteY10" fmla="*/ 44963 h 70772"/>
                <a:gd name="connsiteX11" fmla="*/ 0 w 54648"/>
                <a:gd name="connsiteY11" fmla="*/ 43177 h 70772"/>
                <a:gd name="connsiteX12" fmla="*/ 0 w 54648"/>
                <a:gd name="connsiteY12" fmla="*/ 31815 h 70772"/>
                <a:gd name="connsiteX13" fmla="*/ 11363 w 54648"/>
                <a:gd name="connsiteY13" fmla="*/ 15907 h 70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648" h="70772">
                  <a:moveTo>
                    <a:pt x="15908" y="0"/>
                  </a:moveTo>
                  <a:lnTo>
                    <a:pt x="27270" y="0"/>
                  </a:lnTo>
                  <a:lnTo>
                    <a:pt x="47722" y="4545"/>
                  </a:lnTo>
                  <a:lnTo>
                    <a:pt x="49107" y="11467"/>
                  </a:lnTo>
                  <a:lnTo>
                    <a:pt x="50103" y="11688"/>
                  </a:lnTo>
                  <a:lnTo>
                    <a:pt x="54648" y="34413"/>
                  </a:lnTo>
                  <a:lnTo>
                    <a:pt x="54648" y="50320"/>
                  </a:lnTo>
                  <a:lnTo>
                    <a:pt x="50103" y="66227"/>
                  </a:lnTo>
                  <a:lnTo>
                    <a:pt x="29651" y="70772"/>
                  </a:lnTo>
                  <a:lnTo>
                    <a:pt x="2381" y="50320"/>
                  </a:lnTo>
                  <a:lnTo>
                    <a:pt x="2381" y="44963"/>
                  </a:lnTo>
                  <a:lnTo>
                    <a:pt x="0" y="43177"/>
                  </a:lnTo>
                  <a:lnTo>
                    <a:pt x="0" y="31815"/>
                  </a:lnTo>
                  <a:lnTo>
                    <a:pt x="11363" y="1590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93" name="Freeform 313"/>
            <p:cNvSpPr>
              <a:spLocks/>
            </p:cNvSpPr>
            <p:nvPr/>
          </p:nvSpPr>
          <p:spPr bwMode="auto">
            <a:xfrm>
              <a:off x="4769629" y="3261463"/>
              <a:ext cx="286331" cy="455062"/>
            </a:xfrm>
            <a:custGeom>
              <a:avLst/>
              <a:gdLst>
                <a:gd name="T0" fmla="*/ 168 w 168"/>
                <a:gd name="T1" fmla="*/ 66 h 267"/>
                <a:gd name="T2" fmla="*/ 168 w 168"/>
                <a:gd name="T3" fmla="*/ 66 h 267"/>
                <a:gd name="T4" fmla="*/ 168 w 168"/>
                <a:gd name="T5" fmla="*/ 132 h 267"/>
                <a:gd name="T6" fmla="*/ 154 w 168"/>
                <a:gd name="T7" fmla="*/ 130 h 267"/>
                <a:gd name="T8" fmla="*/ 147 w 168"/>
                <a:gd name="T9" fmla="*/ 144 h 267"/>
                <a:gd name="T10" fmla="*/ 142 w 168"/>
                <a:gd name="T11" fmla="*/ 153 h 267"/>
                <a:gd name="T12" fmla="*/ 144 w 168"/>
                <a:gd name="T13" fmla="*/ 158 h 267"/>
                <a:gd name="T14" fmla="*/ 140 w 168"/>
                <a:gd name="T15" fmla="*/ 163 h 267"/>
                <a:gd name="T16" fmla="*/ 142 w 168"/>
                <a:gd name="T17" fmla="*/ 170 h 267"/>
                <a:gd name="T18" fmla="*/ 137 w 168"/>
                <a:gd name="T19" fmla="*/ 177 h 267"/>
                <a:gd name="T20" fmla="*/ 135 w 168"/>
                <a:gd name="T21" fmla="*/ 182 h 267"/>
                <a:gd name="T22" fmla="*/ 142 w 168"/>
                <a:gd name="T23" fmla="*/ 182 h 267"/>
                <a:gd name="T24" fmla="*/ 144 w 168"/>
                <a:gd name="T25" fmla="*/ 189 h 267"/>
                <a:gd name="T26" fmla="*/ 144 w 168"/>
                <a:gd name="T27" fmla="*/ 196 h 267"/>
                <a:gd name="T28" fmla="*/ 151 w 168"/>
                <a:gd name="T29" fmla="*/ 203 h 267"/>
                <a:gd name="T30" fmla="*/ 151 w 168"/>
                <a:gd name="T31" fmla="*/ 205 h 267"/>
                <a:gd name="T32" fmla="*/ 140 w 168"/>
                <a:gd name="T33" fmla="*/ 210 h 267"/>
                <a:gd name="T34" fmla="*/ 132 w 168"/>
                <a:gd name="T35" fmla="*/ 215 h 267"/>
                <a:gd name="T36" fmla="*/ 121 w 168"/>
                <a:gd name="T37" fmla="*/ 234 h 267"/>
                <a:gd name="T38" fmla="*/ 106 w 168"/>
                <a:gd name="T39" fmla="*/ 241 h 267"/>
                <a:gd name="T40" fmla="*/ 90 w 168"/>
                <a:gd name="T41" fmla="*/ 239 h 267"/>
                <a:gd name="T42" fmla="*/ 85 w 168"/>
                <a:gd name="T43" fmla="*/ 241 h 267"/>
                <a:gd name="T44" fmla="*/ 88 w 168"/>
                <a:gd name="T45" fmla="*/ 248 h 267"/>
                <a:gd name="T46" fmla="*/ 78 w 168"/>
                <a:gd name="T47" fmla="*/ 253 h 267"/>
                <a:gd name="T48" fmla="*/ 73 w 168"/>
                <a:gd name="T49" fmla="*/ 260 h 267"/>
                <a:gd name="T50" fmla="*/ 52 w 168"/>
                <a:gd name="T51" fmla="*/ 265 h 267"/>
                <a:gd name="T52" fmla="*/ 47 w 168"/>
                <a:gd name="T53" fmla="*/ 262 h 267"/>
                <a:gd name="T54" fmla="*/ 45 w 168"/>
                <a:gd name="T55" fmla="*/ 262 h 267"/>
                <a:gd name="T56" fmla="*/ 43 w 168"/>
                <a:gd name="T57" fmla="*/ 265 h 267"/>
                <a:gd name="T58" fmla="*/ 28 w 168"/>
                <a:gd name="T59" fmla="*/ 267 h 267"/>
                <a:gd name="T60" fmla="*/ 31 w 168"/>
                <a:gd name="T61" fmla="*/ 262 h 267"/>
                <a:gd name="T62" fmla="*/ 26 w 168"/>
                <a:gd name="T63" fmla="*/ 250 h 267"/>
                <a:gd name="T64" fmla="*/ 24 w 168"/>
                <a:gd name="T65" fmla="*/ 243 h 267"/>
                <a:gd name="T66" fmla="*/ 17 w 168"/>
                <a:gd name="T67" fmla="*/ 241 h 267"/>
                <a:gd name="T68" fmla="*/ 7 w 168"/>
                <a:gd name="T69" fmla="*/ 231 h 267"/>
                <a:gd name="T70" fmla="*/ 9 w 168"/>
                <a:gd name="T71" fmla="*/ 224 h 267"/>
                <a:gd name="T72" fmla="*/ 19 w 168"/>
                <a:gd name="T73" fmla="*/ 227 h 267"/>
                <a:gd name="T74" fmla="*/ 21 w 168"/>
                <a:gd name="T75" fmla="*/ 224 h 267"/>
                <a:gd name="T76" fmla="*/ 31 w 168"/>
                <a:gd name="T77" fmla="*/ 224 h 267"/>
                <a:gd name="T78" fmla="*/ 21 w 168"/>
                <a:gd name="T79" fmla="*/ 210 h 267"/>
                <a:gd name="T80" fmla="*/ 24 w 168"/>
                <a:gd name="T81" fmla="*/ 198 h 267"/>
                <a:gd name="T82" fmla="*/ 21 w 168"/>
                <a:gd name="T83" fmla="*/ 189 h 267"/>
                <a:gd name="T84" fmla="*/ 17 w 168"/>
                <a:gd name="T85" fmla="*/ 177 h 267"/>
                <a:gd name="T86" fmla="*/ 17 w 168"/>
                <a:gd name="T87" fmla="*/ 170 h 267"/>
                <a:gd name="T88" fmla="*/ 7 w 168"/>
                <a:gd name="T89" fmla="*/ 170 h 267"/>
                <a:gd name="T90" fmla="*/ 7 w 168"/>
                <a:gd name="T91" fmla="*/ 158 h 267"/>
                <a:gd name="T92" fmla="*/ 0 w 168"/>
                <a:gd name="T93" fmla="*/ 153 h 267"/>
                <a:gd name="T94" fmla="*/ 7 w 168"/>
                <a:gd name="T95" fmla="*/ 130 h 267"/>
                <a:gd name="T96" fmla="*/ 28 w 168"/>
                <a:gd name="T97" fmla="*/ 116 h 267"/>
                <a:gd name="T98" fmla="*/ 28 w 168"/>
                <a:gd name="T99" fmla="*/ 94 h 267"/>
                <a:gd name="T100" fmla="*/ 36 w 168"/>
                <a:gd name="T101" fmla="*/ 59 h 267"/>
                <a:gd name="T102" fmla="*/ 38 w 168"/>
                <a:gd name="T103" fmla="*/ 52 h 267"/>
                <a:gd name="T104" fmla="*/ 31 w 168"/>
                <a:gd name="T105" fmla="*/ 44 h 267"/>
                <a:gd name="T106" fmla="*/ 31 w 168"/>
                <a:gd name="T107" fmla="*/ 40 h 267"/>
                <a:gd name="T108" fmla="*/ 26 w 168"/>
                <a:gd name="T109" fmla="*/ 35 h 267"/>
                <a:gd name="T110" fmla="*/ 21 w 168"/>
                <a:gd name="T111" fmla="*/ 9 h 267"/>
                <a:gd name="T112" fmla="*/ 38 w 168"/>
                <a:gd name="T113" fmla="*/ 0 h 267"/>
                <a:gd name="T114" fmla="*/ 102 w 168"/>
                <a:gd name="T115" fmla="*/ 33 h 267"/>
                <a:gd name="T116" fmla="*/ 168 w 168"/>
                <a:gd name="T117" fmla="*/ 6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8" h="267">
                  <a:moveTo>
                    <a:pt x="168" y="66"/>
                  </a:moveTo>
                  <a:lnTo>
                    <a:pt x="168" y="66"/>
                  </a:lnTo>
                  <a:lnTo>
                    <a:pt x="168" y="132"/>
                  </a:lnTo>
                  <a:lnTo>
                    <a:pt x="154" y="130"/>
                  </a:lnTo>
                  <a:lnTo>
                    <a:pt x="147" y="144"/>
                  </a:lnTo>
                  <a:lnTo>
                    <a:pt x="142" y="153"/>
                  </a:lnTo>
                  <a:lnTo>
                    <a:pt x="144" y="158"/>
                  </a:lnTo>
                  <a:lnTo>
                    <a:pt x="140" y="163"/>
                  </a:lnTo>
                  <a:lnTo>
                    <a:pt x="142" y="170"/>
                  </a:lnTo>
                  <a:lnTo>
                    <a:pt x="137" y="177"/>
                  </a:lnTo>
                  <a:lnTo>
                    <a:pt x="135" y="182"/>
                  </a:lnTo>
                  <a:lnTo>
                    <a:pt x="142" y="182"/>
                  </a:lnTo>
                  <a:lnTo>
                    <a:pt x="144" y="189"/>
                  </a:lnTo>
                  <a:lnTo>
                    <a:pt x="144" y="196"/>
                  </a:lnTo>
                  <a:lnTo>
                    <a:pt x="151" y="203"/>
                  </a:lnTo>
                  <a:lnTo>
                    <a:pt x="151" y="205"/>
                  </a:lnTo>
                  <a:lnTo>
                    <a:pt x="140" y="210"/>
                  </a:lnTo>
                  <a:lnTo>
                    <a:pt x="132" y="215"/>
                  </a:lnTo>
                  <a:lnTo>
                    <a:pt x="121" y="234"/>
                  </a:lnTo>
                  <a:lnTo>
                    <a:pt x="106" y="241"/>
                  </a:lnTo>
                  <a:lnTo>
                    <a:pt x="90" y="239"/>
                  </a:lnTo>
                  <a:lnTo>
                    <a:pt x="85" y="241"/>
                  </a:lnTo>
                  <a:lnTo>
                    <a:pt x="88" y="248"/>
                  </a:lnTo>
                  <a:lnTo>
                    <a:pt x="78" y="253"/>
                  </a:lnTo>
                  <a:lnTo>
                    <a:pt x="73" y="260"/>
                  </a:lnTo>
                  <a:lnTo>
                    <a:pt x="52" y="265"/>
                  </a:lnTo>
                  <a:lnTo>
                    <a:pt x="47" y="262"/>
                  </a:lnTo>
                  <a:lnTo>
                    <a:pt x="45" y="262"/>
                  </a:lnTo>
                  <a:lnTo>
                    <a:pt x="43" y="265"/>
                  </a:lnTo>
                  <a:lnTo>
                    <a:pt x="28" y="267"/>
                  </a:lnTo>
                  <a:lnTo>
                    <a:pt x="31" y="262"/>
                  </a:lnTo>
                  <a:lnTo>
                    <a:pt x="26" y="250"/>
                  </a:lnTo>
                  <a:lnTo>
                    <a:pt x="24" y="243"/>
                  </a:lnTo>
                  <a:lnTo>
                    <a:pt x="17" y="241"/>
                  </a:lnTo>
                  <a:lnTo>
                    <a:pt x="7" y="231"/>
                  </a:lnTo>
                  <a:lnTo>
                    <a:pt x="9" y="224"/>
                  </a:lnTo>
                  <a:lnTo>
                    <a:pt x="19" y="227"/>
                  </a:lnTo>
                  <a:lnTo>
                    <a:pt x="21" y="224"/>
                  </a:lnTo>
                  <a:lnTo>
                    <a:pt x="31" y="224"/>
                  </a:lnTo>
                  <a:lnTo>
                    <a:pt x="21" y="210"/>
                  </a:lnTo>
                  <a:lnTo>
                    <a:pt x="24" y="198"/>
                  </a:lnTo>
                  <a:lnTo>
                    <a:pt x="21" y="189"/>
                  </a:lnTo>
                  <a:lnTo>
                    <a:pt x="17" y="177"/>
                  </a:lnTo>
                  <a:lnTo>
                    <a:pt x="17" y="170"/>
                  </a:lnTo>
                  <a:lnTo>
                    <a:pt x="7" y="170"/>
                  </a:lnTo>
                  <a:lnTo>
                    <a:pt x="7" y="158"/>
                  </a:lnTo>
                  <a:lnTo>
                    <a:pt x="0" y="153"/>
                  </a:lnTo>
                  <a:lnTo>
                    <a:pt x="7" y="130"/>
                  </a:lnTo>
                  <a:lnTo>
                    <a:pt x="28" y="116"/>
                  </a:lnTo>
                  <a:lnTo>
                    <a:pt x="28" y="94"/>
                  </a:lnTo>
                  <a:lnTo>
                    <a:pt x="36" y="59"/>
                  </a:lnTo>
                  <a:lnTo>
                    <a:pt x="38" y="52"/>
                  </a:lnTo>
                  <a:lnTo>
                    <a:pt x="31" y="44"/>
                  </a:lnTo>
                  <a:lnTo>
                    <a:pt x="31" y="40"/>
                  </a:lnTo>
                  <a:lnTo>
                    <a:pt x="26" y="35"/>
                  </a:lnTo>
                  <a:lnTo>
                    <a:pt x="21" y="9"/>
                  </a:lnTo>
                  <a:lnTo>
                    <a:pt x="38" y="0"/>
                  </a:lnTo>
                  <a:lnTo>
                    <a:pt x="102" y="33"/>
                  </a:lnTo>
                  <a:lnTo>
                    <a:pt x="168" y="66"/>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94" name="Freeform 323"/>
            <p:cNvSpPr>
              <a:spLocks/>
            </p:cNvSpPr>
            <p:nvPr/>
          </p:nvSpPr>
          <p:spPr bwMode="auto">
            <a:xfrm>
              <a:off x="7845977" y="4147724"/>
              <a:ext cx="64766" cy="28975"/>
            </a:xfrm>
            <a:custGeom>
              <a:avLst/>
              <a:gdLst>
                <a:gd name="T0" fmla="*/ 14 w 38"/>
                <a:gd name="T1" fmla="*/ 12 h 17"/>
                <a:gd name="T2" fmla="*/ 14 w 38"/>
                <a:gd name="T3" fmla="*/ 12 h 17"/>
                <a:gd name="T4" fmla="*/ 2 w 38"/>
                <a:gd name="T5" fmla="*/ 17 h 17"/>
                <a:gd name="T6" fmla="*/ 2 w 38"/>
                <a:gd name="T7" fmla="*/ 12 h 17"/>
                <a:gd name="T8" fmla="*/ 0 w 38"/>
                <a:gd name="T9" fmla="*/ 10 h 17"/>
                <a:gd name="T10" fmla="*/ 2 w 38"/>
                <a:gd name="T11" fmla="*/ 5 h 17"/>
                <a:gd name="T12" fmla="*/ 16 w 38"/>
                <a:gd name="T13" fmla="*/ 3 h 17"/>
                <a:gd name="T14" fmla="*/ 26 w 38"/>
                <a:gd name="T15" fmla="*/ 0 h 17"/>
                <a:gd name="T16" fmla="*/ 33 w 38"/>
                <a:gd name="T17" fmla="*/ 0 h 17"/>
                <a:gd name="T18" fmla="*/ 38 w 38"/>
                <a:gd name="T19" fmla="*/ 0 h 17"/>
                <a:gd name="T20" fmla="*/ 33 w 38"/>
                <a:gd name="T21" fmla="*/ 5 h 17"/>
                <a:gd name="T22" fmla="*/ 14 w 38"/>
                <a:gd name="T23"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7">
                  <a:moveTo>
                    <a:pt x="14" y="12"/>
                  </a:moveTo>
                  <a:lnTo>
                    <a:pt x="14" y="12"/>
                  </a:lnTo>
                  <a:lnTo>
                    <a:pt x="2" y="17"/>
                  </a:lnTo>
                  <a:lnTo>
                    <a:pt x="2" y="12"/>
                  </a:lnTo>
                  <a:lnTo>
                    <a:pt x="0" y="10"/>
                  </a:lnTo>
                  <a:lnTo>
                    <a:pt x="2" y="5"/>
                  </a:lnTo>
                  <a:lnTo>
                    <a:pt x="16" y="3"/>
                  </a:lnTo>
                  <a:lnTo>
                    <a:pt x="26" y="0"/>
                  </a:lnTo>
                  <a:lnTo>
                    <a:pt x="33" y="0"/>
                  </a:lnTo>
                  <a:lnTo>
                    <a:pt x="38" y="0"/>
                  </a:lnTo>
                  <a:lnTo>
                    <a:pt x="33" y="5"/>
                  </a:lnTo>
                  <a:lnTo>
                    <a:pt x="14" y="1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95" name="Freeform 325"/>
            <p:cNvSpPr>
              <a:spLocks/>
            </p:cNvSpPr>
            <p:nvPr/>
          </p:nvSpPr>
          <p:spPr bwMode="auto">
            <a:xfrm>
              <a:off x="4604308" y="2813219"/>
              <a:ext cx="109079" cy="233496"/>
            </a:xfrm>
            <a:custGeom>
              <a:avLst/>
              <a:gdLst>
                <a:gd name="T0" fmla="*/ 43 w 64"/>
                <a:gd name="T1" fmla="*/ 2 h 137"/>
                <a:gd name="T2" fmla="*/ 43 w 64"/>
                <a:gd name="T3" fmla="*/ 2 h 137"/>
                <a:gd name="T4" fmla="*/ 43 w 64"/>
                <a:gd name="T5" fmla="*/ 14 h 137"/>
                <a:gd name="T6" fmla="*/ 57 w 64"/>
                <a:gd name="T7" fmla="*/ 7 h 137"/>
                <a:gd name="T8" fmla="*/ 57 w 64"/>
                <a:gd name="T9" fmla="*/ 9 h 137"/>
                <a:gd name="T10" fmla="*/ 50 w 64"/>
                <a:gd name="T11" fmla="*/ 21 h 137"/>
                <a:gd name="T12" fmla="*/ 50 w 64"/>
                <a:gd name="T13" fmla="*/ 28 h 137"/>
                <a:gd name="T14" fmla="*/ 54 w 64"/>
                <a:gd name="T15" fmla="*/ 33 h 137"/>
                <a:gd name="T16" fmla="*/ 52 w 64"/>
                <a:gd name="T17" fmla="*/ 52 h 137"/>
                <a:gd name="T18" fmla="*/ 43 w 64"/>
                <a:gd name="T19" fmla="*/ 61 h 137"/>
                <a:gd name="T20" fmla="*/ 45 w 64"/>
                <a:gd name="T21" fmla="*/ 71 h 137"/>
                <a:gd name="T22" fmla="*/ 54 w 64"/>
                <a:gd name="T23" fmla="*/ 71 h 137"/>
                <a:gd name="T24" fmla="*/ 57 w 64"/>
                <a:gd name="T25" fmla="*/ 80 h 137"/>
                <a:gd name="T26" fmla="*/ 64 w 64"/>
                <a:gd name="T27" fmla="*/ 85 h 137"/>
                <a:gd name="T28" fmla="*/ 62 w 64"/>
                <a:gd name="T29" fmla="*/ 99 h 137"/>
                <a:gd name="T30" fmla="*/ 54 w 64"/>
                <a:gd name="T31" fmla="*/ 104 h 137"/>
                <a:gd name="T32" fmla="*/ 50 w 64"/>
                <a:gd name="T33" fmla="*/ 109 h 137"/>
                <a:gd name="T34" fmla="*/ 38 w 64"/>
                <a:gd name="T35" fmla="*/ 118 h 137"/>
                <a:gd name="T36" fmla="*/ 40 w 64"/>
                <a:gd name="T37" fmla="*/ 125 h 137"/>
                <a:gd name="T38" fmla="*/ 38 w 64"/>
                <a:gd name="T39" fmla="*/ 132 h 137"/>
                <a:gd name="T40" fmla="*/ 31 w 64"/>
                <a:gd name="T41" fmla="*/ 137 h 137"/>
                <a:gd name="T42" fmla="*/ 24 w 64"/>
                <a:gd name="T43" fmla="*/ 104 h 137"/>
                <a:gd name="T44" fmla="*/ 14 w 64"/>
                <a:gd name="T45" fmla="*/ 97 h 137"/>
                <a:gd name="T46" fmla="*/ 14 w 64"/>
                <a:gd name="T47" fmla="*/ 92 h 137"/>
                <a:gd name="T48" fmla="*/ 2 w 64"/>
                <a:gd name="T49" fmla="*/ 80 h 137"/>
                <a:gd name="T50" fmla="*/ 0 w 64"/>
                <a:gd name="T51" fmla="*/ 66 h 137"/>
                <a:gd name="T52" fmla="*/ 10 w 64"/>
                <a:gd name="T53" fmla="*/ 54 h 137"/>
                <a:gd name="T54" fmla="*/ 14 w 64"/>
                <a:gd name="T55" fmla="*/ 38 h 137"/>
                <a:gd name="T56" fmla="*/ 10 w 64"/>
                <a:gd name="T57" fmla="*/ 19 h 137"/>
                <a:gd name="T58" fmla="*/ 14 w 64"/>
                <a:gd name="T59" fmla="*/ 9 h 137"/>
                <a:gd name="T60" fmla="*/ 33 w 64"/>
                <a:gd name="T61" fmla="*/ 0 h 137"/>
                <a:gd name="T62" fmla="*/ 43 w 64"/>
                <a:gd name="T63" fmla="*/ 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137">
                  <a:moveTo>
                    <a:pt x="43" y="2"/>
                  </a:moveTo>
                  <a:lnTo>
                    <a:pt x="43" y="2"/>
                  </a:lnTo>
                  <a:lnTo>
                    <a:pt x="43" y="14"/>
                  </a:lnTo>
                  <a:lnTo>
                    <a:pt x="57" y="7"/>
                  </a:lnTo>
                  <a:lnTo>
                    <a:pt x="57" y="9"/>
                  </a:lnTo>
                  <a:lnTo>
                    <a:pt x="50" y="21"/>
                  </a:lnTo>
                  <a:lnTo>
                    <a:pt x="50" y="28"/>
                  </a:lnTo>
                  <a:lnTo>
                    <a:pt x="54" y="33"/>
                  </a:lnTo>
                  <a:lnTo>
                    <a:pt x="52" y="52"/>
                  </a:lnTo>
                  <a:lnTo>
                    <a:pt x="43" y="61"/>
                  </a:lnTo>
                  <a:lnTo>
                    <a:pt x="45" y="71"/>
                  </a:lnTo>
                  <a:lnTo>
                    <a:pt x="54" y="71"/>
                  </a:lnTo>
                  <a:lnTo>
                    <a:pt x="57" y="80"/>
                  </a:lnTo>
                  <a:lnTo>
                    <a:pt x="64" y="85"/>
                  </a:lnTo>
                  <a:lnTo>
                    <a:pt x="62" y="99"/>
                  </a:lnTo>
                  <a:lnTo>
                    <a:pt x="54" y="104"/>
                  </a:lnTo>
                  <a:lnTo>
                    <a:pt x="50" y="109"/>
                  </a:lnTo>
                  <a:lnTo>
                    <a:pt x="38" y="118"/>
                  </a:lnTo>
                  <a:lnTo>
                    <a:pt x="40" y="125"/>
                  </a:lnTo>
                  <a:lnTo>
                    <a:pt x="38" y="132"/>
                  </a:lnTo>
                  <a:lnTo>
                    <a:pt x="31" y="137"/>
                  </a:lnTo>
                  <a:lnTo>
                    <a:pt x="24" y="104"/>
                  </a:lnTo>
                  <a:lnTo>
                    <a:pt x="14" y="97"/>
                  </a:lnTo>
                  <a:lnTo>
                    <a:pt x="14" y="92"/>
                  </a:lnTo>
                  <a:lnTo>
                    <a:pt x="2" y="80"/>
                  </a:lnTo>
                  <a:lnTo>
                    <a:pt x="0" y="66"/>
                  </a:lnTo>
                  <a:lnTo>
                    <a:pt x="10" y="54"/>
                  </a:lnTo>
                  <a:lnTo>
                    <a:pt x="14" y="38"/>
                  </a:lnTo>
                  <a:lnTo>
                    <a:pt x="10" y="19"/>
                  </a:lnTo>
                  <a:lnTo>
                    <a:pt x="14" y="9"/>
                  </a:lnTo>
                  <a:lnTo>
                    <a:pt x="33" y="0"/>
                  </a:lnTo>
                  <a:lnTo>
                    <a:pt x="43" y="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96" name="Freeform 327"/>
            <p:cNvSpPr>
              <a:spLocks noEditPoints="1"/>
            </p:cNvSpPr>
            <p:nvPr/>
          </p:nvSpPr>
          <p:spPr bwMode="auto">
            <a:xfrm>
              <a:off x="5115612" y="2642784"/>
              <a:ext cx="516418" cy="223270"/>
            </a:xfrm>
            <a:custGeom>
              <a:avLst/>
              <a:gdLst>
                <a:gd name="T0" fmla="*/ 175 w 303"/>
                <a:gd name="T1" fmla="*/ 19 h 131"/>
                <a:gd name="T2" fmla="*/ 218 w 303"/>
                <a:gd name="T3" fmla="*/ 24 h 131"/>
                <a:gd name="T4" fmla="*/ 251 w 303"/>
                <a:gd name="T5" fmla="*/ 15 h 131"/>
                <a:gd name="T6" fmla="*/ 284 w 303"/>
                <a:gd name="T7" fmla="*/ 24 h 131"/>
                <a:gd name="T8" fmla="*/ 284 w 303"/>
                <a:gd name="T9" fmla="*/ 41 h 131"/>
                <a:gd name="T10" fmla="*/ 303 w 303"/>
                <a:gd name="T11" fmla="*/ 52 h 131"/>
                <a:gd name="T12" fmla="*/ 296 w 303"/>
                <a:gd name="T13" fmla="*/ 83 h 131"/>
                <a:gd name="T14" fmla="*/ 301 w 303"/>
                <a:gd name="T15" fmla="*/ 105 h 131"/>
                <a:gd name="T16" fmla="*/ 289 w 303"/>
                <a:gd name="T17" fmla="*/ 102 h 131"/>
                <a:gd name="T18" fmla="*/ 263 w 303"/>
                <a:gd name="T19" fmla="*/ 105 h 131"/>
                <a:gd name="T20" fmla="*/ 237 w 303"/>
                <a:gd name="T21" fmla="*/ 107 h 131"/>
                <a:gd name="T22" fmla="*/ 204 w 303"/>
                <a:gd name="T23" fmla="*/ 114 h 131"/>
                <a:gd name="T24" fmla="*/ 178 w 303"/>
                <a:gd name="T25" fmla="*/ 116 h 131"/>
                <a:gd name="T26" fmla="*/ 171 w 303"/>
                <a:gd name="T27" fmla="*/ 123 h 131"/>
                <a:gd name="T28" fmla="*/ 164 w 303"/>
                <a:gd name="T29" fmla="*/ 131 h 131"/>
                <a:gd name="T30" fmla="*/ 164 w 303"/>
                <a:gd name="T31" fmla="*/ 114 h 131"/>
                <a:gd name="T32" fmla="*/ 140 w 303"/>
                <a:gd name="T33" fmla="*/ 112 h 131"/>
                <a:gd name="T34" fmla="*/ 105 w 303"/>
                <a:gd name="T35" fmla="*/ 126 h 131"/>
                <a:gd name="T36" fmla="*/ 74 w 303"/>
                <a:gd name="T37" fmla="*/ 114 h 131"/>
                <a:gd name="T38" fmla="*/ 60 w 303"/>
                <a:gd name="T39" fmla="*/ 126 h 131"/>
                <a:gd name="T40" fmla="*/ 26 w 303"/>
                <a:gd name="T41" fmla="*/ 114 h 131"/>
                <a:gd name="T42" fmla="*/ 5 w 303"/>
                <a:gd name="T43" fmla="*/ 83 h 131"/>
                <a:gd name="T44" fmla="*/ 0 w 303"/>
                <a:gd name="T45" fmla="*/ 57 h 131"/>
                <a:gd name="T46" fmla="*/ 45 w 303"/>
                <a:gd name="T47" fmla="*/ 36 h 131"/>
                <a:gd name="T48" fmla="*/ 83 w 303"/>
                <a:gd name="T49" fmla="*/ 24 h 131"/>
                <a:gd name="T50" fmla="*/ 121 w 303"/>
                <a:gd name="T51" fmla="*/ 5 h 131"/>
                <a:gd name="T52" fmla="*/ 175 w 303"/>
                <a:gd name="T53" fmla="*/ 19 h 131"/>
                <a:gd name="T54" fmla="*/ 17 w 303"/>
                <a:gd name="T55" fmla="*/ 31 h 131"/>
                <a:gd name="T56" fmla="*/ 0 w 303"/>
                <a:gd name="T57" fmla="*/ 34 h 131"/>
                <a:gd name="T58" fmla="*/ 3 w 303"/>
                <a:gd name="T59" fmla="*/ 26 h 131"/>
                <a:gd name="T60" fmla="*/ 0 w 303"/>
                <a:gd name="T61" fmla="*/ 7 h 131"/>
                <a:gd name="T62" fmla="*/ 31 w 303"/>
                <a:gd name="T63" fmla="*/ 5 h 131"/>
                <a:gd name="T64" fmla="*/ 48 w 303"/>
                <a:gd name="T65" fmla="*/ 19 h 131"/>
                <a:gd name="T66" fmla="*/ 24 w 303"/>
                <a:gd name="T67" fmla="*/ 2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3" h="131">
                  <a:moveTo>
                    <a:pt x="175" y="19"/>
                  </a:moveTo>
                  <a:lnTo>
                    <a:pt x="175" y="19"/>
                  </a:lnTo>
                  <a:lnTo>
                    <a:pt x="199" y="26"/>
                  </a:lnTo>
                  <a:lnTo>
                    <a:pt x="218" y="24"/>
                  </a:lnTo>
                  <a:lnTo>
                    <a:pt x="232" y="24"/>
                  </a:lnTo>
                  <a:lnTo>
                    <a:pt x="251" y="15"/>
                  </a:lnTo>
                  <a:lnTo>
                    <a:pt x="268" y="12"/>
                  </a:lnTo>
                  <a:lnTo>
                    <a:pt x="284" y="24"/>
                  </a:lnTo>
                  <a:lnTo>
                    <a:pt x="287" y="31"/>
                  </a:lnTo>
                  <a:lnTo>
                    <a:pt x="284" y="41"/>
                  </a:lnTo>
                  <a:lnTo>
                    <a:pt x="296" y="45"/>
                  </a:lnTo>
                  <a:lnTo>
                    <a:pt x="303" y="52"/>
                  </a:lnTo>
                  <a:lnTo>
                    <a:pt x="291" y="60"/>
                  </a:lnTo>
                  <a:lnTo>
                    <a:pt x="296" y="83"/>
                  </a:lnTo>
                  <a:lnTo>
                    <a:pt x="294" y="88"/>
                  </a:lnTo>
                  <a:lnTo>
                    <a:pt x="301" y="105"/>
                  </a:lnTo>
                  <a:lnTo>
                    <a:pt x="296" y="107"/>
                  </a:lnTo>
                  <a:lnTo>
                    <a:pt x="289" y="102"/>
                  </a:lnTo>
                  <a:lnTo>
                    <a:pt x="270" y="100"/>
                  </a:lnTo>
                  <a:lnTo>
                    <a:pt x="263" y="105"/>
                  </a:lnTo>
                  <a:lnTo>
                    <a:pt x="244" y="107"/>
                  </a:lnTo>
                  <a:lnTo>
                    <a:pt x="237" y="107"/>
                  </a:lnTo>
                  <a:lnTo>
                    <a:pt x="218" y="114"/>
                  </a:lnTo>
                  <a:lnTo>
                    <a:pt x="204" y="114"/>
                  </a:lnTo>
                  <a:lnTo>
                    <a:pt x="197" y="109"/>
                  </a:lnTo>
                  <a:lnTo>
                    <a:pt x="178" y="116"/>
                  </a:lnTo>
                  <a:lnTo>
                    <a:pt x="173" y="112"/>
                  </a:lnTo>
                  <a:lnTo>
                    <a:pt x="171" y="123"/>
                  </a:lnTo>
                  <a:lnTo>
                    <a:pt x="168" y="126"/>
                  </a:lnTo>
                  <a:lnTo>
                    <a:pt x="164" y="131"/>
                  </a:lnTo>
                  <a:lnTo>
                    <a:pt x="157" y="123"/>
                  </a:lnTo>
                  <a:lnTo>
                    <a:pt x="164" y="114"/>
                  </a:lnTo>
                  <a:lnTo>
                    <a:pt x="154" y="116"/>
                  </a:lnTo>
                  <a:lnTo>
                    <a:pt x="140" y="112"/>
                  </a:lnTo>
                  <a:lnTo>
                    <a:pt x="128" y="123"/>
                  </a:lnTo>
                  <a:lnTo>
                    <a:pt x="105" y="126"/>
                  </a:lnTo>
                  <a:lnTo>
                    <a:pt x="90" y="114"/>
                  </a:lnTo>
                  <a:lnTo>
                    <a:pt x="74" y="114"/>
                  </a:lnTo>
                  <a:lnTo>
                    <a:pt x="69" y="123"/>
                  </a:lnTo>
                  <a:lnTo>
                    <a:pt x="60" y="126"/>
                  </a:lnTo>
                  <a:lnTo>
                    <a:pt x="43" y="114"/>
                  </a:lnTo>
                  <a:lnTo>
                    <a:pt x="26" y="114"/>
                  </a:lnTo>
                  <a:lnTo>
                    <a:pt x="15" y="95"/>
                  </a:lnTo>
                  <a:lnTo>
                    <a:pt x="5" y="83"/>
                  </a:lnTo>
                  <a:lnTo>
                    <a:pt x="12" y="67"/>
                  </a:lnTo>
                  <a:lnTo>
                    <a:pt x="0" y="57"/>
                  </a:lnTo>
                  <a:lnTo>
                    <a:pt x="19" y="38"/>
                  </a:lnTo>
                  <a:lnTo>
                    <a:pt x="45" y="36"/>
                  </a:lnTo>
                  <a:lnTo>
                    <a:pt x="50" y="22"/>
                  </a:lnTo>
                  <a:lnTo>
                    <a:pt x="83" y="24"/>
                  </a:lnTo>
                  <a:lnTo>
                    <a:pt x="102" y="10"/>
                  </a:lnTo>
                  <a:lnTo>
                    <a:pt x="121" y="5"/>
                  </a:lnTo>
                  <a:lnTo>
                    <a:pt x="147" y="3"/>
                  </a:lnTo>
                  <a:lnTo>
                    <a:pt x="175" y="19"/>
                  </a:lnTo>
                  <a:close/>
                  <a:moveTo>
                    <a:pt x="17" y="31"/>
                  </a:moveTo>
                  <a:lnTo>
                    <a:pt x="17" y="31"/>
                  </a:lnTo>
                  <a:lnTo>
                    <a:pt x="5" y="43"/>
                  </a:lnTo>
                  <a:lnTo>
                    <a:pt x="0" y="34"/>
                  </a:lnTo>
                  <a:lnTo>
                    <a:pt x="0" y="29"/>
                  </a:lnTo>
                  <a:lnTo>
                    <a:pt x="3" y="26"/>
                  </a:lnTo>
                  <a:lnTo>
                    <a:pt x="10" y="12"/>
                  </a:lnTo>
                  <a:lnTo>
                    <a:pt x="0" y="7"/>
                  </a:lnTo>
                  <a:lnTo>
                    <a:pt x="17" y="0"/>
                  </a:lnTo>
                  <a:lnTo>
                    <a:pt x="31" y="5"/>
                  </a:lnTo>
                  <a:lnTo>
                    <a:pt x="34" y="12"/>
                  </a:lnTo>
                  <a:lnTo>
                    <a:pt x="48" y="19"/>
                  </a:lnTo>
                  <a:lnTo>
                    <a:pt x="45" y="24"/>
                  </a:lnTo>
                  <a:lnTo>
                    <a:pt x="24" y="24"/>
                  </a:lnTo>
                  <a:lnTo>
                    <a:pt x="17" y="31"/>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97" name="Freeform 329"/>
            <p:cNvSpPr>
              <a:spLocks/>
            </p:cNvSpPr>
            <p:nvPr/>
          </p:nvSpPr>
          <p:spPr bwMode="auto">
            <a:xfrm>
              <a:off x="7713038" y="3200106"/>
              <a:ext cx="47722" cy="100557"/>
            </a:xfrm>
            <a:custGeom>
              <a:avLst/>
              <a:gdLst>
                <a:gd name="T0" fmla="*/ 16 w 28"/>
                <a:gd name="T1" fmla="*/ 45 h 59"/>
                <a:gd name="T2" fmla="*/ 16 w 28"/>
                <a:gd name="T3" fmla="*/ 45 h 59"/>
                <a:gd name="T4" fmla="*/ 9 w 28"/>
                <a:gd name="T5" fmla="*/ 59 h 59"/>
                <a:gd name="T6" fmla="*/ 0 w 28"/>
                <a:gd name="T7" fmla="*/ 45 h 59"/>
                <a:gd name="T8" fmla="*/ 0 w 28"/>
                <a:gd name="T9" fmla="*/ 31 h 59"/>
                <a:gd name="T10" fmla="*/ 9 w 28"/>
                <a:gd name="T11" fmla="*/ 14 h 59"/>
                <a:gd name="T12" fmla="*/ 21 w 28"/>
                <a:gd name="T13" fmla="*/ 0 h 59"/>
                <a:gd name="T14" fmla="*/ 28 w 28"/>
                <a:gd name="T15" fmla="*/ 7 h 59"/>
                <a:gd name="T16" fmla="*/ 26 w 28"/>
                <a:gd name="T17" fmla="*/ 17 h 59"/>
                <a:gd name="T18" fmla="*/ 16 w 28"/>
                <a:gd name="T19" fmla="*/ 4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9">
                  <a:moveTo>
                    <a:pt x="16" y="45"/>
                  </a:moveTo>
                  <a:lnTo>
                    <a:pt x="16" y="45"/>
                  </a:lnTo>
                  <a:lnTo>
                    <a:pt x="9" y="59"/>
                  </a:lnTo>
                  <a:lnTo>
                    <a:pt x="0" y="45"/>
                  </a:lnTo>
                  <a:lnTo>
                    <a:pt x="0" y="31"/>
                  </a:lnTo>
                  <a:lnTo>
                    <a:pt x="9" y="14"/>
                  </a:lnTo>
                  <a:lnTo>
                    <a:pt x="21" y="0"/>
                  </a:lnTo>
                  <a:lnTo>
                    <a:pt x="28" y="7"/>
                  </a:lnTo>
                  <a:lnTo>
                    <a:pt x="26" y="17"/>
                  </a:lnTo>
                  <a:lnTo>
                    <a:pt x="16" y="45"/>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98" name="Freeform 335"/>
            <p:cNvSpPr>
              <a:spLocks/>
            </p:cNvSpPr>
            <p:nvPr/>
          </p:nvSpPr>
          <p:spPr bwMode="auto">
            <a:xfrm>
              <a:off x="5008238" y="2232037"/>
              <a:ext cx="495966" cy="330644"/>
            </a:xfrm>
            <a:custGeom>
              <a:avLst/>
              <a:gdLst>
                <a:gd name="T0" fmla="*/ 189 w 291"/>
                <a:gd name="T1" fmla="*/ 0 h 194"/>
                <a:gd name="T2" fmla="*/ 194 w 291"/>
                <a:gd name="T3" fmla="*/ 19 h 194"/>
                <a:gd name="T4" fmla="*/ 208 w 291"/>
                <a:gd name="T5" fmla="*/ 28 h 194"/>
                <a:gd name="T6" fmla="*/ 215 w 291"/>
                <a:gd name="T7" fmla="*/ 45 h 194"/>
                <a:gd name="T8" fmla="*/ 248 w 291"/>
                <a:gd name="T9" fmla="*/ 50 h 194"/>
                <a:gd name="T10" fmla="*/ 267 w 291"/>
                <a:gd name="T11" fmla="*/ 61 h 194"/>
                <a:gd name="T12" fmla="*/ 291 w 291"/>
                <a:gd name="T13" fmla="*/ 76 h 194"/>
                <a:gd name="T14" fmla="*/ 288 w 291"/>
                <a:gd name="T15" fmla="*/ 102 h 194"/>
                <a:gd name="T16" fmla="*/ 269 w 291"/>
                <a:gd name="T17" fmla="*/ 111 h 194"/>
                <a:gd name="T18" fmla="*/ 262 w 291"/>
                <a:gd name="T19" fmla="*/ 130 h 194"/>
                <a:gd name="T20" fmla="*/ 236 w 291"/>
                <a:gd name="T21" fmla="*/ 140 h 194"/>
                <a:gd name="T22" fmla="*/ 208 w 291"/>
                <a:gd name="T23" fmla="*/ 149 h 194"/>
                <a:gd name="T24" fmla="*/ 217 w 291"/>
                <a:gd name="T25" fmla="*/ 170 h 194"/>
                <a:gd name="T26" fmla="*/ 231 w 291"/>
                <a:gd name="T27" fmla="*/ 175 h 194"/>
                <a:gd name="T28" fmla="*/ 191 w 291"/>
                <a:gd name="T29" fmla="*/ 194 h 194"/>
                <a:gd name="T30" fmla="*/ 184 w 291"/>
                <a:gd name="T31" fmla="*/ 177 h 194"/>
                <a:gd name="T32" fmla="*/ 170 w 291"/>
                <a:gd name="T33" fmla="*/ 166 h 194"/>
                <a:gd name="T34" fmla="*/ 182 w 291"/>
                <a:gd name="T35" fmla="*/ 154 h 194"/>
                <a:gd name="T36" fmla="*/ 156 w 291"/>
                <a:gd name="T37" fmla="*/ 140 h 194"/>
                <a:gd name="T38" fmla="*/ 132 w 291"/>
                <a:gd name="T39" fmla="*/ 154 h 194"/>
                <a:gd name="T40" fmla="*/ 113 w 291"/>
                <a:gd name="T41" fmla="*/ 168 h 194"/>
                <a:gd name="T42" fmla="*/ 99 w 291"/>
                <a:gd name="T43" fmla="*/ 168 h 194"/>
                <a:gd name="T44" fmla="*/ 106 w 291"/>
                <a:gd name="T45" fmla="*/ 156 h 194"/>
                <a:gd name="T46" fmla="*/ 108 w 291"/>
                <a:gd name="T47" fmla="*/ 144 h 194"/>
                <a:gd name="T48" fmla="*/ 113 w 291"/>
                <a:gd name="T49" fmla="*/ 147 h 194"/>
                <a:gd name="T50" fmla="*/ 127 w 291"/>
                <a:gd name="T51" fmla="*/ 144 h 194"/>
                <a:gd name="T52" fmla="*/ 127 w 291"/>
                <a:gd name="T53" fmla="*/ 140 h 194"/>
                <a:gd name="T54" fmla="*/ 118 w 291"/>
                <a:gd name="T55" fmla="*/ 123 h 194"/>
                <a:gd name="T56" fmla="*/ 113 w 291"/>
                <a:gd name="T57" fmla="*/ 111 h 194"/>
                <a:gd name="T58" fmla="*/ 99 w 291"/>
                <a:gd name="T59" fmla="*/ 104 h 194"/>
                <a:gd name="T60" fmla="*/ 75 w 291"/>
                <a:gd name="T61" fmla="*/ 99 h 194"/>
                <a:gd name="T62" fmla="*/ 66 w 291"/>
                <a:gd name="T63" fmla="*/ 104 h 194"/>
                <a:gd name="T64" fmla="*/ 49 w 291"/>
                <a:gd name="T65" fmla="*/ 111 h 194"/>
                <a:gd name="T66" fmla="*/ 37 w 291"/>
                <a:gd name="T67" fmla="*/ 109 h 194"/>
                <a:gd name="T68" fmla="*/ 16 w 291"/>
                <a:gd name="T69" fmla="*/ 106 h 194"/>
                <a:gd name="T70" fmla="*/ 9 w 291"/>
                <a:gd name="T71" fmla="*/ 104 h 194"/>
                <a:gd name="T72" fmla="*/ 2 w 291"/>
                <a:gd name="T73" fmla="*/ 88 h 194"/>
                <a:gd name="T74" fmla="*/ 11 w 291"/>
                <a:gd name="T75" fmla="*/ 83 h 194"/>
                <a:gd name="T76" fmla="*/ 21 w 291"/>
                <a:gd name="T77" fmla="*/ 52 h 194"/>
                <a:gd name="T78" fmla="*/ 30 w 291"/>
                <a:gd name="T79" fmla="*/ 43 h 194"/>
                <a:gd name="T80" fmla="*/ 30 w 291"/>
                <a:gd name="T81" fmla="*/ 19 h 194"/>
                <a:gd name="T82" fmla="*/ 52 w 291"/>
                <a:gd name="T83" fmla="*/ 9 h 194"/>
                <a:gd name="T84" fmla="*/ 87 w 291"/>
                <a:gd name="T85" fmla="*/ 19 h 194"/>
                <a:gd name="T86" fmla="*/ 104 w 291"/>
                <a:gd name="T87" fmla="*/ 24 h 194"/>
                <a:gd name="T88" fmla="*/ 115 w 291"/>
                <a:gd name="T89" fmla="*/ 24 h 194"/>
                <a:gd name="T90" fmla="*/ 137 w 291"/>
                <a:gd name="T91" fmla="*/ 26 h 194"/>
                <a:gd name="T92" fmla="*/ 142 w 291"/>
                <a:gd name="T93" fmla="*/ 7 h 194"/>
                <a:gd name="T94" fmla="*/ 163 w 291"/>
                <a:gd name="T95" fmla="*/ 7 h 194"/>
                <a:gd name="T96" fmla="*/ 172 w 291"/>
                <a:gd name="T97" fmla="*/ 0 h 194"/>
                <a:gd name="connsiteX0" fmla="*/ 6495 w 10000"/>
                <a:gd name="connsiteY0" fmla="*/ 0 h 10000"/>
                <a:gd name="connsiteX1" fmla="*/ 6495 w 10000"/>
                <a:gd name="connsiteY1" fmla="*/ 0 h 10000"/>
                <a:gd name="connsiteX2" fmla="*/ 6804 w 10000"/>
                <a:gd name="connsiteY2" fmla="*/ 722 h 10000"/>
                <a:gd name="connsiteX3" fmla="*/ 6667 w 10000"/>
                <a:gd name="connsiteY3" fmla="*/ 979 h 10000"/>
                <a:gd name="connsiteX4" fmla="*/ 6735 w 10000"/>
                <a:gd name="connsiteY4" fmla="*/ 1340 h 10000"/>
                <a:gd name="connsiteX5" fmla="*/ 7148 w 10000"/>
                <a:gd name="connsiteY5" fmla="*/ 1443 h 10000"/>
                <a:gd name="connsiteX6" fmla="*/ 7388 w 10000"/>
                <a:gd name="connsiteY6" fmla="*/ 2062 h 10000"/>
                <a:gd name="connsiteX7" fmla="*/ 7388 w 10000"/>
                <a:gd name="connsiteY7" fmla="*/ 2320 h 10000"/>
                <a:gd name="connsiteX8" fmla="*/ 8041 w 10000"/>
                <a:gd name="connsiteY8" fmla="*/ 2784 h 10000"/>
                <a:gd name="connsiteX9" fmla="*/ 8522 w 10000"/>
                <a:gd name="connsiteY9" fmla="*/ 2577 h 10000"/>
                <a:gd name="connsiteX10" fmla="*/ 8832 w 10000"/>
                <a:gd name="connsiteY10" fmla="*/ 3144 h 10000"/>
                <a:gd name="connsiteX11" fmla="*/ 9175 w 10000"/>
                <a:gd name="connsiteY11" fmla="*/ 3144 h 10000"/>
                <a:gd name="connsiteX12" fmla="*/ 10000 w 10000"/>
                <a:gd name="connsiteY12" fmla="*/ 3557 h 10000"/>
                <a:gd name="connsiteX13" fmla="*/ 10000 w 10000"/>
                <a:gd name="connsiteY13" fmla="*/ 3918 h 10000"/>
                <a:gd name="connsiteX14" fmla="*/ 9725 w 10000"/>
                <a:gd name="connsiteY14" fmla="*/ 4536 h 10000"/>
                <a:gd name="connsiteX15" fmla="*/ 9897 w 10000"/>
                <a:gd name="connsiteY15" fmla="*/ 5258 h 10000"/>
                <a:gd name="connsiteX16" fmla="*/ 9828 w 10000"/>
                <a:gd name="connsiteY16" fmla="*/ 5722 h 10000"/>
                <a:gd name="connsiteX17" fmla="*/ 9244 w 10000"/>
                <a:gd name="connsiteY17" fmla="*/ 5722 h 10000"/>
                <a:gd name="connsiteX18" fmla="*/ 9111 w 10000"/>
                <a:gd name="connsiteY18" fmla="*/ 6406 h 10000"/>
                <a:gd name="connsiteX19" fmla="*/ 9003 w 10000"/>
                <a:gd name="connsiteY19" fmla="*/ 6701 h 10000"/>
                <a:gd name="connsiteX20" fmla="*/ 8522 w 10000"/>
                <a:gd name="connsiteY20" fmla="*/ 6804 h 10000"/>
                <a:gd name="connsiteX21" fmla="*/ 8110 w 10000"/>
                <a:gd name="connsiteY21" fmla="*/ 7216 h 10000"/>
                <a:gd name="connsiteX22" fmla="*/ 7629 w 10000"/>
                <a:gd name="connsiteY22" fmla="*/ 7216 h 10000"/>
                <a:gd name="connsiteX23" fmla="*/ 7148 w 10000"/>
                <a:gd name="connsiteY23" fmla="*/ 7680 h 10000"/>
                <a:gd name="connsiteX24" fmla="*/ 7148 w 10000"/>
                <a:gd name="connsiteY24" fmla="*/ 8402 h 10000"/>
                <a:gd name="connsiteX25" fmla="*/ 7457 w 10000"/>
                <a:gd name="connsiteY25" fmla="*/ 8763 h 10000"/>
                <a:gd name="connsiteX26" fmla="*/ 8041 w 10000"/>
                <a:gd name="connsiteY26" fmla="*/ 8660 h 10000"/>
                <a:gd name="connsiteX27" fmla="*/ 7938 w 10000"/>
                <a:gd name="connsiteY27" fmla="*/ 9021 h 10000"/>
                <a:gd name="connsiteX28" fmla="*/ 7285 w 10000"/>
                <a:gd name="connsiteY28" fmla="*/ 9278 h 10000"/>
                <a:gd name="connsiteX29" fmla="*/ 6564 w 10000"/>
                <a:gd name="connsiteY29" fmla="*/ 10000 h 10000"/>
                <a:gd name="connsiteX30" fmla="*/ 6254 w 10000"/>
                <a:gd name="connsiteY30" fmla="*/ 9639 h 10000"/>
                <a:gd name="connsiteX31" fmla="*/ 6323 w 10000"/>
                <a:gd name="connsiteY31" fmla="*/ 9124 h 10000"/>
                <a:gd name="connsiteX32" fmla="*/ 5773 w 10000"/>
                <a:gd name="connsiteY32" fmla="*/ 8763 h 10000"/>
                <a:gd name="connsiteX33" fmla="*/ 5842 w 10000"/>
                <a:gd name="connsiteY33" fmla="*/ 8557 h 10000"/>
                <a:gd name="connsiteX34" fmla="*/ 6323 w 10000"/>
                <a:gd name="connsiteY34" fmla="*/ 8196 h 10000"/>
                <a:gd name="connsiteX35" fmla="*/ 6254 w 10000"/>
                <a:gd name="connsiteY35" fmla="*/ 7938 h 10000"/>
                <a:gd name="connsiteX36" fmla="*/ 5361 w 10000"/>
                <a:gd name="connsiteY36" fmla="*/ 7577 h 10000"/>
                <a:gd name="connsiteX37" fmla="*/ 5361 w 10000"/>
                <a:gd name="connsiteY37" fmla="*/ 7216 h 10000"/>
                <a:gd name="connsiteX38" fmla="*/ 4777 w 10000"/>
                <a:gd name="connsiteY38" fmla="*/ 7320 h 10000"/>
                <a:gd name="connsiteX39" fmla="*/ 4536 w 10000"/>
                <a:gd name="connsiteY39" fmla="*/ 7938 h 10000"/>
                <a:gd name="connsiteX40" fmla="*/ 4124 w 10000"/>
                <a:gd name="connsiteY40" fmla="*/ 8918 h 10000"/>
                <a:gd name="connsiteX41" fmla="*/ 3883 w 10000"/>
                <a:gd name="connsiteY41" fmla="*/ 8660 h 10000"/>
                <a:gd name="connsiteX42" fmla="*/ 3643 w 10000"/>
                <a:gd name="connsiteY42" fmla="*/ 8763 h 10000"/>
                <a:gd name="connsiteX43" fmla="*/ 3402 w 10000"/>
                <a:gd name="connsiteY43" fmla="*/ 8660 h 10000"/>
                <a:gd name="connsiteX44" fmla="*/ 3471 w 10000"/>
                <a:gd name="connsiteY44" fmla="*/ 8557 h 10000"/>
                <a:gd name="connsiteX45" fmla="*/ 3643 w 10000"/>
                <a:gd name="connsiteY45" fmla="*/ 8041 h 10000"/>
                <a:gd name="connsiteX46" fmla="*/ 3814 w 10000"/>
                <a:gd name="connsiteY46" fmla="*/ 7680 h 10000"/>
                <a:gd name="connsiteX47" fmla="*/ 3711 w 10000"/>
                <a:gd name="connsiteY47" fmla="*/ 7423 h 10000"/>
                <a:gd name="connsiteX48" fmla="*/ 3883 w 10000"/>
                <a:gd name="connsiteY48" fmla="*/ 7423 h 10000"/>
                <a:gd name="connsiteX49" fmla="*/ 3883 w 10000"/>
                <a:gd name="connsiteY49" fmla="*/ 7577 h 10000"/>
                <a:gd name="connsiteX50" fmla="*/ 4227 w 10000"/>
                <a:gd name="connsiteY50" fmla="*/ 7577 h 10000"/>
                <a:gd name="connsiteX51" fmla="*/ 4364 w 10000"/>
                <a:gd name="connsiteY51" fmla="*/ 7423 h 10000"/>
                <a:gd name="connsiteX52" fmla="*/ 4296 w 10000"/>
                <a:gd name="connsiteY52" fmla="*/ 7320 h 10000"/>
                <a:gd name="connsiteX53" fmla="*/ 4364 w 10000"/>
                <a:gd name="connsiteY53" fmla="*/ 7216 h 10000"/>
                <a:gd name="connsiteX54" fmla="*/ 4124 w 10000"/>
                <a:gd name="connsiteY54" fmla="*/ 6804 h 10000"/>
                <a:gd name="connsiteX55" fmla="*/ 4055 w 10000"/>
                <a:gd name="connsiteY55" fmla="*/ 6340 h 10000"/>
                <a:gd name="connsiteX56" fmla="*/ 3883 w 10000"/>
                <a:gd name="connsiteY56" fmla="*/ 6237 h 10000"/>
                <a:gd name="connsiteX57" fmla="*/ 3883 w 10000"/>
                <a:gd name="connsiteY57" fmla="*/ 5722 h 10000"/>
                <a:gd name="connsiteX58" fmla="*/ 3643 w 10000"/>
                <a:gd name="connsiteY58" fmla="*/ 5464 h 10000"/>
                <a:gd name="connsiteX59" fmla="*/ 3402 w 10000"/>
                <a:gd name="connsiteY59" fmla="*/ 5361 h 10000"/>
                <a:gd name="connsiteX60" fmla="*/ 2990 w 10000"/>
                <a:gd name="connsiteY60" fmla="*/ 5000 h 10000"/>
                <a:gd name="connsiteX61" fmla="*/ 2577 w 10000"/>
                <a:gd name="connsiteY61" fmla="*/ 5103 h 10000"/>
                <a:gd name="connsiteX62" fmla="*/ 2509 w 10000"/>
                <a:gd name="connsiteY62" fmla="*/ 5361 h 10000"/>
                <a:gd name="connsiteX63" fmla="*/ 2268 w 10000"/>
                <a:gd name="connsiteY63" fmla="*/ 5361 h 10000"/>
                <a:gd name="connsiteX64" fmla="*/ 2096 w 10000"/>
                <a:gd name="connsiteY64" fmla="*/ 5619 h 10000"/>
                <a:gd name="connsiteX65" fmla="*/ 1684 w 10000"/>
                <a:gd name="connsiteY65" fmla="*/ 5722 h 10000"/>
                <a:gd name="connsiteX66" fmla="*/ 1546 w 10000"/>
                <a:gd name="connsiteY66" fmla="*/ 5876 h 10000"/>
                <a:gd name="connsiteX67" fmla="*/ 1271 w 10000"/>
                <a:gd name="connsiteY67" fmla="*/ 5619 h 10000"/>
                <a:gd name="connsiteX68" fmla="*/ 893 w 10000"/>
                <a:gd name="connsiteY68" fmla="*/ 5619 h 10000"/>
                <a:gd name="connsiteX69" fmla="*/ 550 w 10000"/>
                <a:gd name="connsiteY69" fmla="*/ 5464 h 10000"/>
                <a:gd name="connsiteX70" fmla="*/ 309 w 10000"/>
                <a:gd name="connsiteY70" fmla="*/ 5722 h 10000"/>
                <a:gd name="connsiteX71" fmla="*/ 309 w 10000"/>
                <a:gd name="connsiteY71" fmla="*/ 5361 h 10000"/>
                <a:gd name="connsiteX72" fmla="*/ 0 w 10000"/>
                <a:gd name="connsiteY72" fmla="*/ 5000 h 10000"/>
                <a:gd name="connsiteX73" fmla="*/ 69 w 10000"/>
                <a:gd name="connsiteY73" fmla="*/ 4536 h 10000"/>
                <a:gd name="connsiteX74" fmla="*/ 241 w 10000"/>
                <a:gd name="connsiteY74" fmla="*/ 4278 h 10000"/>
                <a:gd name="connsiteX75" fmla="*/ 378 w 10000"/>
                <a:gd name="connsiteY75" fmla="*/ 4278 h 10000"/>
                <a:gd name="connsiteX76" fmla="*/ 241 w 10000"/>
                <a:gd name="connsiteY76" fmla="*/ 3660 h 10000"/>
                <a:gd name="connsiteX77" fmla="*/ 722 w 10000"/>
                <a:gd name="connsiteY77" fmla="*/ 2680 h 10000"/>
                <a:gd name="connsiteX78" fmla="*/ 962 w 10000"/>
                <a:gd name="connsiteY78" fmla="*/ 2423 h 10000"/>
                <a:gd name="connsiteX79" fmla="*/ 1031 w 10000"/>
                <a:gd name="connsiteY79" fmla="*/ 2216 h 10000"/>
                <a:gd name="connsiteX80" fmla="*/ 790 w 10000"/>
                <a:gd name="connsiteY80" fmla="*/ 979 h 10000"/>
                <a:gd name="connsiteX81" fmla="*/ 1031 w 10000"/>
                <a:gd name="connsiteY81" fmla="*/ 979 h 10000"/>
                <a:gd name="connsiteX82" fmla="*/ 1375 w 10000"/>
                <a:gd name="connsiteY82" fmla="*/ 619 h 10000"/>
                <a:gd name="connsiteX83" fmla="*/ 1787 w 10000"/>
                <a:gd name="connsiteY83" fmla="*/ 464 h 10000"/>
                <a:gd name="connsiteX84" fmla="*/ 2337 w 10000"/>
                <a:gd name="connsiteY84" fmla="*/ 619 h 10000"/>
                <a:gd name="connsiteX85" fmla="*/ 2990 w 10000"/>
                <a:gd name="connsiteY85" fmla="*/ 979 h 10000"/>
                <a:gd name="connsiteX86" fmla="*/ 3402 w 10000"/>
                <a:gd name="connsiteY86" fmla="*/ 979 h 10000"/>
                <a:gd name="connsiteX87" fmla="*/ 3574 w 10000"/>
                <a:gd name="connsiteY87" fmla="*/ 1237 h 10000"/>
                <a:gd name="connsiteX88" fmla="*/ 3814 w 10000"/>
                <a:gd name="connsiteY88" fmla="*/ 979 h 10000"/>
                <a:gd name="connsiteX89" fmla="*/ 3952 w 10000"/>
                <a:gd name="connsiteY89" fmla="*/ 1237 h 10000"/>
                <a:gd name="connsiteX90" fmla="*/ 4467 w 10000"/>
                <a:gd name="connsiteY90" fmla="*/ 1237 h 10000"/>
                <a:gd name="connsiteX91" fmla="*/ 4708 w 10000"/>
                <a:gd name="connsiteY91" fmla="*/ 1340 h 10000"/>
                <a:gd name="connsiteX92" fmla="*/ 4708 w 10000"/>
                <a:gd name="connsiteY92" fmla="*/ 619 h 10000"/>
                <a:gd name="connsiteX93" fmla="*/ 4880 w 10000"/>
                <a:gd name="connsiteY93" fmla="*/ 361 h 10000"/>
                <a:gd name="connsiteX94" fmla="*/ 5361 w 10000"/>
                <a:gd name="connsiteY94" fmla="*/ 258 h 10000"/>
                <a:gd name="connsiteX95" fmla="*/ 5601 w 10000"/>
                <a:gd name="connsiteY95" fmla="*/ 361 h 10000"/>
                <a:gd name="connsiteX96" fmla="*/ 5670 w 10000"/>
                <a:gd name="connsiteY96" fmla="*/ 0 h 10000"/>
                <a:gd name="connsiteX97" fmla="*/ 5911 w 10000"/>
                <a:gd name="connsiteY97" fmla="*/ 0 h 10000"/>
                <a:gd name="connsiteX98" fmla="*/ 6495 w 10000"/>
                <a:gd name="connsiteY98" fmla="*/ 0 h 10000"/>
                <a:gd name="connsiteX0" fmla="*/ 6495 w 10000"/>
                <a:gd name="connsiteY0" fmla="*/ 0 h 10000"/>
                <a:gd name="connsiteX1" fmla="*/ 6495 w 10000"/>
                <a:gd name="connsiteY1" fmla="*/ 0 h 10000"/>
                <a:gd name="connsiteX2" fmla="*/ 6804 w 10000"/>
                <a:gd name="connsiteY2" fmla="*/ 722 h 10000"/>
                <a:gd name="connsiteX3" fmla="*/ 6667 w 10000"/>
                <a:gd name="connsiteY3" fmla="*/ 979 h 10000"/>
                <a:gd name="connsiteX4" fmla="*/ 6735 w 10000"/>
                <a:gd name="connsiteY4" fmla="*/ 1340 h 10000"/>
                <a:gd name="connsiteX5" fmla="*/ 7148 w 10000"/>
                <a:gd name="connsiteY5" fmla="*/ 1443 h 10000"/>
                <a:gd name="connsiteX6" fmla="*/ 7388 w 10000"/>
                <a:gd name="connsiteY6" fmla="*/ 2062 h 10000"/>
                <a:gd name="connsiteX7" fmla="*/ 7388 w 10000"/>
                <a:gd name="connsiteY7" fmla="*/ 2320 h 10000"/>
                <a:gd name="connsiteX8" fmla="*/ 8041 w 10000"/>
                <a:gd name="connsiteY8" fmla="*/ 2784 h 10000"/>
                <a:gd name="connsiteX9" fmla="*/ 8522 w 10000"/>
                <a:gd name="connsiteY9" fmla="*/ 2577 h 10000"/>
                <a:gd name="connsiteX10" fmla="*/ 8832 w 10000"/>
                <a:gd name="connsiteY10" fmla="*/ 3144 h 10000"/>
                <a:gd name="connsiteX11" fmla="*/ 9175 w 10000"/>
                <a:gd name="connsiteY11" fmla="*/ 3144 h 10000"/>
                <a:gd name="connsiteX12" fmla="*/ 10000 w 10000"/>
                <a:gd name="connsiteY12" fmla="*/ 3557 h 10000"/>
                <a:gd name="connsiteX13" fmla="*/ 10000 w 10000"/>
                <a:gd name="connsiteY13" fmla="*/ 3918 h 10000"/>
                <a:gd name="connsiteX14" fmla="*/ 9725 w 10000"/>
                <a:gd name="connsiteY14" fmla="*/ 4536 h 10000"/>
                <a:gd name="connsiteX15" fmla="*/ 9897 w 10000"/>
                <a:gd name="connsiteY15" fmla="*/ 5258 h 10000"/>
                <a:gd name="connsiteX16" fmla="*/ 9828 w 10000"/>
                <a:gd name="connsiteY16" fmla="*/ 5722 h 10000"/>
                <a:gd name="connsiteX17" fmla="*/ 9424 w 10000"/>
                <a:gd name="connsiteY17" fmla="*/ 5830 h 10000"/>
                <a:gd name="connsiteX18" fmla="*/ 9111 w 10000"/>
                <a:gd name="connsiteY18" fmla="*/ 6406 h 10000"/>
                <a:gd name="connsiteX19" fmla="*/ 9003 w 10000"/>
                <a:gd name="connsiteY19" fmla="*/ 6701 h 10000"/>
                <a:gd name="connsiteX20" fmla="*/ 8522 w 10000"/>
                <a:gd name="connsiteY20" fmla="*/ 6804 h 10000"/>
                <a:gd name="connsiteX21" fmla="*/ 8110 w 10000"/>
                <a:gd name="connsiteY21" fmla="*/ 7216 h 10000"/>
                <a:gd name="connsiteX22" fmla="*/ 7629 w 10000"/>
                <a:gd name="connsiteY22" fmla="*/ 7216 h 10000"/>
                <a:gd name="connsiteX23" fmla="*/ 7148 w 10000"/>
                <a:gd name="connsiteY23" fmla="*/ 7680 h 10000"/>
                <a:gd name="connsiteX24" fmla="*/ 7148 w 10000"/>
                <a:gd name="connsiteY24" fmla="*/ 8402 h 10000"/>
                <a:gd name="connsiteX25" fmla="*/ 7457 w 10000"/>
                <a:gd name="connsiteY25" fmla="*/ 8763 h 10000"/>
                <a:gd name="connsiteX26" fmla="*/ 8041 w 10000"/>
                <a:gd name="connsiteY26" fmla="*/ 8660 h 10000"/>
                <a:gd name="connsiteX27" fmla="*/ 7938 w 10000"/>
                <a:gd name="connsiteY27" fmla="*/ 9021 h 10000"/>
                <a:gd name="connsiteX28" fmla="*/ 7285 w 10000"/>
                <a:gd name="connsiteY28" fmla="*/ 9278 h 10000"/>
                <a:gd name="connsiteX29" fmla="*/ 6564 w 10000"/>
                <a:gd name="connsiteY29" fmla="*/ 10000 h 10000"/>
                <a:gd name="connsiteX30" fmla="*/ 6254 w 10000"/>
                <a:gd name="connsiteY30" fmla="*/ 9639 h 10000"/>
                <a:gd name="connsiteX31" fmla="*/ 6323 w 10000"/>
                <a:gd name="connsiteY31" fmla="*/ 9124 h 10000"/>
                <a:gd name="connsiteX32" fmla="*/ 5773 w 10000"/>
                <a:gd name="connsiteY32" fmla="*/ 8763 h 10000"/>
                <a:gd name="connsiteX33" fmla="*/ 5842 w 10000"/>
                <a:gd name="connsiteY33" fmla="*/ 8557 h 10000"/>
                <a:gd name="connsiteX34" fmla="*/ 6323 w 10000"/>
                <a:gd name="connsiteY34" fmla="*/ 8196 h 10000"/>
                <a:gd name="connsiteX35" fmla="*/ 6254 w 10000"/>
                <a:gd name="connsiteY35" fmla="*/ 7938 h 10000"/>
                <a:gd name="connsiteX36" fmla="*/ 5361 w 10000"/>
                <a:gd name="connsiteY36" fmla="*/ 7577 h 10000"/>
                <a:gd name="connsiteX37" fmla="*/ 5361 w 10000"/>
                <a:gd name="connsiteY37" fmla="*/ 7216 h 10000"/>
                <a:gd name="connsiteX38" fmla="*/ 4777 w 10000"/>
                <a:gd name="connsiteY38" fmla="*/ 7320 h 10000"/>
                <a:gd name="connsiteX39" fmla="*/ 4536 w 10000"/>
                <a:gd name="connsiteY39" fmla="*/ 7938 h 10000"/>
                <a:gd name="connsiteX40" fmla="*/ 4124 w 10000"/>
                <a:gd name="connsiteY40" fmla="*/ 8918 h 10000"/>
                <a:gd name="connsiteX41" fmla="*/ 3883 w 10000"/>
                <a:gd name="connsiteY41" fmla="*/ 8660 h 10000"/>
                <a:gd name="connsiteX42" fmla="*/ 3643 w 10000"/>
                <a:gd name="connsiteY42" fmla="*/ 8763 h 10000"/>
                <a:gd name="connsiteX43" fmla="*/ 3402 w 10000"/>
                <a:gd name="connsiteY43" fmla="*/ 8660 h 10000"/>
                <a:gd name="connsiteX44" fmla="*/ 3471 w 10000"/>
                <a:gd name="connsiteY44" fmla="*/ 8557 h 10000"/>
                <a:gd name="connsiteX45" fmla="*/ 3643 w 10000"/>
                <a:gd name="connsiteY45" fmla="*/ 8041 h 10000"/>
                <a:gd name="connsiteX46" fmla="*/ 3814 w 10000"/>
                <a:gd name="connsiteY46" fmla="*/ 7680 h 10000"/>
                <a:gd name="connsiteX47" fmla="*/ 3711 w 10000"/>
                <a:gd name="connsiteY47" fmla="*/ 7423 h 10000"/>
                <a:gd name="connsiteX48" fmla="*/ 3883 w 10000"/>
                <a:gd name="connsiteY48" fmla="*/ 7423 h 10000"/>
                <a:gd name="connsiteX49" fmla="*/ 3883 w 10000"/>
                <a:gd name="connsiteY49" fmla="*/ 7577 h 10000"/>
                <a:gd name="connsiteX50" fmla="*/ 4227 w 10000"/>
                <a:gd name="connsiteY50" fmla="*/ 7577 h 10000"/>
                <a:gd name="connsiteX51" fmla="*/ 4364 w 10000"/>
                <a:gd name="connsiteY51" fmla="*/ 7423 h 10000"/>
                <a:gd name="connsiteX52" fmla="*/ 4296 w 10000"/>
                <a:gd name="connsiteY52" fmla="*/ 7320 h 10000"/>
                <a:gd name="connsiteX53" fmla="*/ 4364 w 10000"/>
                <a:gd name="connsiteY53" fmla="*/ 7216 h 10000"/>
                <a:gd name="connsiteX54" fmla="*/ 4124 w 10000"/>
                <a:gd name="connsiteY54" fmla="*/ 6804 h 10000"/>
                <a:gd name="connsiteX55" fmla="*/ 4055 w 10000"/>
                <a:gd name="connsiteY55" fmla="*/ 6340 h 10000"/>
                <a:gd name="connsiteX56" fmla="*/ 3883 w 10000"/>
                <a:gd name="connsiteY56" fmla="*/ 6237 h 10000"/>
                <a:gd name="connsiteX57" fmla="*/ 3883 w 10000"/>
                <a:gd name="connsiteY57" fmla="*/ 5722 h 10000"/>
                <a:gd name="connsiteX58" fmla="*/ 3643 w 10000"/>
                <a:gd name="connsiteY58" fmla="*/ 5464 h 10000"/>
                <a:gd name="connsiteX59" fmla="*/ 3402 w 10000"/>
                <a:gd name="connsiteY59" fmla="*/ 5361 h 10000"/>
                <a:gd name="connsiteX60" fmla="*/ 2990 w 10000"/>
                <a:gd name="connsiteY60" fmla="*/ 5000 h 10000"/>
                <a:gd name="connsiteX61" fmla="*/ 2577 w 10000"/>
                <a:gd name="connsiteY61" fmla="*/ 5103 h 10000"/>
                <a:gd name="connsiteX62" fmla="*/ 2509 w 10000"/>
                <a:gd name="connsiteY62" fmla="*/ 5361 h 10000"/>
                <a:gd name="connsiteX63" fmla="*/ 2268 w 10000"/>
                <a:gd name="connsiteY63" fmla="*/ 5361 h 10000"/>
                <a:gd name="connsiteX64" fmla="*/ 2096 w 10000"/>
                <a:gd name="connsiteY64" fmla="*/ 5619 h 10000"/>
                <a:gd name="connsiteX65" fmla="*/ 1684 w 10000"/>
                <a:gd name="connsiteY65" fmla="*/ 5722 h 10000"/>
                <a:gd name="connsiteX66" fmla="*/ 1546 w 10000"/>
                <a:gd name="connsiteY66" fmla="*/ 5876 h 10000"/>
                <a:gd name="connsiteX67" fmla="*/ 1271 w 10000"/>
                <a:gd name="connsiteY67" fmla="*/ 5619 h 10000"/>
                <a:gd name="connsiteX68" fmla="*/ 893 w 10000"/>
                <a:gd name="connsiteY68" fmla="*/ 5619 h 10000"/>
                <a:gd name="connsiteX69" fmla="*/ 550 w 10000"/>
                <a:gd name="connsiteY69" fmla="*/ 5464 h 10000"/>
                <a:gd name="connsiteX70" fmla="*/ 309 w 10000"/>
                <a:gd name="connsiteY70" fmla="*/ 5722 h 10000"/>
                <a:gd name="connsiteX71" fmla="*/ 309 w 10000"/>
                <a:gd name="connsiteY71" fmla="*/ 5361 h 10000"/>
                <a:gd name="connsiteX72" fmla="*/ 0 w 10000"/>
                <a:gd name="connsiteY72" fmla="*/ 5000 h 10000"/>
                <a:gd name="connsiteX73" fmla="*/ 69 w 10000"/>
                <a:gd name="connsiteY73" fmla="*/ 4536 h 10000"/>
                <a:gd name="connsiteX74" fmla="*/ 241 w 10000"/>
                <a:gd name="connsiteY74" fmla="*/ 4278 h 10000"/>
                <a:gd name="connsiteX75" fmla="*/ 378 w 10000"/>
                <a:gd name="connsiteY75" fmla="*/ 4278 h 10000"/>
                <a:gd name="connsiteX76" fmla="*/ 241 w 10000"/>
                <a:gd name="connsiteY76" fmla="*/ 3660 h 10000"/>
                <a:gd name="connsiteX77" fmla="*/ 722 w 10000"/>
                <a:gd name="connsiteY77" fmla="*/ 2680 h 10000"/>
                <a:gd name="connsiteX78" fmla="*/ 962 w 10000"/>
                <a:gd name="connsiteY78" fmla="*/ 2423 h 10000"/>
                <a:gd name="connsiteX79" fmla="*/ 1031 w 10000"/>
                <a:gd name="connsiteY79" fmla="*/ 2216 h 10000"/>
                <a:gd name="connsiteX80" fmla="*/ 790 w 10000"/>
                <a:gd name="connsiteY80" fmla="*/ 979 h 10000"/>
                <a:gd name="connsiteX81" fmla="*/ 1031 w 10000"/>
                <a:gd name="connsiteY81" fmla="*/ 979 h 10000"/>
                <a:gd name="connsiteX82" fmla="*/ 1375 w 10000"/>
                <a:gd name="connsiteY82" fmla="*/ 619 h 10000"/>
                <a:gd name="connsiteX83" fmla="*/ 1787 w 10000"/>
                <a:gd name="connsiteY83" fmla="*/ 464 h 10000"/>
                <a:gd name="connsiteX84" fmla="*/ 2337 w 10000"/>
                <a:gd name="connsiteY84" fmla="*/ 619 h 10000"/>
                <a:gd name="connsiteX85" fmla="*/ 2990 w 10000"/>
                <a:gd name="connsiteY85" fmla="*/ 979 h 10000"/>
                <a:gd name="connsiteX86" fmla="*/ 3402 w 10000"/>
                <a:gd name="connsiteY86" fmla="*/ 979 h 10000"/>
                <a:gd name="connsiteX87" fmla="*/ 3574 w 10000"/>
                <a:gd name="connsiteY87" fmla="*/ 1237 h 10000"/>
                <a:gd name="connsiteX88" fmla="*/ 3814 w 10000"/>
                <a:gd name="connsiteY88" fmla="*/ 979 h 10000"/>
                <a:gd name="connsiteX89" fmla="*/ 3952 w 10000"/>
                <a:gd name="connsiteY89" fmla="*/ 1237 h 10000"/>
                <a:gd name="connsiteX90" fmla="*/ 4467 w 10000"/>
                <a:gd name="connsiteY90" fmla="*/ 1237 h 10000"/>
                <a:gd name="connsiteX91" fmla="*/ 4708 w 10000"/>
                <a:gd name="connsiteY91" fmla="*/ 1340 h 10000"/>
                <a:gd name="connsiteX92" fmla="*/ 4708 w 10000"/>
                <a:gd name="connsiteY92" fmla="*/ 619 h 10000"/>
                <a:gd name="connsiteX93" fmla="*/ 4880 w 10000"/>
                <a:gd name="connsiteY93" fmla="*/ 361 h 10000"/>
                <a:gd name="connsiteX94" fmla="*/ 5361 w 10000"/>
                <a:gd name="connsiteY94" fmla="*/ 258 h 10000"/>
                <a:gd name="connsiteX95" fmla="*/ 5601 w 10000"/>
                <a:gd name="connsiteY95" fmla="*/ 361 h 10000"/>
                <a:gd name="connsiteX96" fmla="*/ 5670 w 10000"/>
                <a:gd name="connsiteY96" fmla="*/ 0 h 10000"/>
                <a:gd name="connsiteX97" fmla="*/ 5911 w 10000"/>
                <a:gd name="connsiteY97" fmla="*/ 0 h 10000"/>
                <a:gd name="connsiteX98" fmla="*/ 6495 w 10000"/>
                <a:gd name="connsiteY9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000" h="10000">
                  <a:moveTo>
                    <a:pt x="6495" y="0"/>
                  </a:moveTo>
                  <a:lnTo>
                    <a:pt x="6495" y="0"/>
                  </a:lnTo>
                  <a:lnTo>
                    <a:pt x="6804" y="722"/>
                  </a:lnTo>
                  <a:lnTo>
                    <a:pt x="6667" y="979"/>
                  </a:lnTo>
                  <a:cubicBezTo>
                    <a:pt x="6690" y="1099"/>
                    <a:pt x="6712" y="1220"/>
                    <a:pt x="6735" y="1340"/>
                  </a:cubicBezTo>
                  <a:lnTo>
                    <a:pt x="7148" y="1443"/>
                  </a:lnTo>
                  <a:lnTo>
                    <a:pt x="7388" y="2062"/>
                  </a:lnTo>
                  <a:lnTo>
                    <a:pt x="7388" y="2320"/>
                  </a:lnTo>
                  <a:lnTo>
                    <a:pt x="8041" y="2784"/>
                  </a:lnTo>
                  <a:lnTo>
                    <a:pt x="8522" y="2577"/>
                  </a:lnTo>
                  <a:lnTo>
                    <a:pt x="8832" y="3144"/>
                  </a:lnTo>
                  <a:lnTo>
                    <a:pt x="9175" y="3144"/>
                  </a:lnTo>
                  <a:lnTo>
                    <a:pt x="10000" y="3557"/>
                  </a:lnTo>
                  <a:lnTo>
                    <a:pt x="10000" y="3918"/>
                  </a:lnTo>
                  <a:lnTo>
                    <a:pt x="9725" y="4536"/>
                  </a:lnTo>
                  <a:cubicBezTo>
                    <a:pt x="9782" y="4777"/>
                    <a:pt x="9840" y="5017"/>
                    <a:pt x="9897" y="5258"/>
                  </a:cubicBezTo>
                  <a:cubicBezTo>
                    <a:pt x="9874" y="5413"/>
                    <a:pt x="9851" y="5567"/>
                    <a:pt x="9828" y="5722"/>
                  </a:cubicBezTo>
                  <a:lnTo>
                    <a:pt x="9424" y="5830"/>
                  </a:lnTo>
                  <a:cubicBezTo>
                    <a:pt x="9380" y="6058"/>
                    <a:pt x="9155" y="6178"/>
                    <a:pt x="9111" y="6406"/>
                  </a:cubicBezTo>
                  <a:lnTo>
                    <a:pt x="9003" y="6701"/>
                  </a:lnTo>
                  <a:lnTo>
                    <a:pt x="8522" y="6804"/>
                  </a:lnTo>
                  <a:lnTo>
                    <a:pt x="8110" y="7216"/>
                  </a:lnTo>
                  <a:lnTo>
                    <a:pt x="7629" y="7216"/>
                  </a:lnTo>
                  <a:lnTo>
                    <a:pt x="7148" y="7680"/>
                  </a:lnTo>
                  <a:lnTo>
                    <a:pt x="7148" y="8402"/>
                  </a:lnTo>
                  <a:lnTo>
                    <a:pt x="7457" y="8763"/>
                  </a:lnTo>
                  <a:lnTo>
                    <a:pt x="8041" y="8660"/>
                  </a:lnTo>
                  <a:cubicBezTo>
                    <a:pt x="8007" y="8780"/>
                    <a:pt x="7972" y="8901"/>
                    <a:pt x="7938" y="9021"/>
                  </a:cubicBezTo>
                  <a:lnTo>
                    <a:pt x="7285" y="9278"/>
                  </a:lnTo>
                  <a:lnTo>
                    <a:pt x="6564" y="10000"/>
                  </a:lnTo>
                  <a:lnTo>
                    <a:pt x="6254" y="9639"/>
                  </a:lnTo>
                  <a:cubicBezTo>
                    <a:pt x="6277" y="9467"/>
                    <a:pt x="6300" y="9296"/>
                    <a:pt x="6323" y="9124"/>
                  </a:cubicBezTo>
                  <a:lnTo>
                    <a:pt x="5773" y="8763"/>
                  </a:lnTo>
                  <a:cubicBezTo>
                    <a:pt x="5796" y="8694"/>
                    <a:pt x="5819" y="8626"/>
                    <a:pt x="5842" y="8557"/>
                  </a:cubicBezTo>
                  <a:lnTo>
                    <a:pt x="6323" y="8196"/>
                  </a:lnTo>
                  <a:lnTo>
                    <a:pt x="6254" y="7938"/>
                  </a:lnTo>
                  <a:lnTo>
                    <a:pt x="5361" y="7577"/>
                  </a:lnTo>
                  <a:lnTo>
                    <a:pt x="5361" y="7216"/>
                  </a:lnTo>
                  <a:lnTo>
                    <a:pt x="4777" y="7320"/>
                  </a:lnTo>
                  <a:cubicBezTo>
                    <a:pt x="4697" y="7526"/>
                    <a:pt x="4616" y="7732"/>
                    <a:pt x="4536" y="7938"/>
                  </a:cubicBezTo>
                  <a:lnTo>
                    <a:pt x="4124" y="8918"/>
                  </a:lnTo>
                  <a:lnTo>
                    <a:pt x="3883" y="8660"/>
                  </a:lnTo>
                  <a:lnTo>
                    <a:pt x="3643" y="8763"/>
                  </a:lnTo>
                  <a:lnTo>
                    <a:pt x="3402" y="8660"/>
                  </a:lnTo>
                  <a:cubicBezTo>
                    <a:pt x="3425" y="8626"/>
                    <a:pt x="3448" y="8591"/>
                    <a:pt x="3471" y="8557"/>
                  </a:cubicBezTo>
                  <a:cubicBezTo>
                    <a:pt x="3528" y="8385"/>
                    <a:pt x="3586" y="8213"/>
                    <a:pt x="3643" y="8041"/>
                  </a:cubicBezTo>
                  <a:lnTo>
                    <a:pt x="3814" y="7680"/>
                  </a:lnTo>
                  <a:cubicBezTo>
                    <a:pt x="3780" y="7594"/>
                    <a:pt x="3745" y="7509"/>
                    <a:pt x="3711" y="7423"/>
                  </a:cubicBezTo>
                  <a:lnTo>
                    <a:pt x="3883" y="7423"/>
                  </a:lnTo>
                  <a:lnTo>
                    <a:pt x="3883" y="7577"/>
                  </a:lnTo>
                  <a:lnTo>
                    <a:pt x="4227" y="7577"/>
                  </a:lnTo>
                  <a:cubicBezTo>
                    <a:pt x="4273" y="7526"/>
                    <a:pt x="4318" y="7474"/>
                    <a:pt x="4364" y="7423"/>
                  </a:cubicBezTo>
                  <a:cubicBezTo>
                    <a:pt x="4341" y="7389"/>
                    <a:pt x="4319" y="7354"/>
                    <a:pt x="4296" y="7320"/>
                  </a:cubicBezTo>
                  <a:lnTo>
                    <a:pt x="4364" y="7216"/>
                  </a:lnTo>
                  <a:lnTo>
                    <a:pt x="4124" y="6804"/>
                  </a:lnTo>
                  <a:cubicBezTo>
                    <a:pt x="4101" y="6649"/>
                    <a:pt x="4078" y="6495"/>
                    <a:pt x="4055" y="6340"/>
                  </a:cubicBezTo>
                  <a:lnTo>
                    <a:pt x="3883" y="6237"/>
                  </a:lnTo>
                  <a:lnTo>
                    <a:pt x="3883" y="5722"/>
                  </a:lnTo>
                  <a:lnTo>
                    <a:pt x="3643" y="5464"/>
                  </a:lnTo>
                  <a:lnTo>
                    <a:pt x="3402" y="5361"/>
                  </a:lnTo>
                  <a:lnTo>
                    <a:pt x="2990" y="5000"/>
                  </a:lnTo>
                  <a:lnTo>
                    <a:pt x="2577" y="5103"/>
                  </a:lnTo>
                  <a:cubicBezTo>
                    <a:pt x="2554" y="5189"/>
                    <a:pt x="2532" y="5275"/>
                    <a:pt x="2509" y="5361"/>
                  </a:cubicBezTo>
                  <a:lnTo>
                    <a:pt x="2268" y="5361"/>
                  </a:lnTo>
                  <a:lnTo>
                    <a:pt x="2096" y="5619"/>
                  </a:lnTo>
                  <a:lnTo>
                    <a:pt x="1684" y="5722"/>
                  </a:lnTo>
                  <a:lnTo>
                    <a:pt x="1546" y="5876"/>
                  </a:lnTo>
                  <a:lnTo>
                    <a:pt x="1271" y="5619"/>
                  </a:lnTo>
                  <a:lnTo>
                    <a:pt x="893" y="5619"/>
                  </a:lnTo>
                  <a:lnTo>
                    <a:pt x="550" y="5464"/>
                  </a:lnTo>
                  <a:lnTo>
                    <a:pt x="309" y="5722"/>
                  </a:lnTo>
                  <a:lnTo>
                    <a:pt x="309" y="5361"/>
                  </a:lnTo>
                  <a:lnTo>
                    <a:pt x="0" y="5000"/>
                  </a:lnTo>
                  <a:cubicBezTo>
                    <a:pt x="23" y="4845"/>
                    <a:pt x="46" y="4691"/>
                    <a:pt x="69" y="4536"/>
                  </a:cubicBezTo>
                  <a:lnTo>
                    <a:pt x="241" y="4278"/>
                  </a:lnTo>
                  <a:lnTo>
                    <a:pt x="378" y="4278"/>
                  </a:lnTo>
                  <a:cubicBezTo>
                    <a:pt x="332" y="4072"/>
                    <a:pt x="287" y="3866"/>
                    <a:pt x="241" y="3660"/>
                  </a:cubicBezTo>
                  <a:lnTo>
                    <a:pt x="722" y="2680"/>
                  </a:lnTo>
                  <a:lnTo>
                    <a:pt x="962" y="2423"/>
                  </a:lnTo>
                  <a:lnTo>
                    <a:pt x="1031" y="2216"/>
                  </a:lnTo>
                  <a:cubicBezTo>
                    <a:pt x="951" y="1804"/>
                    <a:pt x="870" y="1391"/>
                    <a:pt x="790" y="979"/>
                  </a:cubicBezTo>
                  <a:lnTo>
                    <a:pt x="1031" y="979"/>
                  </a:lnTo>
                  <a:lnTo>
                    <a:pt x="1375" y="619"/>
                  </a:lnTo>
                  <a:lnTo>
                    <a:pt x="1787" y="464"/>
                  </a:lnTo>
                  <a:lnTo>
                    <a:pt x="2337" y="619"/>
                  </a:lnTo>
                  <a:lnTo>
                    <a:pt x="2990" y="979"/>
                  </a:lnTo>
                  <a:lnTo>
                    <a:pt x="3402" y="979"/>
                  </a:lnTo>
                  <a:lnTo>
                    <a:pt x="3574" y="1237"/>
                  </a:lnTo>
                  <a:lnTo>
                    <a:pt x="3814" y="979"/>
                  </a:lnTo>
                  <a:lnTo>
                    <a:pt x="3952" y="1237"/>
                  </a:lnTo>
                  <a:lnTo>
                    <a:pt x="4467" y="1237"/>
                  </a:lnTo>
                  <a:lnTo>
                    <a:pt x="4708" y="1340"/>
                  </a:lnTo>
                  <a:lnTo>
                    <a:pt x="4708" y="619"/>
                  </a:lnTo>
                  <a:lnTo>
                    <a:pt x="4880" y="361"/>
                  </a:lnTo>
                  <a:lnTo>
                    <a:pt x="5361" y="258"/>
                  </a:lnTo>
                  <a:lnTo>
                    <a:pt x="5601" y="361"/>
                  </a:lnTo>
                  <a:cubicBezTo>
                    <a:pt x="5624" y="241"/>
                    <a:pt x="5647" y="120"/>
                    <a:pt x="5670" y="0"/>
                  </a:cubicBezTo>
                  <a:lnTo>
                    <a:pt x="5911" y="0"/>
                  </a:lnTo>
                  <a:lnTo>
                    <a:pt x="6495"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99" name="Freeform 337"/>
            <p:cNvSpPr>
              <a:spLocks/>
            </p:cNvSpPr>
            <p:nvPr/>
          </p:nvSpPr>
          <p:spPr bwMode="auto">
            <a:xfrm>
              <a:off x="2785769" y="4785150"/>
              <a:ext cx="141461" cy="158505"/>
            </a:xfrm>
            <a:custGeom>
              <a:avLst/>
              <a:gdLst>
                <a:gd name="T0" fmla="*/ 22 w 83"/>
                <a:gd name="T1" fmla="*/ 0 h 93"/>
                <a:gd name="T2" fmla="*/ 22 w 83"/>
                <a:gd name="T3" fmla="*/ 0 h 93"/>
                <a:gd name="T4" fmla="*/ 41 w 83"/>
                <a:gd name="T5" fmla="*/ 14 h 93"/>
                <a:gd name="T6" fmla="*/ 45 w 83"/>
                <a:gd name="T7" fmla="*/ 14 h 93"/>
                <a:gd name="T8" fmla="*/ 62 w 83"/>
                <a:gd name="T9" fmla="*/ 26 h 93"/>
                <a:gd name="T10" fmla="*/ 74 w 83"/>
                <a:gd name="T11" fmla="*/ 36 h 93"/>
                <a:gd name="T12" fmla="*/ 83 w 83"/>
                <a:gd name="T13" fmla="*/ 50 h 93"/>
                <a:gd name="T14" fmla="*/ 76 w 83"/>
                <a:gd name="T15" fmla="*/ 59 h 93"/>
                <a:gd name="T16" fmla="*/ 81 w 83"/>
                <a:gd name="T17" fmla="*/ 69 h 93"/>
                <a:gd name="T18" fmla="*/ 74 w 83"/>
                <a:gd name="T19" fmla="*/ 81 h 93"/>
                <a:gd name="T20" fmla="*/ 57 w 83"/>
                <a:gd name="T21" fmla="*/ 93 h 93"/>
                <a:gd name="T22" fmla="*/ 43 w 83"/>
                <a:gd name="T23" fmla="*/ 88 h 93"/>
                <a:gd name="T24" fmla="*/ 36 w 83"/>
                <a:gd name="T25" fmla="*/ 90 h 93"/>
                <a:gd name="T26" fmla="*/ 19 w 83"/>
                <a:gd name="T27" fmla="*/ 83 h 93"/>
                <a:gd name="T28" fmla="*/ 10 w 83"/>
                <a:gd name="T29" fmla="*/ 83 h 93"/>
                <a:gd name="T30" fmla="*/ 0 w 83"/>
                <a:gd name="T31" fmla="*/ 74 h 93"/>
                <a:gd name="T32" fmla="*/ 0 w 83"/>
                <a:gd name="T33" fmla="*/ 59 h 93"/>
                <a:gd name="T34" fmla="*/ 5 w 83"/>
                <a:gd name="T35" fmla="*/ 55 h 93"/>
                <a:gd name="T36" fmla="*/ 5 w 83"/>
                <a:gd name="T37" fmla="*/ 36 h 93"/>
                <a:gd name="T38" fmla="*/ 10 w 83"/>
                <a:gd name="T39" fmla="*/ 17 h 93"/>
                <a:gd name="T40" fmla="*/ 12 w 83"/>
                <a:gd name="T41" fmla="*/ 3 h 93"/>
                <a:gd name="T42" fmla="*/ 22 w 83"/>
                <a:gd name="T43"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 h="93">
                  <a:moveTo>
                    <a:pt x="22" y="0"/>
                  </a:moveTo>
                  <a:lnTo>
                    <a:pt x="22" y="0"/>
                  </a:lnTo>
                  <a:lnTo>
                    <a:pt x="41" y="14"/>
                  </a:lnTo>
                  <a:lnTo>
                    <a:pt x="45" y="14"/>
                  </a:lnTo>
                  <a:lnTo>
                    <a:pt x="62" y="26"/>
                  </a:lnTo>
                  <a:lnTo>
                    <a:pt x="74" y="36"/>
                  </a:lnTo>
                  <a:lnTo>
                    <a:pt x="83" y="50"/>
                  </a:lnTo>
                  <a:lnTo>
                    <a:pt x="76" y="59"/>
                  </a:lnTo>
                  <a:lnTo>
                    <a:pt x="81" y="69"/>
                  </a:lnTo>
                  <a:lnTo>
                    <a:pt x="74" y="81"/>
                  </a:lnTo>
                  <a:lnTo>
                    <a:pt x="57" y="93"/>
                  </a:lnTo>
                  <a:lnTo>
                    <a:pt x="43" y="88"/>
                  </a:lnTo>
                  <a:lnTo>
                    <a:pt x="36" y="90"/>
                  </a:lnTo>
                  <a:lnTo>
                    <a:pt x="19" y="83"/>
                  </a:lnTo>
                  <a:lnTo>
                    <a:pt x="10" y="83"/>
                  </a:lnTo>
                  <a:lnTo>
                    <a:pt x="0" y="74"/>
                  </a:lnTo>
                  <a:lnTo>
                    <a:pt x="0" y="59"/>
                  </a:lnTo>
                  <a:lnTo>
                    <a:pt x="5" y="55"/>
                  </a:lnTo>
                  <a:lnTo>
                    <a:pt x="5" y="36"/>
                  </a:lnTo>
                  <a:lnTo>
                    <a:pt x="10" y="17"/>
                  </a:lnTo>
                  <a:lnTo>
                    <a:pt x="12" y="3"/>
                  </a:lnTo>
                  <a:lnTo>
                    <a:pt x="22" y="0"/>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00" name="Freeform 339"/>
            <p:cNvSpPr>
              <a:spLocks noEditPoints="1"/>
            </p:cNvSpPr>
            <p:nvPr/>
          </p:nvSpPr>
          <p:spPr bwMode="auto">
            <a:xfrm>
              <a:off x="-341709" y="1081601"/>
              <a:ext cx="2890574" cy="2312801"/>
            </a:xfrm>
            <a:custGeom>
              <a:avLst/>
              <a:gdLst>
                <a:gd name="T0" fmla="*/ 258 w 1696"/>
                <a:gd name="T1" fmla="*/ 1338 h 1357"/>
                <a:gd name="T2" fmla="*/ 274 w 1696"/>
                <a:gd name="T3" fmla="*/ 1347 h 1357"/>
                <a:gd name="T4" fmla="*/ 246 w 1696"/>
                <a:gd name="T5" fmla="*/ 1323 h 1357"/>
                <a:gd name="T6" fmla="*/ 253 w 1696"/>
                <a:gd name="T7" fmla="*/ 1326 h 1357"/>
                <a:gd name="T8" fmla="*/ 241 w 1696"/>
                <a:gd name="T9" fmla="*/ 1316 h 1357"/>
                <a:gd name="T10" fmla="*/ 222 w 1696"/>
                <a:gd name="T11" fmla="*/ 1307 h 1357"/>
                <a:gd name="T12" fmla="*/ 194 w 1696"/>
                <a:gd name="T13" fmla="*/ 1300 h 1357"/>
                <a:gd name="T14" fmla="*/ 1244 w 1696"/>
                <a:gd name="T15" fmla="*/ 748 h 1357"/>
                <a:gd name="T16" fmla="*/ 1336 w 1696"/>
                <a:gd name="T17" fmla="*/ 784 h 1357"/>
                <a:gd name="T18" fmla="*/ 1410 w 1696"/>
                <a:gd name="T19" fmla="*/ 819 h 1357"/>
                <a:gd name="T20" fmla="*/ 1445 w 1696"/>
                <a:gd name="T21" fmla="*/ 845 h 1357"/>
                <a:gd name="T22" fmla="*/ 1443 w 1696"/>
                <a:gd name="T23" fmla="*/ 926 h 1357"/>
                <a:gd name="T24" fmla="*/ 1507 w 1696"/>
                <a:gd name="T25" fmla="*/ 883 h 1357"/>
                <a:gd name="T26" fmla="*/ 1622 w 1696"/>
                <a:gd name="T27" fmla="*/ 852 h 1357"/>
                <a:gd name="T28" fmla="*/ 1677 w 1696"/>
                <a:gd name="T29" fmla="*/ 798 h 1357"/>
                <a:gd name="T30" fmla="*/ 1637 w 1696"/>
                <a:gd name="T31" fmla="*/ 895 h 1357"/>
                <a:gd name="T32" fmla="*/ 1637 w 1696"/>
                <a:gd name="T33" fmla="*/ 931 h 1357"/>
                <a:gd name="T34" fmla="*/ 1594 w 1696"/>
                <a:gd name="T35" fmla="*/ 950 h 1357"/>
                <a:gd name="T36" fmla="*/ 1563 w 1696"/>
                <a:gd name="T37" fmla="*/ 978 h 1357"/>
                <a:gd name="T38" fmla="*/ 1554 w 1696"/>
                <a:gd name="T39" fmla="*/ 1004 h 1357"/>
                <a:gd name="T40" fmla="*/ 1551 w 1696"/>
                <a:gd name="T41" fmla="*/ 1025 h 1357"/>
                <a:gd name="T42" fmla="*/ 1499 w 1696"/>
                <a:gd name="T43" fmla="*/ 1099 h 1357"/>
                <a:gd name="T44" fmla="*/ 1476 w 1696"/>
                <a:gd name="T45" fmla="*/ 1196 h 1357"/>
                <a:gd name="T46" fmla="*/ 1457 w 1696"/>
                <a:gd name="T47" fmla="*/ 1234 h 1357"/>
                <a:gd name="T48" fmla="*/ 1402 w 1696"/>
                <a:gd name="T49" fmla="*/ 1167 h 1357"/>
                <a:gd name="T50" fmla="*/ 1334 w 1696"/>
                <a:gd name="T51" fmla="*/ 1160 h 1357"/>
                <a:gd name="T52" fmla="*/ 1282 w 1696"/>
                <a:gd name="T53" fmla="*/ 1167 h 1357"/>
                <a:gd name="T54" fmla="*/ 1204 w 1696"/>
                <a:gd name="T55" fmla="*/ 1219 h 1357"/>
                <a:gd name="T56" fmla="*/ 1159 w 1696"/>
                <a:gd name="T57" fmla="*/ 1193 h 1357"/>
                <a:gd name="T58" fmla="*/ 1085 w 1696"/>
                <a:gd name="T59" fmla="*/ 1158 h 1357"/>
                <a:gd name="T60" fmla="*/ 984 w 1696"/>
                <a:gd name="T61" fmla="*/ 1134 h 1357"/>
                <a:gd name="T62" fmla="*/ 863 w 1696"/>
                <a:gd name="T63" fmla="*/ 1087 h 1357"/>
                <a:gd name="T64" fmla="*/ 797 w 1696"/>
                <a:gd name="T65" fmla="*/ 1013 h 1357"/>
                <a:gd name="T66" fmla="*/ 764 w 1696"/>
                <a:gd name="T67" fmla="*/ 902 h 1357"/>
                <a:gd name="T68" fmla="*/ 787 w 1696"/>
                <a:gd name="T69" fmla="*/ 781 h 1357"/>
                <a:gd name="T70" fmla="*/ 951 w 1696"/>
                <a:gd name="T71" fmla="*/ 758 h 1357"/>
                <a:gd name="T72" fmla="*/ 1244 w 1696"/>
                <a:gd name="T73" fmla="*/ 748 h 1357"/>
                <a:gd name="T74" fmla="*/ 291 w 1696"/>
                <a:gd name="T75" fmla="*/ 521 h 1357"/>
                <a:gd name="T76" fmla="*/ 99 w 1696"/>
                <a:gd name="T77" fmla="*/ 455 h 1357"/>
                <a:gd name="T78" fmla="*/ 99 w 1696"/>
                <a:gd name="T79" fmla="*/ 455 h 1357"/>
                <a:gd name="T80" fmla="*/ 35 w 1696"/>
                <a:gd name="T81" fmla="*/ 351 h 1357"/>
                <a:gd name="T82" fmla="*/ 269 w 1696"/>
                <a:gd name="T83" fmla="*/ 12 h 1357"/>
                <a:gd name="T84" fmla="*/ 390 w 1696"/>
                <a:gd name="T85" fmla="*/ 57 h 1357"/>
                <a:gd name="T86" fmla="*/ 497 w 1696"/>
                <a:gd name="T87" fmla="*/ 443 h 1357"/>
                <a:gd name="T88" fmla="*/ 605 w 1696"/>
                <a:gd name="T89" fmla="*/ 488 h 1357"/>
                <a:gd name="T90" fmla="*/ 643 w 1696"/>
                <a:gd name="T91" fmla="*/ 587 h 1357"/>
                <a:gd name="T92" fmla="*/ 499 w 1696"/>
                <a:gd name="T93" fmla="*/ 462 h 1357"/>
                <a:gd name="T94" fmla="*/ 357 w 1696"/>
                <a:gd name="T95" fmla="*/ 462 h 1357"/>
                <a:gd name="T96" fmla="*/ 310 w 1696"/>
                <a:gd name="T97" fmla="*/ 450 h 1357"/>
                <a:gd name="T98" fmla="*/ 215 w 1696"/>
                <a:gd name="T99" fmla="*/ 573 h 1357"/>
                <a:gd name="T100" fmla="*/ 128 w 1696"/>
                <a:gd name="T101" fmla="*/ 602 h 1357"/>
                <a:gd name="T102" fmla="*/ 229 w 1696"/>
                <a:gd name="T103" fmla="*/ 505 h 1357"/>
                <a:gd name="T104" fmla="*/ 168 w 1696"/>
                <a:gd name="T105" fmla="*/ 495 h 1357"/>
                <a:gd name="T106" fmla="*/ 104 w 1696"/>
                <a:gd name="T107" fmla="*/ 417 h 1357"/>
                <a:gd name="T108" fmla="*/ 165 w 1696"/>
                <a:gd name="T109" fmla="*/ 334 h 1357"/>
                <a:gd name="T110" fmla="*/ 132 w 1696"/>
                <a:gd name="T111" fmla="*/ 294 h 1357"/>
                <a:gd name="T112" fmla="*/ 128 w 1696"/>
                <a:gd name="T113" fmla="*/ 235 h 1357"/>
                <a:gd name="T114" fmla="*/ 118 w 1696"/>
                <a:gd name="T115" fmla="*/ 116 h 1357"/>
                <a:gd name="T116" fmla="*/ 269 w 1696"/>
                <a:gd name="T117" fmla="*/ 12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6" h="1357">
                  <a:moveTo>
                    <a:pt x="262" y="1352"/>
                  </a:moveTo>
                  <a:lnTo>
                    <a:pt x="262" y="1352"/>
                  </a:lnTo>
                  <a:lnTo>
                    <a:pt x="260" y="1357"/>
                  </a:lnTo>
                  <a:lnTo>
                    <a:pt x="255" y="1352"/>
                  </a:lnTo>
                  <a:lnTo>
                    <a:pt x="255" y="1347"/>
                  </a:lnTo>
                  <a:lnTo>
                    <a:pt x="253" y="1342"/>
                  </a:lnTo>
                  <a:lnTo>
                    <a:pt x="253" y="1340"/>
                  </a:lnTo>
                  <a:lnTo>
                    <a:pt x="258" y="1338"/>
                  </a:lnTo>
                  <a:lnTo>
                    <a:pt x="255" y="1335"/>
                  </a:lnTo>
                  <a:lnTo>
                    <a:pt x="255" y="1333"/>
                  </a:lnTo>
                  <a:lnTo>
                    <a:pt x="258" y="1333"/>
                  </a:lnTo>
                  <a:lnTo>
                    <a:pt x="265" y="1335"/>
                  </a:lnTo>
                  <a:lnTo>
                    <a:pt x="267" y="1335"/>
                  </a:lnTo>
                  <a:lnTo>
                    <a:pt x="269" y="1340"/>
                  </a:lnTo>
                  <a:lnTo>
                    <a:pt x="274" y="1345"/>
                  </a:lnTo>
                  <a:lnTo>
                    <a:pt x="274" y="1347"/>
                  </a:lnTo>
                  <a:lnTo>
                    <a:pt x="267" y="1350"/>
                  </a:lnTo>
                  <a:lnTo>
                    <a:pt x="262" y="1352"/>
                  </a:lnTo>
                  <a:lnTo>
                    <a:pt x="262" y="1352"/>
                  </a:lnTo>
                  <a:lnTo>
                    <a:pt x="262" y="1352"/>
                  </a:lnTo>
                  <a:close/>
                  <a:moveTo>
                    <a:pt x="253" y="1326"/>
                  </a:moveTo>
                  <a:lnTo>
                    <a:pt x="253" y="1326"/>
                  </a:lnTo>
                  <a:lnTo>
                    <a:pt x="248" y="1328"/>
                  </a:lnTo>
                  <a:lnTo>
                    <a:pt x="246" y="1323"/>
                  </a:lnTo>
                  <a:lnTo>
                    <a:pt x="243" y="1321"/>
                  </a:lnTo>
                  <a:lnTo>
                    <a:pt x="243" y="1321"/>
                  </a:lnTo>
                  <a:lnTo>
                    <a:pt x="243" y="1319"/>
                  </a:lnTo>
                  <a:lnTo>
                    <a:pt x="251" y="1321"/>
                  </a:lnTo>
                  <a:lnTo>
                    <a:pt x="253" y="1323"/>
                  </a:lnTo>
                  <a:lnTo>
                    <a:pt x="253" y="1326"/>
                  </a:lnTo>
                  <a:lnTo>
                    <a:pt x="253" y="1326"/>
                  </a:lnTo>
                  <a:lnTo>
                    <a:pt x="253" y="1326"/>
                  </a:lnTo>
                  <a:close/>
                  <a:moveTo>
                    <a:pt x="241" y="1316"/>
                  </a:moveTo>
                  <a:lnTo>
                    <a:pt x="241" y="1316"/>
                  </a:lnTo>
                  <a:lnTo>
                    <a:pt x="241" y="1319"/>
                  </a:lnTo>
                  <a:lnTo>
                    <a:pt x="234" y="1316"/>
                  </a:lnTo>
                  <a:lnTo>
                    <a:pt x="234" y="1316"/>
                  </a:lnTo>
                  <a:lnTo>
                    <a:pt x="241" y="1316"/>
                  </a:lnTo>
                  <a:lnTo>
                    <a:pt x="241" y="1316"/>
                  </a:lnTo>
                  <a:lnTo>
                    <a:pt x="241" y="1316"/>
                  </a:lnTo>
                  <a:close/>
                  <a:moveTo>
                    <a:pt x="227" y="1314"/>
                  </a:moveTo>
                  <a:lnTo>
                    <a:pt x="227" y="1314"/>
                  </a:lnTo>
                  <a:lnTo>
                    <a:pt x="227" y="1314"/>
                  </a:lnTo>
                  <a:lnTo>
                    <a:pt x="225" y="1314"/>
                  </a:lnTo>
                  <a:lnTo>
                    <a:pt x="220" y="1314"/>
                  </a:lnTo>
                  <a:lnTo>
                    <a:pt x="217" y="1312"/>
                  </a:lnTo>
                  <a:lnTo>
                    <a:pt x="217" y="1309"/>
                  </a:lnTo>
                  <a:lnTo>
                    <a:pt x="222" y="1307"/>
                  </a:lnTo>
                  <a:lnTo>
                    <a:pt x="225" y="1309"/>
                  </a:lnTo>
                  <a:lnTo>
                    <a:pt x="227" y="1314"/>
                  </a:lnTo>
                  <a:lnTo>
                    <a:pt x="227" y="1314"/>
                  </a:lnTo>
                  <a:lnTo>
                    <a:pt x="227" y="1314"/>
                  </a:lnTo>
                  <a:close/>
                  <a:moveTo>
                    <a:pt x="201" y="1302"/>
                  </a:moveTo>
                  <a:lnTo>
                    <a:pt x="201" y="1302"/>
                  </a:lnTo>
                  <a:lnTo>
                    <a:pt x="199" y="1305"/>
                  </a:lnTo>
                  <a:lnTo>
                    <a:pt x="194" y="1300"/>
                  </a:lnTo>
                  <a:lnTo>
                    <a:pt x="194" y="1300"/>
                  </a:lnTo>
                  <a:lnTo>
                    <a:pt x="196" y="1297"/>
                  </a:lnTo>
                  <a:lnTo>
                    <a:pt x="201" y="1297"/>
                  </a:lnTo>
                  <a:lnTo>
                    <a:pt x="201" y="1302"/>
                  </a:lnTo>
                  <a:lnTo>
                    <a:pt x="201" y="1302"/>
                  </a:lnTo>
                  <a:lnTo>
                    <a:pt x="201" y="1302"/>
                  </a:lnTo>
                  <a:close/>
                  <a:moveTo>
                    <a:pt x="1244" y="748"/>
                  </a:moveTo>
                  <a:lnTo>
                    <a:pt x="1244" y="748"/>
                  </a:lnTo>
                  <a:lnTo>
                    <a:pt x="1249" y="763"/>
                  </a:lnTo>
                  <a:lnTo>
                    <a:pt x="1253" y="767"/>
                  </a:lnTo>
                  <a:lnTo>
                    <a:pt x="1265" y="767"/>
                  </a:lnTo>
                  <a:lnTo>
                    <a:pt x="1282" y="772"/>
                  </a:lnTo>
                  <a:lnTo>
                    <a:pt x="1296" y="779"/>
                  </a:lnTo>
                  <a:lnTo>
                    <a:pt x="1310" y="777"/>
                  </a:lnTo>
                  <a:lnTo>
                    <a:pt x="1329" y="784"/>
                  </a:lnTo>
                  <a:lnTo>
                    <a:pt x="1336" y="784"/>
                  </a:lnTo>
                  <a:lnTo>
                    <a:pt x="1350" y="777"/>
                  </a:lnTo>
                  <a:lnTo>
                    <a:pt x="1365" y="784"/>
                  </a:lnTo>
                  <a:lnTo>
                    <a:pt x="1381" y="793"/>
                  </a:lnTo>
                  <a:lnTo>
                    <a:pt x="1393" y="803"/>
                  </a:lnTo>
                  <a:lnTo>
                    <a:pt x="1405" y="810"/>
                  </a:lnTo>
                  <a:lnTo>
                    <a:pt x="1407" y="815"/>
                  </a:lnTo>
                  <a:lnTo>
                    <a:pt x="1412" y="817"/>
                  </a:lnTo>
                  <a:lnTo>
                    <a:pt x="1410" y="819"/>
                  </a:lnTo>
                  <a:lnTo>
                    <a:pt x="1414" y="822"/>
                  </a:lnTo>
                  <a:lnTo>
                    <a:pt x="1419" y="819"/>
                  </a:lnTo>
                  <a:lnTo>
                    <a:pt x="1419" y="824"/>
                  </a:lnTo>
                  <a:lnTo>
                    <a:pt x="1424" y="829"/>
                  </a:lnTo>
                  <a:lnTo>
                    <a:pt x="1426" y="829"/>
                  </a:lnTo>
                  <a:lnTo>
                    <a:pt x="1428" y="831"/>
                  </a:lnTo>
                  <a:lnTo>
                    <a:pt x="1426" y="834"/>
                  </a:lnTo>
                  <a:lnTo>
                    <a:pt x="1445" y="845"/>
                  </a:lnTo>
                  <a:lnTo>
                    <a:pt x="1447" y="867"/>
                  </a:lnTo>
                  <a:lnTo>
                    <a:pt x="1452" y="886"/>
                  </a:lnTo>
                  <a:lnTo>
                    <a:pt x="1445" y="897"/>
                  </a:lnTo>
                  <a:lnTo>
                    <a:pt x="1438" y="912"/>
                  </a:lnTo>
                  <a:lnTo>
                    <a:pt x="1436" y="919"/>
                  </a:lnTo>
                  <a:lnTo>
                    <a:pt x="1436" y="919"/>
                  </a:lnTo>
                  <a:lnTo>
                    <a:pt x="1436" y="923"/>
                  </a:lnTo>
                  <a:lnTo>
                    <a:pt x="1443" y="926"/>
                  </a:lnTo>
                  <a:lnTo>
                    <a:pt x="1445" y="926"/>
                  </a:lnTo>
                  <a:lnTo>
                    <a:pt x="1464" y="914"/>
                  </a:lnTo>
                  <a:lnTo>
                    <a:pt x="1481" y="912"/>
                  </a:lnTo>
                  <a:lnTo>
                    <a:pt x="1502" y="902"/>
                  </a:lnTo>
                  <a:lnTo>
                    <a:pt x="1504" y="900"/>
                  </a:lnTo>
                  <a:lnTo>
                    <a:pt x="1502" y="893"/>
                  </a:lnTo>
                  <a:lnTo>
                    <a:pt x="1499" y="888"/>
                  </a:lnTo>
                  <a:lnTo>
                    <a:pt x="1507" y="883"/>
                  </a:lnTo>
                  <a:lnTo>
                    <a:pt x="1521" y="883"/>
                  </a:lnTo>
                  <a:lnTo>
                    <a:pt x="1537" y="883"/>
                  </a:lnTo>
                  <a:lnTo>
                    <a:pt x="1542" y="874"/>
                  </a:lnTo>
                  <a:lnTo>
                    <a:pt x="1544" y="874"/>
                  </a:lnTo>
                  <a:lnTo>
                    <a:pt x="1561" y="857"/>
                  </a:lnTo>
                  <a:lnTo>
                    <a:pt x="1568" y="852"/>
                  </a:lnTo>
                  <a:lnTo>
                    <a:pt x="1592" y="852"/>
                  </a:lnTo>
                  <a:lnTo>
                    <a:pt x="1622" y="852"/>
                  </a:lnTo>
                  <a:lnTo>
                    <a:pt x="1625" y="848"/>
                  </a:lnTo>
                  <a:lnTo>
                    <a:pt x="1630" y="845"/>
                  </a:lnTo>
                  <a:lnTo>
                    <a:pt x="1637" y="843"/>
                  </a:lnTo>
                  <a:lnTo>
                    <a:pt x="1644" y="831"/>
                  </a:lnTo>
                  <a:lnTo>
                    <a:pt x="1646" y="815"/>
                  </a:lnTo>
                  <a:lnTo>
                    <a:pt x="1660" y="796"/>
                  </a:lnTo>
                  <a:lnTo>
                    <a:pt x="1665" y="803"/>
                  </a:lnTo>
                  <a:lnTo>
                    <a:pt x="1677" y="798"/>
                  </a:lnTo>
                  <a:lnTo>
                    <a:pt x="1682" y="805"/>
                  </a:lnTo>
                  <a:lnTo>
                    <a:pt x="1682" y="838"/>
                  </a:lnTo>
                  <a:lnTo>
                    <a:pt x="1693" y="850"/>
                  </a:lnTo>
                  <a:lnTo>
                    <a:pt x="1696" y="857"/>
                  </a:lnTo>
                  <a:lnTo>
                    <a:pt x="1679" y="869"/>
                  </a:lnTo>
                  <a:lnTo>
                    <a:pt x="1663" y="876"/>
                  </a:lnTo>
                  <a:lnTo>
                    <a:pt x="1646" y="883"/>
                  </a:lnTo>
                  <a:lnTo>
                    <a:pt x="1637" y="895"/>
                  </a:lnTo>
                  <a:lnTo>
                    <a:pt x="1634" y="900"/>
                  </a:lnTo>
                  <a:lnTo>
                    <a:pt x="1634" y="912"/>
                  </a:lnTo>
                  <a:lnTo>
                    <a:pt x="1639" y="923"/>
                  </a:lnTo>
                  <a:lnTo>
                    <a:pt x="1646" y="923"/>
                  </a:lnTo>
                  <a:lnTo>
                    <a:pt x="1644" y="916"/>
                  </a:lnTo>
                  <a:lnTo>
                    <a:pt x="1648" y="921"/>
                  </a:lnTo>
                  <a:lnTo>
                    <a:pt x="1648" y="928"/>
                  </a:lnTo>
                  <a:lnTo>
                    <a:pt x="1637" y="931"/>
                  </a:lnTo>
                  <a:lnTo>
                    <a:pt x="1630" y="931"/>
                  </a:lnTo>
                  <a:lnTo>
                    <a:pt x="1618" y="935"/>
                  </a:lnTo>
                  <a:lnTo>
                    <a:pt x="1611" y="935"/>
                  </a:lnTo>
                  <a:lnTo>
                    <a:pt x="1601" y="935"/>
                  </a:lnTo>
                  <a:lnTo>
                    <a:pt x="1587" y="942"/>
                  </a:lnTo>
                  <a:lnTo>
                    <a:pt x="1611" y="938"/>
                  </a:lnTo>
                  <a:lnTo>
                    <a:pt x="1615" y="942"/>
                  </a:lnTo>
                  <a:lnTo>
                    <a:pt x="1594" y="950"/>
                  </a:lnTo>
                  <a:lnTo>
                    <a:pt x="1582" y="950"/>
                  </a:lnTo>
                  <a:lnTo>
                    <a:pt x="1585" y="947"/>
                  </a:lnTo>
                  <a:lnTo>
                    <a:pt x="1577" y="952"/>
                  </a:lnTo>
                  <a:lnTo>
                    <a:pt x="1585" y="954"/>
                  </a:lnTo>
                  <a:lnTo>
                    <a:pt x="1580" y="968"/>
                  </a:lnTo>
                  <a:lnTo>
                    <a:pt x="1568" y="985"/>
                  </a:lnTo>
                  <a:lnTo>
                    <a:pt x="1566" y="978"/>
                  </a:lnTo>
                  <a:lnTo>
                    <a:pt x="1563" y="978"/>
                  </a:lnTo>
                  <a:lnTo>
                    <a:pt x="1559" y="973"/>
                  </a:lnTo>
                  <a:lnTo>
                    <a:pt x="1561" y="983"/>
                  </a:lnTo>
                  <a:lnTo>
                    <a:pt x="1566" y="987"/>
                  </a:lnTo>
                  <a:lnTo>
                    <a:pt x="1566" y="997"/>
                  </a:lnTo>
                  <a:lnTo>
                    <a:pt x="1561" y="1004"/>
                  </a:lnTo>
                  <a:lnTo>
                    <a:pt x="1551" y="1021"/>
                  </a:lnTo>
                  <a:lnTo>
                    <a:pt x="1549" y="1018"/>
                  </a:lnTo>
                  <a:lnTo>
                    <a:pt x="1554" y="1004"/>
                  </a:lnTo>
                  <a:lnTo>
                    <a:pt x="1547" y="997"/>
                  </a:lnTo>
                  <a:lnTo>
                    <a:pt x="1544" y="980"/>
                  </a:lnTo>
                  <a:lnTo>
                    <a:pt x="1542" y="990"/>
                  </a:lnTo>
                  <a:lnTo>
                    <a:pt x="1544" y="1002"/>
                  </a:lnTo>
                  <a:lnTo>
                    <a:pt x="1533" y="999"/>
                  </a:lnTo>
                  <a:lnTo>
                    <a:pt x="1544" y="1006"/>
                  </a:lnTo>
                  <a:lnTo>
                    <a:pt x="1547" y="1025"/>
                  </a:lnTo>
                  <a:lnTo>
                    <a:pt x="1551" y="1025"/>
                  </a:lnTo>
                  <a:lnTo>
                    <a:pt x="1551" y="1032"/>
                  </a:lnTo>
                  <a:lnTo>
                    <a:pt x="1554" y="1054"/>
                  </a:lnTo>
                  <a:lnTo>
                    <a:pt x="1544" y="1068"/>
                  </a:lnTo>
                  <a:lnTo>
                    <a:pt x="1528" y="1073"/>
                  </a:lnTo>
                  <a:lnTo>
                    <a:pt x="1516" y="1084"/>
                  </a:lnTo>
                  <a:lnTo>
                    <a:pt x="1509" y="1084"/>
                  </a:lnTo>
                  <a:lnTo>
                    <a:pt x="1502" y="1094"/>
                  </a:lnTo>
                  <a:lnTo>
                    <a:pt x="1499" y="1099"/>
                  </a:lnTo>
                  <a:lnTo>
                    <a:pt x="1481" y="1113"/>
                  </a:lnTo>
                  <a:lnTo>
                    <a:pt x="1471" y="1120"/>
                  </a:lnTo>
                  <a:lnTo>
                    <a:pt x="1464" y="1132"/>
                  </a:lnTo>
                  <a:lnTo>
                    <a:pt x="1462" y="1146"/>
                  </a:lnTo>
                  <a:lnTo>
                    <a:pt x="1464" y="1158"/>
                  </a:lnTo>
                  <a:lnTo>
                    <a:pt x="1469" y="1174"/>
                  </a:lnTo>
                  <a:lnTo>
                    <a:pt x="1476" y="1189"/>
                  </a:lnTo>
                  <a:lnTo>
                    <a:pt x="1476" y="1196"/>
                  </a:lnTo>
                  <a:lnTo>
                    <a:pt x="1485" y="1217"/>
                  </a:lnTo>
                  <a:lnTo>
                    <a:pt x="1483" y="1229"/>
                  </a:lnTo>
                  <a:lnTo>
                    <a:pt x="1483" y="1236"/>
                  </a:lnTo>
                  <a:lnTo>
                    <a:pt x="1478" y="1245"/>
                  </a:lnTo>
                  <a:lnTo>
                    <a:pt x="1473" y="1248"/>
                  </a:lnTo>
                  <a:lnTo>
                    <a:pt x="1466" y="1245"/>
                  </a:lnTo>
                  <a:lnTo>
                    <a:pt x="1464" y="1238"/>
                  </a:lnTo>
                  <a:lnTo>
                    <a:pt x="1457" y="1234"/>
                  </a:lnTo>
                  <a:lnTo>
                    <a:pt x="1450" y="1219"/>
                  </a:lnTo>
                  <a:lnTo>
                    <a:pt x="1440" y="1205"/>
                  </a:lnTo>
                  <a:lnTo>
                    <a:pt x="1438" y="1198"/>
                  </a:lnTo>
                  <a:lnTo>
                    <a:pt x="1443" y="1186"/>
                  </a:lnTo>
                  <a:lnTo>
                    <a:pt x="1438" y="1177"/>
                  </a:lnTo>
                  <a:lnTo>
                    <a:pt x="1424" y="1160"/>
                  </a:lnTo>
                  <a:lnTo>
                    <a:pt x="1419" y="1158"/>
                  </a:lnTo>
                  <a:lnTo>
                    <a:pt x="1402" y="1167"/>
                  </a:lnTo>
                  <a:lnTo>
                    <a:pt x="1400" y="1165"/>
                  </a:lnTo>
                  <a:lnTo>
                    <a:pt x="1393" y="1155"/>
                  </a:lnTo>
                  <a:lnTo>
                    <a:pt x="1381" y="1151"/>
                  </a:lnTo>
                  <a:lnTo>
                    <a:pt x="1362" y="1153"/>
                  </a:lnTo>
                  <a:lnTo>
                    <a:pt x="1348" y="1151"/>
                  </a:lnTo>
                  <a:lnTo>
                    <a:pt x="1336" y="1153"/>
                  </a:lnTo>
                  <a:lnTo>
                    <a:pt x="1329" y="1155"/>
                  </a:lnTo>
                  <a:lnTo>
                    <a:pt x="1334" y="1160"/>
                  </a:lnTo>
                  <a:lnTo>
                    <a:pt x="1331" y="1167"/>
                  </a:lnTo>
                  <a:lnTo>
                    <a:pt x="1336" y="1172"/>
                  </a:lnTo>
                  <a:lnTo>
                    <a:pt x="1334" y="1174"/>
                  </a:lnTo>
                  <a:lnTo>
                    <a:pt x="1327" y="1172"/>
                  </a:lnTo>
                  <a:lnTo>
                    <a:pt x="1320" y="1174"/>
                  </a:lnTo>
                  <a:lnTo>
                    <a:pt x="1310" y="1174"/>
                  </a:lnTo>
                  <a:lnTo>
                    <a:pt x="1296" y="1165"/>
                  </a:lnTo>
                  <a:lnTo>
                    <a:pt x="1282" y="1167"/>
                  </a:lnTo>
                  <a:lnTo>
                    <a:pt x="1270" y="1163"/>
                  </a:lnTo>
                  <a:lnTo>
                    <a:pt x="1261" y="1165"/>
                  </a:lnTo>
                  <a:lnTo>
                    <a:pt x="1246" y="1167"/>
                  </a:lnTo>
                  <a:lnTo>
                    <a:pt x="1232" y="1181"/>
                  </a:lnTo>
                  <a:lnTo>
                    <a:pt x="1216" y="1191"/>
                  </a:lnTo>
                  <a:lnTo>
                    <a:pt x="1208" y="1198"/>
                  </a:lnTo>
                  <a:lnTo>
                    <a:pt x="1204" y="1208"/>
                  </a:lnTo>
                  <a:lnTo>
                    <a:pt x="1204" y="1219"/>
                  </a:lnTo>
                  <a:lnTo>
                    <a:pt x="1204" y="1229"/>
                  </a:lnTo>
                  <a:lnTo>
                    <a:pt x="1208" y="1234"/>
                  </a:lnTo>
                  <a:lnTo>
                    <a:pt x="1201" y="1234"/>
                  </a:lnTo>
                  <a:lnTo>
                    <a:pt x="1190" y="1231"/>
                  </a:lnTo>
                  <a:lnTo>
                    <a:pt x="1178" y="1226"/>
                  </a:lnTo>
                  <a:lnTo>
                    <a:pt x="1173" y="1217"/>
                  </a:lnTo>
                  <a:lnTo>
                    <a:pt x="1168" y="1205"/>
                  </a:lnTo>
                  <a:lnTo>
                    <a:pt x="1159" y="1193"/>
                  </a:lnTo>
                  <a:lnTo>
                    <a:pt x="1154" y="1184"/>
                  </a:lnTo>
                  <a:lnTo>
                    <a:pt x="1147" y="1170"/>
                  </a:lnTo>
                  <a:lnTo>
                    <a:pt x="1135" y="1163"/>
                  </a:lnTo>
                  <a:lnTo>
                    <a:pt x="1121" y="1165"/>
                  </a:lnTo>
                  <a:lnTo>
                    <a:pt x="1112" y="1179"/>
                  </a:lnTo>
                  <a:lnTo>
                    <a:pt x="1097" y="1172"/>
                  </a:lnTo>
                  <a:lnTo>
                    <a:pt x="1090" y="1167"/>
                  </a:lnTo>
                  <a:lnTo>
                    <a:pt x="1085" y="1158"/>
                  </a:lnTo>
                  <a:lnTo>
                    <a:pt x="1081" y="1146"/>
                  </a:lnTo>
                  <a:lnTo>
                    <a:pt x="1069" y="1139"/>
                  </a:lnTo>
                  <a:lnTo>
                    <a:pt x="1062" y="1132"/>
                  </a:lnTo>
                  <a:lnTo>
                    <a:pt x="1055" y="1127"/>
                  </a:lnTo>
                  <a:lnTo>
                    <a:pt x="1029" y="1127"/>
                  </a:lnTo>
                  <a:lnTo>
                    <a:pt x="1029" y="1134"/>
                  </a:lnTo>
                  <a:lnTo>
                    <a:pt x="1015" y="1134"/>
                  </a:lnTo>
                  <a:lnTo>
                    <a:pt x="984" y="1134"/>
                  </a:lnTo>
                  <a:lnTo>
                    <a:pt x="946" y="1120"/>
                  </a:lnTo>
                  <a:lnTo>
                    <a:pt x="922" y="1110"/>
                  </a:lnTo>
                  <a:lnTo>
                    <a:pt x="922" y="1108"/>
                  </a:lnTo>
                  <a:lnTo>
                    <a:pt x="903" y="1110"/>
                  </a:lnTo>
                  <a:lnTo>
                    <a:pt x="884" y="1110"/>
                  </a:lnTo>
                  <a:lnTo>
                    <a:pt x="882" y="1101"/>
                  </a:lnTo>
                  <a:lnTo>
                    <a:pt x="870" y="1089"/>
                  </a:lnTo>
                  <a:lnTo>
                    <a:pt x="863" y="1087"/>
                  </a:lnTo>
                  <a:lnTo>
                    <a:pt x="861" y="1082"/>
                  </a:lnTo>
                  <a:lnTo>
                    <a:pt x="851" y="1082"/>
                  </a:lnTo>
                  <a:lnTo>
                    <a:pt x="847" y="1077"/>
                  </a:lnTo>
                  <a:lnTo>
                    <a:pt x="832" y="1075"/>
                  </a:lnTo>
                  <a:lnTo>
                    <a:pt x="828" y="1073"/>
                  </a:lnTo>
                  <a:lnTo>
                    <a:pt x="825" y="1061"/>
                  </a:lnTo>
                  <a:lnTo>
                    <a:pt x="809" y="1042"/>
                  </a:lnTo>
                  <a:lnTo>
                    <a:pt x="797" y="1013"/>
                  </a:lnTo>
                  <a:lnTo>
                    <a:pt x="797" y="1009"/>
                  </a:lnTo>
                  <a:lnTo>
                    <a:pt x="790" y="1002"/>
                  </a:lnTo>
                  <a:lnTo>
                    <a:pt x="776" y="985"/>
                  </a:lnTo>
                  <a:lnTo>
                    <a:pt x="773" y="966"/>
                  </a:lnTo>
                  <a:lnTo>
                    <a:pt x="766" y="957"/>
                  </a:lnTo>
                  <a:lnTo>
                    <a:pt x="769" y="938"/>
                  </a:lnTo>
                  <a:lnTo>
                    <a:pt x="769" y="919"/>
                  </a:lnTo>
                  <a:lnTo>
                    <a:pt x="764" y="902"/>
                  </a:lnTo>
                  <a:lnTo>
                    <a:pt x="771" y="883"/>
                  </a:lnTo>
                  <a:lnTo>
                    <a:pt x="771" y="862"/>
                  </a:lnTo>
                  <a:lnTo>
                    <a:pt x="773" y="841"/>
                  </a:lnTo>
                  <a:lnTo>
                    <a:pt x="771" y="810"/>
                  </a:lnTo>
                  <a:lnTo>
                    <a:pt x="766" y="789"/>
                  </a:lnTo>
                  <a:lnTo>
                    <a:pt x="761" y="779"/>
                  </a:lnTo>
                  <a:lnTo>
                    <a:pt x="764" y="774"/>
                  </a:lnTo>
                  <a:lnTo>
                    <a:pt x="787" y="781"/>
                  </a:lnTo>
                  <a:lnTo>
                    <a:pt x="795" y="805"/>
                  </a:lnTo>
                  <a:lnTo>
                    <a:pt x="799" y="798"/>
                  </a:lnTo>
                  <a:lnTo>
                    <a:pt x="797" y="779"/>
                  </a:lnTo>
                  <a:lnTo>
                    <a:pt x="792" y="758"/>
                  </a:lnTo>
                  <a:lnTo>
                    <a:pt x="837" y="758"/>
                  </a:lnTo>
                  <a:lnTo>
                    <a:pt x="884" y="758"/>
                  </a:lnTo>
                  <a:lnTo>
                    <a:pt x="901" y="758"/>
                  </a:lnTo>
                  <a:lnTo>
                    <a:pt x="951" y="758"/>
                  </a:lnTo>
                  <a:lnTo>
                    <a:pt x="998" y="758"/>
                  </a:lnTo>
                  <a:lnTo>
                    <a:pt x="1048" y="758"/>
                  </a:lnTo>
                  <a:lnTo>
                    <a:pt x="1097" y="758"/>
                  </a:lnTo>
                  <a:lnTo>
                    <a:pt x="1152" y="758"/>
                  </a:lnTo>
                  <a:lnTo>
                    <a:pt x="1206" y="758"/>
                  </a:lnTo>
                  <a:lnTo>
                    <a:pt x="1239" y="758"/>
                  </a:lnTo>
                  <a:lnTo>
                    <a:pt x="1239" y="748"/>
                  </a:lnTo>
                  <a:lnTo>
                    <a:pt x="1244" y="748"/>
                  </a:lnTo>
                  <a:lnTo>
                    <a:pt x="1244" y="748"/>
                  </a:lnTo>
                  <a:lnTo>
                    <a:pt x="1244" y="748"/>
                  </a:lnTo>
                  <a:close/>
                  <a:moveTo>
                    <a:pt x="303" y="540"/>
                  </a:moveTo>
                  <a:lnTo>
                    <a:pt x="303" y="540"/>
                  </a:lnTo>
                  <a:lnTo>
                    <a:pt x="286" y="552"/>
                  </a:lnTo>
                  <a:lnTo>
                    <a:pt x="279" y="545"/>
                  </a:lnTo>
                  <a:lnTo>
                    <a:pt x="277" y="531"/>
                  </a:lnTo>
                  <a:lnTo>
                    <a:pt x="291" y="521"/>
                  </a:lnTo>
                  <a:lnTo>
                    <a:pt x="300" y="516"/>
                  </a:lnTo>
                  <a:lnTo>
                    <a:pt x="310" y="516"/>
                  </a:lnTo>
                  <a:lnTo>
                    <a:pt x="317" y="526"/>
                  </a:lnTo>
                  <a:lnTo>
                    <a:pt x="303" y="540"/>
                  </a:lnTo>
                  <a:lnTo>
                    <a:pt x="303" y="540"/>
                  </a:lnTo>
                  <a:lnTo>
                    <a:pt x="303" y="540"/>
                  </a:lnTo>
                  <a:close/>
                  <a:moveTo>
                    <a:pt x="99" y="455"/>
                  </a:moveTo>
                  <a:lnTo>
                    <a:pt x="99" y="455"/>
                  </a:lnTo>
                  <a:lnTo>
                    <a:pt x="90" y="460"/>
                  </a:lnTo>
                  <a:lnTo>
                    <a:pt x="78" y="455"/>
                  </a:lnTo>
                  <a:lnTo>
                    <a:pt x="68" y="445"/>
                  </a:lnTo>
                  <a:lnTo>
                    <a:pt x="85" y="441"/>
                  </a:lnTo>
                  <a:lnTo>
                    <a:pt x="97" y="443"/>
                  </a:lnTo>
                  <a:lnTo>
                    <a:pt x="99" y="455"/>
                  </a:lnTo>
                  <a:lnTo>
                    <a:pt x="99" y="455"/>
                  </a:lnTo>
                  <a:lnTo>
                    <a:pt x="99" y="455"/>
                  </a:lnTo>
                  <a:close/>
                  <a:moveTo>
                    <a:pt x="0" y="322"/>
                  </a:moveTo>
                  <a:lnTo>
                    <a:pt x="0" y="322"/>
                  </a:lnTo>
                  <a:lnTo>
                    <a:pt x="9" y="329"/>
                  </a:lnTo>
                  <a:lnTo>
                    <a:pt x="19" y="327"/>
                  </a:lnTo>
                  <a:lnTo>
                    <a:pt x="33" y="336"/>
                  </a:lnTo>
                  <a:lnTo>
                    <a:pt x="49" y="341"/>
                  </a:lnTo>
                  <a:lnTo>
                    <a:pt x="47" y="344"/>
                  </a:lnTo>
                  <a:lnTo>
                    <a:pt x="35" y="351"/>
                  </a:lnTo>
                  <a:lnTo>
                    <a:pt x="23" y="344"/>
                  </a:lnTo>
                  <a:lnTo>
                    <a:pt x="16" y="339"/>
                  </a:lnTo>
                  <a:lnTo>
                    <a:pt x="2" y="341"/>
                  </a:lnTo>
                  <a:lnTo>
                    <a:pt x="0" y="336"/>
                  </a:lnTo>
                  <a:lnTo>
                    <a:pt x="0" y="322"/>
                  </a:lnTo>
                  <a:lnTo>
                    <a:pt x="0" y="322"/>
                  </a:lnTo>
                  <a:lnTo>
                    <a:pt x="0" y="322"/>
                  </a:lnTo>
                  <a:close/>
                  <a:moveTo>
                    <a:pt x="269" y="12"/>
                  </a:moveTo>
                  <a:lnTo>
                    <a:pt x="269" y="12"/>
                  </a:lnTo>
                  <a:lnTo>
                    <a:pt x="281" y="33"/>
                  </a:lnTo>
                  <a:lnTo>
                    <a:pt x="288" y="24"/>
                  </a:lnTo>
                  <a:lnTo>
                    <a:pt x="317" y="26"/>
                  </a:lnTo>
                  <a:lnTo>
                    <a:pt x="314" y="38"/>
                  </a:lnTo>
                  <a:lnTo>
                    <a:pt x="340" y="48"/>
                  </a:lnTo>
                  <a:lnTo>
                    <a:pt x="357" y="41"/>
                  </a:lnTo>
                  <a:lnTo>
                    <a:pt x="390" y="57"/>
                  </a:lnTo>
                  <a:lnTo>
                    <a:pt x="421" y="62"/>
                  </a:lnTo>
                  <a:lnTo>
                    <a:pt x="433" y="67"/>
                  </a:lnTo>
                  <a:lnTo>
                    <a:pt x="456" y="60"/>
                  </a:lnTo>
                  <a:lnTo>
                    <a:pt x="480" y="74"/>
                  </a:lnTo>
                  <a:lnTo>
                    <a:pt x="497" y="81"/>
                  </a:lnTo>
                  <a:lnTo>
                    <a:pt x="497" y="81"/>
                  </a:lnTo>
                  <a:lnTo>
                    <a:pt x="497" y="239"/>
                  </a:lnTo>
                  <a:lnTo>
                    <a:pt x="497" y="443"/>
                  </a:lnTo>
                  <a:lnTo>
                    <a:pt x="513" y="443"/>
                  </a:lnTo>
                  <a:lnTo>
                    <a:pt x="530" y="452"/>
                  </a:lnTo>
                  <a:lnTo>
                    <a:pt x="541" y="467"/>
                  </a:lnTo>
                  <a:lnTo>
                    <a:pt x="556" y="488"/>
                  </a:lnTo>
                  <a:lnTo>
                    <a:pt x="570" y="469"/>
                  </a:lnTo>
                  <a:lnTo>
                    <a:pt x="586" y="460"/>
                  </a:lnTo>
                  <a:lnTo>
                    <a:pt x="596" y="474"/>
                  </a:lnTo>
                  <a:lnTo>
                    <a:pt x="605" y="488"/>
                  </a:lnTo>
                  <a:lnTo>
                    <a:pt x="622" y="502"/>
                  </a:lnTo>
                  <a:lnTo>
                    <a:pt x="631" y="523"/>
                  </a:lnTo>
                  <a:lnTo>
                    <a:pt x="648" y="559"/>
                  </a:lnTo>
                  <a:lnTo>
                    <a:pt x="676" y="576"/>
                  </a:lnTo>
                  <a:lnTo>
                    <a:pt x="676" y="594"/>
                  </a:lnTo>
                  <a:lnTo>
                    <a:pt x="667" y="606"/>
                  </a:lnTo>
                  <a:lnTo>
                    <a:pt x="657" y="597"/>
                  </a:lnTo>
                  <a:lnTo>
                    <a:pt x="643" y="587"/>
                  </a:lnTo>
                  <a:lnTo>
                    <a:pt x="638" y="564"/>
                  </a:lnTo>
                  <a:lnTo>
                    <a:pt x="617" y="538"/>
                  </a:lnTo>
                  <a:lnTo>
                    <a:pt x="608" y="512"/>
                  </a:lnTo>
                  <a:lnTo>
                    <a:pt x="594" y="509"/>
                  </a:lnTo>
                  <a:lnTo>
                    <a:pt x="567" y="509"/>
                  </a:lnTo>
                  <a:lnTo>
                    <a:pt x="549" y="500"/>
                  </a:lnTo>
                  <a:lnTo>
                    <a:pt x="515" y="467"/>
                  </a:lnTo>
                  <a:lnTo>
                    <a:pt x="499" y="462"/>
                  </a:lnTo>
                  <a:lnTo>
                    <a:pt x="471" y="450"/>
                  </a:lnTo>
                  <a:lnTo>
                    <a:pt x="449" y="452"/>
                  </a:lnTo>
                  <a:lnTo>
                    <a:pt x="416" y="438"/>
                  </a:lnTo>
                  <a:lnTo>
                    <a:pt x="400" y="424"/>
                  </a:lnTo>
                  <a:lnTo>
                    <a:pt x="381" y="431"/>
                  </a:lnTo>
                  <a:lnTo>
                    <a:pt x="385" y="452"/>
                  </a:lnTo>
                  <a:lnTo>
                    <a:pt x="374" y="455"/>
                  </a:lnTo>
                  <a:lnTo>
                    <a:pt x="357" y="462"/>
                  </a:lnTo>
                  <a:lnTo>
                    <a:pt x="340" y="474"/>
                  </a:lnTo>
                  <a:lnTo>
                    <a:pt x="324" y="478"/>
                  </a:lnTo>
                  <a:lnTo>
                    <a:pt x="322" y="460"/>
                  </a:lnTo>
                  <a:lnTo>
                    <a:pt x="329" y="429"/>
                  </a:lnTo>
                  <a:lnTo>
                    <a:pt x="345" y="417"/>
                  </a:lnTo>
                  <a:lnTo>
                    <a:pt x="340" y="410"/>
                  </a:lnTo>
                  <a:lnTo>
                    <a:pt x="322" y="429"/>
                  </a:lnTo>
                  <a:lnTo>
                    <a:pt x="310" y="450"/>
                  </a:lnTo>
                  <a:lnTo>
                    <a:pt x="286" y="474"/>
                  </a:lnTo>
                  <a:lnTo>
                    <a:pt x="298" y="488"/>
                  </a:lnTo>
                  <a:lnTo>
                    <a:pt x="284" y="509"/>
                  </a:lnTo>
                  <a:lnTo>
                    <a:pt x="265" y="523"/>
                  </a:lnTo>
                  <a:lnTo>
                    <a:pt x="251" y="533"/>
                  </a:lnTo>
                  <a:lnTo>
                    <a:pt x="246" y="545"/>
                  </a:lnTo>
                  <a:lnTo>
                    <a:pt x="220" y="559"/>
                  </a:lnTo>
                  <a:lnTo>
                    <a:pt x="215" y="573"/>
                  </a:lnTo>
                  <a:lnTo>
                    <a:pt x="196" y="585"/>
                  </a:lnTo>
                  <a:lnTo>
                    <a:pt x="184" y="583"/>
                  </a:lnTo>
                  <a:lnTo>
                    <a:pt x="170" y="592"/>
                  </a:lnTo>
                  <a:lnTo>
                    <a:pt x="154" y="602"/>
                  </a:lnTo>
                  <a:lnTo>
                    <a:pt x="139" y="611"/>
                  </a:lnTo>
                  <a:lnTo>
                    <a:pt x="113" y="618"/>
                  </a:lnTo>
                  <a:lnTo>
                    <a:pt x="109" y="613"/>
                  </a:lnTo>
                  <a:lnTo>
                    <a:pt x="128" y="602"/>
                  </a:lnTo>
                  <a:lnTo>
                    <a:pt x="142" y="592"/>
                  </a:lnTo>
                  <a:lnTo>
                    <a:pt x="161" y="578"/>
                  </a:lnTo>
                  <a:lnTo>
                    <a:pt x="180" y="573"/>
                  </a:lnTo>
                  <a:lnTo>
                    <a:pt x="189" y="561"/>
                  </a:lnTo>
                  <a:lnTo>
                    <a:pt x="210" y="545"/>
                  </a:lnTo>
                  <a:lnTo>
                    <a:pt x="215" y="538"/>
                  </a:lnTo>
                  <a:lnTo>
                    <a:pt x="227" y="528"/>
                  </a:lnTo>
                  <a:lnTo>
                    <a:pt x="229" y="505"/>
                  </a:lnTo>
                  <a:lnTo>
                    <a:pt x="236" y="486"/>
                  </a:lnTo>
                  <a:lnTo>
                    <a:pt x="220" y="495"/>
                  </a:lnTo>
                  <a:lnTo>
                    <a:pt x="213" y="490"/>
                  </a:lnTo>
                  <a:lnTo>
                    <a:pt x="206" y="502"/>
                  </a:lnTo>
                  <a:lnTo>
                    <a:pt x="194" y="486"/>
                  </a:lnTo>
                  <a:lnTo>
                    <a:pt x="189" y="497"/>
                  </a:lnTo>
                  <a:lnTo>
                    <a:pt x="184" y="481"/>
                  </a:lnTo>
                  <a:lnTo>
                    <a:pt x="168" y="495"/>
                  </a:lnTo>
                  <a:lnTo>
                    <a:pt x="158" y="495"/>
                  </a:lnTo>
                  <a:lnTo>
                    <a:pt x="156" y="474"/>
                  </a:lnTo>
                  <a:lnTo>
                    <a:pt x="158" y="464"/>
                  </a:lnTo>
                  <a:lnTo>
                    <a:pt x="149" y="452"/>
                  </a:lnTo>
                  <a:lnTo>
                    <a:pt x="128" y="460"/>
                  </a:lnTo>
                  <a:lnTo>
                    <a:pt x="113" y="443"/>
                  </a:lnTo>
                  <a:lnTo>
                    <a:pt x="104" y="436"/>
                  </a:lnTo>
                  <a:lnTo>
                    <a:pt x="104" y="417"/>
                  </a:lnTo>
                  <a:lnTo>
                    <a:pt x="90" y="403"/>
                  </a:lnTo>
                  <a:lnTo>
                    <a:pt x="97" y="384"/>
                  </a:lnTo>
                  <a:lnTo>
                    <a:pt x="111" y="365"/>
                  </a:lnTo>
                  <a:lnTo>
                    <a:pt x="116" y="346"/>
                  </a:lnTo>
                  <a:lnTo>
                    <a:pt x="130" y="344"/>
                  </a:lnTo>
                  <a:lnTo>
                    <a:pt x="139" y="348"/>
                  </a:lnTo>
                  <a:lnTo>
                    <a:pt x="154" y="332"/>
                  </a:lnTo>
                  <a:lnTo>
                    <a:pt x="165" y="334"/>
                  </a:lnTo>
                  <a:lnTo>
                    <a:pt x="177" y="325"/>
                  </a:lnTo>
                  <a:lnTo>
                    <a:pt x="175" y="306"/>
                  </a:lnTo>
                  <a:lnTo>
                    <a:pt x="165" y="301"/>
                  </a:lnTo>
                  <a:lnTo>
                    <a:pt x="177" y="284"/>
                  </a:lnTo>
                  <a:lnTo>
                    <a:pt x="168" y="287"/>
                  </a:lnTo>
                  <a:lnTo>
                    <a:pt x="149" y="294"/>
                  </a:lnTo>
                  <a:lnTo>
                    <a:pt x="144" y="303"/>
                  </a:lnTo>
                  <a:lnTo>
                    <a:pt x="132" y="294"/>
                  </a:lnTo>
                  <a:lnTo>
                    <a:pt x="109" y="299"/>
                  </a:lnTo>
                  <a:lnTo>
                    <a:pt x="85" y="289"/>
                  </a:lnTo>
                  <a:lnTo>
                    <a:pt x="78" y="275"/>
                  </a:lnTo>
                  <a:lnTo>
                    <a:pt x="59" y="251"/>
                  </a:lnTo>
                  <a:lnTo>
                    <a:pt x="80" y="235"/>
                  </a:lnTo>
                  <a:lnTo>
                    <a:pt x="118" y="216"/>
                  </a:lnTo>
                  <a:lnTo>
                    <a:pt x="130" y="216"/>
                  </a:lnTo>
                  <a:lnTo>
                    <a:pt x="128" y="235"/>
                  </a:lnTo>
                  <a:lnTo>
                    <a:pt x="163" y="235"/>
                  </a:lnTo>
                  <a:lnTo>
                    <a:pt x="149" y="209"/>
                  </a:lnTo>
                  <a:lnTo>
                    <a:pt x="130" y="194"/>
                  </a:lnTo>
                  <a:lnTo>
                    <a:pt x="118" y="173"/>
                  </a:lnTo>
                  <a:lnTo>
                    <a:pt x="102" y="154"/>
                  </a:lnTo>
                  <a:lnTo>
                    <a:pt x="80" y="140"/>
                  </a:lnTo>
                  <a:lnTo>
                    <a:pt x="87" y="119"/>
                  </a:lnTo>
                  <a:lnTo>
                    <a:pt x="118" y="116"/>
                  </a:lnTo>
                  <a:lnTo>
                    <a:pt x="139" y="95"/>
                  </a:lnTo>
                  <a:lnTo>
                    <a:pt x="142" y="74"/>
                  </a:lnTo>
                  <a:lnTo>
                    <a:pt x="158" y="52"/>
                  </a:lnTo>
                  <a:lnTo>
                    <a:pt x="175" y="45"/>
                  </a:lnTo>
                  <a:lnTo>
                    <a:pt x="206" y="24"/>
                  </a:lnTo>
                  <a:lnTo>
                    <a:pt x="220" y="26"/>
                  </a:lnTo>
                  <a:lnTo>
                    <a:pt x="246" y="0"/>
                  </a:lnTo>
                  <a:lnTo>
                    <a:pt x="269" y="12"/>
                  </a:lnTo>
                  <a:lnTo>
                    <a:pt x="269" y="12"/>
                  </a:lnTo>
                  <a:lnTo>
                    <a:pt x="269" y="12"/>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01" name="Freeform 342"/>
            <p:cNvSpPr>
              <a:spLocks/>
            </p:cNvSpPr>
            <p:nvPr/>
          </p:nvSpPr>
          <p:spPr bwMode="auto">
            <a:xfrm>
              <a:off x="2375021" y="3583584"/>
              <a:ext cx="371548" cy="318713"/>
            </a:xfrm>
            <a:custGeom>
              <a:avLst/>
              <a:gdLst>
                <a:gd name="T0" fmla="*/ 83 w 218"/>
                <a:gd name="T1" fmla="*/ 26 h 187"/>
                <a:gd name="T2" fmla="*/ 114 w 218"/>
                <a:gd name="T3" fmla="*/ 26 h 187"/>
                <a:gd name="T4" fmla="*/ 135 w 218"/>
                <a:gd name="T5" fmla="*/ 35 h 187"/>
                <a:gd name="T6" fmla="*/ 144 w 218"/>
                <a:gd name="T7" fmla="*/ 26 h 187"/>
                <a:gd name="T8" fmla="*/ 185 w 218"/>
                <a:gd name="T9" fmla="*/ 24 h 187"/>
                <a:gd name="T10" fmla="*/ 175 w 218"/>
                <a:gd name="T11" fmla="*/ 35 h 187"/>
                <a:gd name="T12" fmla="*/ 201 w 218"/>
                <a:gd name="T13" fmla="*/ 45 h 187"/>
                <a:gd name="T14" fmla="*/ 213 w 218"/>
                <a:gd name="T15" fmla="*/ 59 h 187"/>
                <a:gd name="T16" fmla="*/ 206 w 218"/>
                <a:gd name="T17" fmla="*/ 71 h 187"/>
                <a:gd name="T18" fmla="*/ 211 w 218"/>
                <a:gd name="T19" fmla="*/ 83 h 187"/>
                <a:gd name="T20" fmla="*/ 196 w 218"/>
                <a:gd name="T21" fmla="*/ 90 h 187"/>
                <a:gd name="T22" fmla="*/ 192 w 218"/>
                <a:gd name="T23" fmla="*/ 102 h 187"/>
                <a:gd name="T24" fmla="*/ 206 w 218"/>
                <a:gd name="T25" fmla="*/ 118 h 187"/>
                <a:gd name="T26" fmla="*/ 182 w 218"/>
                <a:gd name="T27" fmla="*/ 130 h 187"/>
                <a:gd name="T28" fmla="*/ 166 w 218"/>
                <a:gd name="T29" fmla="*/ 137 h 187"/>
                <a:gd name="T30" fmla="*/ 140 w 218"/>
                <a:gd name="T31" fmla="*/ 130 h 187"/>
                <a:gd name="T32" fmla="*/ 144 w 218"/>
                <a:gd name="T33" fmla="*/ 137 h 187"/>
                <a:gd name="T34" fmla="*/ 144 w 218"/>
                <a:gd name="T35" fmla="*/ 156 h 187"/>
                <a:gd name="T36" fmla="*/ 161 w 218"/>
                <a:gd name="T37" fmla="*/ 161 h 187"/>
                <a:gd name="T38" fmla="*/ 147 w 218"/>
                <a:gd name="T39" fmla="*/ 175 h 187"/>
                <a:gd name="T40" fmla="*/ 128 w 218"/>
                <a:gd name="T41" fmla="*/ 180 h 187"/>
                <a:gd name="T42" fmla="*/ 114 w 218"/>
                <a:gd name="T43" fmla="*/ 187 h 187"/>
                <a:gd name="T44" fmla="*/ 99 w 218"/>
                <a:gd name="T45" fmla="*/ 161 h 187"/>
                <a:gd name="T46" fmla="*/ 88 w 218"/>
                <a:gd name="T47" fmla="*/ 151 h 187"/>
                <a:gd name="T48" fmla="*/ 97 w 218"/>
                <a:gd name="T49" fmla="*/ 140 h 187"/>
                <a:gd name="T50" fmla="*/ 88 w 218"/>
                <a:gd name="T51" fmla="*/ 125 h 187"/>
                <a:gd name="T52" fmla="*/ 92 w 218"/>
                <a:gd name="T53" fmla="*/ 109 h 187"/>
                <a:gd name="T54" fmla="*/ 90 w 218"/>
                <a:gd name="T55" fmla="*/ 97 h 187"/>
                <a:gd name="T56" fmla="*/ 69 w 218"/>
                <a:gd name="T57" fmla="*/ 97 h 187"/>
                <a:gd name="T58" fmla="*/ 52 w 218"/>
                <a:gd name="T59" fmla="*/ 85 h 187"/>
                <a:gd name="T60" fmla="*/ 21 w 218"/>
                <a:gd name="T61" fmla="*/ 85 h 187"/>
                <a:gd name="T62" fmla="*/ 14 w 218"/>
                <a:gd name="T63" fmla="*/ 78 h 187"/>
                <a:gd name="T64" fmla="*/ 14 w 218"/>
                <a:gd name="T65" fmla="*/ 69 h 187"/>
                <a:gd name="T66" fmla="*/ 10 w 218"/>
                <a:gd name="T67" fmla="*/ 59 h 187"/>
                <a:gd name="T68" fmla="*/ 0 w 218"/>
                <a:gd name="T69" fmla="*/ 50 h 187"/>
                <a:gd name="T70" fmla="*/ 7 w 218"/>
                <a:gd name="T71" fmla="*/ 28 h 187"/>
                <a:gd name="T72" fmla="*/ 17 w 218"/>
                <a:gd name="T73" fmla="*/ 16 h 187"/>
                <a:gd name="T74" fmla="*/ 31 w 218"/>
                <a:gd name="T75" fmla="*/ 7 h 187"/>
                <a:gd name="T76" fmla="*/ 21 w 218"/>
                <a:gd name="T77" fmla="*/ 12 h 187"/>
                <a:gd name="T78" fmla="*/ 26 w 218"/>
                <a:gd name="T79" fmla="*/ 28 h 187"/>
                <a:gd name="T80" fmla="*/ 26 w 218"/>
                <a:gd name="T81" fmla="*/ 50 h 187"/>
                <a:gd name="T82" fmla="*/ 36 w 218"/>
                <a:gd name="T83" fmla="*/ 38 h 187"/>
                <a:gd name="T84" fmla="*/ 31 w 218"/>
                <a:gd name="T85" fmla="*/ 19 h 187"/>
                <a:gd name="T86" fmla="*/ 47 w 218"/>
                <a:gd name="T87" fmla="*/ 5 h 187"/>
                <a:gd name="T88" fmla="*/ 59 w 218"/>
                <a:gd name="T89" fmla="*/ 12 h 187"/>
                <a:gd name="T90" fmla="*/ 83 w 218"/>
                <a:gd name="T91" fmla="*/ 21 h 187"/>
                <a:gd name="T92" fmla="*/ 83 w 218"/>
                <a:gd name="T93" fmla="*/ 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8" h="187">
                  <a:moveTo>
                    <a:pt x="83" y="26"/>
                  </a:moveTo>
                  <a:lnTo>
                    <a:pt x="83" y="26"/>
                  </a:lnTo>
                  <a:lnTo>
                    <a:pt x="97" y="26"/>
                  </a:lnTo>
                  <a:lnTo>
                    <a:pt x="114" y="26"/>
                  </a:lnTo>
                  <a:lnTo>
                    <a:pt x="123" y="33"/>
                  </a:lnTo>
                  <a:lnTo>
                    <a:pt x="135" y="35"/>
                  </a:lnTo>
                  <a:lnTo>
                    <a:pt x="144" y="28"/>
                  </a:lnTo>
                  <a:lnTo>
                    <a:pt x="144" y="26"/>
                  </a:lnTo>
                  <a:lnTo>
                    <a:pt x="166" y="24"/>
                  </a:lnTo>
                  <a:lnTo>
                    <a:pt x="185" y="24"/>
                  </a:lnTo>
                  <a:lnTo>
                    <a:pt x="170" y="28"/>
                  </a:lnTo>
                  <a:lnTo>
                    <a:pt x="175" y="35"/>
                  </a:lnTo>
                  <a:lnTo>
                    <a:pt x="189" y="38"/>
                  </a:lnTo>
                  <a:lnTo>
                    <a:pt x="201" y="45"/>
                  </a:lnTo>
                  <a:lnTo>
                    <a:pt x="203" y="59"/>
                  </a:lnTo>
                  <a:lnTo>
                    <a:pt x="213" y="59"/>
                  </a:lnTo>
                  <a:lnTo>
                    <a:pt x="218" y="61"/>
                  </a:lnTo>
                  <a:lnTo>
                    <a:pt x="206" y="71"/>
                  </a:lnTo>
                  <a:lnTo>
                    <a:pt x="203" y="78"/>
                  </a:lnTo>
                  <a:lnTo>
                    <a:pt x="211" y="83"/>
                  </a:lnTo>
                  <a:lnTo>
                    <a:pt x="206" y="87"/>
                  </a:lnTo>
                  <a:lnTo>
                    <a:pt x="196" y="90"/>
                  </a:lnTo>
                  <a:lnTo>
                    <a:pt x="196" y="97"/>
                  </a:lnTo>
                  <a:lnTo>
                    <a:pt x="192" y="102"/>
                  </a:lnTo>
                  <a:lnTo>
                    <a:pt x="203" y="113"/>
                  </a:lnTo>
                  <a:lnTo>
                    <a:pt x="206" y="118"/>
                  </a:lnTo>
                  <a:lnTo>
                    <a:pt x="199" y="125"/>
                  </a:lnTo>
                  <a:lnTo>
                    <a:pt x="182" y="130"/>
                  </a:lnTo>
                  <a:lnTo>
                    <a:pt x="168" y="132"/>
                  </a:lnTo>
                  <a:lnTo>
                    <a:pt x="166" y="137"/>
                  </a:lnTo>
                  <a:lnTo>
                    <a:pt x="151" y="132"/>
                  </a:lnTo>
                  <a:lnTo>
                    <a:pt x="140" y="130"/>
                  </a:lnTo>
                  <a:lnTo>
                    <a:pt x="137" y="132"/>
                  </a:lnTo>
                  <a:lnTo>
                    <a:pt x="144" y="137"/>
                  </a:lnTo>
                  <a:lnTo>
                    <a:pt x="142" y="147"/>
                  </a:lnTo>
                  <a:lnTo>
                    <a:pt x="144" y="156"/>
                  </a:lnTo>
                  <a:lnTo>
                    <a:pt x="159" y="158"/>
                  </a:lnTo>
                  <a:lnTo>
                    <a:pt x="161" y="161"/>
                  </a:lnTo>
                  <a:lnTo>
                    <a:pt x="149" y="166"/>
                  </a:lnTo>
                  <a:lnTo>
                    <a:pt x="147" y="175"/>
                  </a:lnTo>
                  <a:lnTo>
                    <a:pt x="140" y="175"/>
                  </a:lnTo>
                  <a:lnTo>
                    <a:pt x="128" y="180"/>
                  </a:lnTo>
                  <a:lnTo>
                    <a:pt x="125" y="184"/>
                  </a:lnTo>
                  <a:lnTo>
                    <a:pt x="114" y="187"/>
                  </a:lnTo>
                  <a:lnTo>
                    <a:pt x="104" y="177"/>
                  </a:lnTo>
                  <a:lnTo>
                    <a:pt x="99" y="161"/>
                  </a:lnTo>
                  <a:lnTo>
                    <a:pt x="95" y="156"/>
                  </a:lnTo>
                  <a:lnTo>
                    <a:pt x="88" y="151"/>
                  </a:lnTo>
                  <a:lnTo>
                    <a:pt x="97" y="144"/>
                  </a:lnTo>
                  <a:lnTo>
                    <a:pt x="97" y="140"/>
                  </a:lnTo>
                  <a:lnTo>
                    <a:pt x="90" y="135"/>
                  </a:lnTo>
                  <a:lnTo>
                    <a:pt x="88" y="125"/>
                  </a:lnTo>
                  <a:lnTo>
                    <a:pt x="90" y="113"/>
                  </a:lnTo>
                  <a:lnTo>
                    <a:pt x="92" y="109"/>
                  </a:lnTo>
                  <a:lnTo>
                    <a:pt x="95" y="99"/>
                  </a:lnTo>
                  <a:lnTo>
                    <a:pt x="90" y="97"/>
                  </a:lnTo>
                  <a:lnTo>
                    <a:pt x="80" y="97"/>
                  </a:lnTo>
                  <a:lnTo>
                    <a:pt x="69" y="97"/>
                  </a:lnTo>
                  <a:lnTo>
                    <a:pt x="62" y="99"/>
                  </a:lnTo>
                  <a:lnTo>
                    <a:pt x="52" y="85"/>
                  </a:lnTo>
                  <a:lnTo>
                    <a:pt x="43" y="83"/>
                  </a:lnTo>
                  <a:lnTo>
                    <a:pt x="21" y="85"/>
                  </a:lnTo>
                  <a:lnTo>
                    <a:pt x="17" y="80"/>
                  </a:lnTo>
                  <a:lnTo>
                    <a:pt x="14" y="78"/>
                  </a:lnTo>
                  <a:lnTo>
                    <a:pt x="12" y="73"/>
                  </a:lnTo>
                  <a:lnTo>
                    <a:pt x="14" y="69"/>
                  </a:lnTo>
                  <a:lnTo>
                    <a:pt x="14" y="61"/>
                  </a:lnTo>
                  <a:lnTo>
                    <a:pt x="10" y="59"/>
                  </a:lnTo>
                  <a:lnTo>
                    <a:pt x="7" y="50"/>
                  </a:lnTo>
                  <a:lnTo>
                    <a:pt x="0" y="50"/>
                  </a:lnTo>
                  <a:lnTo>
                    <a:pt x="5" y="40"/>
                  </a:lnTo>
                  <a:lnTo>
                    <a:pt x="7" y="28"/>
                  </a:lnTo>
                  <a:lnTo>
                    <a:pt x="12" y="21"/>
                  </a:lnTo>
                  <a:lnTo>
                    <a:pt x="17" y="16"/>
                  </a:lnTo>
                  <a:lnTo>
                    <a:pt x="21" y="9"/>
                  </a:lnTo>
                  <a:lnTo>
                    <a:pt x="31" y="7"/>
                  </a:lnTo>
                  <a:lnTo>
                    <a:pt x="31" y="9"/>
                  </a:lnTo>
                  <a:lnTo>
                    <a:pt x="21" y="12"/>
                  </a:lnTo>
                  <a:lnTo>
                    <a:pt x="26" y="19"/>
                  </a:lnTo>
                  <a:lnTo>
                    <a:pt x="26" y="28"/>
                  </a:lnTo>
                  <a:lnTo>
                    <a:pt x="19" y="38"/>
                  </a:lnTo>
                  <a:lnTo>
                    <a:pt x="26" y="50"/>
                  </a:lnTo>
                  <a:lnTo>
                    <a:pt x="33" y="50"/>
                  </a:lnTo>
                  <a:lnTo>
                    <a:pt x="36" y="38"/>
                  </a:lnTo>
                  <a:lnTo>
                    <a:pt x="31" y="33"/>
                  </a:lnTo>
                  <a:lnTo>
                    <a:pt x="31" y="19"/>
                  </a:lnTo>
                  <a:lnTo>
                    <a:pt x="50" y="14"/>
                  </a:lnTo>
                  <a:lnTo>
                    <a:pt x="47" y="5"/>
                  </a:lnTo>
                  <a:lnTo>
                    <a:pt x="54" y="0"/>
                  </a:lnTo>
                  <a:lnTo>
                    <a:pt x="59" y="12"/>
                  </a:lnTo>
                  <a:lnTo>
                    <a:pt x="71" y="12"/>
                  </a:lnTo>
                  <a:lnTo>
                    <a:pt x="83" y="21"/>
                  </a:lnTo>
                  <a:lnTo>
                    <a:pt x="83" y="26"/>
                  </a:lnTo>
                  <a:lnTo>
                    <a:pt x="83" y="26"/>
                  </a:lnTo>
                  <a:lnTo>
                    <a:pt x="83" y="26"/>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02" name="Freeform 346"/>
            <p:cNvSpPr>
              <a:spLocks noEditPoints="1"/>
            </p:cNvSpPr>
            <p:nvPr/>
          </p:nvSpPr>
          <p:spPr bwMode="auto">
            <a:xfrm>
              <a:off x="8994707" y="4324976"/>
              <a:ext cx="35792" cy="57948"/>
            </a:xfrm>
            <a:custGeom>
              <a:avLst/>
              <a:gdLst>
                <a:gd name="T0" fmla="*/ 21 w 21"/>
                <a:gd name="T1" fmla="*/ 31 h 34"/>
                <a:gd name="T2" fmla="*/ 21 w 21"/>
                <a:gd name="T3" fmla="*/ 31 h 34"/>
                <a:gd name="T4" fmla="*/ 14 w 21"/>
                <a:gd name="T5" fmla="*/ 34 h 34"/>
                <a:gd name="T6" fmla="*/ 9 w 21"/>
                <a:gd name="T7" fmla="*/ 26 h 34"/>
                <a:gd name="T8" fmla="*/ 9 w 21"/>
                <a:gd name="T9" fmla="*/ 22 h 34"/>
                <a:gd name="T10" fmla="*/ 21 w 21"/>
                <a:gd name="T11" fmla="*/ 31 h 34"/>
                <a:gd name="T12" fmla="*/ 9 w 21"/>
                <a:gd name="T13" fmla="*/ 5 h 34"/>
                <a:gd name="T14" fmla="*/ 9 w 21"/>
                <a:gd name="T15" fmla="*/ 5 h 34"/>
                <a:gd name="T16" fmla="*/ 12 w 21"/>
                <a:gd name="T17" fmla="*/ 19 h 34"/>
                <a:gd name="T18" fmla="*/ 7 w 21"/>
                <a:gd name="T19" fmla="*/ 17 h 34"/>
                <a:gd name="T20" fmla="*/ 2 w 21"/>
                <a:gd name="T21" fmla="*/ 17 h 34"/>
                <a:gd name="T22" fmla="*/ 0 w 21"/>
                <a:gd name="T23" fmla="*/ 12 h 34"/>
                <a:gd name="T24" fmla="*/ 0 w 21"/>
                <a:gd name="T25" fmla="*/ 0 h 34"/>
                <a:gd name="T26" fmla="*/ 9 w 21"/>
                <a:gd name="T27"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34">
                  <a:moveTo>
                    <a:pt x="21" y="31"/>
                  </a:moveTo>
                  <a:lnTo>
                    <a:pt x="21" y="31"/>
                  </a:lnTo>
                  <a:lnTo>
                    <a:pt x="14" y="34"/>
                  </a:lnTo>
                  <a:lnTo>
                    <a:pt x="9" y="26"/>
                  </a:lnTo>
                  <a:lnTo>
                    <a:pt x="9" y="22"/>
                  </a:lnTo>
                  <a:lnTo>
                    <a:pt x="21" y="31"/>
                  </a:lnTo>
                  <a:close/>
                  <a:moveTo>
                    <a:pt x="9" y="5"/>
                  </a:moveTo>
                  <a:lnTo>
                    <a:pt x="9" y="5"/>
                  </a:lnTo>
                  <a:lnTo>
                    <a:pt x="12" y="19"/>
                  </a:lnTo>
                  <a:lnTo>
                    <a:pt x="7" y="17"/>
                  </a:lnTo>
                  <a:lnTo>
                    <a:pt x="2" y="17"/>
                  </a:lnTo>
                  <a:lnTo>
                    <a:pt x="0" y="12"/>
                  </a:lnTo>
                  <a:lnTo>
                    <a:pt x="0" y="0"/>
                  </a:lnTo>
                  <a:lnTo>
                    <a:pt x="9" y="5"/>
                  </a:lnTo>
                  <a:close/>
                </a:path>
              </a:pathLst>
            </a:custGeom>
            <a:grpFill/>
            <a:ln>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03" name="Freeform 347"/>
            <p:cNvSpPr>
              <a:spLocks noEditPoints="1"/>
            </p:cNvSpPr>
            <p:nvPr/>
          </p:nvSpPr>
          <p:spPr bwMode="auto">
            <a:xfrm>
              <a:off x="8994707" y="4324976"/>
              <a:ext cx="35792" cy="57948"/>
            </a:xfrm>
            <a:custGeom>
              <a:avLst/>
              <a:gdLst>
                <a:gd name="T0" fmla="*/ 21 w 21"/>
                <a:gd name="T1" fmla="*/ 31 h 34"/>
                <a:gd name="T2" fmla="*/ 21 w 21"/>
                <a:gd name="T3" fmla="*/ 31 h 34"/>
                <a:gd name="T4" fmla="*/ 14 w 21"/>
                <a:gd name="T5" fmla="*/ 34 h 34"/>
                <a:gd name="T6" fmla="*/ 9 w 21"/>
                <a:gd name="T7" fmla="*/ 26 h 34"/>
                <a:gd name="T8" fmla="*/ 9 w 21"/>
                <a:gd name="T9" fmla="*/ 22 h 34"/>
                <a:gd name="T10" fmla="*/ 21 w 21"/>
                <a:gd name="T11" fmla="*/ 31 h 34"/>
                <a:gd name="T12" fmla="*/ 9 w 21"/>
                <a:gd name="T13" fmla="*/ 5 h 34"/>
                <a:gd name="T14" fmla="*/ 9 w 21"/>
                <a:gd name="T15" fmla="*/ 5 h 34"/>
                <a:gd name="T16" fmla="*/ 12 w 21"/>
                <a:gd name="T17" fmla="*/ 19 h 34"/>
                <a:gd name="T18" fmla="*/ 7 w 21"/>
                <a:gd name="T19" fmla="*/ 17 h 34"/>
                <a:gd name="T20" fmla="*/ 2 w 21"/>
                <a:gd name="T21" fmla="*/ 17 h 34"/>
                <a:gd name="T22" fmla="*/ 0 w 21"/>
                <a:gd name="T23" fmla="*/ 12 h 34"/>
                <a:gd name="T24" fmla="*/ 0 w 21"/>
                <a:gd name="T25" fmla="*/ 0 h 34"/>
                <a:gd name="T26" fmla="*/ 9 w 21"/>
                <a:gd name="T27"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34">
                  <a:moveTo>
                    <a:pt x="21" y="31"/>
                  </a:moveTo>
                  <a:lnTo>
                    <a:pt x="21" y="31"/>
                  </a:lnTo>
                  <a:lnTo>
                    <a:pt x="14" y="34"/>
                  </a:lnTo>
                  <a:lnTo>
                    <a:pt x="9" y="26"/>
                  </a:lnTo>
                  <a:lnTo>
                    <a:pt x="9" y="22"/>
                  </a:lnTo>
                  <a:lnTo>
                    <a:pt x="21" y="31"/>
                  </a:lnTo>
                  <a:moveTo>
                    <a:pt x="9" y="5"/>
                  </a:moveTo>
                  <a:lnTo>
                    <a:pt x="9" y="5"/>
                  </a:lnTo>
                  <a:lnTo>
                    <a:pt x="12" y="19"/>
                  </a:lnTo>
                  <a:lnTo>
                    <a:pt x="7" y="17"/>
                  </a:lnTo>
                  <a:lnTo>
                    <a:pt x="2" y="17"/>
                  </a:lnTo>
                  <a:lnTo>
                    <a:pt x="0" y="12"/>
                  </a:lnTo>
                  <a:lnTo>
                    <a:pt x="0" y="0"/>
                  </a:lnTo>
                  <a:lnTo>
                    <a:pt x="9" y="5"/>
                  </a:lnTo>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04" name="Freeform 180"/>
            <p:cNvSpPr>
              <a:spLocks/>
            </p:cNvSpPr>
            <p:nvPr/>
          </p:nvSpPr>
          <p:spPr bwMode="auto">
            <a:xfrm>
              <a:off x="5139804" y="4740837"/>
              <a:ext cx="68006" cy="68500"/>
            </a:xfrm>
            <a:custGeom>
              <a:avLst/>
              <a:gdLst>
                <a:gd name="connsiteX0" fmla="*/ 60915 w 90674"/>
                <a:gd name="connsiteY0" fmla="*/ 0 h 91333"/>
                <a:gd name="connsiteX1" fmla="*/ 76822 w 90674"/>
                <a:gd name="connsiteY1" fmla="*/ 11363 h 91333"/>
                <a:gd name="connsiteX2" fmla="*/ 85912 w 90674"/>
                <a:gd name="connsiteY2" fmla="*/ 22725 h 91333"/>
                <a:gd name="connsiteX3" fmla="*/ 84892 w 90674"/>
                <a:gd name="connsiteY3" fmla="*/ 25021 h 91333"/>
                <a:gd name="connsiteX4" fmla="*/ 90674 w 90674"/>
                <a:gd name="connsiteY4" fmla="*/ 32249 h 91333"/>
                <a:gd name="connsiteX5" fmla="*/ 81584 w 90674"/>
                <a:gd name="connsiteY5" fmla="*/ 52701 h 91333"/>
                <a:gd name="connsiteX6" fmla="*/ 74767 w 90674"/>
                <a:gd name="connsiteY6" fmla="*/ 68609 h 91333"/>
                <a:gd name="connsiteX7" fmla="*/ 54314 w 90674"/>
                <a:gd name="connsiteY7" fmla="*/ 75426 h 91333"/>
                <a:gd name="connsiteX8" fmla="*/ 49769 w 90674"/>
                <a:gd name="connsiteY8" fmla="*/ 84516 h 91333"/>
                <a:gd name="connsiteX9" fmla="*/ 38407 w 90674"/>
                <a:gd name="connsiteY9" fmla="*/ 91333 h 91333"/>
                <a:gd name="connsiteX10" fmla="*/ 36041 w 90674"/>
                <a:gd name="connsiteY10" fmla="*/ 88798 h 91333"/>
                <a:gd name="connsiteX11" fmla="*/ 31815 w 90674"/>
                <a:gd name="connsiteY11" fmla="*/ 91333 h 91333"/>
                <a:gd name="connsiteX12" fmla="*/ 0 w 90674"/>
                <a:gd name="connsiteY12" fmla="*/ 57246 h 91333"/>
                <a:gd name="connsiteX13" fmla="*/ 5007 w 90674"/>
                <a:gd name="connsiteY13" fmla="*/ 51126 h 91333"/>
                <a:gd name="connsiteX14" fmla="*/ 1830 w 90674"/>
                <a:gd name="connsiteY14" fmla="*/ 47722 h 91333"/>
                <a:gd name="connsiteX15" fmla="*/ 22283 w 90674"/>
                <a:gd name="connsiteY15" fmla="*/ 22725 h 91333"/>
                <a:gd name="connsiteX16" fmla="*/ 45007 w 90674"/>
                <a:gd name="connsiteY16" fmla="*/ 6817 h 9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74" h="91333">
                  <a:moveTo>
                    <a:pt x="60915" y="0"/>
                  </a:moveTo>
                  <a:lnTo>
                    <a:pt x="76822" y="11363"/>
                  </a:lnTo>
                  <a:lnTo>
                    <a:pt x="85912" y="22725"/>
                  </a:lnTo>
                  <a:lnTo>
                    <a:pt x="84892" y="25021"/>
                  </a:lnTo>
                  <a:lnTo>
                    <a:pt x="90674" y="32249"/>
                  </a:lnTo>
                  <a:lnTo>
                    <a:pt x="81584" y="52701"/>
                  </a:lnTo>
                  <a:lnTo>
                    <a:pt x="74767" y="68609"/>
                  </a:lnTo>
                  <a:lnTo>
                    <a:pt x="54314" y="75426"/>
                  </a:lnTo>
                  <a:lnTo>
                    <a:pt x="49769" y="84516"/>
                  </a:lnTo>
                  <a:lnTo>
                    <a:pt x="38407" y="91333"/>
                  </a:lnTo>
                  <a:lnTo>
                    <a:pt x="36041" y="88798"/>
                  </a:lnTo>
                  <a:lnTo>
                    <a:pt x="31815" y="91333"/>
                  </a:lnTo>
                  <a:lnTo>
                    <a:pt x="0" y="57246"/>
                  </a:lnTo>
                  <a:lnTo>
                    <a:pt x="5007" y="51126"/>
                  </a:lnTo>
                  <a:lnTo>
                    <a:pt x="1830" y="47722"/>
                  </a:lnTo>
                  <a:lnTo>
                    <a:pt x="22283" y="22725"/>
                  </a:lnTo>
                  <a:lnTo>
                    <a:pt x="45007" y="6817"/>
                  </a:lnTo>
                  <a:close/>
                </a:path>
              </a:pathLst>
            </a:custGeom>
            <a:grpFill/>
            <a:ln w="3175" cap="rnd">
              <a:solidFill>
                <a:schemeClr val="bg2">
                  <a:lumMod val="50000"/>
                  <a:lumOff val="50000"/>
                </a:schemeClr>
              </a:solidFill>
            </a:ln>
          </p:spPr>
          <p:txBody>
            <a:bodyPr vert="horz" wrap="square" lIns="91440" tIns="45720" rIns="91440" bIns="45720" numCol="1" anchor="t" anchorCtr="0" compatLnSpc="1">
              <a:prstTxWarp prst="textNoShape">
                <a:avLst/>
              </a:prstTxWarp>
              <a:noAutofit/>
            </a:bodyPr>
            <a:lstStyle/>
            <a:p>
              <a:endParaRPr lang="en-US" sz="1800"/>
            </a:p>
          </p:txBody>
        </p:sp>
      </p:grpSp>
      <p:sp>
        <p:nvSpPr>
          <p:cNvPr id="215" name="Oval 191"/>
          <p:cNvSpPr/>
          <p:nvPr userDrawn="1"/>
        </p:nvSpPr>
        <p:spPr>
          <a:xfrm>
            <a:off x="7362529" y="6692766"/>
            <a:ext cx="1346651" cy="1346651"/>
          </a:xfrm>
          <a:prstGeom prst="ellipse">
            <a:avLst/>
          </a:prstGeom>
          <a:solidFill>
            <a:srgbClr val="A70C3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6" name="Oval 192"/>
          <p:cNvSpPr/>
          <p:nvPr userDrawn="1"/>
        </p:nvSpPr>
        <p:spPr>
          <a:xfrm>
            <a:off x="3881150" y="5772049"/>
            <a:ext cx="2020981" cy="2020981"/>
          </a:xfrm>
          <a:prstGeom prst="ellipse">
            <a:avLst/>
          </a:prstGeom>
          <a:solidFill>
            <a:srgbClr val="D7A9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7" name="Oval 193"/>
          <p:cNvSpPr/>
          <p:nvPr userDrawn="1"/>
        </p:nvSpPr>
        <p:spPr>
          <a:xfrm>
            <a:off x="6768336" y="6626302"/>
            <a:ext cx="482556" cy="482556"/>
          </a:xfrm>
          <a:prstGeom prst="ellipse">
            <a:avLst/>
          </a:prstGeom>
          <a:solidFill>
            <a:srgbClr val="D2839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8" name="Segnaposto testo 3"/>
          <p:cNvSpPr>
            <a:spLocks noGrp="1"/>
          </p:cNvSpPr>
          <p:nvPr>
            <p:ph type="body" sz="quarter" idx="12" hasCustomPrompt="1"/>
          </p:nvPr>
        </p:nvSpPr>
        <p:spPr>
          <a:xfrm>
            <a:off x="13452475" y="3606154"/>
            <a:ext cx="10199688" cy="8026413"/>
          </a:xfrm>
          <a:prstGeom prst="rect">
            <a:avLst/>
          </a:prstGeom>
        </p:spPr>
        <p:txBody>
          <a:bodyPr/>
          <a:lstStyle>
            <a:lvl1pPr marL="39688" indent="0">
              <a:buFont typeface="Wingdings" panose="05000000000000000000" pitchFamily="2" charset="2"/>
              <a:buNone/>
              <a:defRPr lang="it-IT" sz="2400" b="0" i="0" smtClean="0">
                <a:effectLst/>
                <a:latin typeface="+mj-lt"/>
                <a:cs typeface="Arial" panose="020B0604020202020204" pitchFamily="34" charset="0"/>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p>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a:t>
            </a:r>
          </a:p>
          <a:p>
            <a:pPr lvl="0"/>
            <a:endParaRPr lang="it-IT" b="0" i="0" dirty="0">
              <a:solidFill>
                <a:srgbClr val="000000"/>
              </a:solidFill>
              <a:effectLst/>
              <a:latin typeface="Open Sans"/>
            </a:endParaRPr>
          </a:p>
          <a:p>
            <a:pPr lvl="0"/>
            <a:r>
              <a:rPr lang="it-IT" b="0" i="0" dirty="0">
                <a:solidFill>
                  <a:srgbClr val="000000"/>
                </a:solidFill>
                <a:effectLst/>
                <a:latin typeface="Open Sans"/>
              </a:rPr>
              <a:t> </a:t>
            </a:r>
          </a:p>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p>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p>
        </p:txBody>
      </p:sp>
      <p:cxnSp>
        <p:nvCxnSpPr>
          <p:cNvPr id="219" name="Straight Connector 29"/>
          <p:cNvCxnSpPr/>
          <p:nvPr userDrawn="1"/>
        </p:nvCxnSpPr>
        <p:spPr>
          <a:xfrm>
            <a:off x="13601672" y="7647412"/>
            <a:ext cx="91440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20" name="Picture 18">
            <a:extLst>
              <a:ext uri="{FF2B5EF4-FFF2-40B4-BE49-F238E27FC236}">
                <a16:creationId xmlns:a16="http://schemas.microsoft.com/office/drawing/2014/main" id="{1EF11297-2953-4F72-8E31-3C95B99E720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221" name="Segnaposto testo 5">
            <a:extLst>
              <a:ext uri="{FF2B5EF4-FFF2-40B4-BE49-F238E27FC236}">
                <a16:creationId xmlns:a16="http://schemas.microsoft.com/office/drawing/2014/main" id="{E00A6DEF-BEB5-409F-9BC1-6006B3CB8F5A}"/>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222" name="Segnaposto testo 7">
            <a:extLst>
              <a:ext uri="{FF2B5EF4-FFF2-40B4-BE49-F238E27FC236}">
                <a16:creationId xmlns:a16="http://schemas.microsoft.com/office/drawing/2014/main" id="{E830F67E-A3E0-4657-A54B-6D75A63C654C}"/>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3120705898"/>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cxnSp>
        <p:nvCxnSpPr>
          <p:cNvPr id="235" name="Straight Connector 5"/>
          <p:cNvCxnSpPr/>
          <p:nvPr userDrawn="1"/>
        </p:nvCxnSpPr>
        <p:spPr>
          <a:xfrm>
            <a:off x="3397063" y="6896282"/>
            <a:ext cx="20986937"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36" name="Rectangle 9"/>
          <p:cNvSpPr/>
          <p:nvPr userDrawn="1"/>
        </p:nvSpPr>
        <p:spPr>
          <a:xfrm>
            <a:off x="2287299" y="6234752"/>
            <a:ext cx="2814920" cy="1323059"/>
          </a:xfrm>
          <a:prstGeom prst="rect">
            <a:avLst/>
          </a:prstGeom>
          <a:solidFill>
            <a:schemeClr val="bg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mj-lt"/>
                <a:ea typeface="Roboto" panose="02000000000000000000" pitchFamily="2" charset="0"/>
              </a:rPr>
              <a:t>2019</a:t>
            </a:r>
          </a:p>
        </p:txBody>
      </p:sp>
      <p:sp>
        <p:nvSpPr>
          <p:cNvPr id="237" name="TextBox 12"/>
          <p:cNvSpPr txBox="1"/>
          <p:nvPr userDrawn="1"/>
        </p:nvSpPr>
        <p:spPr>
          <a:xfrm>
            <a:off x="2254250" y="2985811"/>
            <a:ext cx="2475358" cy="982513"/>
          </a:xfrm>
          <a:prstGeom prst="rect">
            <a:avLst/>
          </a:prstGeom>
          <a:noFill/>
        </p:spPr>
        <p:txBody>
          <a:bodyPr wrap="none" rtlCol="0">
            <a:spAutoFit/>
          </a:bodyPr>
          <a:lstStyle/>
          <a:p>
            <a:pPr>
              <a:lnSpc>
                <a:spcPct val="150000"/>
              </a:lnSpc>
            </a:pPr>
            <a:r>
              <a:rPr lang="en-US" sz="4400" b="1" dirty="0">
                <a:solidFill>
                  <a:schemeClr val="bg2">
                    <a:lumMod val="75000"/>
                  </a:schemeClr>
                </a:solidFill>
                <a:latin typeface="+mj-lt"/>
                <a:ea typeface="Roboto" panose="02000000000000000000" pitchFamily="2" charset="0"/>
              </a:rPr>
              <a:t>Timeline</a:t>
            </a:r>
          </a:p>
        </p:txBody>
      </p:sp>
      <p:sp>
        <p:nvSpPr>
          <p:cNvPr id="238" name="Rectangle 13"/>
          <p:cNvSpPr/>
          <p:nvPr userDrawn="1"/>
        </p:nvSpPr>
        <p:spPr>
          <a:xfrm>
            <a:off x="2254250" y="3940122"/>
            <a:ext cx="10225088" cy="646331"/>
          </a:xfrm>
          <a:prstGeom prst="rect">
            <a:avLst/>
          </a:prstGeom>
        </p:spPr>
        <p:txBody>
          <a:bodyPr wrap="square">
            <a:spAutoFit/>
          </a:bodyPr>
          <a:lstStyle/>
          <a:p>
            <a:pPr>
              <a:lnSpc>
                <a:spcPct val="150000"/>
              </a:lnSpc>
            </a:pPr>
            <a:r>
              <a:rPr lang="en-US" sz="2400" dirty="0">
                <a:solidFill>
                  <a:schemeClr val="bg2">
                    <a:lumMod val="75000"/>
                  </a:schemeClr>
                </a:solidFill>
                <a:latin typeface="+mj-lt"/>
                <a:ea typeface="Roboto Light" panose="02000000000000000000" pitchFamily="2" charset="0"/>
                <a:cs typeface="Open Sans Light" panose="020B0306030504020204" pitchFamily="34" charset="0"/>
              </a:rPr>
              <a:t>Quickly repurpose top-line innovation before global communities. </a:t>
            </a:r>
          </a:p>
        </p:txBody>
      </p:sp>
      <p:grpSp>
        <p:nvGrpSpPr>
          <p:cNvPr id="239" name="Group 15"/>
          <p:cNvGrpSpPr/>
          <p:nvPr userDrawn="1"/>
        </p:nvGrpSpPr>
        <p:grpSpPr>
          <a:xfrm>
            <a:off x="2356440" y="10769580"/>
            <a:ext cx="5874753" cy="646331"/>
            <a:chOff x="11190059" y="9755056"/>
            <a:chExt cx="5874753" cy="646331"/>
          </a:xfrm>
        </p:grpSpPr>
        <p:sp>
          <p:nvSpPr>
            <p:cNvPr id="240" name="TextBox 16"/>
            <p:cNvSpPr txBox="1"/>
            <p:nvPr/>
          </p:nvSpPr>
          <p:spPr>
            <a:xfrm>
              <a:off x="11190059" y="9755056"/>
              <a:ext cx="925253" cy="646331"/>
            </a:xfrm>
            <a:prstGeom prst="rect">
              <a:avLst/>
            </a:prstGeom>
            <a:noFill/>
          </p:spPr>
          <p:txBody>
            <a:bodyPr wrap="none" rtlCol="0">
              <a:spAutoFit/>
            </a:bodyPr>
            <a:lstStyle/>
            <a:p>
              <a:r>
                <a:rPr lang="en-US" sz="3600">
                  <a:solidFill>
                    <a:schemeClr val="bg2">
                      <a:lumMod val="75000"/>
                    </a:schemeClr>
                  </a:solidFill>
                  <a:latin typeface="+mj-lt"/>
                  <a:ea typeface="Roboto Light" panose="02000000000000000000" pitchFamily="2" charset="0"/>
                </a:rPr>
                <a:t>75</a:t>
              </a:r>
              <a:r>
                <a:rPr lang="en-US" sz="2000">
                  <a:solidFill>
                    <a:schemeClr val="bg2">
                      <a:lumMod val="75000"/>
                    </a:schemeClr>
                  </a:solidFill>
                  <a:latin typeface="+mj-lt"/>
                  <a:ea typeface="Roboto Light" panose="02000000000000000000" pitchFamily="2" charset="0"/>
                </a:rPr>
                <a:t>%</a:t>
              </a:r>
            </a:p>
          </p:txBody>
        </p:sp>
        <p:sp>
          <p:nvSpPr>
            <p:cNvPr id="241" name="TextBox 17"/>
            <p:cNvSpPr txBox="1"/>
            <p:nvPr/>
          </p:nvSpPr>
          <p:spPr>
            <a:xfrm>
              <a:off x="12573964" y="9755056"/>
              <a:ext cx="2377574" cy="646331"/>
            </a:xfrm>
            <a:prstGeom prst="rect">
              <a:avLst/>
            </a:prstGeom>
            <a:noFill/>
          </p:spPr>
          <p:txBody>
            <a:bodyPr wrap="none" rtlCol="0">
              <a:spAutoFit/>
            </a:bodyPr>
            <a:lstStyle/>
            <a:p>
              <a:r>
                <a:rPr lang="en-US" sz="3600">
                  <a:solidFill>
                    <a:schemeClr val="bg2">
                      <a:lumMod val="75000"/>
                    </a:schemeClr>
                  </a:solidFill>
                  <a:latin typeface="+mj-lt"/>
                  <a:ea typeface="Roboto Light" panose="02000000000000000000" pitchFamily="2" charset="0"/>
                </a:rPr>
                <a:t>2,000</a:t>
              </a:r>
              <a:r>
                <a:rPr lang="en-US" sz="2000">
                  <a:solidFill>
                    <a:schemeClr val="bg2">
                      <a:lumMod val="75000"/>
                    </a:schemeClr>
                  </a:solidFill>
                  <a:latin typeface="+mj-lt"/>
                  <a:ea typeface="Roboto Light" panose="02000000000000000000" pitchFamily="2" charset="0"/>
                </a:rPr>
                <a:t>$ for Day</a:t>
              </a:r>
            </a:p>
          </p:txBody>
        </p:sp>
        <p:sp>
          <p:nvSpPr>
            <p:cNvPr id="242" name="TextBox 18"/>
            <p:cNvSpPr txBox="1"/>
            <p:nvPr/>
          </p:nvSpPr>
          <p:spPr>
            <a:xfrm>
              <a:off x="15312409" y="9755056"/>
              <a:ext cx="1752403" cy="646331"/>
            </a:xfrm>
            <a:prstGeom prst="rect">
              <a:avLst/>
            </a:prstGeom>
            <a:noFill/>
          </p:spPr>
          <p:txBody>
            <a:bodyPr wrap="none" rtlCol="0">
              <a:spAutoFit/>
            </a:bodyPr>
            <a:lstStyle/>
            <a:p>
              <a:r>
                <a:rPr lang="en-US" sz="3600">
                  <a:solidFill>
                    <a:schemeClr val="bg2">
                      <a:lumMod val="75000"/>
                    </a:schemeClr>
                  </a:solidFill>
                  <a:latin typeface="+mj-lt"/>
                  <a:ea typeface="Roboto Light" panose="02000000000000000000" pitchFamily="2" charset="0"/>
                </a:rPr>
                <a:t>850 </a:t>
              </a:r>
              <a:r>
                <a:rPr lang="en-US" sz="2000">
                  <a:solidFill>
                    <a:schemeClr val="bg2">
                      <a:lumMod val="75000"/>
                    </a:schemeClr>
                  </a:solidFill>
                  <a:latin typeface="+mj-lt"/>
                  <a:ea typeface="Roboto Light" panose="02000000000000000000" pitchFamily="2" charset="0"/>
                </a:rPr>
                <a:t>Users</a:t>
              </a:r>
            </a:p>
          </p:txBody>
        </p:sp>
        <p:cxnSp>
          <p:nvCxnSpPr>
            <p:cNvPr id="243" name="Straight Connector 19"/>
            <p:cNvCxnSpPr/>
            <p:nvPr/>
          </p:nvCxnSpPr>
          <p:spPr>
            <a:xfrm>
              <a:off x="12315784" y="9849621"/>
              <a:ext cx="0" cy="45720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4" name="Straight Connector 20"/>
            <p:cNvCxnSpPr/>
            <p:nvPr/>
          </p:nvCxnSpPr>
          <p:spPr>
            <a:xfrm>
              <a:off x="15054228" y="9849621"/>
              <a:ext cx="0" cy="45720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45" name="Rectangle 21"/>
          <p:cNvSpPr/>
          <p:nvPr userDrawn="1"/>
        </p:nvSpPr>
        <p:spPr>
          <a:xfrm>
            <a:off x="2287299" y="8508800"/>
            <a:ext cx="6087972" cy="1754326"/>
          </a:xfrm>
          <a:prstGeom prst="rect">
            <a:avLst/>
          </a:prstGeom>
        </p:spPr>
        <p:txBody>
          <a:bodyPr wrap="square">
            <a:spAutoFit/>
          </a:bodyPr>
          <a:lstStyle/>
          <a:p>
            <a:r>
              <a:rPr lang="en-US" sz="3600" dirty="0">
                <a:solidFill>
                  <a:schemeClr val="bg2">
                    <a:lumMod val="75000"/>
                  </a:schemeClr>
                </a:solidFill>
                <a:latin typeface="+mj-lt"/>
                <a:ea typeface="Roboto Light" panose="02000000000000000000" pitchFamily="2" charset="0"/>
                <a:cs typeface="Open Sans Light" panose="020B0306030504020204" pitchFamily="34" charset="0"/>
              </a:rPr>
              <a:t>Make a Positive Impression with this Clean and Strong Presentation Template</a:t>
            </a:r>
          </a:p>
        </p:txBody>
      </p:sp>
      <p:sp>
        <p:nvSpPr>
          <p:cNvPr id="246" name="Rectangle 22"/>
          <p:cNvSpPr/>
          <p:nvPr userDrawn="1"/>
        </p:nvSpPr>
        <p:spPr>
          <a:xfrm>
            <a:off x="13496107" y="6234752"/>
            <a:ext cx="2814920" cy="1323059"/>
          </a:xfrm>
          <a:prstGeom prst="rect">
            <a:avLst/>
          </a:prstGeom>
          <a:solidFill>
            <a:schemeClr val="bg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mj-lt"/>
                <a:ea typeface="Roboto" panose="02000000000000000000" pitchFamily="2" charset="0"/>
              </a:rPr>
              <a:t>2018</a:t>
            </a:r>
          </a:p>
        </p:txBody>
      </p:sp>
      <p:sp>
        <p:nvSpPr>
          <p:cNvPr id="247" name="Rounded Rectangle 23"/>
          <p:cNvSpPr/>
          <p:nvPr userDrawn="1"/>
        </p:nvSpPr>
        <p:spPr>
          <a:xfrm>
            <a:off x="13496107" y="10730977"/>
            <a:ext cx="2733472" cy="592711"/>
          </a:xfrm>
          <a:prstGeom prst="roundRect">
            <a:avLst>
              <a:gd name="adj"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mn-lt"/>
                <a:ea typeface="Roboto Light" panose="02000000000000000000" pitchFamily="2" charset="0"/>
              </a:rPr>
              <a:t>Chart</a:t>
            </a:r>
            <a:r>
              <a:rPr lang="en-US" sz="1800" dirty="0">
                <a:solidFill>
                  <a:schemeClr val="bg1"/>
                </a:solidFill>
                <a:latin typeface="+mn-lt"/>
                <a:ea typeface="Roboto Light" panose="02000000000000000000" pitchFamily="2" charset="0"/>
              </a:rPr>
              <a:t> Name</a:t>
            </a:r>
          </a:p>
        </p:txBody>
      </p:sp>
      <p:sp>
        <p:nvSpPr>
          <p:cNvPr id="248" name="Rounded Rectangle 24"/>
          <p:cNvSpPr/>
          <p:nvPr userDrawn="1"/>
        </p:nvSpPr>
        <p:spPr>
          <a:xfrm>
            <a:off x="16657676" y="10730977"/>
            <a:ext cx="2733472" cy="592711"/>
          </a:xfrm>
          <a:prstGeom prst="roundRect">
            <a:avLst>
              <a:gd name="adj" fmla="val 0"/>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latin typeface="+mn-lt"/>
                <a:ea typeface="Roboto Light" panose="02000000000000000000" pitchFamily="2" charset="0"/>
              </a:rPr>
              <a:t>Chart</a:t>
            </a:r>
            <a:r>
              <a:rPr lang="en-US" sz="1800">
                <a:solidFill>
                  <a:schemeClr val="bg1"/>
                </a:solidFill>
                <a:latin typeface="+mn-lt"/>
                <a:ea typeface="Roboto Light" panose="02000000000000000000" pitchFamily="2" charset="0"/>
              </a:rPr>
              <a:t> Name</a:t>
            </a:r>
          </a:p>
        </p:txBody>
      </p:sp>
      <p:sp>
        <p:nvSpPr>
          <p:cNvPr id="249" name="Rectangle 25"/>
          <p:cNvSpPr/>
          <p:nvPr userDrawn="1"/>
        </p:nvSpPr>
        <p:spPr>
          <a:xfrm>
            <a:off x="13496107" y="8508800"/>
            <a:ext cx="10181457" cy="1384995"/>
          </a:xfrm>
          <a:prstGeom prst="rect">
            <a:avLst/>
          </a:prstGeom>
        </p:spPr>
        <p:txBody>
          <a:bodyPr wrap="square">
            <a:spAutoFit/>
          </a:bodyPr>
          <a:lstStyle/>
          <a:p>
            <a:pPr>
              <a:lnSpc>
                <a:spcPct val="150000"/>
              </a:lnSpc>
            </a:pPr>
            <a:r>
              <a:rPr lang="en-US" sz="3600" b="1" dirty="0">
                <a:solidFill>
                  <a:schemeClr val="bg2">
                    <a:lumMod val="75000"/>
                  </a:schemeClr>
                </a:solidFill>
                <a:latin typeface="+mj-lt"/>
                <a:ea typeface="Roboto" panose="02000000000000000000" pitchFamily="2" charset="0"/>
                <a:cs typeface="Open Sans Light" panose="020B0306030504020204" pitchFamily="34" charset="0"/>
              </a:rPr>
              <a:t>01. Featured</a:t>
            </a:r>
            <a:r>
              <a:rPr lang="en-US" sz="2200" b="1" dirty="0">
                <a:solidFill>
                  <a:schemeClr val="bg2">
                    <a:lumMod val="75000"/>
                  </a:schemeClr>
                </a:solidFill>
                <a:latin typeface="+mj-lt"/>
                <a:ea typeface="Roboto" panose="02000000000000000000" pitchFamily="2" charset="0"/>
                <a:cs typeface="Open Sans Light" panose="020B0306030504020204" pitchFamily="34" charset="0"/>
              </a:rPr>
              <a:t> </a:t>
            </a:r>
            <a:r>
              <a:rPr lang="en-US" sz="2200" dirty="0">
                <a:solidFill>
                  <a:schemeClr val="bg2">
                    <a:lumMod val="75000"/>
                  </a:schemeClr>
                </a:solidFill>
                <a:latin typeface="+mj-lt"/>
                <a:ea typeface="Roboto" panose="02000000000000000000" pitchFamily="2" charset="0"/>
                <a:cs typeface="Open Sans Light" panose="020B0306030504020204" pitchFamily="34" charset="0"/>
              </a:rPr>
              <a:t>Name</a:t>
            </a:r>
          </a:p>
          <a:p>
            <a:pPr>
              <a:lnSpc>
                <a:spcPct val="150000"/>
              </a:lnSpc>
            </a:pPr>
            <a:r>
              <a:rPr lang="en-US" sz="2000" dirty="0">
                <a:solidFill>
                  <a:schemeClr val="bg2">
                    <a:lumMod val="75000"/>
                  </a:schemeClr>
                </a:solidFill>
                <a:latin typeface="+mn-lt"/>
                <a:ea typeface="Roboto Light" panose="02000000000000000000" pitchFamily="2" charset="0"/>
                <a:cs typeface="Open Sans Light" panose="020B0306030504020204" pitchFamily="34" charset="0"/>
              </a:rPr>
              <a:t>Lorem Ipsum is simply dummy text of the printing and typesetting industry. </a:t>
            </a:r>
          </a:p>
        </p:txBody>
      </p:sp>
      <p:pic>
        <p:nvPicPr>
          <p:cNvPr id="20" name="Picture 18">
            <a:extLst>
              <a:ext uri="{FF2B5EF4-FFF2-40B4-BE49-F238E27FC236}">
                <a16:creationId xmlns:a16="http://schemas.microsoft.com/office/drawing/2014/main" id="{E152E8C9-1ED2-4429-98B4-A0C1845CADD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21" name="Segnaposto testo 5">
            <a:extLst>
              <a:ext uri="{FF2B5EF4-FFF2-40B4-BE49-F238E27FC236}">
                <a16:creationId xmlns:a16="http://schemas.microsoft.com/office/drawing/2014/main" id="{5B42693F-E94B-4399-A8F4-03E5E35CA3CE}"/>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22" name="Segnaposto testo 7">
            <a:extLst>
              <a:ext uri="{FF2B5EF4-FFF2-40B4-BE49-F238E27FC236}">
                <a16:creationId xmlns:a16="http://schemas.microsoft.com/office/drawing/2014/main" id="{1BF3DD29-5D9B-4A7A-8854-2A5EB662A878}"/>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37113293"/>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cxnSp>
        <p:nvCxnSpPr>
          <p:cNvPr id="235" name="Straight Connector 5"/>
          <p:cNvCxnSpPr/>
          <p:nvPr userDrawn="1"/>
        </p:nvCxnSpPr>
        <p:spPr>
          <a:xfrm>
            <a:off x="1480808" y="6896282"/>
            <a:ext cx="22903192"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36" name="Rectangle 9"/>
          <p:cNvSpPr/>
          <p:nvPr userDrawn="1"/>
        </p:nvSpPr>
        <p:spPr>
          <a:xfrm>
            <a:off x="2287299" y="6234752"/>
            <a:ext cx="2814920" cy="1323059"/>
          </a:xfrm>
          <a:prstGeom prst="rect">
            <a:avLst/>
          </a:prstGeom>
          <a:solidFill>
            <a:schemeClr val="bg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mj-lt"/>
                <a:ea typeface="Roboto" panose="02000000000000000000" pitchFamily="2" charset="0"/>
              </a:rPr>
              <a:t>2017</a:t>
            </a:r>
          </a:p>
        </p:txBody>
      </p:sp>
      <p:sp>
        <p:nvSpPr>
          <p:cNvPr id="237" name="TextBox 12"/>
          <p:cNvSpPr txBox="1"/>
          <p:nvPr userDrawn="1"/>
        </p:nvSpPr>
        <p:spPr>
          <a:xfrm>
            <a:off x="2254250" y="2985811"/>
            <a:ext cx="2475358" cy="982513"/>
          </a:xfrm>
          <a:prstGeom prst="rect">
            <a:avLst/>
          </a:prstGeom>
          <a:noFill/>
        </p:spPr>
        <p:txBody>
          <a:bodyPr wrap="none" rtlCol="0">
            <a:spAutoFit/>
          </a:bodyPr>
          <a:lstStyle/>
          <a:p>
            <a:pPr>
              <a:lnSpc>
                <a:spcPct val="150000"/>
              </a:lnSpc>
            </a:pPr>
            <a:r>
              <a:rPr lang="en-US" sz="4400" b="1" dirty="0">
                <a:solidFill>
                  <a:schemeClr val="bg2">
                    <a:lumMod val="75000"/>
                  </a:schemeClr>
                </a:solidFill>
                <a:latin typeface="+mj-lt"/>
                <a:ea typeface="Roboto" panose="02000000000000000000" pitchFamily="2" charset="0"/>
              </a:rPr>
              <a:t>Timeline</a:t>
            </a:r>
          </a:p>
        </p:txBody>
      </p:sp>
      <p:sp>
        <p:nvSpPr>
          <p:cNvPr id="238" name="Rectangle 13"/>
          <p:cNvSpPr/>
          <p:nvPr userDrawn="1"/>
        </p:nvSpPr>
        <p:spPr>
          <a:xfrm>
            <a:off x="2254250" y="3940122"/>
            <a:ext cx="10225088" cy="646331"/>
          </a:xfrm>
          <a:prstGeom prst="rect">
            <a:avLst/>
          </a:prstGeom>
        </p:spPr>
        <p:txBody>
          <a:bodyPr wrap="square">
            <a:spAutoFit/>
          </a:bodyPr>
          <a:lstStyle/>
          <a:p>
            <a:pPr>
              <a:lnSpc>
                <a:spcPct val="150000"/>
              </a:lnSpc>
            </a:pPr>
            <a:r>
              <a:rPr lang="en-US" sz="2400" dirty="0">
                <a:solidFill>
                  <a:schemeClr val="bg2">
                    <a:lumMod val="75000"/>
                  </a:schemeClr>
                </a:solidFill>
                <a:latin typeface="+mj-lt"/>
                <a:ea typeface="Roboto Light" panose="02000000000000000000" pitchFamily="2" charset="0"/>
                <a:cs typeface="Open Sans Light" panose="020B0306030504020204" pitchFamily="34" charset="0"/>
              </a:rPr>
              <a:t>Quickly repurpose top-line innovation before global communities. </a:t>
            </a:r>
          </a:p>
        </p:txBody>
      </p:sp>
      <p:sp>
        <p:nvSpPr>
          <p:cNvPr id="246" name="Rectangle 22"/>
          <p:cNvSpPr/>
          <p:nvPr userDrawn="1"/>
        </p:nvSpPr>
        <p:spPr>
          <a:xfrm>
            <a:off x="13496107" y="6234752"/>
            <a:ext cx="2814920" cy="1323059"/>
          </a:xfrm>
          <a:prstGeom prst="rect">
            <a:avLst/>
          </a:prstGeom>
          <a:solidFill>
            <a:schemeClr val="bg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mj-lt"/>
                <a:ea typeface="Roboto" panose="02000000000000000000" pitchFamily="2" charset="0"/>
              </a:rPr>
              <a:t>2016</a:t>
            </a:r>
          </a:p>
        </p:txBody>
      </p:sp>
      <p:sp>
        <p:nvSpPr>
          <p:cNvPr id="247" name="Rounded Rectangle 23"/>
          <p:cNvSpPr/>
          <p:nvPr userDrawn="1"/>
        </p:nvSpPr>
        <p:spPr>
          <a:xfrm>
            <a:off x="13496107" y="10730977"/>
            <a:ext cx="2733472" cy="592711"/>
          </a:xfrm>
          <a:prstGeom prst="roundRect">
            <a:avLst>
              <a:gd name="adj"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mn-lt"/>
                <a:ea typeface="Roboto Light" panose="02000000000000000000" pitchFamily="2" charset="0"/>
              </a:rPr>
              <a:t>Chart</a:t>
            </a:r>
            <a:r>
              <a:rPr lang="en-US" sz="1800" dirty="0">
                <a:solidFill>
                  <a:schemeClr val="bg1"/>
                </a:solidFill>
                <a:latin typeface="+mn-lt"/>
                <a:ea typeface="Roboto Light" panose="02000000000000000000" pitchFamily="2" charset="0"/>
              </a:rPr>
              <a:t> Name</a:t>
            </a:r>
          </a:p>
        </p:txBody>
      </p:sp>
      <p:sp>
        <p:nvSpPr>
          <p:cNvPr id="248" name="Rounded Rectangle 24"/>
          <p:cNvSpPr/>
          <p:nvPr userDrawn="1"/>
        </p:nvSpPr>
        <p:spPr>
          <a:xfrm>
            <a:off x="16657676" y="10730977"/>
            <a:ext cx="2733472" cy="592711"/>
          </a:xfrm>
          <a:prstGeom prst="roundRect">
            <a:avLst>
              <a:gd name="adj" fmla="val 0"/>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latin typeface="+mn-lt"/>
                <a:ea typeface="Roboto Light" panose="02000000000000000000" pitchFamily="2" charset="0"/>
              </a:rPr>
              <a:t>Chart</a:t>
            </a:r>
            <a:r>
              <a:rPr lang="en-US" sz="1800">
                <a:solidFill>
                  <a:schemeClr val="bg1"/>
                </a:solidFill>
                <a:latin typeface="+mn-lt"/>
                <a:ea typeface="Roboto Light" panose="02000000000000000000" pitchFamily="2" charset="0"/>
              </a:rPr>
              <a:t> Name</a:t>
            </a:r>
          </a:p>
        </p:txBody>
      </p:sp>
      <p:sp>
        <p:nvSpPr>
          <p:cNvPr id="249" name="Rectangle 25"/>
          <p:cNvSpPr/>
          <p:nvPr userDrawn="1"/>
        </p:nvSpPr>
        <p:spPr>
          <a:xfrm>
            <a:off x="13496107" y="8508800"/>
            <a:ext cx="10181457" cy="1384995"/>
          </a:xfrm>
          <a:prstGeom prst="rect">
            <a:avLst/>
          </a:prstGeom>
        </p:spPr>
        <p:txBody>
          <a:bodyPr wrap="square">
            <a:spAutoFit/>
          </a:bodyPr>
          <a:lstStyle/>
          <a:p>
            <a:pPr>
              <a:lnSpc>
                <a:spcPct val="150000"/>
              </a:lnSpc>
            </a:pPr>
            <a:r>
              <a:rPr lang="en-US" sz="3600" b="1" dirty="0">
                <a:solidFill>
                  <a:schemeClr val="bg2">
                    <a:lumMod val="75000"/>
                  </a:schemeClr>
                </a:solidFill>
                <a:latin typeface="+mj-lt"/>
                <a:ea typeface="Roboto" panose="02000000000000000000" pitchFamily="2" charset="0"/>
                <a:cs typeface="Open Sans Light" panose="020B0306030504020204" pitchFamily="34" charset="0"/>
              </a:rPr>
              <a:t>01. Featured</a:t>
            </a:r>
            <a:r>
              <a:rPr lang="en-US" sz="2200" b="1" dirty="0">
                <a:solidFill>
                  <a:schemeClr val="bg2">
                    <a:lumMod val="75000"/>
                  </a:schemeClr>
                </a:solidFill>
                <a:latin typeface="+mj-lt"/>
                <a:ea typeface="Roboto" panose="02000000000000000000" pitchFamily="2" charset="0"/>
                <a:cs typeface="Open Sans Light" panose="020B0306030504020204" pitchFamily="34" charset="0"/>
              </a:rPr>
              <a:t> </a:t>
            </a:r>
            <a:r>
              <a:rPr lang="en-US" sz="2200" dirty="0">
                <a:solidFill>
                  <a:schemeClr val="bg2">
                    <a:lumMod val="75000"/>
                  </a:schemeClr>
                </a:solidFill>
                <a:latin typeface="+mj-lt"/>
                <a:ea typeface="Roboto" panose="02000000000000000000" pitchFamily="2" charset="0"/>
                <a:cs typeface="Open Sans Light" panose="020B0306030504020204" pitchFamily="34" charset="0"/>
              </a:rPr>
              <a:t>Name</a:t>
            </a:r>
          </a:p>
          <a:p>
            <a:pPr>
              <a:lnSpc>
                <a:spcPct val="150000"/>
              </a:lnSpc>
            </a:pPr>
            <a:r>
              <a:rPr lang="en-US" sz="2000" dirty="0">
                <a:solidFill>
                  <a:schemeClr val="bg2">
                    <a:lumMod val="75000"/>
                  </a:schemeClr>
                </a:solidFill>
                <a:latin typeface="+mn-lt"/>
                <a:ea typeface="Roboto Light" panose="02000000000000000000" pitchFamily="2" charset="0"/>
                <a:cs typeface="Open Sans Light" panose="020B0306030504020204" pitchFamily="34" charset="0"/>
              </a:rPr>
              <a:t>Lorem Ipsum is simply dummy text of the printing and typesetting industry. </a:t>
            </a:r>
          </a:p>
        </p:txBody>
      </p:sp>
      <p:sp>
        <p:nvSpPr>
          <p:cNvPr id="33" name="Rectangle 26"/>
          <p:cNvSpPr/>
          <p:nvPr userDrawn="1"/>
        </p:nvSpPr>
        <p:spPr>
          <a:xfrm>
            <a:off x="2254249" y="8508800"/>
            <a:ext cx="6174133" cy="1951496"/>
          </a:xfrm>
          <a:prstGeom prst="rect">
            <a:avLst/>
          </a:prstGeom>
        </p:spPr>
        <p:txBody>
          <a:bodyPr wrap="square">
            <a:spAutoFit/>
          </a:bodyPr>
          <a:lstStyle/>
          <a:p>
            <a:pPr>
              <a:lnSpc>
                <a:spcPct val="150000"/>
              </a:lnSpc>
            </a:pPr>
            <a:r>
              <a:rPr lang="en-US" sz="2800" b="0" i="1" dirty="0">
                <a:solidFill>
                  <a:schemeClr val="tx1">
                    <a:lumMod val="65000"/>
                    <a:lumOff val="35000"/>
                  </a:schemeClr>
                </a:solidFill>
                <a:latin typeface="+mn-lt"/>
                <a:ea typeface="Roboto Light" panose="02000000000000000000" pitchFamily="2" charset="0"/>
                <a:cs typeface="Open Sans Light" panose="020B0306030504020204" pitchFamily="34" charset="0"/>
              </a:rPr>
              <a:t>"</a:t>
            </a:r>
            <a:r>
              <a:rPr lang="en-US" sz="2800" b="0" i="1" dirty="0" err="1">
                <a:solidFill>
                  <a:schemeClr val="tx1">
                    <a:lumMod val="65000"/>
                    <a:lumOff val="35000"/>
                  </a:schemeClr>
                </a:solidFill>
                <a:latin typeface="+mn-lt"/>
                <a:ea typeface="Roboto Light" panose="02000000000000000000" pitchFamily="2" charset="0"/>
                <a:cs typeface="Open Sans Light" panose="020B0306030504020204" pitchFamily="34" charset="0"/>
              </a:rPr>
              <a:t>Neque</a:t>
            </a:r>
            <a:r>
              <a:rPr lang="en-US" sz="2800" b="0" i="1" dirty="0">
                <a:solidFill>
                  <a:schemeClr val="tx1">
                    <a:lumMod val="65000"/>
                    <a:lumOff val="35000"/>
                  </a:schemeClr>
                </a:solidFill>
                <a:latin typeface="+mn-lt"/>
                <a:ea typeface="Roboto Light" panose="02000000000000000000" pitchFamily="2" charset="0"/>
                <a:cs typeface="Open Sans Light" panose="020B0306030504020204" pitchFamily="34" charset="0"/>
              </a:rPr>
              <a:t> </a:t>
            </a:r>
            <a:r>
              <a:rPr lang="en-US" sz="2800" b="0" i="1" dirty="0" err="1">
                <a:solidFill>
                  <a:schemeClr val="tx1">
                    <a:lumMod val="65000"/>
                    <a:lumOff val="35000"/>
                  </a:schemeClr>
                </a:solidFill>
                <a:latin typeface="+mn-lt"/>
                <a:ea typeface="Roboto Light" panose="02000000000000000000" pitchFamily="2" charset="0"/>
                <a:cs typeface="Open Sans Light" panose="020B0306030504020204" pitchFamily="34" charset="0"/>
              </a:rPr>
              <a:t>porro</a:t>
            </a:r>
            <a:r>
              <a:rPr lang="en-US" sz="2800" b="0" i="1" dirty="0">
                <a:solidFill>
                  <a:schemeClr val="tx1">
                    <a:lumMod val="65000"/>
                    <a:lumOff val="35000"/>
                  </a:schemeClr>
                </a:solidFill>
                <a:latin typeface="+mn-lt"/>
                <a:ea typeface="Roboto Light" panose="02000000000000000000" pitchFamily="2" charset="0"/>
                <a:cs typeface="Open Sans Light" panose="020B0306030504020204" pitchFamily="34" charset="0"/>
              </a:rPr>
              <a:t> </a:t>
            </a:r>
            <a:r>
              <a:rPr lang="en-US" sz="2800" b="0" i="1" dirty="0" err="1">
                <a:solidFill>
                  <a:schemeClr val="tx1">
                    <a:lumMod val="65000"/>
                    <a:lumOff val="35000"/>
                  </a:schemeClr>
                </a:solidFill>
                <a:latin typeface="+mn-lt"/>
                <a:ea typeface="Roboto Light" panose="02000000000000000000" pitchFamily="2" charset="0"/>
                <a:cs typeface="Open Sans Light" panose="020B0306030504020204" pitchFamily="34" charset="0"/>
              </a:rPr>
              <a:t>quisquam</a:t>
            </a:r>
            <a:r>
              <a:rPr lang="en-US" sz="2800" b="0" i="1" dirty="0">
                <a:solidFill>
                  <a:schemeClr val="tx1">
                    <a:lumMod val="65000"/>
                    <a:lumOff val="35000"/>
                  </a:schemeClr>
                </a:solidFill>
                <a:latin typeface="+mn-lt"/>
                <a:ea typeface="Roboto Light" panose="02000000000000000000" pitchFamily="2" charset="0"/>
                <a:cs typeface="Open Sans Light" panose="020B0306030504020204" pitchFamily="34" charset="0"/>
              </a:rPr>
              <a:t> </a:t>
            </a:r>
            <a:r>
              <a:rPr lang="en-US" sz="2800" b="0" i="1" dirty="0" err="1">
                <a:solidFill>
                  <a:schemeClr val="tx1">
                    <a:lumMod val="65000"/>
                    <a:lumOff val="35000"/>
                  </a:schemeClr>
                </a:solidFill>
                <a:latin typeface="+mn-lt"/>
                <a:ea typeface="Roboto Light" panose="02000000000000000000" pitchFamily="2" charset="0"/>
                <a:cs typeface="Open Sans Light" panose="020B0306030504020204" pitchFamily="34" charset="0"/>
              </a:rPr>
              <a:t>est</a:t>
            </a:r>
            <a:r>
              <a:rPr lang="en-US" sz="2800" b="0" i="1" dirty="0">
                <a:solidFill>
                  <a:schemeClr val="tx1">
                    <a:lumMod val="65000"/>
                    <a:lumOff val="35000"/>
                  </a:schemeClr>
                </a:solidFill>
                <a:latin typeface="+mn-lt"/>
                <a:ea typeface="Roboto Light" panose="02000000000000000000" pitchFamily="2" charset="0"/>
                <a:cs typeface="Open Sans Light" panose="020B0306030504020204" pitchFamily="34" charset="0"/>
              </a:rPr>
              <a:t> qui </a:t>
            </a:r>
            <a:r>
              <a:rPr lang="en-US" sz="2800" b="0" i="1" dirty="0" err="1">
                <a:solidFill>
                  <a:schemeClr val="tx1">
                    <a:lumMod val="65000"/>
                    <a:lumOff val="35000"/>
                  </a:schemeClr>
                </a:solidFill>
                <a:latin typeface="+mn-lt"/>
                <a:ea typeface="Roboto Light" panose="02000000000000000000" pitchFamily="2" charset="0"/>
                <a:cs typeface="Open Sans Light" panose="020B0306030504020204" pitchFamily="34" charset="0"/>
              </a:rPr>
              <a:t>dolorem</a:t>
            </a:r>
            <a:r>
              <a:rPr lang="en-US" sz="2800" b="0" i="1" dirty="0">
                <a:solidFill>
                  <a:schemeClr val="tx1">
                    <a:lumMod val="65000"/>
                    <a:lumOff val="35000"/>
                  </a:schemeClr>
                </a:solidFill>
                <a:latin typeface="+mn-lt"/>
                <a:ea typeface="Roboto Light" panose="02000000000000000000" pitchFamily="2" charset="0"/>
                <a:cs typeface="Open Sans Light" panose="020B0306030504020204" pitchFamily="34" charset="0"/>
              </a:rPr>
              <a:t> ipsum </a:t>
            </a:r>
            <a:r>
              <a:rPr lang="en-US" sz="2800" b="0" i="1" dirty="0" err="1">
                <a:solidFill>
                  <a:schemeClr val="tx1">
                    <a:lumMod val="65000"/>
                    <a:lumOff val="35000"/>
                  </a:schemeClr>
                </a:solidFill>
                <a:latin typeface="+mn-lt"/>
                <a:ea typeface="Roboto Light" panose="02000000000000000000" pitchFamily="2" charset="0"/>
                <a:cs typeface="Open Sans Light" panose="020B0306030504020204" pitchFamily="34" charset="0"/>
              </a:rPr>
              <a:t>quia</a:t>
            </a:r>
            <a:r>
              <a:rPr lang="en-US" sz="2800" b="0" i="1" dirty="0">
                <a:solidFill>
                  <a:schemeClr val="tx1">
                    <a:lumMod val="65000"/>
                    <a:lumOff val="35000"/>
                  </a:schemeClr>
                </a:solidFill>
                <a:latin typeface="+mn-lt"/>
                <a:ea typeface="Roboto Light" panose="02000000000000000000" pitchFamily="2" charset="0"/>
                <a:cs typeface="Open Sans Light" panose="020B0306030504020204" pitchFamily="34" charset="0"/>
              </a:rPr>
              <a:t> dolor sit </a:t>
            </a:r>
            <a:r>
              <a:rPr lang="en-US" sz="2800" b="0" i="1" dirty="0" err="1">
                <a:solidFill>
                  <a:schemeClr val="tx1">
                    <a:lumMod val="65000"/>
                    <a:lumOff val="35000"/>
                  </a:schemeClr>
                </a:solidFill>
                <a:latin typeface="+mn-lt"/>
                <a:ea typeface="Roboto Light" panose="02000000000000000000" pitchFamily="2" charset="0"/>
                <a:cs typeface="Open Sans Light" panose="020B0306030504020204" pitchFamily="34" charset="0"/>
              </a:rPr>
              <a:t>amet</a:t>
            </a:r>
            <a:r>
              <a:rPr lang="en-US" sz="2800" b="0" i="1" dirty="0">
                <a:solidFill>
                  <a:schemeClr val="tx1">
                    <a:lumMod val="65000"/>
                    <a:lumOff val="35000"/>
                  </a:schemeClr>
                </a:solidFill>
                <a:latin typeface="+mn-lt"/>
                <a:ea typeface="Roboto Light" panose="02000000000000000000" pitchFamily="2" charset="0"/>
                <a:cs typeface="Open Sans Light" panose="020B0306030504020204" pitchFamily="34" charset="0"/>
              </a:rPr>
              <a:t>, </a:t>
            </a:r>
            <a:r>
              <a:rPr lang="en-US" sz="2800" b="0" i="1" dirty="0" err="1">
                <a:solidFill>
                  <a:schemeClr val="tx1">
                    <a:lumMod val="65000"/>
                    <a:lumOff val="35000"/>
                  </a:schemeClr>
                </a:solidFill>
                <a:latin typeface="+mn-lt"/>
                <a:ea typeface="Roboto Light" panose="02000000000000000000" pitchFamily="2" charset="0"/>
                <a:cs typeface="Open Sans Light" panose="020B0306030504020204" pitchFamily="34" charset="0"/>
              </a:rPr>
              <a:t>consectetur</a:t>
            </a:r>
            <a:r>
              <a:rPr lang="en-US" sz="2800" b="0" i="1" dirty="0">
                <a:solidFill>
                  <a:schemeClr val="tx1">
                    <a:lumMod val="65000"/>
                    <a:lumOff val="35000"/>
                  </a:schemeClr>
                </a:solidFill>
                <a:latin typeface="+mn-lt"/>
                <a:ea typeface="Roboto Light" panose="02000000000000000000" pitchFamily="2" charset="0"/>
                <a:cs typeface="Open Sans Light" panose="020B0306030504020204" pitchFamily="34" charset="0"/>
              </a:rPr>
              <a:t>, </a:t>
            </a:r>
            <a:r>
              <a:rPr lang="en-US" sz="2800" b="0" i="1" dirty="0" err="1">
                <a:solidFill>
                  <a:schemeClr val="tx1">
                    <a:lumMod val="65000"/>
                    <a:lumOff val="35000"/>
                  </a:schemeClr>
                </a:solidFill>
                <a:latin typeface="+mn-lt"/>
                <a:ea typeface="Roboto Light" panose="02000000000000000000" pitchFamily="2" charset="0"/>
                <a:cs typeface="Open Sans Light" panose="020B0306030504020204" pitchFamily="34" charset="0"/>
              </a:rPr>
              <a:t>adipisci</a:t>
            </a:r>
            <a:r>
              <a:rPr lang="en-US" sz="2800" b="0" i="1" dirty="0">
                <a:solidFill>
                  <a:schemeClr val="tx1">
                    <a:lumMod val="65000"/>
                    <a:lumOff val="35000"/>
                  </a:schemeClr>
                </a:solidFill>
                <a:latin typeface="+mn-lt"/>
                <a:ea typeface="Roboto Light" panose="02000000000000000000" pitchFamily="2" charset="0"/>
                <a:cs typeface="Open Sans Light" panose="020B0306030504020204" pitchFamily="34" charset="0"/>
              </a:rPr>
              <a:t> </a:t>
            </a:r>
            <a:r>
              <a:rPr lang="en-US" sz="2800" b="0" i="1" dirty="0" err="1">
                <a:solidFill>
                  <a:schemeClr val="tx1">
                    <a:lumMod val="65000"/>
                    <a:lumOff val="35000"/>
                  </a:schemeClr>
                </a:solidFill>
                <a:latin typeface="+mn-lt"/>
                <a:ea typeface="Roboto Light" panose="02000000000000000000" pitchFamily="2" charset="0"/>
                <a:cs typeface="Open Sans Light" panose="020B0306030504020204" pitchFamily="34" charset="0"/>
              </a:rPr>
              <a:t>velit</a:t>
            </a:r>
            <a:r>
              <a:rPr lang="en-US" sz="2800" b="0" i="1" dirty="0">
                <a:solidFill>
                  <a:schemeClr val="tx1">
                    <a:lumMod val="65000"/>
                    <a:lumOff val="35000"/>
                  </a:schemeClr>
                </a:solidFill>
                <a:latin typeface="+mn-lt"/>
                <a:ea typeface="Roboto Light" panose="02000000000000000000" pitchFamily="2" charset="0"/>
                <a:cs typeface="Open Sans Light" panose="020B0306030504020204" pitchFamily="34" charset="0"/>
              </a:rPr>
              <a:t>..."</a:t>
            </a:r>
          </a:p>
        </p:txBody>
      </p:sp>
      <p:sp>
        <p:nvSpPr>
          <p:cNvPr id="34" name="Shape 2784"/>
          <p:cNvSpPr/>
          <p:nvPr userDrawn="1"/>
        </p:nvSpPr>
        <p:spPr>
          <a:xfrm>
            <a:off x="2254249" y="11227137"/>
            <a:ext cx="527956" cy="527956"/>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bg2">
              <a:lumMod val="75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5" name="Shape 2785"/>
          <p:cNvSpPr/>
          <p:nvPr userDrawn="1"/>
        </p:nvSpPr>
        <p:spPr>
          <a:xfrm>
            <a:off x="3262164" y="11275132"/>
            <a:ext cx="527956" cy="431964"/>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rgbClr val="A70C35"/>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6" name="Shape 2786"/>
          <p:cNvSpPr/>
          <p:nvPr userDrawn="1"/>
        </p:nvSpPr>
        <p:spPr>
          <a:xfrm>
            <a:off x="4270076" y="11251134"/>
            <a:ext cx="527576" cy="479989"/>
          </a:xfrm>
          <a:custGeom>
            <a:avLst/>
            <a:gdLst/>
            <a:ahLst/>
            <a:cxnLst>
              <a:cxn ang="0">
                <a:pos x="wd2" y="hd2"/>
              </a:cxn>
              <a:cxn ang="5400000">
                <a:pos x="wd2" y="hd2"/>
              </a:cxn>
              <a:cxn ang="10800000">
                <a:pos x="wd2" y="hd2"/>
              </a:cxn>
              <a:cxn ang="16200000">
                <a:pos x="wd2" y="hd2"/>
              </a:cxn>
            </a:cxnLst>
            <a:rect l="0" t="0" r="r" b="b"/>
            <a:pathLst>
              <a:path w="21079" h="20458" extrusionOk="0">
                <a:moveTo>
                  <a:pt x="8629" y="9718"/>
                </a:moveTo>
                <a:cubicBezTo>
                  <a:pt x="8364" y="9718"/>
                  <a:pt x="8150" y="9946"/>
                  <a:pt x="8150" y="10229"/>
                </a:cubicBezTo>
                <a:cubicBezTo>
                  <a:pt x="8150" y="10512"/>
                  <a:pt x="8364" y="10740"/>
                  <a:pt x="8629" y="10740"/>
                </a:cubicBezTo>
                <a:cubicBezTo>
                  <a:pt x="8894" y="10740"/>
                  <a:pt x="9109" y="10512"/>
                  <a:pt x="9109" y="10229"/>
                </a:cubicBezTo>
                <a:cubicBezTo>
                  <a:pt x="9109" y="9946"/>
                  <a:pt x="8894" y="9718"/>
                  <a:pt x="8629" y="9718"/>
                </a:cubicBezTo>
                <a:moveTo>
                  <a:pt x="19841" y="17227"/>
                </a:moveTo>
                <a:cubicBezTo>
                  <a:pt x="18962" y="17974"/>
                  <a:pt x="18122" y="17900"/>
                  <a:pt x="18122" y="17900"/>
                </a:cubicBezTo>
                <a:cubicBezTo>
                  <a:pt x="17681" y="17900"/>
                  <a:pt x="16277" y="16919"/>
                  <a:pt x="9448" y="11852"/>
                </a:cubicBezTo>
                <a:lnTo>
                  <a:pt x="10866" y="10844"/>
                </a:lnTo>
                <a:cubicBezTo>
                  <a:pt x="10866" y="10844"/>
                  <a:pt x="19841" y="17227"/>
                  <a:pt x="19841" y="17227"/>
                </a:cubicBezTo>
                <a:close/>
                <a:moveTo>
                  <a:pt x="6661" y="12605"/>
                </a:moveTo>
                <a:cubicBezTo>
                  <a:pt x="6010" y="12349"/>
                  <a:pt x="5264" y="12239"/>
                  <a:pt x="4521" y="12267"/>
                </a:cubicBezTo>
                <a:cubicBezTo>
                  <a:pt x="15686" y="3965"/>
                  <a:pt x="17591" y="2558"/>
                  <a:pt x="18122" y="2558"/>
                </a:cubicBezTo>
                <a:cubicBezTo>
                  <a:pt x="18122" y="2558"/>
                  <a:pt x="18962" y="2484"/>
                  <a:pt x="19841" y="3231"/>
                </a:cubicBezTo>
                <a:cubicBezTo>
                  <a:pt x="19841" y="3231"/>
                  <a:pt x="6661" y="12605"/>
                  <a:pt x="6661" y="12605"/>
                </a:cubicBezTo>
                <a:close/>
                <a:moveTo>
                  <a:pt x="5586" y="19031"/>
                </a:moveTo>
                <a:cubicBezTo>
                  <a:pt x="4111" y="19863"/>
                  <a:pt x="2224" y="19369"/>
                  <a:pt x="1372" y="17927"/>
                </a:cubicBezTo>
                <a:cubicBezTo>
                  <a:pt x="520" y="16485"/>
                  <a:pt x="1026" y="14640"/>
                  <a:pt x="2501" y="13808"/>
                </a:cubicBezTo>
                <a:cubicBezTo>
                  <a:pt x="3977" y="12975"/>
                  <a:pt x="6532" y="13092"/>
                  <a:pt x="7383" y="14534"/>
                </a:cubicBezTo>
                <a:cubicBezTo>
                  <a:pt x="8235" y="15977"/>
                  <a:pt x="7062" y="18198"/>
                  <a:pt x="5586" y="19031"/>
                </a:cubicBezTo>
                <a:moveTo>
                  <a:pt x="4521" y="8191"/>
                </a:moveTo>
                <a:cubicBezTo>
                  <a:pt x="5264" y="8219"/>
                  <a:pt x="6010" y="8109"/>
                  <a:pt x="6661" y="7853"/>
                </a:cubicBezTo>
                <a:lnTo>
                  <a:pt x="7765" y="8638"/>
                </a:lnTo>
                <a:cubicBezTo>
                  <a:pt x="7345" y="8950"/>
                  <a:pt x="6901" y="9281"/>
                  <a:pt x="6443" y="9621"/>
                </a:cubicBezTo>
                <a:cubicBezTo>
                  <a:pt x="5833" y="9167"/>
                  <a:pt x="5200" y="8696"/>
                  <a:pt x="4521" y="8191"/>
                </a:cubicBezTo>
                <a:moveTo>
                  <a:pt x="2501" y="6650"/>
                </a:moveTo>
                <a:cubicBezTo>
                  <a:pt x="1026" y="5818"/>
                  <a:pt x="520" y="3973"/>
                  <a:pt x="1372" y="2531"/>
                </a:cubicBezTo>
                <a:cubicBezTo>
                  <a:pt x="2224" y="1089"/>
                  <a:pt x="4111" y="595"/>
                  <a:pt x="5586" y="1427"/>
                </a:cubicBezTo>
                <a:cubicBezTo>
                  <a:pt x="7062" y="2260"/>
                  <a:pt x="8235" y="4481"/>
                  <a:pt x="7383" y="5924"/>
                </a:cubicBezTo>
                <a:cubicBezTo>
                  <a:pt x="6532" y="7366"/>
                  <a:pt x="3977" y="7483"/>
                  <a:pt x="2501" y="6650"/>
                </a:cubicBezTo>
                <a:moveTo>
                  <a:pt x="21079" y="3580"/>
                </a:moveTo>
                <a:cubicBezTo>
                  <a:pt x="21079" y="2451"/>
                  <a:pt x="19262" y="1535"/>
                  <a:pt x="18203" y="1535"/>
                </a:cubicBezTo>
                <a:lnTo>
                  <a:pt x="18122" y="1535"/>
                </a:lnTo>
                <a:cubicBezTo>
                  <a:pt x="17404" y="1535"/>
                  <a:pt x="17139" y="1673"/>
                  <a:pt x="8610" y="8009"/>
                </a:cubicBezTo>
                <a:lnTo>
                  <a:pt x="7613" y="7300"/>
                </a:lnTo>
                <a:cubicBezTo>
                  <a:pt x="7876" y="7084"/>
                  <a:pt x="8104" y="6833"/>
                  <a:pt x="8275" y="6534"/>
                </a:cubicBezTo>
                <a:cubicBezTo>
                  <a:pt x="9372" y="4611"/>
                  <a:pt x="7861" y="1650"/>
                  <a:pt x="5960" y="539"/>
                </a:cubicBezTo>
                <a:cubicBezTo>
                  <a:pt x="4060" y="-571"/>
                  <a:pt x="1629" y="88"/>
                  <a:pt x="532" y="2011"/>
                </a:cubicBezTo>
                <a:cubicBezTo>
                  <a:pt x="-521" y="3857"/>
                  <a:pt x="41" y="6194"/>
                  <a:pt x="1769" y="7361"/>
                </a:cubicBezTo>
                <a:cubicBezTo>
                  <a:pt x="3185" y="8414"/>
                  <a:pt x="4458" y="9360"/>
                  <a:pt x="5626" y="10229"/>
                </a:cubicBezTo>
                <a:cubicBezTo>
                  <a:pt x="4461" y="11096"/>
                  <a:pt x="3178" y="12049"/>
                  <a:pt x="1769" y="13097"/>
                </a:cubicBezTo>
                <a:cubicBezTo>
                  <a:pt x="40" y="14264"/>
                  <a:pt x="-521" y="16601"/>
                  <a:pt x="532" y="18447"/>
                </a:cubicBezTo>
                <a:cubicBezTo>
                  <a:pt x="1629" y="20371"/>
                  <a:pt x="4060" y="21029"/>
                  <a:pt x="5960" y="19919"/>
                </a:cubicBezTo>
                <a:cubicBezTo>
                  <a:pt x="7861" y="18808"/>
                  <a:pt x="9372" y="15847"/>
                  <a:pt x="8275" y="13924"/>
                </a:cubicBezTo>
                <a:cubicBezTo>
                  <a:pt x="8104" y="13625"/>
                  <a:pt x="7876" y="13374"/>
                  <a:pt x="7613" y="13158"/>
                </a:cubicBezTo>
                <a:lnTo>
                  <a:pt x="8610" y="12449"/>
                </a:lnTo>
                <a:cubicBezTo>
                  <a:pt x="17134" y="18781"/>
                  <a:pt x="17404" y="18923"/>
                  <a:pt x="18122" y="18923"/>
                </a:cubicBezTo>
                <a:lnTo>
                  <a:pt x="18203" y="18923"/>
                </a:lnTo>
                <a:cubicBezTo>
                  <a:pt x="19262" y="18923"/>
                  <a:pt x="21079" y="18007"/>
                  <a:pt x="21079" y="16878"/>
                </a:cubicBezTo>
                <a:lnTo>
                  <a:pt x="11731" y="10229"/>
                </a:lnTo>
                <a:cubicBezTo>
                  <a:pt x="11731" y="10229"/>
                  <a:pt x="21079" y="3580"/>
                  <a:pt x="21079" y="3580"/>
                </a:cubicBezTo>
                <a:close/>
                <a:moveTo>
                  <a:pt x="4639" y="16789"/>
                </a:moveTo>
                <a:cubicBezTo>
                  <a:pt x="4496" y="16859"/>
                  <a:pt x="4332" y="16897"/>
                  <a:pt x="4162" y="16897"/>
                </a:cubicBezTo>
                <a:cubicBezTo>
                  <a:pt x="3846" y="16897"/>
                  <a:pt x="3544" y="16764"/>
                  <a:pt x="3411" y="16567"/>
                </a:cubicBezTo>
                <a:cubicBezTo>
                  <a:pt x="3347" y="16471"/>
                  <a:pt x="3351" y="16406"/>
                  <a:pt x="3362" y="16361"/>
                </a:cubicBezTo>
                <a:cubicBezTo>
                  <a:pt x="3392" y="16240"/>
                  <a:pt x="3511" y="16117"/>
                  <a:pt x="3682" y="16034"/>
                </a:cubicBezTo>
                <a:cubicBezTo>
                  <a:pt x="3891" y="15930"/>
                  <a:pt x="4198" y="15869"/>
                  <a:pt x="4503" y="15869"/>
                </a:cubicBezTo>
                <a:cubicBezTo>
                  <a:pt x="4935" y="15869"/>
                  <a:pt x="5194" y="15988"/>
                  <a:pt x="5273" y="16050"/>
                </a:cubicBezTo>
                <a:cubicBezTo>
                  <a:pt x="5252" y="16207"/>
                  <a:pt x="5019" y="16601"/>
                  <a:pt x="4639" y="16789"/>
                </a:cubicBezTo>
                <a:moveTo>
                  <a:pt x="4503" y="14845"/>
                </a:moveTo>
                <a:cubicBezTo>
                  <a:pt x="4065" y="14845"/>
                  <a:pt x="3621" y="14936"/>
                  <a:pt x="3279" y="15105"/>
                </a:cubicBezTo>
                <a:cubicBezTo>
                  <a:pt x="2435" y="15522"/>
                  <a:pt x="2147" y="16443"/>
                  <a:pt x="2633" y="17165"/>
                </a:cubicBezTo>
                <a:cubicBezTo>
                  <a:pt x="2960" y="17649"/>
                  <a:pt x="3553" y="17919"/>
                  <a:pt x="4162" y="17919"/>
                </a:cubicBezTo>
                <a:cubicBezTo>
                  <a:pt x="4461" y="17919"/>
                  <a:pt x="4764" y="17854"/>
                  <a:pt x="5041" y="17717"/>
                </a:cubicBezTo>
                <a:cubicBezTo>
                  <a:pt x="5885" y="17300"/>
                  <a:pt x="6555" y="16190"/>
                  <a:pt x="6069" y="15469"/>
                </a:cubicBezTo>
                <a:cubicBezTo>
                  <a:pt x="5779" y="15040"/>
                  <a:pt x="5146" y="14845"/>
                  <a:pt x="4503" y="14845"/>
                </a:cubicBezTo>
                <a:moveTo>
                  <a:pt x="4503" y="4590"/>
                </a:moveTo>
                <a:cubicBezTo>
                  <a:pt x="4198" y="4590"/>
                  <a:pt x="3891" y="4528"/>
                  <a:pt x="3682" y="4425"/>
                </a:cubicBezTo>
                <a:cubicBezTo>
                  <a:pt x="3511" y="4341"/>
                  <a:pt x="3392" y="4219"/>
                  <a:pt x="3362" y="4098"/>
                </a:cubicBezTo>
                <a:cubicBezTo>
                  <a:pt x="3351" y="4052"/>
                  <a:pt x="3347" y="3987"/>
                  <a:pt x="3411" y="3891"/>
                </a:cubicBezTo>
                <a:cubicBezTo>
                  <a:pt x="3544" y="3694"/>
                  <a:pt x="3846" y="3561"/>
                  <a:pt x="4162" y="3561"/>
                </a:cubicBezTo>
                <a:cubicBezTo>
                  <a:pt x="4332" y="3561"/>
                  <a:pt x="4496" y="3599"/>
                  <a:pt x="4639" y="3669"/>
                </a:cubicBezTo>
                <a:cubicBezTo>
                  <a:pt x="5019" y="3857"/>
                  <a:pt x="5252" y="4252"/>
                  <a:pt x="5273" y="4408"/>
                </a:cubicBezTo>
                <a:cubicBezTo>
                  <a:pt x="5194" y="4470"/>
                  <a:pt x="4935" y="4590"/>
                  <a:pt x="4503" y="4590"/>
                </a:cubicBezTo>
                <a:moveTo>
                  <a:pt x="5041" y="2741"/>
                </a:moveTo>
                <a:cubicBezTo>
                  <a:pt x="4764" y="2604"/>
                  <a:pt x="4461" y="2539"/>
                  <a:pt x="4162" y="2539"/>
                </a:cubicBezTo>
                <a:cubicBezTo>
                  <a:pt x="3553" y="2539"/>
                  <a:pt x="2960" y="2809"/>
                  <a:pt x="2633" y="3294"/>
                </a:cubicBezTo>
                <a:cubicBezTo>
                  <a:pt x="2147" y="4015"/>
                  <a:pt x="2435" y="4937"/>
                  <a:pt x="3279" y="5353"/>
                </a:cubicBezTo>
                <a:cubicBezTo>
                  <a:pt x="3621" y="5522"/>
                  <a:pt x="4065" y="5613"/>
                  <a:pt x="4503" y="5613"/>
                </a:cubicBezTo>
                <a:cubicBezTo>
                  <a:pt x="5146" y="5613"/>
                  <a:pt x="5779" y="5418"/>
                  <a:pt x="6069" y="4990"/>
                </a:cubicBezTo>
                <a:cubicBezTo>
                  <a:pt x="6555" y="4268"/>
                  <a:pt x="5885" y="3158"/>
                  <a:pt x="5041" y="2741"/>
                </a:cubicBezTo>
              </a:path>
            </a:pathLst>
          </a:custGeom>
          <a:solidFill>
            <a:schemeClr val="bg2">
              <a:lumMod val="75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8" name="Shape 2787"/>
          <p:cNvSpPr/>
          <p:nvPr userDrawn="1"/>
        </p:nvSpPr>
        <p:spPr>
          <a:xfrm>
            <a:off x="5277990" y="11227137"/>
            <a:ext cx="527629" cy="527981"/>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bg2">
              <a:lumMod val="75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pic>
        <p:nvPicPr>
          <p:cNvPr id="18" name="Picture 18">
            <a:extLst>
              <a:ext uri="{FF2B5EF4-FFF2-40B4-BE49-F238E27FC236}">
                <a16:creationId xmlns:a16="http://schemas.microsoft.com/office/drawing/2014/main" id="{BB88D4E6-2A5E-4C27-A1E8-F57852E09C2A}"/>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20" name="Segnaposto testo 5">
            <a:extLst>
              <a:ext uri="{FF2B5EF4-FFF2-40B4-BE49-F238E27FC236}">
                <a16:creationId xmlns:a16="http://schemas.microsoft.com/office/drawing/2014/main" id="{293FFCFF-F66E-46D1-BDB7-397E058CEE81}"/>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21" name="Segnaposto testo 7">
            <a:extLst>
              <a:ext uri="{FF2B5EF4-FFF2-40B4-BE49-F238E27FC236}">
                <a16:creationId xmlns:a16="http://schemas.microsoft.com/office/drawing/2014/main" id="{68C7ABCB-D3A8-4034-B2AB-4177825356FB}"/>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1246140716"/>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cxnSp>
        <p:nvCxnSpPr>
          <p:cNvPr id="235" name="Straight Connector 5"/>
          <p:cNvCxnSpPr/>
          <p:nvPr userDrawn="1"/>
        </p:nvCxnSpPr>
        <p:spPr>
          <a:xfrm>
            <a:off x="1480808" y="6896282"/>
            <a:ext cx="7139731"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36" name="Rectangle 9"/>
          <p:cNvSpPr/>
          <p:nvPr userDrawn="1"/>
        </p:nvSpPr>
        <p:spPr>
          <a:xfrm>
            <a:off x="5805619" y="6234752"/>
            <a:ext cx="2814920" cy="1323059"/>
          </a:xfrm>
          <a:prstGeom prst="rect">
            <a:avLst/>
          </a:prstGeom>
          <a:solidFill>
            <a:schemeClr val="bg2">
              <a:lumMod val="7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mj-lt"/>
                <a:ea typeface="Roboto" panose="02000000000000000000" pitchFamily="2" charset="0"/>
              </a:rPr>
              <a:t>2015</a:t>
            </a:r>
          </a:p>
        </p:txBody>
      </p:sp>
      <p:sp>
        <p:nvSpPr>
          <p:cNvPr id="237" name="TextBox 12"/>
          <p:cNvSpPr txBox="1"/>
          <p:nvPr userDrawn="1"/>
        </p:nvSpPr>
        <p:spPr>
          <a:xfrm>
            <a:off x="2254250" y="2985811"/>
            <a:ext cx="2475358" cy="982513"/>
          </a:xfrm>
          <a:prstGeom prst="rect">
            <a:avLst/>
          </a:prstGeom>
          <a:noFill/>
        </p:spPr>
        <p:txBody>
          <a:bodyPr wrap="none" rtlCol="0">
            <a:spAutoFit/>
          </a:bodyPr>
          <a:lstStyle/>
          <a:p>
            <a:pPr>
              <a:lnSpc>
                <a:spcPct val="150000"/>
              </a:lnSpc>
            </a:pPr>
            <a:r>
              <a:rPr lang="en-US" sz="4400" b="1" dirty="0">
                <a:solidFill>
                  <a:schemeClr val="bg2">
                    <a:lumMod val="75000"/>
                  </a:schemeClr>
                </a:solidFill>
                <a:latin typeface="+mj-lt"/>
                <a:ea typeface="Roboto" panose="02000000000000000000" pitchFamily="2" charset="0"/>
              </a:rPr>
              <a:t>Timeline</a:t>
            </a:r>
          </a:p>
        </p:txBody>
      </p:sp>
      <p:sp>
        <p:nvSpPr>
          <p:cNvPr id="238" name="Rectangle 13"/>
          <p:cNvSpPr/>
          <p:nvPr userDrawn="1"/>
        </p:nvSpPr>
        <p:spPr>
          <a:xfrm>
            <a:off x="2254250" y="3940122"/>
            <a:ext cx="10225088" cy="646331"/>
          </a:xfrm>
          <a:prstGeom prst="rect">
            <a:avLst/>
          </a:prstGeom>
        </p:spPr>
        <p:txBody>
          <a:bodyPr wrap="square">
            <a:spAutoFit/>
          </a:bodyPr>
          <a:lstStyle/>
          <a:p>
            <a:pPr>
              <a:lnSpc>
                <a:spcPct val="150000"/>
              </a:lnSpc>
            </a:pPr>
            <a:r>
              <a:rPr lang="en-US" sz="2400" dirty="0">
                <a:solidFill>
                  <a:schemeClr val="bg2">
                    <a:lumMod val="75000"/>
                  </a:schemeClr>
                </a:solidFill>
                <a:latin typeface="+mj-lt"/>
                <a:ea typeface="Roboto Light" panose="02000000000000000000" pitchFamily="2" charset="0"/>
                <a:cs typeface="Open Sans Light" panose="020B0306030504020204" pitchFamily="34" charset="0"/>
              </a:rPr>
              <a:t>Quickly repurpose top-line innovation before global communities. </a:t>
            </a:r>
          </a:p>
        </p:txBody>
      </p:sp>
      <p:sp>
        <p:nvSpPr>
          <p:cNvPr id="32" name="Rectangle 14"/>
          <p:cNvSpPr/>
          <p:nvPr userDrawn="1"/>
        </p:nvSpPr>
        <p:spPr>
          <a:xfrm>
            <a:off x="2238120" y="8839270"/>
            <a:ext cx="10241218" cy="4571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5"/>
          <p:cNvSpPr/>
          <p:nvPr userDrawn="1"/>
        </p:nvSpPr>
        <p:spPr>
          <a:xfrm>
            <a:off x="2238120" y="8839270"/>
            <a:ext cx="6434992" cy="45719"/>
          </a:xfrm>
          <a:prstGeom prst="rect">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16"/>
          <p:cNvSpPr txBox="1"/>
          <p:nvPr userDrawn="1"/>
        </p:nvSpPr>
        <p:spPr>
          <a:xfrm>
            <a:off x="2121387" y="8365285"/>
            <a:ext cx="2021707" cy="400110"/>
          </a:xfrm>
          <a:prstGeom prst="rect">
            <a:avLst/>
          </a:prstGeom>
          <a:noFill/>
        </p:spPr>
        <p:txBody>
          <a:bodyPr wrap="none" rtlCol="0">
            <a:spAutoFit/>
          </a:bodyPr>
          <a:lstStyle/>
          <a:p>
            <a:r>
              <a:rPr lang="en-US" sz="2000" dirty="0">
                <a:solidFill>
                  <a:schemeClr val="bg2">
                    <a:lumMod val="75000"/>
                  </a:schemeClr>
                </a:solidFill>
                <a:latin typeface="+mj-lt"/>
                <a:ea typeface="Roboto Light" panose="02000000000000000000" pitchFamily="2" charset="0"/>
              </a:rPr>
              <a:t>Chart </a:t>
            </a:r>
            <a:r>
              <a:rPr lang="en-US" sz="2000" dirty="0" err="1">
                <a:solidFill>
                  <a:schemeClr val="bg2">
                    <a:lumMod val="75000"/>
                  </a:schemeClr>
                </a:solidFill>
                <a:latin typeface="+mj-lt"/>
                <a:ea typeface="Roboto Light" panose="02000000000000000000" pitchFamily="2" charset="0"/>
              </a:rPr>
              <a:t>Texr</a:t>
            </a:r>
            <a:r>
              <a:rPr lang="en-US" sz="2000" dirty="0">
                <a:solidFill>
                  <a:schemeClr val="bg2">
                    <a:lumMod val="75000"/>
                  </a:schemeClr>
                </a:solidFill>
                <a:latin typeface="+mj-lt"/>
                <a:ea typeface="Roboto Light" panose="02000000000000000000" pitchFamily="2" charset="0"/>
              </a:rPr>
              <a:t> Here</a:t>
            </a:r>
          </a:p>
        </p:txBody>
      </p:sp>
      <p:sp>
        <p:nvSpPr>
          <p:cNvPr id="41" name="TextBox 17"/>
          <p:cNvSpPr txBox="1"/>
          <p:nvPr userDrawn="1"/>
        </p:nvSpPr>
        <p:spPr>
          <a:xfrm>
            <a:off x="11878807" y="8365285"/>
            <a:ext cx="646332" cy="369332"/>
          </a:xfrm>
          <a:prstGeom prst="rect">
            <a:avLst/>
          </a:prstGeom>
          <a:noFill/>
        </p:spPr>
        <p:txBody>
          <a:bodyPr wrap="none" rtlCol="0">
            <a:spAutoFit/>
          </a:bodyPr>
          <a:lstStyle/>
          <a:p>
            <a:pPr algn="r"/>
            <a:r>
              <a:rPr lang="en-US" sz="1800" dirty="0">
                <a:solidFill>
                  <a:schemeClr val="bg2">
                    <a:lumMod val="75000"/>
                  </a:schemeClr>
                </a:solidFill>
                <a:latin typeface="+mj-lt"/>
                <a:ea typeface="Roboto Light" panose="02000000000000000000" pitchFamily="2" charset="0"/>
              </a:rPr>
              <a:t>65%</a:t>
            </a:r>
          </a:p>
        </p:txBody>
      </p:sp>
      <p:sp>
        <p:nvSpPr>
          <p:cNvPr id="42" name="TextBox 20"/>
          <p:cNvSpPr txBox="1"/>
          <p:nvPr userDrawn="1"/>
        </p:nvSpPr>
        <p:spPr>
          <a:xfrm>
            <a:off x="2121387" y="9607669"/>
            <a:ext cx="2021707" cy="400110"/>
          </a:xfrm>
          <a:prstGeom prst="rect">
            <a:avLst/>
          </a:prstGeom>
          <a:noFill/>
        </p:spPr>
        <p:txBody>
          <a:bodyPr wrap="none" rtlCol="0">
            <a:spAutoFit/>
          </a:bodyPr>
          <a:lstStyle/>
          <a:p>
            <a:r>
              <a:rPr lang="en-US" sz="2000" dirty="0">
                <a:solidFill>
                  <a:schemeClr val="bg2">
                    <a:lumMod val="75000"/>
                  </a:schemeClr>
                </a:solidFill>
                <a:latin typeface="+mj-lt"/>
                <a:ea typeface="Roboto Light" panose="02000000000000000000" pitchFamily="2" charset="0"/>
              </a:rPr>
              <a:t>Chart </a:t>
            </a:r>
            <a:r>
              <a:rPr lang="en-US" sz="2000" dirty="0" err="1">
                <a:solidFill>
                  <a:schemeClr val="bg2">
                    <a:lumMod val="75000"/>
                  </a:schemeClr>
                </a:solidFill>
                <a:latin typeface="+mj-lt"/>
                <a:ea typeface="Roboto Light" panose="02000000000000000000" pitchFamily="2" charset="0"/>
              </a:rPr>
              <a:t>Texr</a:t>
            </a:r>
            <a:r>
              <a:rPr lang="en-US" sz="2000" dirty="0">
                <a:solidFill>
                  <a:schemeClr val="bg2">
                    <a:lumMod val="75000"/>
                  </a:schemeClr>
                </a:solidFill>
                <a:latin typeface="+mj-lt"/>
                <a:ea typeface="Roboto Light" panose="02000000000000000000" pitchFamily="2" charset="0"/>
              </a:rPr>
              <a:t> Here</a:t>
            </a:r>
          </a:p>
        </p:txBody>
      </p:sp>
      <p:sp>
        <p:nvSpPr>
          <p:cNvPr id="43" name="TextBox 21"/>
          <p:cNvSpPr txBox="1"/>
          <p:nvPr userDrawn="1"/>
        </p:nvSpPr>
        <p:spPr>
          <a:xfrm>
            <a:off x="11885219" y="9607669"/>
            <a:ext cx="646332" cy="369332"/>
          </a:xfrm>
          <a:prstGeom prst="rect">
            <a:avLst/>
          </a:prstGeom>
          <a:noFill/>
        </p:spPr>
        <p:txBody>
          <a:bodyPr wrap="none" rtlCol="0">
            <a:spAutoFit/>
          </a:bodyPr>
          <a:lstStyle/>
          <a:p>
            <a:pPr algn="r"/>
            <a:r>
              <a:rPr lang="en-US" sz="1800">
                <a:solidFill>
                  <a:schemeClr val="bg2">
                    <a:lumMod val="75000"/>
                  </a:schemeClr>
                </a:solidFill>
                <a:latin typeface="+mj-lt"/>
                <a:ea typeface="Roboto Light" panose="02000000000000000000" pitchFamily="2" charset="0"/>
              </a:rPr>
              <a:t>90%</a:t>
            </a:r>
          </a:p>
        </p:txBody>
      </p:sp>
      <p:sp>
        <p:nvSpPr>
          <p:cNvPr id="44" name="Rectangle 26"/>
          <p:cNvSpPr/>
          <p:nvPr userDrawn="1"/>
        </p:nvSpPr>
        <p:spPr>
          <a:xfrm>
            <a:off x="2238119" y="10899201"/>
            <a:ext cx="7555238" cy="2169825"/>
          </a:xfrm>
          <a:prstGeom prst="rect">
            <a:avLst/>
          </a:prstGeom>
        </p:spPr>
        <p:txBody>
          <a:bodyPr wrap="square">
            <a:spAutoFit/>
          </a:bodyPr>
          <a:lstStyle/>
          <a:p>
            <a:pPr>
              <a:lnSpc>
                <a:spcPct val="150000"/>
              </a:lnSpc>
            </a:pPr>
            <a:r>
              <a:rPr lang="en-US" sz="1800" dirty="0">
                <a:solidFill>
                  <a:schemeClr val="bg2">
                    <a:lumMod val="75000"/>
                  </a:schemeClr>
                </a:solidFill>
                <a:latin typeface="+mj-lt"/>
                <a:ea typeface="Roboto Light" panose="02000000000000000000" pitchFamily="2" charset="0"/>
                <a:cs typeface="Open Sans Light" panose="020B0306030504020204" pitchFamily="34" charset="0"/>
              </a:rPr>
              <a:t>Make a Positive Impression with this Clean and Strong </a:t>
            </a:r>
            <a:r>
              <a:rPr lang="en-US" sz="1800" dirty="0" err="1">
                <a:solidFill>
                  <a:schemeClr val="bg2">
                    <a:lumMod val="75000"/>
                  </a:schemeClr>
                </a:solidFill>
                <a:latin typeface="+mj-lt"/>
                <a:ea typeface="Roboto Light" panose="02000000000000000000" pitchFamily="2" charset="0"/>
                <a:cs typeface="Open Sans Light" panose="020B0306030504020204" pitchFamily="34" charset="0"/>
              </a:rPr>
              <a:t>Powerpoint</a:t>
            </a:r>
            <a:r>
              <a:rPr lang="en-US" sz="1800" dirty="0">
                <a:solidFill>
                  <a:schemeClr val="bg2">
                    <a:lumMod val="75000"/>
                  </a:schemeClr>
                </a:solidFill>
                <a:latin typeface="+mj-lt"/>
                <a:ea typeface="Roboto Light" panose="02000000000000000000" pitchFamily="2" charset="0"/>
                <a:cs typeface="Open Sans Light" panose="020B0306030504020204" pitchFamily="34" charset="0"/>
              </a:rPr>
              <a:t> Template. With Fincons</a:t>
            </a:r>
            <a:r>
              <a:rPr lang="en-US" sz="1800" baseline="0" dirty="0">
                <a:solidFill>
                  <a:schemeClr val="bg2">
                    <a:lumMod val="75000"/>
                  </a:schemeClr>
                </a:solidFill>
                <a:latin typeface="+mj-lt"/>
                <a:ea typeface="Roboto Light" panose="02000000000000000000" pitchFamily="2" charset="0"/>
                <a:cs typeface="Open Sans Light" panose="020B0306030504020204" pitchFamily="34" charset="0"/>
              </a:rPr>
              <a:t> </a:t>
            </a:r>
            <a:r>
              <a:rPr lang="en-US" sz="1800" dirty="0">
                <a:solidFill>
                  <a:schemeClr val="bg2">
                    <a:lumMod val="75000"/>
                  </a:schemeClr>
                </a:solidFill>
                <a:latin typeface="+mj-lt"/>
                <a:ea typeface="Roboto Light" panose="02000000000000000000" pitchFamily="2" charset="0"/>
                <a:cs typeface="Open Sans Light" panose="020B0306030504020204" pitchFamily="34" charset="0"/>
              </a:rPr>
              <a:t>you have everything you need for a </a:t>
            </a:r>
            <a:r>
              <a:rPr lang="en-US" sz="1800" dirty="0" err="1">
                <a:solidFill>
                  <a:schemeClr val="bg2">
                    <a:lumMod val="75000"/>
                  </a:schemeClr>
                </a:solidFill>
                <a:latin typeface="+mj-lt"/>
                <a:ea typeface="Roboto Light" panose="02000000000000000000" pitchFamily="2" charset="0"/>
                <a:cs typeface="Open Sans Light" panose="020B0306030504020204" pitchFamily="34" charset="0"/>
              </a:rPr>
              <a:t>powerfull</a:t>
            </a:r>
            <a:r>
              <a:rPr lang="en-US" sz="1800" dirty="0">
                <a:solidFill>
                  <a:schemeClr val="bg2">
                    <a:lumMod val="75000"/>
                  </a:schemeClr>
                </a:solidFill>
                <a:latin typeface="+mj-lt"/>
                <a:ea typeface="Roboto Light" panose="02000000000000000000" pitchFamily="2" charset="0"/>
                <a:cs typeface="Open Sans Light" panose="020B0306030504020204" pitchFamily="34" charset="0"/>
              </a:rPr>
              <a:t> and convincing presentation. This </a:t>
            </a:r>
            <a:r>
              <a:rPr lang="en-US" sz="1800" dirty="0" err="1">
                <a:solidFill>
                  <a:schemeClr val="bg2">
                    <a:lumMod val="75000"/>
                  </a:schemeClr>
                </a:solidFill>
                <a:latin typeface="+mj-lt"/>
                <a:ea typeface="Roboto Light" panose="02000000000000000000" pitchFamily="2" charset="0"/>
                <a:cs typeface="Open Sans Light" panose="020B0306030504020204" pitchFamily="34" charset="0"/>
              </a:rPr>
              <a:t>Powerpoint</a:t>
            </a:r>
            <a:r>
              <a:rPr lang="en-US" sz="1800" dirty="0">
                <a:solidFill>
                  <a:schemeClr val="bg2">
                    <a:lumMod val="75000"/>
                  </a:schemeClr>
                </a:solidFill>
                <a:latin typeface="+mj-lt"/>
                <a:ea typeface="Roboto Light" panose="02000000000000000000" pitchFamily="2" charset="0"/>
                <a:cs typeface="Open Sans Light" panose="020B0306030504020204" pitchFamily="34" charset="0"/>
              </a:rPr>
              <a:t> Template is charged with tons of elements, layouts, maps, infographics, charts editable in excel and vector icons.</a:t>
            </a:r>
          </a:p>
        </p:txBody>
      </p:sp>
      <p:sp>
        <p:nvSpPr>
          <p:cNvPr id="46" name="Rectangle 14"/>
          <p:cNvSpPr/>
          <p:nvPr userDrawn="1"/>
        </p:nvSpPr>
        <p:spPr>
          <a:xfrm>
            <a:off x="2238120" y="10103791"/>
            <a:ext cx="10241218" cy="4571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5"/>
          <p:cNvSpPr/>
          <p:nvPr userDrawn="1"/>
        </p:nvSpPr>
        <p:spPr>
          <a:xfrm>
            <a:off x="2238119" y="10103791"/>
            <a:ext cx="9647099" cy="45719"/>
          </a:xfrm>
          <a:prstGeom prst="rect">
            <a:avLst/>
          </a:prstGeom>
          <a:solidFill>
            <a:srgbClr val="A70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4"/>
          <p:cNvSpPr/>
          <p:nvPr userDrawn="1"/>
        </p:nvSpPr>
        <p:spPr>
          <a:xfrm>
            <a:off x="13384798" y="6210217"/>
            <a:ext cx="8635461" cy="5632311"/>
          </a:xfrm>
          <a:prstGeom prst="rect">
            <a:avLst/>
          </a:prstGeom>
        </p:spPr>
        <p:txBody>
          <a:bodyPr wrap="square">
            <a:spAutoFit/>
          </a:bodyPr>
          <a:lstStyle/>
          <a:p>
            <a:pPr>
              <a:lnSpc>
                <a:spcPct val="150000"/>
              </a:lnSpc>
            </a:pPr>
            <a:r>
              <a:rPr lang="en-US" sz="2000" dirty="0">
                <a:solidFill>
                  <a:schemeClr val="bg2">
                    <a:lumMod val="75000"/>
                  </a:schemeClr>
                </a:solidFill>
                <a:latin typeface="+mn-lt"/>
                <a:ea typeface="Roboto Light" panose="02000000000000000000" pitchFamily="2" charset="0"/>
                <a:cs typeface="Open Sans Light" panose="020B0306030504020204" pitchFamily="34" charset="0"/>
              </a:rPr>
              <a:t>Make a Positive Impression with this Clean and Strong </a:t>
            </a:r>
            <a:r>
              <a:rPr lang="en-US" sz="2000" dirty="0" err="1">
                <a:solidFill>
                  <a:schemeClr val="bg2">
                    <a:lumMod val="75000"/>
                  </a:schemeClr>
                </a:solidFill>
                <a:latin typeface="+mn-lt"/>
                <a:ea typeface="Roboto Light" panose="02000000000000000000" pitchFamily="2" charset="0"/>
                <a:cs typeface="Open Sans Light" panose="020B0306030504020204" pitchFamily="34" charset="0"/>
              </a:rPr>
              <a:t>Powerpoint</a:t>
            </a:r>
            <a:r>
              <a:rPr lang="en-US" sz="2000" dirty="0">
                <a:solidFill>
                  <a:schemeClr val="bg2">
                    <a:lumMod val="75000"/>
                  </a:schemeClr>
                </a:solidFill>
                <a:latin typeface="+mn-lt"/>
                <a:ea typeface="Roboto Light" panose="02000000000000000000" pitchFamily="2" charset="0"/>
                <a:cs typeface="Open Sans Light" panose="020B0306030504020204" pitchFamily="34" charset="0"/>
              </a:rPr>
              <a:t> Template. With </a:t>
            </a:r>
            <a:r>
              <a:rPr lang="en-US" sz="2000" dirty="0">
                <a:solidFill>
                  <a:schemeClr val="bg2">
                    <a:lumMod val="75000"/>
                  </a:schemeClr>
                </a:solidFill>
                <a:latin typeface="+mn-lt"/>
                <a:ea typeface="Roboto Medium" panose="02000000000000000000" pitchFamily="2" charset="0"/>
                <a:cs typeface="Roboto Medium" panose="02000000000000000000" pitchFamily="2" charset="0"/>
              </a:rPr>
              <a:t>Fincons</a:t>
            </a:r>
            <a:r>
              <a:rPr lang="en-US" sz="2000" dirty="0">
                <a:solidFill>
                  <a:schemeClr val="bg2">
                    <a:lumMod val="75000"/>
                  </a:schemeClr>
                </a:solidFill>
                <a:latin typeface="+mn-lt"/>
                <a:ea typeface="Roboto Light" panose="02000000000000000000" pitchFamily="2" charset="0"/>
                <a:cs typeface="Open Sans Light" panose="020B0306030504020204" pitchFamily="34" charset="0"/>
              </a:rPr>
              <a:t> you have everything you need for a </a:t>
            </a:r>
            <a:r>
              <a:rPr lang="en-US" sz="2000" dirty="0" err="1">
                <a:solidFill>
                  <a:schemeClr val="bg2">
                    <a:lumMod val="75000"/>
                  </a:schemeClr>
                </a:solidFill>
                <a:latin typeface="+mn-lt"/>
                <a:ea typeface="Roboto Light" panose="02000000000000000000" pitchFamily="2" charset="0"/>
                <a:cs typeface="Open Sans Light" panose="020B0306030504020204" pitchFamily="34" charset="0"/>
              </a:rPr>
              <a:t>powerfull</a:t>
            </a:r>
            <a:r>
              <a:rPr lang="en-US" sz="2000" dirty="0">
                <a:solidFill>
                  <a:schemeClr val="bg2">
                    <a:lumMod val="75000"/>
                  </a:schemeClr>
                </a:solidFill>
                <a:latin typeface="+mn-lt"/>
                <a:ea typeface="Roboto Light" panose="02000000000000000000" pitchFamily="2" charset="0"/>
                <a:cs typeface="Open Sans Light" panose="020B0306030504020204" pitchFamily="34" charset="0"/>
              </a:rPr>
              <a:t> and convincing presentation. This </a:t>
            </a:r>
            <a:r>
              <a:rPr lang="en-US" sz="2000" dirty="0" err="1">
                <a:solidFill>
                  <a:schemeClr val="bg2">
                    <a:lumMod val="75000"/>
                  </a:schemeClr>
                </a:solidFill>
                <a:latin typeface="+mn-lt"/>
                <a:ea typeface="Roboto Light" panose="02000000000000000000" pitchFamily="2" charset="0"/>
                <a:cs typeface="Open Sans Light" panose="020B0306030504020204" pitchFamily="34" charset="0"/>
              </a:rPr>
              <a:t>Powerpoint</a:t>
            </a:r>
            <a:r>
              <a:rPr lang="en-US" sz="2000" dirty="0">
                <a:solidFill>
                  <a:schemeClr val="bg2">
                    <a:lumMod val="75000"/>
                  </a:schemeClr>
                </a:solidFill>
                <a:latin typeface="+mn-lt"/>
                <a:ea typeface="Roboto Light" panose="02000000000000000000" pitchFamily="2" charset="0"/>
                <a:cs typeface="Open Sans Light" panose="020B0306030504020204" pitchFamily="34" charset="0"/>
              </a:rPr>
              <a:t> Template is charged with tons of elements, layouts, maps, infographics, charts editable in excel and vector icons.</a:t>
            </a:r>
          </a:p>
          <a:p>
            <a:pPr>
              <a:lnSpc>
                <a:spcPct val="150000"/>
              </a:lnSpc>
            </a:pPr>
            <a:endParaRPr lang="en-US" sz="2000" dirty="0">
              <a:solidFill>
                <a:schemeClr val="bg2">
                  <a:lumMod val="75000"/>
                </a:schemeClr>
              </a:solidFill>
              <a:latin typeface="+mn-lt"/>
              <a:ea typeface="Roboto Light" panose="02000000000000000000" pitchFamily="2" charset="0"/>
              <a:cs typeface="Open Sans Light" panose="020B0306030504020204" pitchFamily="34" charset="0"/>
            </a:endParaRPr>
          </a:p>
          <a:p>
            <a:pPr marL="1168701" lvl="1" indent="-285750">
              <a:lnSpc>
                <a:spcPct val="150000"/>
              </a:lnSpc>
              <a:buClr>
                <a:srgbClr val="A70C35"/>
              </a:buClr>
              <a:buFont typeface="Wingdings" panose="05000000000000000000" pitchFamily="2" charset="2"/>
              <a:buChar char="ü"/>
            </a:pPr>
            <a:r>
              <a:rPr lang="en-US" sz="2000" dirty="0" err="1">
                <a:solidFill>
                  <a:schemeClr val="bg2">
                    <a:lumMod val="75000"/>
                  </a:schemeClr>
                </a:solidFill>
                <a:latin typeface="+mn-lt"/>
                <a:ea typeface="Roboto Light" panose="02000000000000000000" pitchFamily="2" charset="0"/>
                <a:cs typeface="Open Sans Light" panose="020B0306030504020204" pitchFamily="34" charset="0"/>
              </a:rPr>
              <a:t>Energistically</a:t>
            </a:r>
            <a:r>
              <a:rPr lang="en-US" sz="2000" dirty="0">
                <a:solidFill>
                  <a:schemeClr val="bg2">
                    <a:lumMod val="75000"/>
                  </a:schemeClr>
                </a:solidFill>
                <a:latin typeface="+mn-lt"/>
                <a:ea typeface="Roboto Light" panose="02000000000000000000" pitchFamily="2" charset="0"/>
                <a:cs typeface="Open Sans Light" panose="020B0306030504020204" pitchFamily="34" charset="0"/>
              </a:rPr>
              <a:t> impact open-source human capital without strategic materials. </a:t>
            </a:r>
          </a:p>
          <a:p>
            <a:pPr marL="1168701" lvl="1" indent="-285750">
              <a:lnSpc>
                <a:spcPct val="150000"/>
              </a:lnSpc>
              <a:buClr>
                <a:srgbClr val="A70C35"/>
              </a:buClr>
              <a:buFont typeface="Wingdings" panose="05000000000000000000" pitchFamily="2" charset="2"/>
              <a:buChar char="ü"/>
            </a:pPr>
            <a:r>
              <a:rPr lang="en-US" sz="2000" dirty="0" err="1">
                <a:solidFill>
                  <a:schemeClr val="bg2">
                    <a:lumMod val="75000"/>
                  </a:schemeClr>
                </a:solidFill>
                <a:latin typeface="+mn-lt"/>
                <a:ea typeface="Roboto Light" panose="02000000000000000000" pitchFamily="2" charset="0"/>
                <a:cs typeface="Open Sans Light" panose="020B0306030504020204" pitchFamily="34" charset="0"/>
              </a:rPr>
              <a:t>Energistically</a:t>
            </a:r>
            <a:r>
              <a:rPr lang="en-US" sz="2000" dirty="0">
                <a:solidFill>
                  <a:schemeClr val="bg2">
                    <a:lumMod val="75000"/>
                  </a:schemeClr>
                </a:solidFill>
                <a:latin typeface="+mn-lt"/>
                <a:ea typeface="Roboto Light" panose="02000000000000000000" pitchFamily="2" charset="0"/>
                <a:cs typeface="Open Sans Light" panose="020B0306030504020204" pitchFamily="34" charset="0"/>
              </a:rPr>
              <a:t> impact open-source human capital without strategic materials</a:t>
            </a:r>
          </a:p>
          <a:p>
            <a:pPr marL="1168701" lvl="1" indent="-285750">
              <a:lnSpc>
                <a:spcPct val="150000"/>
              </a:lnSpc>
              <a:buClr>
                <a:srgbClr val="A70C35"/>
              </a:buClr>
              <a:buFont typeface="Wingdings" panose="05000000000000000000" pitchFamily="2" charset="2"/>
              <a:buChar char="ü"/>
            </a:pPr>
            <a:r>
              <a:rPr lang="en-US" sz="2000" dirty="0" err="1">
                <a:solidFill>
                  <a:schemeClr val="bg2">
                    <a:lumMod val="75000"/>
                  </a:schemeClr>
                </a:solidFill>
                <a:latin typeface="+mn-lt"/>
                <a:ea typeface="Roboto Light" panose="02000000000000000000" pitchFamily="2" charset="0"/>
                <a:cs typeface="Open Sans Light" panose="020B0306030504020204" pitchFamily="34" charset="0"/>
              </a:rPr>
              <a:t>Energistically</a:t>
            </a:r>
            <a:r>
              <a:rPr lang="en-US" sz="2000" dirty="0">
                <a:solidFill>
                  <a:schemeClr val="bg2">
                    <a:lumMod val="75000"/>
                  </a:schemeClr>
                </a:solidFill>
                <a:latin typeface="+mn-lt"/>
                <a:ea typeface="Roboto Light" panose="02000000000000000000" pitchFamily="2" charset="0"/>
                <a:cs typeface="Open Sans Light" panose="020B0306030504020204" pitchFamily="34" charset="0"/>
              </a:rPr>
              <a:t> impact open-source human capital without strategic materials</a:t>
            </a:r>
          </a:p>
        </p:txBody>
      </p:sp>
      <p:sp>
        <p:nvSpPr>
          <p:cNvPr id="49" name="Rectangle 45"/>
          <p:cNvSpPr/>
          <p:nvPr userDrawn="1"/>
        </p:nvSpPr>
        <p:spPr>
          <a:xfrm>
            <a:off x="13384182" y="3709290"/>
            <a:ext cx="10268708" cy="1200329"/>
          </a:xfrm>
          <a:prstGeom prst="rect">
            <a:avLst/>
          </a:prstGeom>
        </p:spPr>
        <p:txBody>
          <a:bodyPr wrap="square">
            <a:spAutoFit/>
          </a:bodyPr>
          <a:lstStyle/>
          <a:p>
            <a:r>
              <a:rPr lang="en-US" sz="3600" i="1" dirty="0">
                <a:solidFill>
                  <a:schemeClr val="bg2">
                    <a:lumMod val="75000"/>
                  </a:schemeClr>
                </a:solidFill>
                <a:latin typeface="+mn-lt"/>
                <a:ea typeface="Roboto Light" panose="02000000000000000000" pitchFamily="2" charset="0"/>
                <a:cs typeface="Open Sans Light" panose="020B0306030504020204" pitchFamily="34" charset="0"/>
              </a:rPr>
              <a:t>“Make a Positive Impression with this Clean and Strong Presentation Template”</a:t>
            </a:r>
          </a:p>
        </p:txBody>
      </p:sp>
      <p:pic>
        <p:nvPicPr>
          <p:cNvPr id="20" name="Picture 18">
            <a:extLst>
              <a:ext uri="{FF2B5EF4-FFF2-40B4-BE49-F238E27FC236}">
                <a16:creationId xmlns:a16="http://schemas.microsoft.com/office/drawing/2014/main" id="{BBC32DEE-9147-4BEF-8EE9-ED67187B82D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21" name="Segnaposto testo 5">
            <a:extLst>
              <a:ext uri="{FF2B5EF4-FFF2-40B4-BE49-F238E27FC236}">
                <a16:creationId xmlns:a16="http://schemas.microsoft.com/office/drawing/2014/main" id="{0C41232B-91C2-4862-A62F-FFBC47EA94B4}"/>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22" name="Segnaposto testo 7">
            <a:extLst>
              <a:ext uri="{FF2B5EF4-FFF2-40B4-BE49-F238E27FC236}">
                <a16:creationId xmlns:a16="http://schemas.microsoft.com/office/drawing/2014/main" id="{C38DE377-68BE-447D-BF4C-2FC77088008E}"/>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12872081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60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par>
                                <p:cTn id="8" presetID="12" presetClass="entr" presetSubtype="4" fill="hold" grpId="0" nodeType="withEffect">
                                  <p:stCondLst>
                                    <p:cond delay="1800"/>
                                  </p:stCondLst>
                                  <p:childTnLst>
                                    <p:set>
                                      <p:cBhvr>
                                        <p:cTn id="9" dur="1" fill="hold">
                                          <p:stCondLst>
                                            <p:cond delay="0"/>
                                          </p:stCondLst>
                                        </p:cTn>
                                        <p:tgtEl>
                                          <p:spTgt spid="41"/>
                                        </p:tgtEl>
                                        <p:attrNameLst>
                                          <p:attrName>style.visibility</p:attrName>
                                        </p:attrNameLst>
                                      </p:cBhvr>
                                      <p:to>
                                        <p:strVal val="visible"/>
                                      </p:to>
                                    </p:set>
                                    <p:anim calcmode="lin" valueType="num">
                                      <p:cBhvr additive="base">
                                        <p:cTn id="10" dur="500"/>
                                        <p:tgtEl>
                                          <p:spTgt spid="41"/>
                                        </p:tgtEl>
                                        <p:attrNameLst>
                                          <p:attrName>ppt_y</p:attrName>
                                        </p:attrNameLst>
                                      </p:cBhvr>
                                      <p:tavLst>
                                        <p:tav tm="0">
                                          <p:val>
                                            <p:strVal val="#ppt_y+#ppt_h*1.125000"/>
                                          </p:val>
                                        </p:tav>
                                        <p:tav tm="100000">
                                          <p:val>
                                            <p:strVal val="#ppt_y"/>
                                          </p:val>
                                        </p:tav>
                                      </p:tavLst>
                                    </p:anim>
                                    <p:animEffect transition="in" filter="wipe(up)">
                                      <p:cBhvr>
                                        <p:cTn id="11" dur="500"/>
                                        <p:tgtEl>
                                          <p:spTgt spid="41"/>
                                        </p:tgtEl>
                                      </p:cBhvr>
                                    </p:animEffect>
                                  </p:childTnLst>
                                </p:cTn>
                              </p:par>
                              <p:par>
                                <p:cTn id="12" presetID="12" presetClass="entr" presetSubtype="4" fill="hold" grpId="0" nodeType="withEffect">
                                  <p:stCondLst>
                                    <p:cond delay="2100"/>
                                  </p:stCondLst>
                                  <p:childTnLst>
                                    <p:set>
                                      <p:cBhvr>
                                        <p:cTn id="13" dur="1" fill="hold">
                                          <p:stCondLst>
                                            <p:cond delay="0"/>
                                          </p:stCondLst>
                                        </p:cTn>
                                        <p:tgtEl>
                                          <p:spTgt spid="43"/>
                                        </p:tgtEl>
                                        <p:attrNameLst>
                                          <p:attrName>style.visibility</p:attrName>
                                        </p:attrNameLst>
                                      </p:cBhvr>
                                      <p:to>
                                        <p:strVal val="visible"/>
                                      </p:to>
                                    </p:set>
                                    <p:anim calcmode="lin" valueType="num">
                                      <p:cBhvr additive="base">
                                        <p:cTn id="14" dur="500"/>
                                        <p:tgtEl>
                                          <p:spTgt spid="43"/>
                                        </p:tgtEl>
                                        <p:attrNameLst>
                                          <p:attrName>ppt_y</p:attrName>
                                        </p:attrNameLst>
                                      </p:cBhvr>
                                      <p:tavLst>
                                        <p:tav tm="0">
                                          <p:val>
                                            <p:strVal val="#ppt_y+#ppt_h*1.125000"/>
                                          </p:val>
                                        </p:tav>
                                        <p:tav tm="100000">
                                          <p:val>
                                            <p:strVal val="#ppt_y"/>
                                          </p:val>
                                        </p:tav>
                                      </p:tavLst>
                                    </p:anim>
                                    <p:animEffect transition="in" filter="wipe(up)">
                                      <p:cBhvr>
                                        <p:cTn id="15" dur="500"/>
                                        <p:tgtEl>
                                          <p:spTgt spid="43"/>
                                        </p:tgtEl>
                                      </p:cBhvr>
                                    </p:animEffect>
                                  </p:childTnLst>
                                </p:cTn>
                              </p:par>
                              <p:par>
                                <p:cTn id="16" presetID="22" presetClass="entr" presetSubtype="8" fill="hold" grpId="0" nodeType="withEffect">
                                  <p:stCondLst>
                                    <p:cond delay="1600"/>
                                  </p:stCondLst>
                                  <p:childTnLst>
                                    <p:set>
                                      <p:cBhvr>
                                        <p:cTn id="17" dur="1" fill="hold">
                                          <p:stCondLst>
                                            <p:cond delay="0"/>
                                          </p:stCondLst>
                                        </p:cTn>
                                        <p:tgtEl>
                                          <p:spTgt spid="47"/>
                                        </p:tgtEl>
                                        <p:attrNameLst>
                                          <p:attrName>style.visibility</p:attrName>
                                        </p:attrNameLst>
                                      </p:cBhvr>
                                      <p:to>
                                        <p:strVal val="visible"/>
                                      </p:to>
                                    </p:set>
                                    <p:animEffect transition="in" filter="wipe(left)">
                                      <p:cBhvr>
                                        <p:cTn id="1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p:bldP spid="43" grpId="0"/>
      <p:bldP spid="47" grpId="0" animBg="1"/>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18">
            <a:extLst>
              <a:ext uri="{FF2B5EF4-FFF2-40B4-BE49-F238E27FC236}">
                <a16:creationId xmlns:a16="http://schemas.microsoft.com/office/drawing/2014/main" id="{C62288EC-0FD1-41B8-B2D8-05BB2148DF7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Tree>
    <p:extLst>
      <p:ext uri="{BB962C8B-B14F-4D97-AF65-F5344CB8AC3E}">
        <p14:creationId xmlns:p14="http://schemas.microsoft.com/office/powerpoint/2010/main" val="116159252"/>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hiusura senza Partner">
    <p:spTree>
      <p:nvGrpSpPr>
        <p:cNvPr id="1" name=""/>
        <p:cNvGrpSpPr/>
        <p:nvPr/>
      </p:nvGrpSpPr>
      <p:grpSpPr>
        <a:xfrm>
          <a:off x="0" y="0"/>
          <a:ext cx="0" cy="0"/>
          <a:chOff x="0" y="0"/>
          <a:chExt cx="0" cy="0"/>
        </a:xfrm>
      </p:grpSpPr>
      <p:sp>
        <p:nvSpPr>
          <p:cNvPr id="4" name="Shape 54">
            <a:extLst>
              <a:ext uri="{FF2B5EF4-FFF2-40B4-BE49-F238E27FC236}">
                <a16:creationId xmlns:a16="http://schemas.microsoft.com/office/drawing/2014/main" id="{70091852-0E4B-46FC-A7A0-E99CD99CFBC3}"/>
              </a:ext>
            </a:extLst>
          </p:cNvPr>
          <p:cNvSpPr/>
          <p:nvPr userDrawn="1"/>
        </p:nvSpPr>
        <p:spPr>
          <a:xfrm>
            <a:off x="17987455" y="9468417"/>
            <a:ext cx="5124644" cy="1329595"/>
          </a:xfrm>
          <a:prstGeom prst="rect">
            <a:avLst/>
          </a:prstGeom>
          <a:ln w="25400">
            <a:miter lim="400000"/>
          </a:ln>
          <a:extLst>
            <a:ext uri="{C572A759-6A51-4108-AA02-DFA0A04FC94B}">
              <ma14:wrappingTextBoxFlag xmlns="" xmlns:ma14="http://schemas.microsoft.com/office/mac/drawingml/2011/main" val="1"/>
            </a:ext>
          </a:extLst>
        </p:spPr>
        <p:txBody>
          <a:bodyPr wrap="square" lIns="0" tIns="0" rIns="0" bIns="0">
            <a:spAutoFit/>
          </a:bodyPr>
          <a:lstStyle>
            <a:lvl1pPr indent="39687" defTabSz="1219200">
              <a:lnSpc>
                <a:spcPct val="90000"/>
              </a:lnSpc>
              <a:defRPr sz="7400">
                <a:solidFill>
                  <a:srgbClr val="535353"/>
                </a:solidFill>
                <a:latin typeface="Futura Condensed"/>
                <a:ea typeface="Futura Condensed"/>
                <a:cs typeface="Futura Condensed"/>
                <a:sym typeface="Futura Condensed"/>
              </a:defRPr>
            </a:lvl1pPr>
          </a:lstStyle>
          <a:p>
            <a:pPr lvl="0" algn="ctr">
              <a:defRPr/>
            </a:pPr>
            <a:r>
              <a:rPr lang="en-US" sz="4800" dirty="0">
                <a:solidFill>
                  <a:srgbClr val="A70C35"/>
                </a:solidFill>
                <a:latin typeface="+mj-lt"/>
                <a:ea typeface="Georgia" charset="0"/>
                <a:cs typeface="Georgia" charset="0"/>
              </a:rPr>
              <a:t>We Care about</a:t>
            </a:r>
          </a:p>
          <a:p>
            <a:pPr lvl="0" algn="ctr">
              <a:defRPr/>
            </a:pPr>
            <a:r>
              <a:rPr lang="en-US" sz="4800" dirty="0">
                <a:solidFill>
                  <a:srgbClr val="A70C35"/>
                </a:solidFill>
                <a:latin typeface="+mj-lt"/>
                <a:ea typeface="Georgia" charset="0"/>
                <a:cs typeface="Georgia" charset="0"/>
              </a:rPr>
              <a:t>Your Talent</a:t>
            </a:r>
            <a:endParaRPr lang="it-IT" sz="4800" dirty="0">
              <a:solidFill>
                <a:srgbClr val="A70C35"/>
              </a:solidFill>
              <a:latin typeface="+mj-lt"/>
              <a:ea typeface="Georgia" charset="0"/>
              <a:cs typeface="Georgia" charset="0"/>
            </a:endParaRPr>
          </a:p>
        </p:txBody>
      </p:sp>
      <p:pic>
        <p:nvPicPr>
          <p:cNvPr id="5" name="Immagine 4">
            <a:extLst>
              <a:ext uri="{FF2B5EF4-FFF2-40B4-BE49-F238E27FC236}">
                <a16:creationId xmlns:a16="http://schemas.microsoft.com/office/drawing/2014/main" id="{33D54943-F976-4927-9C10-0F610C1803D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130895" y="11265430"/>
            <a:ext cx="4098363" cy="1241804"/>
          </a:xfrm>
          <a:prstGeom prst="rect">
            <a:avLst/>
          </a:prstGeom>
        </p:spPr>
      </p:pic>
      <p:pic>
        <p:nvPicPr>
          <p:cNvPr id="6" name="Immagine 5">
            <a:extLst>
              <a:ext uri="{FF2B5EF4-FFF2-40B4-BE49-F238E27FC236}">
                <a16:creationId xmlns:a16="http://schemas.microsoft.com/office/drawing/2014/main" id="{3E821092-FDDA-48CE-AB4A-2612BC93279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670051" y="11031476"/>
            <a:ext cx="1836062" cy="1836062"/>
          </a:xfrm>
          <a:prstGeom prst="rect">
            <a:avLst/>
          </a:prstGeom>
        </p:spPr>
      </p:pic>
    </p:spTree>
    <p:extLst>
      <p:ext uri="{BB962C8B-B14F-4D97-AF65-F5344CB8AC3E}">
        <p14:creationId xmlns:p14="http://schemas.microsoft.com/office/powerpoint/2010/main" val="1417890142"/>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iusura con Partner">
    <p:spTree>
      <p:nvGrpSpPr>
        <p:cNvPr id="1" name=""/>
        <p:cNvGrpSpPr/>
        <p:nvPr/>
      </p:nvGrpSpPr>
      <p:grpSpPr>
        <a:xfrm>
          <a:off x="0" y="0"/>
          <a:ext cx="0" cy="0"/>
          <a:chOff x="0" y="0"/>
          <a:chExt cx="0" cy="0"/>
        </a:xfrm>
      </p:grpSpPr>
      <p:sp>
        <p:nvSpPr>
          <p:cNvPr id="7" name="Triangolo isoscele 6">
            <a:extLst>
              <a:ext uri="{FF2B5EF4-FFF2-40B4-BE49-F238E27FC236}">
                <a16:creationId xmlns:a16="http://schemas.microsoft.com/office/drawing/2014/main" id="{6D9F5F4D-8B03-49E7-BD37-5688FB1EFE51}"/>
              </a:ext>
            </a:extLst>
          </p:cNvPr>
          <p:cNvSpPr/>
          <p:nvPr userDrawn="1"/>
        </p:nvSpPr>
        <p:spPr>
          <a:xfrm rot="10800000">
            <a:off x="-1" y="-25403"/>
            <a:ext cx="5910943" cy="6001659"/>
          </a:xfrm>
          <a:prstGeom prst="triangle">
            <a:avLst>
              <a:gd name="adj" fmla="val 100000"/>
            </a:avLst>
          </a:prstGeom>
          <a:solidFill>
            <a:schemeClr val="tx2">
              <a:lumMod val="20000"/>
              <a:lumOff val="80000"/>
            </a:schemeClr>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6400" b="0" i="0" u="none" strike="noStrike" cap="none" spc="0" normalizeH="0" baseline="0">
              <a:ln>
                <a:noFill/>
              </a:ln>
              <a:solidFill>
                <a:srgbClr val="000000"/>
              </a:solidFill>
              <a:effectLst/>
              <a:uFillTx/>
              <a:latin typeface="Lucida Grande"/>
              <a:ea typeface="Lucida Grande"/>
              <a:cs typeface="Lucida Grande"/>
              <a:sym typeface="Lucida Grande"/>
            </a:endParaRPr>
          </a:p>
        </p:txBody>
      </p:sp>
      <p:sp>
        <p:nvSpPr>
          <p:cNvPr id="12" name="Shape 54">
            <a:extLst>
              <a:ext uri="{FF2B5EF4-FFF2-40B4-BE49-F238E27FC236}">
                <a16:creationId xmlns:a16="http://schemas.microsoft.com/office/drawing/2014/main" id="{2784E222-2C42-4DAE-8544-82673A2BFEE1}"/>
              </a:ext>
            </a:extLst>
          </p:cNvPr>
          <p:cNvSpPr/>
          <p:nvPr userDrawn="1"/>
        </p:nvSpPr>
        <p:spPr>
          <a:xfrm>
            <a:off x="17987455" y="9468417"/>
            <a:ext cx="5124644" cy="1329595"/>
          </a:xfrm>
          <a:prstGeom prst="rect">
            <a:avLst/>
          </a:prstGeom>
          <a:ln w="25400">
            <a:miter lim="400000"/>
          </a:ln>
          <a:extLst>
            <a:ext uri="{C572A759-6A51-4108-AA02-DFA0A04FC94B}">
              <ma14:wrappingTextBoxFlag xmlns="" xmlns:ma14="http://schemas.microsoft.com/office/mac/drawingml/2011/main" val="1"/>
            </a:ext>
          </a:extLst>
        </p:spPr>
        <p:txBody>
          <a:bodyPr wrap="square" lIns="0" tIns="0" rIns="0" bIns="0">
            <a:spAutoFit/>
          </a:bodyPr>
          <a:lstStyle>
            <a:lvl1pPr indent="39687" defTabSz="1219200">
              <a:lnSpc>
                <a:spcPct val="90000"/>
              </a:lnSpc>
              <a:defRPr sz="7400">
                <a:solidFill>
                  <a:srgbClr val="535353"/>
                </a:solidFill>
                <a:latin typeface="Futura Condensed"/>
                <a:ea typeface="Futura Condensed"/>
                <a:cs typeface="Futura Condensed"/>
                <a:sym typeface="Futura Condensed"/>
              </a:defRPr>
            </a:lvl1pPr>
          </a:lstStyle>
          <a:p>
            <a:pPr lvl="0" algn="ctr">
              <a:defRPr/>
            </a:pPr>
            <a:r>
              <a:rPr lang="en-US" sz="4800" dirty="0">
                <a:solidFill>
                  <a:srgbClr val="A70C35"/>
                </a:solidFill>
                <a:latin typeface="+mj-lt"/>
                <a:ea typeface="Georgia" charset="0"/>
                <a:cs typeface="Georgia" charset="0"/>
              </a:rPr>
              <a:t>We Care about</a:t>
            </a:r>
          </a:p>
          <a:p>
            <a:pPr lvl="0" algn="ctr">
              <a:defRPr/>
            </a:pPr>
            <a:r>
              <a:rPr lang="en-US" sz="4800" dirty="0">
                <a:solidFill>
                  <a:srgbClr val="A70C35"/>
                </a:solidFill>
                <a:latin typeface="+mj-lt"/>
                <a:ea typeface="Georgia" charset="0"/>
                <a:cs typeface="Georgia" charset="0"/>
              </a:rPr>
              <a:t>Your Talent</a:t>
            </a:r>
            <a:endParaRPr lang="it-IT" sz="4800" dirty="0">
              <a:solidFill>
                <a:srgbClr val="A70C35"/>
              </a:solidFill>
              <a:latin typeface="+mj-lt"/>
              <a:ea typeface="Georgia" charset="0"/>
              <a:cs typeface="Georgia" charset="0"/>
            </a:endParaRPr>
          </a:p>
        </p:txBody>
      </p:sp>
      <p:pic>
        <p:nvPicPr>
          <p:cNvPr id="13" name="Immagine 12">
            <a:extLst>
              <a:ext uri="{FF2B5EF4-FFF2-40B4-BE49-F238E27FC236}">
                <a16:creationId xmlns:a16="http://schemas.microsoft.com/office/drawing/2014/main" id="{7000E270-138C-4010-A283-04801030C38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130895" y="11265430"/>
            <a:ext cx="4098363" cy="1241804"/>
          </a:xfrm>
          <a:prstGeom prst="rect">
            <a:avLst/>
          </a:prstGeom>
        </p:spPr>
      </p:pic>
      <p:pic>
        <p:nvPicPr>
          <p:cNvPr id="14" name="Immagine 13">
            <a:extLst>
              <a:ext uri="{FF2B5EF4-FFF2-40B4-BE49-F238E27FC236}">
                <a16:creationId xmlns:a16="http://schemas.microsoft.com/office/drawing/2014/main" id="{0BC25BB7-A685-4AB5-9E09-A51F6FE10C4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670051" y="11031476"/>
            <a:ext cx="1836062" cy="1836062"/>
          </a:xfrm>
          <a:prstGeom prst="rect">
            <a:avLst/>
          </a:prstGeom>
        </p:spPr>
      </p:pic>
      <p:pic>
        <p:nvPicPr>
          <p:cNvPr id="11" name="Immagine 10">
            <a:extLst>
              <a:ext uri="{FF2B5EF4-FFF2-40B4-BE49-F238E27FC236}">
                <a16:creationId xmlns:a16="http://schemas.microsoft.com/office/drawing/2014/main" id="{9028020D-7032-4D96-964F-A879166437FB}"/>
              </a:ext>
            </a:extLst>
          </p:cNvPr>
          <p:cNvPicPr>
            <a:picLocks noChangeAspect="1"/>
          </p:cNvPicPr>
          <p:nvPr userDrawn="1"/>
        </p:nvPicPr>
        <p:blipFill>
          <a:blip r:embed="rId4"/>
          <a:stretch>
            <a:fillRect/>
          </a:stretch>
        </p:blipFill>
        <p:spPr>
          <a:xfrm>
            <a:off x="552747" y="631651"/>
            <a:ext cx="2163724" cy="1089759"/>
          </a:xfrm>
          <a:prstGeom prst="rect">
            <a:avLst/>
          </a:prstGeom>
        </p:spPr>
      </p:pic>
    </p:spTree>
    <p:extLst>
      <p:ext uri="{BB962C8B-B14F-4D97-AF65-F5344CB8AC3E}">
        <p14:creationId xmlns:p14="http://schemas.microsoft.com/office/powerpoint/2010/main" val="29287396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sto 3">
    <p:spTree>
      <p:nvGrpSpPr>
        <p:cNvPr id="1" name=""/>
        <p:cNvGrpSpPr/>
        <p:nvPr/>
      </p:nvGrpSpPr>
      <p:grpSpPr>
        <a:xfrm>
          <a:off x="0" y="0"/>
          <a:ext cx="0" cy="0"/>
          <a:chOff x="0" y="0"/>
          <a:chExt cx="0" cy="0"/>
        </a:xfrm>
      </p:grpSpPr>
      <p:sp>
        <p:nvSpPr>
          <p:cNvPr id="4" name="Segnaposto testo 3"/>
          <p:cNvSpPr>
            <a:spLocks noGrp="1"/>
          </p:cNvSpPr>
          <p:nvPr>
            <p:ph type="body" sz="quarter" idx="12" hasCustomPrompt="1"/>
          </p:nvPr>
        </p:nvSpPr>
        <p:spPr>
          <a:xfrm>
            <a:off x="2254251" y="2347936"/>
            <a:ext cx="21423312" cy="1743352"/>
          </a:xfrm>
          <a:prstGeom prst="rect">
            <a:avLst/>
          </a:prstGeom>
        </p:spPr>
        <p:txBody>
          <a:bodyPr/>
          <a:lstStyle>
            <a:lvl1pPr marL="39688" indent="0">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r>
              <a:rPr lang="it-IT" b="0" i="0" dirty="0" err="1">
                <a:solidFill>
                  <a:srgbClr val="000000"/>
                </a:solidFill>
                <a:effectLst/>
                <a:latin typeface="Open Sans"/>
              </a:rPr>
              <a:t>Duis</a:t>
            </a:r>
            <a:r>
              <a:rPr lang="it-IT" b="0" i="0" dirty="0">
                <a:solidFill>
                  <a:srgbClr val="000000"/>
                </a:solidFill>
                <a:effectLst/>
                <a:latin typeface="Open Sans"/>
              </a:rPr>
              <a:t> </a:t>
            </a:r>
            <a:r>
              <a:rPr lang="it-IT" b="0" i="0" dirty="0" err="1">
                <a:solidFill>
                  <a:srgbClr val="000000"/>
                </a:solidFill>
                <a:effectLst/>
                <a:latin typeface="Open Sans"/>
              </a:rPr>
              <a:t>aute</a:t>
            </a:r>
            <a:r>
              <a:rPr lang="it-IT" b="0" i="0" dirty="0">
                <a:solidFill>
                  <a:srgbClr val="000000"/>
                </a:solidFill>
                <a:effectLst/>
                <a:latin typeface="Open Sans"/>
              </a:rPr>
              <a:t> </a:t>
            </a:r>
            <a:r>
              <a:rPr lang="it-IT" b="0" i="0" dirty="0" err="1">
                <a:solidFill>
                  <a:srgbClr val="000000"/>
                </a:solidFill>
                <a:effectLst/>
                <a:latin typeface="Open Sans"/>
              </a:rPr>
              <a:t>irure</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in </a:t>
            </a:r>
            <a:r>
              <a:rPr lang="it-IT" b="0" i="0" dirty="0" err="1">
                <a:solidFill>
                  <a:srgbClr val="000000"/>
                </a:solidFill>
                <a:effectLst/>
                <a:latin typeface="Open Sans"/>
              </a:rPr>
              <a:t>reprehenderit</a:t>
            </a:r>
            <a:r>
              <a:rPr lang="it-IT" b="0" i="0" dirty="0">
                <a:solidFill>
                  <a:srgbClr val="000000"/>
                </a:solidFill>
                <a:effectLst/>
                <a:latin typeface="Open Sans"/>
              </a:rPr>
              <a:t> in </a:t>
            </a:r>
            <a:r>
              <a:rPr lang="it-IT" b="0" i="0" dirty="0" err="1">
                <a:solidFill>
                  <a:srgbClr val="000000"/>
                </a:solidFill>
                <a:effectLst/>
                <a:latin typeface="Open Sans"/>
              </a:rPr>
              <a:t>voluptate</a:t>
            </a:r>
            <a:r>
              <a:rPr lang="it-IT" b="0" i="0" dirty="0">
                <a:solidFill>
                  <a:srgbClr val="000000"/>
                </a:solidFill>
                <a:effectLst/>
                <a:latin typeface="Open Sans"/>
              </a:rPr>
              <a:t> </a:t>
            </a:r>
            <a:r>
              <a:rPr lang="it-IT" b="0" i="0" dirty="0" err="1">
                <a:solidFill>
                  <a:srgbClr val="000000"/>
                </a:solidFill>
                <a:effectLst/>
                <a:latin typeface="Open Sans"/>
              </a:rPr>
              <a:t>velit</a:t>
            </a:r>
            <a:r>
              <a:rPr lang="it-IT" b="0" i="0" dirty="0">
                <a:solidFill>
                  <a:srgbClr val="000000"/>
                </a:solidFill>
                <a:effectLst/>
                <a:latin typeface="Open Sans"/>
              </a:rPr>
              <a:t> esse </a:t>
            </a:r>
            <a:r>
              <a:rPr lang="it-IT" b="0" i="0" dirty="0" err="1">
                <a:solidFill>
                  <a:srgbClr val="000000"/>
                </a:solidFill>
                <a:effectLst/>
                <a:latin typeface="Open Sans"/>
              </a:rPr>
              <a:t>cillum</a:t>
            </a:r>
            <a:r>
              <a:rPr lang="it-IT" b="0" i="0" dirty="0">
                <a:solidFill>
                  <a:srgbClr val="000000"/>
                </a:solidFill>
                <a:effectLst/>
                <a:latin typeface="Open Sans"/>
              </a:rPr>
              <a:t> dolore </a:t>
            </a:r>
            <a:r>
              <a:rPr lang="it-IT" b="0" i="0" dirty="0" err="1">
                <a:solidFill>
                  <a:srgbClr val="000000"/>
                </a:solidFill>
                <a:effectLst/>
                <a:latin typeface="Open Sans"/>
              </a:rPr>
              <a:t>eu</a:t>
            </a:r>
            <a:r>
              <a:rPr lang="it-IT" b="0" i="0" dirty="0">
                <a:solidFill>
                  <a:srgbClr val="000000"/>
                </a:solidFill>
                <a:effectLst/>
                <a:latin typeface="Open Sans"/>
              </a:rPr>
              <a:t> </a:t>
            </a:r>
            <a:r>
              <a:rPr lang="it-IT" b="0" i="0" dirty="0" err="1">
                <a:solidFill>
                  <a:srgbClr val="000000"/>
                </a:solidFill>
                <a:effectLst/>
                <a:latin typeface="Open Sans"/>
              </a:rPr>
              <a:t>fugiat</a:t>
            </a:r>
            <a:r>
              <a:rPr lang="it-IT" b="0" i="0" dirty="0">
                <a:solidFill>
                  <a:srgbClr val="000000"/>
                </a:solidFill>
                <a:effectLst/>
                <a:latin typeface="Open Sans"/>
              </a:rPr>
              <a:t> nulla </a:t>
            </a:r>
            <a:r>
              <a:rPr lang="it-IT" b="0" i="0" dirty="0" err="1">
                <a:solidFill>
                  <a:srgbClr val="000000"/>
                </a:solidFill>
                <a:effectLst/>
                <a:latin typeface="Open Sans"/>
              </a:rPr>
              <a:t>pariatur</a:t>
            </a:r>
            <a:r>
              <a:rPr lang="it-IT" b="0" i="0" dirty="0">
                <a:solidFill>
                  <a:srgbClr val="000000"/>
                </a:solidFill>
                <a:effectLst/>
                <a:latin typeface="Open Sans"/>
              </a:rPr>
              <a:t>. </a:t>
            </a:r>
            <a:r>
              <a:rPr lang="it-IT" b="0" i="0" dirty="0" err="1">
                <a:solidFill>
                  <a:srgbClr val="000000"/>
                </a:solidFill>
                <a:effectLst/>
                <a:latin typeface="Open Sans"/>
              </a:rPr>
              <a:t>Excepteur</a:t>
            </a:r>
            <a:r>
              <a:rPr lang="it-IT" b="0" i="0" dirty="0">
                <a:solidFill>
                  <a:srgbClr val="000000"/>
                </a:solidFill>
                <a:effectLst/>
                <a:latin typeface="Open Sans"/>
              </a:rPr>
              <a:t> </a:t>
            </a:r>
            <a:r>
              <a:rPr lang="it-IT" b="0" i="0" dirty="0" err="1">
                <a:solidFill>
                  <a:srgbClr val="000000"/>
                </a:solidFill>
                <a:effectLst/>
                <a:latin typeface="Open Sans"/>
              </a:rPr>
              <a:t>sint</a:t>
            </a:r>
            <a:r>
              <a:rPr lang="it-IT" b="0" i="0" dirty="0">
                <a:solidFill>
                  <a:srgbClr val="000000"/>
                </a:solidFill>
                <a:effectLst/>
                <a:latin typeface="Open Sans"/>
              </a:rPr>
              <a:t> </a:t>
            </a:r>
            <a:r>
              <a:rPr lang="it-IT" b="0" i="0" dirty="0" err="1">
                <a:solidFill>
                  <a:srgbClr val="000000"/>
                </a:solidFill>
                <a:effectLst/>
                <a:latin typeface="Open Sans"/>
              </a:rPr>
              <a:t>occaecat</a:t>
            </a:r>
            <a:r>
              <a:rPr lang="it-IT" b="0" i="0" dirty="0">
                <a:solidFill>
                  <a:srgbClr val="000000"/>
                </a:solidFill>
                <a:effectLst/>
                <a:latin typeface="Open Sans"/>
              </a:rPr>
              <a:t> </a:t>
            </a:r>
            <a:r>
              <a:rPr lang="it-IT" b="0" i="0" dirty="0" err="1">
                <a:solidFill>
                  <a:srgbClr val="000000"/>
                </a:solidFill>
                <a:effectLst/>
                <a:latin typeface="Open Sans"/>
              </a:rPr>
              <a:t>cupidatat</a:t>
            </a:r>
            <a:r>
              <a:rPr lang="it-IT" b="0" i="0" dirty="0">
                <a:solidFill>
                  <a:srgbClr val="000000"/>
                </a:solidFill>
                <a:effectLst/>
                <a:latin typeface="Open Sans"/>
              </a:rPr>
              <a:t> non </a:t>
            </a:r>
            <a:r>
              <a:rPr lang="it-IT" b="0" i="0" dirty="0" err="1">
                <a:solidFill>
                  <a:srgbClr val="000000"/>
                </a:solidFill>
                <a:effectLst/>
                <a:latin typeface="Open Sans"/>
              </a:rPr>
              <a:t>proident</a:t>
            </a:r>
            <a:r>
              <a:rPr lang="it-IT" b="0" i="0" dirty="0">
                <a:solidFill>
                  <a:srgbClr val="000000"/>
                </a:solidFill>
                <a:effectLst/>
                <a:latin typeface="Open Sans"/>
              </a:rPr>
              <a:t>, </a:t>
            </a:r>
            <a:r>
              <a:rPr lang="it-IT" b="0" i="0" dirty="0" err="1">
                <a:solidFill>
                  <a:srgbClr val="000000"/>
                </a:solidFill>
                <a:effectLst/>
                <a:latin typeface="Open Sans"/>
              </a:rPr>
              <a:t>sunt</a:t>
            </a:r>
            <a:r>
              <a:rPr lang="it-IT" b="0" i="0" dirty="0">
                <a:solidFill>
                  <a:srgbClr val="000000"/>
                </a:solidFill>
                <a:effectLst/>
                <a:latin typeface="Open Sans"/>
              </a:rPr>
              <a:t> in culpa qui officia </a:t>
            </a:r>
            <a:r>
              <a:rPr lang="it-IT" b="0" i="0" dirty="0" err="1">
                <a:solidFill>
                  <a:srgbClr val="000000"/>
                </a:solidFill>
                <a:effectLst/>
                <a:latin typeface="Open Sans"/>
              </a:rPr>
              <a:t>deserunt</a:t>
            </a:r>
            <a:r>
              <a:rPr lang="it-IT" b="0" i="0" dirty="0">
                <a:solidFill>
                  <a:srgbClr val="000000"/>
                </a:solidFill>
                <a:effectLst/>
                <a:latin typeface="Open Sans"/>
              </a:rPr>
              <a:t> </a:t>
            </a:r>
            <a:r>
              <a:rPr lang="it-IT" b="0" i="0" dirty="0" err="1">
                <a:solidFill>
                  <a:srgbClr val="000000"/>
                </a:solidFill>
                <a:effectLst/>
                <a:latin typeface="Open Sans"/>
              </a:rPr>
              <a:t>mollit</a:t>
            </a:r>
            <a:r>
              <a:rPr lang="it-IT" b="0" i="0" dirty="0">
                <a:solidFill>
                  <a:srgbClr val="000000"/>
                </a:solidFill>
                <a:effectLst/>
                <a:latin typeface="Open Sans"/>
              </a:rPr>
              <a:t> </a:t>
            </a:r>
            <a:r>
              <a:rPr lang="it-IT" b="0" i="0" dirty="0" err="1">
                <a:solidFill>
                  <a:srgbClr val="000000"/>
                </a:solidFill>
                <a:effectLst/>
                <a:latin typeface="Open Sans"/>
              </a:rPr>
              <a:t>anim</a:t>
            </a:r>
            <a:r>
              <a:rPr lang="it-IT" b="0" i="0" dirty="0">
                <a:solidFill>
                  <a:srgbClr val="000000"/>
                </a:solidFill>
                <a:effectLst/>
                <a:latin typeface="Open Sans"/>
              </a:rPr>
              <a:t> id est </a:t>
            </a:r>
            <a:r>
              <a:rPr lang="it-IT" b="0" i="0" dirty="0" err="1">
                <a:solidFill>
                  <a:srgbClr val="000000"/>
                </a:solidFill>
                <a:effectLst/>
                <a:latin typeface="Open Sans"/>
              </a:rPr>
              <a:t>laborum</a:t>
            </a:r>
            <a:r>
              <a:rPr lang="it-IT" b="0" i="0" dirty="0">
                <a:solidFill>
                  <a:srgbClr val="000000"/>
                </a:solidFill>
                <a:effectLst/>
                <a:latin typeface="Open Sans"/>
              </a:rPr>
              <a:t>:</a:t>
            </a:r>
            <a:endParaRPr lang="it-IT" dirty="0"/>
          </a:p>
        </p:txBody>
      </p:sp>
      <p:sp>
        <p:nvSpPr>
          <p:cNvPr id="23" name="Segnaposto testo 3"/>
          <p:cNvSpPr>
            <a:spLocks noGrp="1"/>
          </p:cNvSpPr>
          <p:nvPr>
            <p:ph type="body" sz="quarter" idx="13" hasCustomPrompt="1"/>
          </p:nvPr>
        </p:nvSpPr>
        <p:spPr>
          <a:xfrm>
            <a:off x="2254251" y="5210530"/>
            <a:ext cx="21423312" cy="7695845"/>
          </a:xfrm>
          <a:prstGeom prst="rect">
            <a:avLst/>
          </a:prstGeom>
        </p:spPr>
        <p:txBody>
          <a:bodyPr/>
          <a:lstStyle>
            <a:lvl1pPr marL="496888" indent="-457200">
              <a:buClr>
                <a:srgbClr val="A70C35"/>
              </a:buClr>
              <a:buFont typeface="Wingdings" panose="05000000000000000000" pitchFamily="2" charset="2"/>
              <a:buChar char="v"/>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2320607" indent="-960120">
              <a:buFont typeface="Arial" panose="020B0604020202020204" pitchFamily="34" charset="0"/>
              <a:buChar char="+"/>
              <a:defRPr sz="2800" baseline="0">
                <a:latin typeface="Arial" panose="020B0604020202020204" pitchFamily="34" charset="0"/>
                <a:cs typeface="Arial" panose="020B0604020202020204" pitchFamily="34" charset="0"/>
              </a:defRPr>
            </a:lvl4pPr>
            <a:lvl5pPr marL="2884487" indent="-1066800">
              <a:buFont typeface="Arial" panose="020B0604020202020204" pitchFamily="34" charset="0"/>
              <a:buChar char="̶"/>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p>
          <a:p>
            <a:pPr lvl="0"/>
            <a:r>
              <a:rPr lang="it-IT" b="0" i="0" dirty="0" err="1">
                <a:solidFill>
                  <a:srgbClr val="000000"/>
                </a:solidFill>
                <a:effectLst/>
                <a:latin typeface="Open Sans"/>
              </a:rPr>
              <a:t>Duis</a:t>
            </a:r>
            <a:r>
              <a:rPr lang="it-IT" b="0" i="0" dirty="0">
                <a:solidFill>
                  <a:srgbClr val="000000"/>
                </a:solidFill>
                <a:effectLst/>
                <a:latin typeface="Open Sans"/>
              </a:rPr>
              <a:t> </a:t>
            </a:r>
            <a:r>
              <a:rPr lang="it-IT" b="0" i="0" dirty="0" err="1">
                <a:solidFill>
                  <a:srgbClr val="000000"/>
                </a:solidFill>
                <a:effectLst/>
                <a:latin typeface="Open Sans"/>
              </a:rPr>
              <a:t>aute</a:t>
            </a:r>
            <a:r>
              <a:rPr lang="it-IT" b="0" i="0" dirty="0">
                <a:solidFill>
                  <a:srgbClr val="000000"/>
                </a:solidFill>
                <a:effectLst/>
                <a:latin typeface="Open Sans"/>
              </a:rPr>
              <a:t> </a:t>
            </a:r>
            <a:r>
              <a:rPr lang="it-IT" b="0" i="0" dirty="0" err="1">
                <a:solidFill>
                  <a:srgbClr val="000000"/>
                </a:solidFill>
                <a:effectLst/>
                <a:latin typeface="Open Sans"/>
              </a:rPr>
              <a:t>irure</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in </a:t>
            </a:r>
            <a:r>
              <a:rPr lang="it-IT" b="0" i="0" dirty="0" err="1">
                <a:solidFill>
                  <a:srgbClr val="000000"/>
                </a:solidFill>
                <a:effectLst/>
                <a:latin typeface="Open Sans"/>
              </a:rPr>
              <a:t>reprehenderit</a:t>
            </a:r>
            <a:r>
              <a:rPr lang="it-IT" b="0" i="0" dirty="0">
                <a:solidFill>
                  <a:srgbClr val="000000"/>
                </a:solidFill>
                <a:effectLst/>
                <a:latin typeface="Open Sans"/>
              </a:rPr>
              <a:t> in </a:t>
            </a:r>
            <a:r>
              <a:rPr lang="it-IT" b="0" i="0" dirty="0" err="1">
                <a:solidFill>
                  <a:srgbClr val="000000"/>
                </a:solidFill>
                <a:effectLst/>
                <a:latin typeface="Open Sans"/>
              </a:rPr>
              <a:t>voluptate</a:t>
            </a:r>
            <a:r>
              <a:rPr lang="it-IT" b="0" i="0" dirty="0">
                <a:solidFill>
                  <a:srgbClr val="000000"/>
                </a:solidFill>
                <a:effectLst/>
                <a:latin typeface="Open Sans"/>
              </a:rPr>
              <a:t> </a:t>
            </a:r>
            <a:r>
              <a:rPr lang="it-IT" b="0" i="0" dirty="0" err="1">
                <a:solidFill>
                  <a:srgbClr val="000000"/>
                </a:solidFill>
                <a:effectLst/>
                <a:latin typeface="Open Sans"/>
              </a:rPr>
              <a:t>velit</a:t>
            </a:r>
            <a:r>
              <a:rPr lang="it-IT" b="0" i="0" dirty="0">
                <a:solidFill>
                  <a:srgbClr val="000000"/>
                </a:solidFill>
                <a:effectLst/>
                <a:latin typeface="Open Sans"/>
              </a:rPr>
              <a:t> esse </a:t>
            </a:r>
            <a:r>
              <a:rPr lang="it-IT" b="0" i="0" dirty="0" err="1">
                <a:solidFill>
                  <a:srgbClr val="000000"/>
                </a:solidFill>
                <a:effectLst/>
                <a:latin typeface="Open Sans"/>
              </a:rPr>
              <a:t>cillum</a:t>
            </a:r>
            <a:r>
              <a:rPr lang="it-IT" b="0" i="0" dirty="0">
                <a:solidFill>
                  <a:srgbClr val="000000"/>
                </a:solidFill>
                <a:effectLst/>
                <a:latin typeface="Open Sans"/>
              </a:rPr>
              <a:t> dolore </a:t>
            </a:r>
            <a:r>
              <a:rPr lang="it-IT" b="0" i="0" dirty="0" err="1">
                <a:solidFill>
                  <a:srgbClr val="000000"/>
                </a:solidFill>
                <a:effectLst/>
                <a:latin typeface="Open Sans"/>
              </a:rPr>
              <a:t>eu</a:t>
            </a:r>
            <a:r>
              <a:rPr lang="it-IT" b="0" i="0" dirty="0">
                <a:solidFill>
                  <a:srgbClr val="000000"/>
                </a:solidFill>
                <a:effectLst/>
                <a:latin typeface="Open Sans"/>
              </a:rPr>
              <a:t> </a:t>
            </a:r>
            <a:r>
              <a:rPr lang="it-IT" b="0" i="0" dirty="0" err="1">
                <a:solidFill>
                  <a:srgbClr val="000000"/>
                </a:solidFill>
                <a:effectLst/>
                <a:latin typeface="Open Sans"/>
              </a:rPr>
              <a:t>fugiat</a:t>
            </a:r>
            <a:r>
              <a:rPr lang="it-IT" b="0" i="0" dirty="0">
                <a:solidFill>
                  <a:srgbClr val="000000"/>
                </a:solidFill>
                <a:effectLst/>
                <a:latin typeface="Open Sans"/>
              </a:rPr>
              <a:t> nulla </a:t>
            </a:r>
            <a:r>
              <a:rPr lang="it-IT" b="0" i="0" dirty="0" err="1">
                <a:solidFill>
                  <a:srgbClr val="000000"/>
                </a:solidFill>
                <a:effectLst/>
                <a:latin typeface="Open Sans"/>
              </a:rPr>
              <a:t>pariatur</a:t>
            </a:r>
            <a:r>
              <a:rPr lang="it-IT" b="0" i="0" dirty="0">
                <a:solidFill>
                  <a:srgbClr val="000000"/>
                </a:solidFill>
                <a:effectLst/>
                <a:latin typeface="Open Sans"/>
              </a:rPr>
              <a:t>. </a:t>
            </a:r>
            <a:r>
              <a:rPr lang="it-IT" b="0" i="0" dirty="0" err="1">
                <a:solidFill>
                  <a:srgbClr val="000000"/>
                </a:solidFill>
                <a:effectLst/>
                <a:latin typeface="Open Sans"/>
              </a:rPr>
              <a:t>Excepteur</a:t>
            </a:r>
            <a:r>
              <a:rPr lang="it-IT" b="0" i="0" dirty="0">
                <a:solidFill>
                  <a:srgbClr val="000000"/>
                </a:solidFill>
                <a:effectLst/>
                <a:latin typeface="Open Sans"/>
              </a:rPr>
              <a:t> </a:t>
            </a:r>
            <a:r>
              <a:rPr lang="it-IT" b="0" i="0" dirty="0" err="1">
                <a:solidFill>
                  <a:srgbClr val="000000"/>
                </a:solidFill>
                <a:effectLst/>
                <a:latin typeface="Open Sans"/>
              </a:rPr>
              <a:t>sint</a:t>
            </a:r>
            <a:r>
              <a:rPr lang="it-IT" b="0" i="0" dirty="0">
                <a:solidFill>
                  <a:srgbClr val="000000"/>
                </a:solidFill>
                <a:effectLst/>
                <a:latin typeface="Open Sans"/>
              </a:rPr>
              <a:t> </a:t>
            </a:r>
            <a:r>
              <a:rPr lang="it-IT" b="0" i="0" dirty="0" err="1">
                <a:solidFill>
                  <a:srgbClr val="000000"/>
                </a:solidFill>
                <a:effectLst/>
                <a:latin typeface="Open Sans"/>
              </a:rPr>
              <a:t>occaecat</a:t>
            </a:r>
            <a:r>
              <a:rPr lang="it-IT" b="0" i="0" dirty="0">
                <a:solidFill>
                  <a:srgbClr val="000000"/>
                </a:solidFill>
                <a:effectLst/>
                <a:latin typeface="Open Sans"/>
              </a:rPr>
              <a:t> </a:t>
            </a:r>
            <a:r>
              <a:rPr lang="it-IT" b="0" i="0" dirty="0" err="1">
                <a:solidFill>
                  <a:srgbClr val="000000"/>
                </a:solidFill>
                <a:effectLst/>
                <a:latin typeface="Open Sans"/>
              </a:rPr>
              <a:t>cupidatat</a:t>
            </a:r>
            <a:r>
              <a:rPr lang="it-IT" b="0" i="0" dirty="0">
                <a:solidFill>
                  <a:srgbClr val="000000"/>
                </a:solidFill>
                <a:effectLst/>
                <a:latin typeface="Open Sans"/>
              </a:rPr>
              <a:t> non </a:t>
            </a:r>
            <a:r>
              <a:rPr lang="it-IT" b="0" i="0" dirty="0" err="1">
                <a:solidFill>
                  <a:srgbClr val="000000"/>
                </a:solidFill>
                <a:effectLst/>
                <a:latin typeface="Open Sans"/>
              </a:rPr>
              <a:t>proident</a:t>
            </a:r>
            <a:r>
              <a:rPr lang="it-IT" b="0" i="0" dirty="0">
                <a:solidFill>
                  <a:srgbClr val="000000"/>
                </a:solidFill>
                <a:effectLst/>
                <a:latin typeface="Open Sans"/>
              </a:rPr>
              <a:t>, </a:t>
            </a:r>
            <a:r>
              <a:rPr lang="it-IT" b="0" i="0" dirty="0" err="1">
                <a:solidFill>
                  <a:srgbClr val="000000"/>
                </a:solidFill>
                <a:effectLst/>
                <a:latin typeface="Open Sans"/>
              </a:rPr>
              <a:t>sunt</a:t>
            </a:r>
            <a:r>
              <a:rPr lang="it-IT" b="0" i="0" dirty="0">
                <a:solidFill>
                  <a:srgbClr val="000000"/>
                </a:solidFill>
                <a:effectLst/>
                <a:latin typeface="Open Sans"/>
              </a:rPr>
              <a:t> in culpa qui officia </a:t>
            </a:r>
            <a:r>
              <a:rPr lang="it-IT" b="0" i="0" dirty="0" err="1">
                <a:solidFill>
                  <a:srgbClr val="000000"/>
                </a:solidFill>
                <a:effectLst/>
                <a:latin typeface="Open Sans"/>
              </a:rPr>
              <a:t>deserunt</a:t>
            </a:r>
            <a:r>
              <a:rPr lang="it-IT" b="0" i="0" dirty="0">
                <a:solidFill>
                  <a:srgbClr val="000000"/>
                </a:solidFill>
                <a:effectLst/>
                <a:latin typeface="Open Sans"/>
              </a:rPr>
              <a:t> </a:t>
            </a:r>
            <a:r>
              <a:rPr lang="it-IT" b="0" i="0" dirty="0" err="1">
                <a:solidFill>
                  <a:srgbClr val="000000"/>
                </a:solidFill>
                <a:effectLst/>
                <a:latin typeface="Open Sans"/>
              </a:rPr>
              <a:t>mollit</a:t>
            </a:r>
            <a:r>
              <a:rPr lang="it-IT" b="0" i="0" dirty="0">
                <a:solidFill>
                  <a:srgbClr val="000000"/>
                </a:solidFill>
                <a:effectLst/>
                <a:latin typeface="Open Sans"/>
              </a:rPr>
              <a:t> </a:t>
            </a:r>
            <a:r>
              <a:rPr lang="it-IT" b="0" i="0" dirty="0" err="1">
                <a:solidFill>
                  <a:srgbClr val="000000"/>
                </a:solidFill>
                <a:effectLst/>
                <a:latin typeface="Open Sans"/>
              </a:rPr>
              <a:t>anim</a:t>
            </a:r>
            <a:r>
              <a:rPr lang="it-IT" b="0" i="0" dirty="0">
                <a:solidFill>
                  <a:srgbClr val="000000"/>
                </a:solidFill>
                <a:effectLst/>
                <a:latin typeface="Open Sans"/>
              </a:rPr>
              <a:t> id est </a:t>
            </a:r>
            <a:r>
              <a:rPr lang="it-IT" b="0" i="0" dirty="0" err="1">
                <a:solidFill>
                  <a:srgbClr val="000000"/>
                </a:solidFill>
                <a:effectLst/>
                <a:latin typeface="Open Sans"/>
              </a:rPr>
              <a:t>laborum</a:t>
            </a:r>
            <a:r>
              <a:rPr lang="it-IT" b="0" i="0" dirty="0">
                <a:solidFill>
                  <a:srgbClr val="000000"/>
                </a:solidFill>
                <a:effectLst/>
                <a:latin typeface="Open Sans"/>
              </a:rPr>
              <a:t>.</a:t>
            </a:r>
          </a:p>
        </p:txBody>
      </p:sp>
      <p:pic>
        <p:nvPicPr>
          <p:cNvPr id="7" name="Picture 18">
            <a:extLst>
              <a:ext uri="{FF2B5EF4-FFF2-40B4-BE49-F238E27FC236}">
                <a16:creationId xmlns:a16="http://schemas.microsoft.com/office/drawing/2014/main" id="{311AF166-538F-4660-B581-CA96F78384C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9" name="Segnaposto testo 5">
            <a:extLst>
              <a:ext uri="{FF2B5EF4-FFF2-40B4-BE49-F238E27FC236}">
                <a16:creationId xmlns:a16="http://schemas.microsoft.com/office/drawing/2014/main" id="{08F9D5C6-418F-461F-A23A-1557893BA8FC}"/>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10" name="Segnaposto testo 7">
            <a:extLst>
              <a:ext uri="{FF2B5EF4-FFF2-40B4-BE49-F238E27FC236}">
                <a16:creationId xmlns:a16="http://schemas.microsoft.com/office/drawing/2014/main" id="{E629CE86-5F4E-47DB-AD57-E7EA884DD2CE}"/>
              </a:ext>
            </a:extLst>
          </p:cNvPr>
          <p:cNvSpPr>
            <a:spLocks noGrp="1"/>
          </p:cNvSpPr>
          <p:nvPr>
            <p:ph type="body" sz="quarter" idx="14"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2378776176"/>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sto e immagine 1">
    <p:spTree>
      <p:nvGrpSpPr>
        <p:cNvPr id="1" name=""/>
        <p:cNvGrpSpPr/>
        <p:nvPr/>
      </p:nvGrpSpPr>
      <p:grpSpPr>
        <a:xfrm>
          <a:off x="0" y="0"/>
          <a:ext cx="0" cy="0"/>
          <a:chOff x="0" y="0"/>
          <a:chExt cx="0" cy="0"/>
        </a:xfrm>
      </p:grpSpPr>
      <p:sp>
        <p:nvSpPr>
          <p:cNvPr id="4" name="Segnaposto testo 3"/>
          <p:cNvSpPr>
            <a:spLocks noGrp="1"/>
          </p:cNvSpPr>
          <p:nvPr>
            <p:ph type="body" sz="quarter" idx="12" hasCustomPrompt="1"/>
          </p:nvPr>
        </p:nvSpPr>
        <p:spPr>
          <a:xfrm>
            <a:off x="2254251" y="2347936"/>
            <a:ext cx="14978872" cy="1743352"/>
          </a:xfrm>
          <a:prstGeom prst="rect">
            <a:avLst/>
          </a:prstGeom>
        </p:spPr>
        <p:txBody>
          <a:bodyPr/>
          <a:lstStyle>
            <a:lvl1pPr marL="39688" indent="0">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r>
              <a:rPr lang="it-IT" b="0" i="0" dirty="0" err="1">
                <a:solidFill>
                  <a:srgbClr val="000000"/>
                </a:solidFill>
                <a:effectLst/>
                <a:latin typeface="Open Sans"/>
              </a:rPr>
              <a:t>Duis</a:t>
            </a:r>
            <a:r>
              <a:rPr lang="it-IT" b="0" i="0" dirty="0">
                <a:solidFill>
                  <a:srgbClr val="000000"/>
                </a:solidFill>
                <a:effectLst/>
                <a:latin typeface="Open Sans"/>
              </a:rPr>
              <a:t> </a:t>
            </a:r>
            <a:r>
              <a:rPr lang="it-IT" b="0" i="0" dirty="0" err="1">
                <a:solidFill>
                  <a:srgbClr val="000000"/>
                </a:solidFill>
                <a:effectLst/>
                <a:latin typeface="Open Sans"/>
              </a:rPr>
              <a:t>aute</a:t>
            </a:r>
            <a:r>
              <a:rPr lang="it-IT" b="0" i="0" dirty="0">
                <a:solidFill>
                  <a:srgbClr val="000000"/>
                </a:solidFill>
                <a:effectLst/>
                <a:latin typeface="Open Sans"/>
              </a:rPr>
              <a:t> </a:t>
            </a:r>
            <a:r>
              <a:rPr lang="it-IT" b="0" i="0" dirty="0" err="1">
                <a:solidFill>
                  <a:srgbClr val="000000"/>
                </a:solidFill>
                <a:effectLst/>
                <a:latin typeface="Open Sans"/>
              </a:rPr>
              <a:t>irure</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in </a:t>
            </a:r>
            <a:r>
              <a:rPr lang="it-IT" b="0" i="0" dirty="0" err="1">
                <a:solidFill>
                  <a:srgbClr val="000000"/>
                </a:solidFill>
                <a:effectLst/>
                <a:latin typeface="Open Sans"/>
              </a:rPr>
              <a:t>reprehenderit</a:t>
            </a:r>
            <a:r>
              <a:rPr lang="it-IT" b="0" i="0" dirty="0">
                <a:solidFill>
                  <a:srgbClr val="000000"/>
                </a:solidFill>
                <a:effectLst/>
                <a:latin typeface="Open Sans"/>
              </a:rPr>
              <a:t> in </a:t>
            </a:r>
            <a:r>
              <a:rPr lang="it-IT" b="0" i="0" dirty="0" err="1">
                <a:solidFill>
                  <a:srgbClr val="000000"/>
                </a:solidFill>
                <a:effectLst/>
                <a:latin typeface="Open Sans"/>
              </a:rPr>
              <a:t>voluptate</a:t>
            </a:r>
            <a:r>
              <a:rPr lang="it-IT" b="0" i="0" dirty="0">
                <a:solidFill>
                  <a:srgbClr val="000000"/>
                </a:solidFill>
                <a:effectLst/>
                <a:latin typeface="Open Sans"/>
              </a:rPr>
              <a:t> </a:t>
            </a:r>
            <a:r>
              <a:rPr lang="it-IT" b="0" i="0" dirty="0" err="1">
                <a:solidFill>
                  <a:srgbClr val="000000"/>
                </a:solidFill>
                <a:effectLst/>
                <a:latin typeface="Open Sans"/>
              </a:rPr>
              <a:t>velit</a:t>
            </a:r>
            <a:r>
              <a:rPr lang="it-IT" b="0" i="0" dirty="0">
                <a:solidFill>
                  <a:srgbClr val="000000"/>
                </a:solidFill>
                <a:effectLst/>
                <a:latin typeface="Open Sans"/>
              </a:rPr>
              <a:t> esse </a:t>
            </a:r>
            <a:r>
              <a:rPr lang="it-IT" b="0" i="0" dirty="0" err="1">
                <a:solidFill>
                  <a:srgbClr val="000000"/>
                </a:solidFill>
                <a:effectLst/>
                <a:latin typeface="Open Sans"/>
              </a:rPr>
              <a:t>cillum</a:t>
            </a:r>
            <a:r>
              <a:rPr lang="it-IT" b="0" i="0" dirty="0">
                <a:solidFill>
                  <a:srgbClr val="000000"/>
                </a:solidFill>
                <a:effectLst/>
                <a:latin typeface="Open Sans"/>
              </a:rPr>
              <a:t> dolore </a:t>
            </a:r>
            <a:r>
              <a:rPr lang="it-IT" b="0" i="0" dirty="0" err="1">
                <a:solidFill>
                  <a:srgbClr val="000000"/>
                </a:solidFill>
                <a:effectLst/>
                <a:latin typeface="Open Sans"/>
              </a:rPr>
              <a:t>eu</a:t>
            </a:r>
            <a:r>
              <a:rPr lang="it-IT" b="0" i="0" dirty="0">
                <a:solidFill>
                  <a:srgbClr val="000000"/>
                </a:solidFill>
                <a:effectLst/>
                <a:latin typeface="Open Sans"/>
              </a:rPr>
              <a:t> </a:t>
            </a:r>
            <a:r>
              <a:rPr lang="it-IT" b="0" i="0" dirty="0" err="1">
                <a:solidFill>
                  <a:srgbClr val="000000"/>
                </a:solidFill>
                <a:effectLst/>
                <a:latin typeface="Open Sans"/>
              </a:rPr>
              <a:t>fugiat</a:t>
            </a:r>
            <a:r>
              <a:rPr lang="it-IT" b="0" i="0" dirty="0">
                <a:solidFill>
                  <a:srgbClr val="000000"/>
                </a:solidFill>
                <a:effectLst/>
                <a:latin typeface="Open Sans"/>
              </a:rPr>
              <a:t> nulla </a:t>
            </a:r>
            <a:r>
              <a:rPr lang="it-IT" b="0" i="0" dirty="0" err="1">
                <a:solidFill>
                  <a:srgbClr val="000000"/>
                </a:solidFill>
                <a:effectLst/>
                <a:latin typeface="Open Sans"/>
              </a:rPr>
              <a:t>pariatur</a:t>
            </a:r>
            <a:r>
              <a:rPr lang="it-IT" b="0" i="0" dirty="0">
                <a:solidFill>
                  <a:srgbClr val="000000"/>
                </a:solidFill>
                <a:effectLst/>
                <a:latin typeface="Open Sans"/>
              </a:rPr>
              <a:t>. </a:t>
            </a:r>
            <a:r>
              <a:rPr lang="it-IT" b="0" i="0" dirty="0" err="1">
                <a:solidFill>
                  <a:srgbClr val="000000"/>
                </a:solidFill>
                <a:effectLst/>
                <a:latin typeface="Open Sans"/>
              </a:rPr>
              <a:t>Excepteur</a:t>
            </a:r>
            <a:r>
              <a:rPr lang="it-IT" b="0" i="0" dirty="0">
                <a:solidFill>
                  <a:srgbClr val="000000"/>
                </a:solidFill>
                <a:effectLst/>
                <a:latin typeface="Open Sans"/>
              </a:rPr>
              <a:t> </a:t>
            </a:r>
            <a:r>
              <a:rPr lang="it-IT" b="0" i="0" dirty="0" err="1">
                <a:solidFill>
                  <a:srgbClr val="000000"/>
                </a:solidFill>
                <a:effectLst/>
                <a:latin typeface="Open Sans"/>
              </a:rPr>
              <a:t>sint</a:t>
            </a:r>
            <a:r>
              <a:rPr lang="it-IT" b="0" i="0" dirty="0">
                <a:solidFill>
                  <a:srgbClr val="000000"/>
                </a:solidFill>
                <a:effectLst/>
                <a:latin typeface="Open Sans"/>
              </a:rPr>
              <a:t> </a:t>
            </a:r>
            <a:r>
              <a:rPr lang="it-IT" b="0" i="0" dirty="0" err="1">
                <a:solidFill>
                  <a:srgbClr val="000000"/>
                </a:solidFill>
                <a:effectLst/>
                <a:latin typeface="Open Sans"/>
              </a:rPr>
              <a:t>occaecat</a:t>
            </a:r>
            <a:r>
              <a:rPr lang="it-IT" b="0" i="0" dirty="0">
                <a:solidFill>
                  <a:srgbClr val="000000"/>
                </a:solidFill>
                <a:effectLst/>
                <a:latin typeface="Open Sans"/>
              </a:rPr>
              <a:t> </a:t>
            </a:r>
            <a:r>
              <a:rPr lang="it-IT" b="0" i="0" dirty="0" err="1">
                <a:solidFill>
                  <a:srgbClr val="000000"/>
                </a:solidFill>
                <a:effectLst/>
                <a:latin typeface="Open Sans"/>
              </a:rPr>
              <a:t>cupidatat</a:t>
            </a:r>
            <a:r>
              <a:rPr lang="it-IT" b="0" i="0" dirty="0">
                <a:solidFill>
                  <a:srgbClr val="000000"/>
                </a:solidFill>
                <a:effectLst/>
                <a:latin typeface="Open Sans"/>
              </a:rPr>
              <a:t> non </a:t>
            </a:r>
            <a:r>
              <a:rPr lang="it-IT" b="0" i="0" dirty="0" err="1">
                <a:solidFill>
                  <a:srgbClr val="000000"/>
                </a:solidFill>
                <a:effectLst/>
                <a:latin typeface="Open Sans"/>
              </a:rPr>
              <a:t>proident</a:t>
            </a:r>
            <a:r>
              <a:rPr lang="it-IT" b="0" i="0" dirty="0">
                <a:solidFill>
                  <a:srgbClr val="000000"/>
                </a:solidFill>
                <a:effectLst/>
                <a:latin typeface="Open Sans"/>
              </a:rPr>
              <a:t>, </a:t>
            </a:r>
            <a:r>
              <a:rPr lang="it-IT" b="0" i="0" dirty="0" err="1">
                <a:solidFill>
                  <a:srgbClr val="000000"/>
                </a:solidFill>
                <a:effectLst/>
                <a:latin typeface="Open Sans"/>
              </a:rPr>
              <a:t>sunt</a:t>
            </a:r>
            <a:r>
              <a:rPr lang="it-IT" b="0" i="0" dirty="0">
                <a:solidFill>
                  <a:srgbClr val="000000"/>
                </a:solidFill>
                <a:effectLst/>
                <a:latin typeface="Open Sans"/>
              </a:rPr>
              <a:t> in culpa qui officia </a:t>
            </a:r>
            <a:r>
              <a:rPr lang="it-IT" b="0" i="0" dirty="0" err="1">
                <a:solidFill>
                  <a:srgbClr val="000000"/>
                </a:solidFill>
                <a:effectLst/>
                <a:latin typeface="Open Sans"/>
              </a:rPr>
              <a:t>deserunt</a:t>
            </a:r>
            <a:r>
              <a:rPr lang="it-IT" b="0" i="0" dirty="0">
                <a:solidFill>
                  <a:srgbClr val="000000"/>
                </a:solidFill>
                <a:effectLst/>
                <a:latin typeface="Open Sans"/>
              </a:rPr>
              <a:t> </a:t>
            </a:r>
            <a:r>
              <a:rPr lang="it-IT" b="0" i="0" dirty="0" err="1">
                <a:solidFill>
                  <a:srgbClr val="000000"/>
                </a:solidFill>
                <a:effectLst/>
                <a:latin typeface="Open Sans"/>
              </a:rPr>
              <a:t>mollit</a:t>
            </a:r>
            <a:r>
              <a:rPr lang="it-IT" b="0" i="0" dirty="0">
                <a:solidFill>
                  <a:srgbClr val="000000"/>
                </a:solidFill>
                <a:effectLst/>
                <a:latin typeface="Open Sans"/>
              </a:rPr>
              <a:t> </a:t>
            </a:r>
            <a:r>
              <a:rPr lang="it-IT" b="0" i="0" dirty="0" err="1">
                <a:solidFill>
                  <a:srgbClr val="000000"/>
                </a:solidFill>
                <a:effectLst/>
                <a:latin typeface="Open Sans"/>
              </a:rPr>
              <a:t>anim</a:t>
            </a:r>
            <a:r>
              <a:rPr lang="it-IT" b="0" i="0" dirty="0">
                <a:solidFill>
                  <a:srgbClr val="000000"/>
                </a:solidFill>
                <a:effectLst/>
                <a:latin typeface="Open Sans"/>
              </a:rPr>
              <a:t> id est </a:t>
            </a:r>
            <a:r>
              <a:rPr lang="it-IT" b="0" i="0" dirty="0" err="1">
                <a:solidFill>
                  <a:srgbClr val="000000"/>
                </a:solidFill>
                <a:effectLst/>
                <a:latin typeface="Open Sans"/>
              </a:rPr>
              <a:t>laborum</a:t>
            </a:r>
            <a:r>
              <a:rPr lang="it-IT" b="0" i="0" dirty="0">
                <a:solidFill>
                  <a:srgbClr val="000000"/>
                </a:solidFill>
                <a:effectLst/>
                <a:latin typeface="Open Sans"/>
              </a:rPr>
              <a:t>:</a:t>
            </a:r>
            <a:endParaRPr lang="it-IT" dirty="0"/>
          </a:p>
        </p:txBody>
      </p:sp>
      <p:sp>
        <p:nvSpPr>
          <p:cNvPr id="23" name="Segnaposto testo 3"/>
          <p:cNvSpPr>
            <a:spLocks noGrp="1"/>
          </p:cNvSpPr>
          <p:nvPr>
            <p:ph type="body" sz="quarter" idx="13" hasCustomPrompt="1"/>
          </p:nvPr>
        </p:nvSpPr>
        <p:spPr>
          <a:xfrm>
            <a:off x="2254251" y="5210530"/>
            <a:ext cx="9208879" cy="7695845"/>
          </a:xfrm>
          <a:prstGeom prst="rect">
            <a:avLst/>
          </a:prstGeom>
        </p:spPr>
        <p:txBody>
          <a:bodyPr/>
          <a:lstStyle>
            <a:lvl1pPr marL="496888" indent="-457200">
              <a:buClr>
                <a:srgbClr val="A70C35"/>
              </a:buClr>
              <a:buFont typeface="Wingdings" panose="05000000000000000000" pitchFamily="2" charset="2"/>
              <a:buChar char="v"/>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2320607" indent="-960120">
              <a:buFont typeface="Arial" panose="020B0604020202020204" pitchFamily="34" charset="0"/>
              <a:buChar char="+"/>
              <a:defRPr sz="2800" baseline="0">
                <a:latin typeface="Arial" panose="020B0604020202020204" pitchFamily="34" charset="0"/>
                <a:cs typeface="Arial" panose="020B0604020202020204" pitchFamily="34" charset="0"/>
              </a:defRPr>
            </a:lvl4pPr>
            <a:lvl5pPr marL="2884487" indent="-1066800">
              <a:buFont typeface="Arial" panose="020B0604020202020204" pitchFamily="34" charset="0"/>
              <a:buChar char="̶"/>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 </a:t>
            </a:r>
          </a:p>
          <a:p>
            <a:pPr lvl="0"/>
            <a:r>
              <a:rPr lang="it-IT" b="0" i="0" dirty="0" err="1">
                <a:solidFill>
                  <a:srgbClr val="000000"/>
                </a:solidFill>
                <a:effectLst/>
                <a:latin typeface="Open Sans"/>
              </a:rPr>
              <a:t>Duis</a:t>
            </a:r>
            <a:r>
              <a:rPr lang="it-IT" b="0" i="0" dirty="0">
                <a:solidFill>
                  <a:srgbClr val="000000"/>
                </a:solidFill>
                <a:effectLst/>
                <a:latin typeface="Open Sans"/>
              </a:rPr>
              <a:t> </a:t>
            </a:r>
            <a:r>
              <a:rPr lang="it-IT" b="0" i="0" dirty="0" err="1">
                <a:solidFill>
                  <a:srgbClr val="000000"/>
                </a:solidFill>
                <a:effectLst/>
                <a:latin typeface="Open Sans"/>
              </a:rPr>
              <a:t>aute</a:t>
            </a:r>
            <a:r>
              <a:rPr lang="it-IT" b="0" i="0" dirty="0">
                <a:solidFill>
                  <a:srgbClr val="000000"/>
                </a:solidFill>
                <a:effectLst/>
                <a:latin typeface="Open Sans"/>
              </a:rPr>
              <a:t> </a:t>
            </a:r>
            <a:r>
              <a:rPr lang="it-IT" b="0" i="0" dirty="0" err="1">
                <a:solidFill>
                  <a:srgbClr val="000000"/>
                </a:solidFill>
                <a:effectLst/>
                <a:latin typeface="Open Sans"/>
              </a:rPr>
              <a:t>irure</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in </a:t>
            </a:r>
            <a:r>
              <a:rPr lang="it-IT" b="0" i="0" dirty="0" err="1">
                <a:solidFill>
                  <a:srgbClr val="000000"/>
                </a:solidFill>
                <a:effectLst/>
                <a:latin typeface="Open Sans"/>
              </a:rPr>
              <a:t>reprehenderit</a:t>
            </a:r>
            <a:r>
              <a:rPr lang="it-IT" b="0" i="0" dirty="0">
                <a:solidFill>
                  <a:srgbClr val="000000"/>
                </a:solidFill>
                <a:effectLst/>
                <a:latin typeface="Open Sans"/>
              </a:rPr>
              <a:t> in </a:t>
            </a:r>
            <a:r>
              <a:rPr lang="it-IT" b="0" i="0" dirty="0" err="1">
                <a:solidFill>
                  <a:srgbClr val="000000"/>
                </a:solidFill>
                <a:effectLst/>
                <a:latin typeface="Open Sans"/>
              </a:rPr>
              <a:t>voluptate</a:t>
            </a:r>
            <a:r>
              <a:rPr lang="it-IT" b="0" i="0" dirty="0">
                <a:solidFill>
                  <a:srgbClr val="000000"/>
                </a:solidFill>
                <a:effectLst/>
                <a:latin typeface="Open Sans"/>
              </a:rPr>
              <a:t> </a:t>
            </a:r>
            <a:r>
              <a:rPr lang="it-IT" b="0" i="0" dirty="0" err="1">
                <a:solidFill>
                  <a:srgbClr val="000000"/>
                </a:solidFill>
                <a:effectLst/>
                <a:latin typeface="Open Sans"/>
              </a:rPr>
              <a:t>velit</a:t>
            </a:r>
            <a:r>
              <a:rPr lang="it-IT" b="0" i="0" dirty="0">
                <a:solidFill>
                  <a:srgbClr val="000000"/>
                </a:solidFill>
                <a:effectLst/>
                <a:latin typeface="Open Sans"/>
              </a:rPr>
              <a:t> esse </a:t>
            </a:r>
            <a:r>
              <a:rPr lang="it-IT" b="0" i="0" dirty="0" err="1">
                <a:solidFill>
                  <a:srgbClr val="000000"/>
                </a:solidFill>
                <a:effectLst/>
                <a:latin typeface="Open Sans"/>
              </a:rPr>
              <a:t>cillum</a:t>
            </a:r>
            <a:r>
              <a:rPr lang="it-IT" b="0" i="0" dirty="0">
                <a:solidFill>
                  <a:srgbClr val="000000"/>
                </a:solidFill>
                <a:effectLst/>
                <a:latin typeface="Open Sans"/>
              </a:rPr>
              <a:t> dolore </a:t>
            </a:r>
            <a:r>
              <a:rPr lang="it-IT" b="0" i="0" dirty="0" err="1">
                <a:solidFill>
                  <a:srgbClr val="000000"/>
                </a:solidFill>
                <a:effectLst/>
                <a:latin typeface="Open Sans"/>
              </a:rPr>
              <a:t>eu</a:t>
            </a:r>
            <a:r>
              <a:rPr lang="it-IT" b="0" i="0" dirty="0">
                <a:solidFill>
                  <a:srgbClr val="000000"/>
                </a:solidFill>
                <a:effectLst/>
                <a:latin typeface="Open Sans"/>
              </a:rPr>
              <a:t> </a:t>
            </a:r>
            <a:r>
              <a:rPr lang="it-IT" b="0" i="0" dirty="0" err="1">
                <a:solidFill>
                  <a:srgbClr val="000000"/>
                </a:solidFill>
                <a:effectLst/>
                <a:latin typeface="Open Sans"/>
              </a:rPr>
              <a:t>fugiat</a:t>
            </a:r>
            <a:r>
              <a:rPr lang="it-IT" b="0" i="0" dirty="0">
                <a:solidFill>
                  <a:srgbClr val="000000"/>
                </a:solidFill>
                <a:effectLst/>
                <a:latin typeface="Open Sans"/>
              </a:rPr>
              <a:t> nulla </a:t>
            </a:r>
            <a:r>
              <a:rPr lang="it-IT" b="0" i="0" dirty="0" err="1">
                <a:solidFill>
                  <a:srgbClr val="000000"/>
                </a:solidFill>
                <a:effectLst/>
                <a:latin typeface="Open Sans"/>
              </a:rPr>
              <a:t>pariatur</a:t>
            </a:r>
            <a:r>
              <a:rPr lang="it-IT" b="0" i="0" dirty="0">
                <a:solidFill>
                  <a:srgbClr val="000000"/>
                </a:solidFill>
                <a:effectLst/>
                <a:latin typeface="Open Sans"/>
              </a:rPr>
              <a:t>. </a:t>
            </a:r>
            <a:r>
              <a:rPr lang="it-IT" b="0" i="0" dirty="0" err="1">
                <a:solidFill>
                  <a:srgbClr val="000000"/>
                </a:solidFill>
                <a:effectLst/>
                <a:latin typeface="Open Sans"/>
              </a:rPr>
              <a:t>Excepteur</a:t>
            </a:r>
            <a:r>
              <a:rPr lang="it-IT" b="0" i="0" dirty="0">
                <a:solidFill>
                  <a:srgbClr val="000000"/>
                </a:solidFill>
                <a:effectLst/>
                <a:latin typeface="Open Sans"/>
              </a:rPr>
              <a:t> </a:t>
            </a:r>
            <a:r>
              <a:rPr lang="it-IT" b="0" i="0" dirty="0" err="1">
                <a:solidFill>
                  <a:srgbClr val="000000"/>
                </a:solidFill>
                <a:effectLst/>
                <a:latin typeface="Open Sans"/>
              </a:rPr>
              <a:t>sint</a:t>
            </a:r>
            <a:r>
              <a:rPr lang="it-IT" b="0" i="0" dirty="0">
                <a:solidFill>
                  <a:srgbClr val="000000"/>
                </a:solidFill>
                <a:effectLst/>
                <a:latin typeface="Open Sans"/>
              </a:rPr>
              <a:t> </a:t>
            </a:r>
            <a:r>
              <a:rPr lang="it-IT" b="0" i="0" dirty="0" err="1">
                <a:solidFill>
                  <a:srgbClr val="000000"/>
                </a:solidFill>
                <a:effectLst/>
                <a:latin typeface="Open Sans"/>
              </a:rPr>
              <a:t>occaecat</a:t>
            </a:r>
            <a:r>
              <a:rPr lang="it-IT" b="0" i="0" dirty="0">
                <a:solidFill>
                  <a:srgbClr val="000000"/>
                </a:solidFill>
                <a:effectLst/>
                <a:latin typeface="Open Sans"/>
              </a:rPr>
              <a:t> </a:t>
            </a:r>
            <a:r>
              <a:rPr lang="it-IT" b="0" i="0" dirty="0" err="1">
                <a:solidFill>
                  <a:srgbClr val="000000"/>
                </a:solidFill>
                <a:effectLst/>
                <a:latin typeface="Open Sans"/>
              </a:rPr>
              <a:t>cupidatat</a:t>
            </a:r>
            <a:r>
              <a:rPr lang="it-IT" b="0" i="0" dirty="0">
                <a:solidFill>
                  <a:srgbClr val="000000"/>
                </a:solidFill>
                <a:effectLst/>
                <a:latin typeface="Open Sans"/>
              </a:rPr>
              <a:t> non </a:t>
            </a:r>
            <a:r>
              <a:rPr lang="it-IT" b="0" i="0" dirty="0" err="1">
                <a:solidFill>
                  <a:srgbClr val="000000"/>
                </a:solidFill>
                <a:effectLst/>
                <a:latin typeface="Open Sans"/>
              </a:rPr>
              <a:t>proident</a:t>
            </a:r>
            <a:r>
              <a:rPr lang="it-IT" b="0" i="0" dirty="0">
                <a:solidFill>
                  <a:srgbClr val="000000"/>
                </a:solidFill>
                <a:effectLst/>
                <a:latin typeface="Open Sans"/>
              </a:rPr>
              <a:t>, </a:t>
            </a:r>
            <a:r>
              <a:rPr lang="it-IT" b="0" i="0" dirty="0" err="1">
                <a:solidFill>
                  <a:srgbClr val="000000"/>
                </a:solidFill>
                <a:effectLst/>
                <a:latin typeface="Open Sans"/>
              </a:rPr>
              <a:t>sunt</a:t>
            </a:r>
            <a:r>
              <a:rPr lang="it-IT" b="0" i="0" dirty="0">
                <a:solidFill>
                  <a:srgbClr val="000000"/>
                </a:solidFill>
                <a:effectLst/>
                <a:latin typeface="Open Sans"/>
              </a:rPr>
              <a:t> in culpa qui officia </a:t>
            </a:r>
            <a:r>
              <a:rPr lang="it-IT" b="0" i="0" dirty="0" err="1">
                <a:solidFill>
                  <a:srgbClr val="000000"/>
                </a:solidFill>
                <a:effectLst/>
                <a:latin typeface="Open Sans"/>
              </a:rPr>
              <a:t>deserunt</a:t>
            </a:r>
            <a:r>
              <a:rPr lang="it-IT" b="0" i="0" dirty="0">
                <a:solidFill>
                  <a:srgbClr val="000000"/>
                </a:solidFill>
                <a:effectLst/>
                <a:latin typeface="Open Sans"/>
              </a:rPr>
              <a:t> </a:t>
            </a:r>
            <a:r>
              <a:rPr lang="it-IT" b="0" i="0" dirty="0" err="1">
                <a:solidFill>
                  <a:srgbClr val="000000"/>
                </a:solidFill>
                <a:effectLst/>
                <a:latin typeface="Open Sans"/>
              </a:rPr>
              <a:t>mollit</a:t>
            </a:r>
            <a:r>
              <a:rPr lang="it-IT" b="0" i="0" dirty="0">
                <a:solidFill>
                  <a:srgbClr val="000000"/>
                </a:solidFill>
                <a:effectLst/>
                <a:latin typeface="Open Sans"/>
              </a:rPr>
              <a:t> </a:t>
            </a:r>
            <a:r>
              <a:rPr lang="it-IT" b="0" i="0" dirty="0" err="1">
                <a:solidFill>
                  <a:srgbClr val="000000"/>
                </a:solidFill>
                <a:effectLst/>
                <a:latin typeface="Open Sans"/>
              </a:rPr>
              <a:t>anim</a:t>
            </a:r>
            <a:r>
              <a:rPr lang="it-IT" b="0" i="0" dirty="0">
                <a:solidFill>
                  <a:srgbClr val="000000"/>
                </a:solidFill>
                <a:effectLst/>
                <a:latin typeface="Open Sans"/>
              </a:rPr>
              <a:t> id est </a:t>
            </a:r>
            <a:r>
              <a:rPr lang="it-IT" b="0" i="0" dirty="0" err="1">
                <a:solidFill>
                  <a:srgbClr val="000000"/>
                </a:solidFill>
                <a:effectLst/>
                <a:latin typeface="Open Sans"/>
              </a:rPr>
              <a:t>laborum</a:t>
            </a:r>
            <a:r>
              <a:rPr lang="it-IT" b="0" i="0" dirty="0">
                <a:solidFill>
                  <a:srgbClr val="000000"/>
                </a:solidFill>
                <a:effectLst/>
                <a:latin typeface="Open Sans"/>
              </a:rPr>
              <a:t>.</a:t>
            </a:r>
          </a:p>
        </p:txBody>
      </p:sp>
      <p:pic>
        <p:nvPicPr>
          <p:cNvPr id="29" name="iPhone.png"/>
          <p:cNvPicPr>
            <a:picLocks noChangeAspect="1"/>
          </p:cNvPicPr>
          <p:nvPr userDrawn="1"/>
        </p:nvPicPr>
        <p:blipFill>
          <a:blip r:embed="rId2"/>
          <a:srcRect l="28674" r="26166"/>
          <a:stretch>
            <a:fillRect/>
          </a:stretch>
        </p:blipFill>
        <p:spPr>
          <a:xfrm flipH="1">
            <a:off x="17146218" y="791033"/>
            <a:ext cx="6194049" cy="13716000"/>
          </a:xfrm>
          <a:prstGeom prst="rect">
            <a:avLst/>
          </a:prstGeom>
          <a:ln w="12700">
            <a:miter lim="400000"/>
          </a:ln>
        </p:spPr>
      </p:pic>
      <p:pic>
        <p:nvPicPr>
          <p:cNvPr id="7" name="Picture 18">
            <a:extLst>
              <a:ext uri="{FF2B5EF4-FFF2-40B4-BE49-F238E27FC236}">
                <a16:creationId xmlns:a16="http://schemas.microsoft.com/office/drawing/2014/main" id="{6989A6AA-F776-4A22-B2EA-09B07EF0A650}"/>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9" name="Segnaposto testo 5">
            <a:extLst>
              <a:ext uri="{FF2B5EF4-FFF2-40B4-BE49-F238E27FC236}">
                <a16:creationId xmlns:a16="http://schemas.microsoft.com/office/drawing/2014/main" id="{E0278FC3-B7E5-4A28-9D2E-4E95B616FBBB}"/>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10" name="Segnaposto testo 7">
            <a:extLst>
              <a:ext uri="{FF2B5EF4-FFF2-40B4-BE49-F238E27FC236}">
                <a16:creationId xmlns:a16="http://schemas.microsoft.com/office/drawing/2014/main" id="{266FF79B-154A-4224-B5CC-FB48B9CDDCB5}"/>
              </a:ext>
            </a:extLst>
          </p:cNvPr>
          <p:cNvSpPr>
            <a:spLocks noGrp="1"/>
          </p:cNvSpPr>
          <p:nvPr>
            <p:ph type="body" sz="quarter" idx="14"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166259042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sto e immagine 2">
    <p:spTree>
      <p:nvGrpSpPr>
        <p:cNvPr id="1" name=""/>
        <p:cNvGrpSpPr/>
        <p:nvPr/>
      </p:nvGrpSpPr>
      <p:grpSpPr>
        <a:xfrm>
          <a:off x="0" y="0"/>
          <a:ext cx="0" cy="0"/>
          <a:chOff x="0" y="0"/>
          <a:chExt cx="0" cy="0"/>
        </a:xfrm>
      </p:grpSpPr>
      <p:sp>
        <p:nvSpPr>
          <p:cNvPr id="4" name="Segnaposto testo 3"/>
          <p:cNvSpPr>
            <a:spLocks noGrp="1"/>
          </p:cNvSpPr>
          <p:nvPr>
            <p:ph type="body" sz="quarter" idx="12" hasCustomPrompt="1"/>
          </p:nvPr>
        </p:nvSpPr>
        <p:spPr>
          <a:xfrm>
            <a:off x="2254252" y="2347936"/>
            <a:ext cx="9446598" cy="10558439"/>
          </a:xfrm>
          <a:prstGeom prst="rect">
            <a:avLst/>
          </a:prstGeom>
        </p:spPr>
        <p:txBody>
          <a:bodyPr/>
          <a:lstStyle>
            <a:lvl1pPr marL="39688" indent="0" algn="l">
              <a:buFont typeface="Wingdings" panose="05000000000000000000" pitchFamily="2" charset="2"/>
              <a:buNone/>
              <a:defRPr lang="it-IT" sz="2800" b="0" i="0" smtClean="0">
                <a:effectLst/>
              </a:defRPr>
            </a:lvl1pPr>
            <a:lvl2pPr marL="1303337" indent="-857250">
              <a:buFont typeface="Wingdings" panose="05000000000000000000" pitchFamily="2" charset="2"/>
              <a:buChar char="v"/>
              <a:defRPr sz="3600">
                <a:latin typeface="Arial" panose="020B0604020202020204" pitchFamily="34" charset="0"/>
                <a:cs typeface="Arial" panose="020B0604020202020204" pitchFamily="34" charset="0"/>
              </a:defRPr>
            </a:lvl2pPr>
            <a:lvl3pPr marL="1703387" indent="-800100">
              <a:buFont typeface="Arial" panose="020B0604020202020204" pitchFamily="34" charset="0"/>
              <a:buChar char="−"/>
              <a:defRPr sz="3600">
                <a:latin typeface="Arial" panose="020B0604020202020204" pitchFamily="34" charset="0"/>
                <a:cs typeface="Arial" panose="020B0604020202020204" pitchFamily="34" charset="0"/>
              </a:defRPr>
            </a:lvl3pPr>
            <a:lvl4pPr marL="1360487" indent="0">
              <a:buFont typeface="Arial" panose="020B0604020202020204" pitchFamily="34" charset="0"/>
              <a:buNone/>
              <a:defRPr sz="2800" baseline="0">
                <a:latin typeface="Arial" panose="020B0604020202020204" pitchFamily="34" charset="0"/>
                <a:cs typeface="Arial" panose="020B0604020202020204" pitchFamily="34" charset="0"/>
              </a:defRPr>
            </a:lvl4pPr>
            <a:lvl5pPr marL="1817687" indent="0">
              <a:buFont typeface="Arial" panose="020B0604020202020204" pitchFamily="34" charset="0"/>
              <a:buNone/>
              <a:defRPr sz="2800" baseline="0">
                <a:latin typeface="Arial" panose="020B0604020202020204" pitchFamily="34" charset="0"/>
                <a:cs typeface="Arial" panose="020B0604020202020204" pitchFamily="34" charset="0"/>
              </a:defRPr>
            </a:lvl5pPr>
            <a:lvl6pPr marL="2274887" indent="0">
              <a:buNone/>
              <a:defRPr/>
            </a:lvl6pPr>
          </a:lstStyle>
          <a:p>
            <a:pPr lvl="0"/>
            <a:r>
              <a:rPr lang="it-IT" b="0" i="0" dirty="0" err="1">
                <a:solidFill>
                  <a:srgbClr val="000000"/>
                </a:solidFill>
                <a:effectLst/>
                <a:latin typeface="Open Sans"/>
              </a:rPr>
              <a:t>Lorem</a:t>
            </a:r>
            <a:r>
              <a:rPr lang="it-IT" b="0" i="0" dirty="0">
                <a:solidFill>
                  <a:srgbClr val="000000"/>
                </a:solidFill>
                <a:effectLst/>
                <a:latin typeface="Open Sans"/>
              </a:rPr>
              <a:t> </a:t>
            </a:r>
            <a:r>
              <a:rPr lang="it-IT" b="0" i="0" dirty="0" err="1">
                <a:solidFill>
                  <a:srgbClr val="000000"/>
                </a:solidFill>
                <a:effectLst/>
                <a:latin typeface="Open Sans"/>
              </a:rPr>
              <a:t>ipsum</a:t>
            </a:r>
            <a:r>
              <a:rPr lang="it-IT" b="0" i="0" dirty="0">
                <a:solidFill>
                  <a:srgbClr val="000000"/>
                </a:solidFill>
                <a:effectLst/>
                <a:latin typeface="Open Sans"/>
              </a:rPr>
              <a:t> </a:t>
            </a:r>
            <a:r>
              <a:rPr lang="it-IT" b="0" i="0" dirty="0" err="1">
                <a:solidFill>
                  <a:srgbClr val="000000"/>
                </a:solidFill>
                <a:effectLst/>
                <a:latin typeface="Open Sans"/>
              </a:rPr>
              <a:t>dolor</a:t>
            </a:r>
            <a:r>
              <a:rPr lang="it-IT" b="0" i="0" dirty="0">
                <a:solidFill>
                  <a:srgbClr val="000000"/>
                </a:solidFill>
                <a:effectLst/>
                <a:latin typeface="Open Sans"/>
              </a:rPr>
              <a:t> </a:t>
            </a:r>
            <a:r>
              <a:rPr lang="it-IT" b="0" i="0" dirty="0" err="1">
                <a:solidFill>
                  <a:srgbClr val="000000"/>
                </a:solidFill>
                <a:effectLst/>
                <a:latin typeface="Open Sans"/>
              </a:rPr>
              <a:t>sit</a:t>
            </a:r>
            <a:r>
              <a:rPr lang="it-IT" b="0" i="0" dirty="0">
                <a:solidFill>
                  <a:srgbClr val="000000"/>
                </a:solidFill>
                <a:effectLst/>
                <a:latin typeface="Open Sans"/>
              </a:rPr>
              <a:t> </a:t>
            </a:r>
            <a:r>
              <a:rPr lang="it-IT" b="0" i="0" dirty="0" err="1">
                <a:solidFill>
                  <a:srgbClr val="000000"/>
                </a:solidFill>
                <a:effectLst/>
                <a:latin typeface="Open Sans"/>
              </a:rPr>
              <a:t>amet</a:t>
            </a:r>
            <a:r>
              <a:rPr lang="it-IT" b="0" i="0" dirty="0">
                <a:solidFill>
                  <a:srgbClr val="000000"/>
                </a:solidFill>
                <a:effectLst/>
                <a:latin typeface="Open Sans"/>
              </a:rPr>
              <a:t>, </a:t>
            </a:r>
            <a:r>
              <a:rPr lang="it-IT" b="0" i="0" dirty="0" err="1">
                <a:solidFill>
                  <a:srgbClr val="000000"/>
                </a:solidFill>
                <a:effectLst/>
                <a:latin typeface="Open Sans"/>
              </a:rPr>
              <a:t>consectetur</a:t>
            </a:r>
            <a:r>
              <a:rPr lang="it-IT" b="0" i="0" dirty="0">
                <a:solidFill>
                  <a:srgbClr val="000000"/>
                </a:solidFill>
                <a:effectLst/>
                <a:latin typeface="Open Sans"/>
              </a:rPr>
              <a:t> </a:t>
            </a:r>
            <a:r>
              <a:rPr lang="it-IT" b="0" i="0" dirty="0" err="1">
                <a:solidFill>
                  <a:srgbClr val="000000"/>
                </a:solidFill>
                <a:effectLst/>
                <a:latin typeface="Open Sans"/>
              </a:rPr>
              <a:t>adipiscing</a:t>
            </a:r>
            <a:r>
              <a:rPr lang="it-IT" b="0" i="0" dirty="0">
                <a:solidFill>
                  <a:srgbClr val="000000"/>
                </a:solidFill>
                <a:effectLst/>
                <a:latin typeface="Open Sans"/>
              </a:rPr>
              <a:t> </a:t>
            </a:r>
            <a:r>
              <a:rPr lang="it-IT" b="0" i="0" dirty="0" err="1">
                <a:solidFill>
                  <a:srgbClr val="000000"/>
                </a:solidFill>
                <a:effectLst/>
                <a:latin typeface="Open Sans"/>
              </a:rPr>
              <a:t>elit</a:t>
            </a:r>
            <a:r>
              <a:rPr lang="it-IT" b="0" i="0" dirty="0">
                <a:solidFill>
                  <a:srgbClr val="000000"/>
                </a:solidFill>
                <a:effectLst/>
                <a:latin typeface="Open Sans"/>
              </a:rPr>
              <a:t>, </a:t>
            </a:r>
            <a:r>
              <a:rPr lang="it-IT" b="0" i="0" dirty="0" err="1">
                <a:solidFill>
                  <a:srgbClr val="000000"/>
                </a:solidFill>
                <a:effectLst/>
                <a:latin typeface="Open Sans"/>
              </a:rPr>
              <a:t>sed</a:t>
            </a:r>
            <a:r>
              <a:rPr lang="it-IT" b="0" i="0" dirty="0">
                <a:solidFill>
                  <a:srgbClr val="000000"/>
                </a:solidFill>
                <a:effectLst/>
                <a:latin typeface="Open Sans"/>
              </a:rPr>
              <a:t> do </a:t>
            </a:r>
            <a:r>
              <a:rPr lang="it-IT" b="0" i="0" dirty="0" err="1">
                <a:solidFill>
                  <a:srgbClr val="000000"/>
                </a:solidFill>
                <a:effectLst/>
                <a:latin typeface="Open Sans"/>
              </a:rPr>
              <a:t>eiusmod</a:t>
            </a:r>
            <a:r>
              <a:rPr lang="it-IT" b="0" i="0" dirty="0">
                <a:solidFill>
                  <a:srgbClr val="000000"/>
                </a:solidFill>
                <a:effectLst/>
                <a:latin typeface="Open Sans"/>
              </a:rPr>
              <a:t> </a:t>
            </a:r>
            <a:r>
              <a:rPr lang="it-IT" b="0" i="0" dirty="0" err="1">
                <a:solidFill>
                  <a:srgbClr val="000000"/>
                </a:solidFill>
                <a:effectLst/>
                <a:latin typeface="Open Sans"/>
              </a:rPr>
              <a:t>tempor</a:t>
            </a:r>
            <a:r>
              <a:rPr lang="it-IT" b="0" i="0" dirty="0">
                <a:solidFill>
                  <a:srgbClr val="000000"/>
                </a:solidFill>
                <a:effectLst/>
                <a:latin typeface="Open Sans"/>
              </a:rPr>
              <a:t> </a:t>
            </a:r>
            <a:r>
              <a:rPr lang="it-IT" b="0" i="0" dirty="0" err="1">
                <a:solidFill>
                  <a:srgbClr val="000000"/>
                </a:solidFill>
                <a:effectLst/>
                <a:latin typeface="Open Sans"/>
              </a:rPr>
              <a:t>incididunt</a:t>
            </a:r>
            <a:r>
              <a:rPr lang="it-IT" b="0" i="0" dirty="0">
                <a:solidFill>
                  <a:srgbClr val="000000"/>
                </a:solidFill>
                <a:effectLst/>
                <a:latin typeface="Open Sans"/>
              </a:rPr>
              <a:t> ut </a:t>
            </a:r>
            <a:r>
              <a:rPr lang="it-IT" b="0" i="0" dirty="0" err="1">
                <a:solidFill>
                  <a:srgbClr val="000000"/>
                </a:solidFill>
                <a:effectLst/>
                <a:latin typeface="Open Sans"/>
              </a:rPr>
              <a:t>labore</a:t>
            </a:r>
            <a:r>
              <a:rPr lang="it-IT" b="0" i="0" dirty="0">
                <a:solidFill>
                  <a:srgbClr val="000000"/>
                </a:solidFill>
                <a:effectLst/>
                <a:latin typeface="Open Sans"/>
              </a:rPr>
              <a:t> et dolore magna </a:t>
            </a:r>
            <a:r>
              <a:rPr lang="it-IT" b="0" i="0" dirty="0" err="1">
                <a:solidFill>
                  <a:srgbClr val="000000"/>
                </a:solidFill>
                <a:effectLst/>
                <a:latin typeface="Open Sans"/>
              </a:rPr>
              <a:t>aliqua</a:t>
            </a:r>
            <a:r>
              <a:rPr lang="it-IT" b="0" i="0" dirty="0">
                <a:solidFill>
                  <a:srgbClr val="000000"/>
                </a:solidFill>
                <a:effectLst/>
                <a:latin typeface="Open Sans"/>
              </a:rPr>
              <a:t>. Ut </a:t>
            </a:r>
            <a:r>
              <a:rPr lang="it-IT" b="0" i="0" dirty="0" err="1">
                <a:solidFill>
                  <a:srgbClr val="000000"/>
                </a:solidFill>
                <a:effectLst/>
                <a:latin typeface="Open Sans"/>
              </a:rPr>
              <a:t>enim</a:t>
            </a:r>
            <a:r>
              <a:rPr lang="it-IT" b="0" i="0" dirty="0">
                <a:solidFill>
                  <a:srgbClr val="000000"/>
                </a:solidFill>
                <a:effectLst/>
                <a:latin typeface="Open Sans"/>
              </a:rPr>
              <a:t> ad </a:t>
            </a:r>
            <a:r>
              <a:rPr lang="it-IT" b="0" i="0" dirty="0" err="1">
                <a:solidFill>
                  <a:srgbClr val="000000"/>
                </a:solidFill>
                <a:effectLst/>
                <a:latin typeface="Open Sans"/>
              </a:rPr>
              <a:t>minim</a:t>
            </a:r>
            <a:r>
              <a:rPr lang="it-IT" b="0" i="0" dirty="0">
                <a:solidFill>
                  <a:srgbClr val="000000"/>
                </a:solidFill>
                <a:effectLst/>
                <a:latin typeface="Open Sans"/>
              </a:rPr>
              <a:t> </a:t>
            </a:r>
            <a:r>
              <a:rPr lang="it-IT" b="0" i="0" dirty="0" err="1">
                <a:solidFill>
                  <a:srgbClr val="000000"/>
                </a:solidFill>
                <a:effectLst/>
                <a:latin typeface="Open Sans"/>
              </a:rPr>
              <a:t>veniam</a:t>
            </a:r>
            <a:r>
              <a:rPr lang="it-IT" b="0" i="0" dirty="0">
                <a:solidFill>
                  <a:srgbClr val="000000"/>
                </a:solidFill>
                <a:effectLst/>
                <a:latin typeface="Open Sans"/>
              </a:rPr>
              <a:t>, </a:t>
            </a:r>
            <a:r>
              <a:rPr lang="it-IT" b="0" i="0" dirty="0" err="1">
                <a:solidFill>
                  <a:srgbClr val="000000"/>
                </a:solidFill>
                <a:effectLst/>
                <a:latin typeface="Open Sans"/>
              </a:rPr>
              <a:t>quis</a:t>
            </a:r>
            <a:r>
              <a:rPr lang="it-IT" b="0" i="0" dirty="0">
                <a:solidFill>
                  <a:srgbClr val="000000"/>
                </a:solidFill>
                <a:effectLst/>
                <a:latin typeface="Open Sans"/>
              </a:rPr>
              <a:t> </a:t>
            </a:r>
            <a:r>
              <a:rPr lang="it-IT" b="0" i="0" dirty="0" err="1">
                <a:solidFill>
                  <a:srgbClr val="000000"/>
                </a:solidFill>
                <a:effectLst/>
                <a:latin typeface="Open Sans"/>
              </a:rPr>
              <a:t>nostrud</a:t>
            </a:r>
            <a:r>
              <a:rPr lang="it-IT" b="0" i="0" dirty="0">
                <a:solidFill>
                  <a:srgbClr val="000000"/>
                </a:solidFill>
                <a:effectLst/>
                <a:latin typeface="Open Sans"/>
              </a:rPr>
              <a:t> </a:t>
            </a:r>
            <a:r>
              <a:rPr lang="it-IT" b="0" i="0" dirty="0" err="1">
                <a:solidFill>
                  <a:srgbClr val="000000"/>
                </a:solidFill>
                <a:effectLst/>
                <a:latin typeface="Open Sans"/>
              </a:rPr>
              <a:t>exercitation</a:t>
            </a:r>
            <a:r>
              <a:rPr lang="it-IT" b="0" i="0" dirty="0">
                <a:solidFill>
                  <a:srgbClr val="000000"/>
                </a:solidFill>
                <a:effectLst/>
                <a:latin typeface="Open Sans"/>
              </a:rPr>
              <a:t> </a:t>
            </a:r>
            <a:r>
              <a:rPr lang="it-IT" b="0" i="0" dirty="0" err="1">
                <a:solidFill>
                  <a:srgbClr val="000000"/>
                </a:solidFill>
                <a:effectLst/>
                <a:latin typeface="Open Sans"/>
              </a:rPr>
              <a:t>ullamco</a:t>
            </a:r>
            <a:r>
              <a:rPr lang="it-IT" b="0" i="0" dirty="0">
                <a:solidFill>
                  <a:srgbClr val="000000"/>
                </a:solidFill>
                <a:effectLst/>
                <a:latin typeface="Open Sans"/>
              </a:rPr>
              <a:t> </a:t>
            </a:r>
            <a:r>
              <a:rPr lang="it-IT" b="0" i="0" dirty="0" err="1">
                <a:solidFill>
                  <a:srgbClr val="000000"/>
                </a:solidFill>
                <a:effectLst/>
                <a:latin typeface="Open Sans"/>
              </a:rPr>
              <a:t>laboris</a:t>
            </a:r>
            <a:r>
              <a:rPr lang="it-IT" b="0" i="0" dirty="0">
                <a:solidFill>
                  <a:srgbClr val="000000"/>
                </a:solidFill>
                <a:effectLst/>
                <a:latin typeface="Open Sans"/>
              </a:rPr>
              <a:t> </a:t>
            </a:r>
            <a:r>
              <a:rPr lang="it-IT" b="0" i="0" dirty="0" err="1">
                <a:solidFill>
                  <a:srgbClr val="000000"/>
                </a:solidFill>
                <a:effectLst/>
                <a:latin typeface="Open Sans"/>
              </a:rPr>
              <a:t>nisi</a:t>
            </a:r>
            <a:r>
              <a:rPr lang="it-IT" b="0" i="0" dirty="0">
                <a:solidFill>
                  <a:srgbClr val="000000"/>
                </a:solidFill>
                <a:effectLst/>
                <a:latin typeface="Open Sans"/>
              </a:rPr>
              <a:t> ut </a:t>
            </a:r>
            <a:r>
              <a:rPr lang="it-IT" b="0" i="0" dirty="0" err="1">
                <a:solidFill>
                  <a:srgbClr val="000000"/>
                </a:solidFill>
                <a:effectLst/>
                <a:latin typeface="Open Sans"/>
              </a:rPr>
              <a:t>aliquip</a:t>
            </a:r>
            <a:r>
              <a:rPr lang="it-IT" b="0" i="0" dirty="0">
                <a:solidFill>
                  <a:srgbClr val="000000"/>
                </a:solidFill>
                <a:effectLst/>
                <a:latin typeface="Open Sans"/>
              </a:rPr>
              <a:t> ex ea </a:t>
            </a:r>
            <a:r>
              <a:rPr lang="it-IT" b="0" i="0" dirty="0" err="1">
                <a:solidFill>
                  <a:srgbClr val="000000"/>
                </a:solidFill>
                <a:effectLst/>
                <a:latin typeface="Open Sans"/>
              </a:rPr>
              <a:t>commodo</a:t>
            </a:r>
            <a:r>
              <a:rPr lang="it-IT" b="0" i="0" dirty="0">
                <a:solidFill>
                  <a:srgbClr val="000000"/>
                </a:solidFill>
                <a:effectLst/>
                <a:latin typeface="Open Sans"/>
              </a:rPr>
              <a:t> </a:t>
            </a:r>
            <a:r>
              <a:rPr lang="it-IT" b="0" i="0" dirty="0" err="1">
                <a:solidFill>
                  <a:srgbClr val="000000"/>
                </a:solidFill>
                <a:effectLst/>
                <a:latin typeface="Open Sans"/>
              </a:rPr>
              <a:t>consequat</a:t>
            </a:r>
            <a:r>
              <a:rPr lang="it-IT" b="0" i="0" dirty="0">
                <a:solidFill>
                  <a:srgbClr val="000000"/>
                </a:solidFill>
                <a:effectLst/>
                <a:latin typeface="Open Sans"/>
              </a:rPr>
              <a:t>.</a:t>
            </a:r>
          </a:p>
        </p:txBody>
      </p:sp>
      <p:pic>
        <p:nvPicPr>
          <p:cNvPr id="38" name="Macbook.png"/>
          <p:cNvPicPr>
            <a:picLocks noChangeAspect="1"/>
          </p:cNvPicPr>
          <p:nvPr userDrawn="1"/>
        </p:nvPicPr>
        <p:blipFill>
          <a:blip r:embed="rId2"/>
          <a:stretch>
            <a:fillRect/>
          </a:stretch>
        </p:blipFill>
        <p:spPr>
          <a:xfrm>
            <a:off x="12534630" y="2762308"/>
            <a:ext cx="17811838" cy="10364380"/>
          </a:xfrm>
          <a:prstGeom prst="rect">
            <a:avLst/>
          </a:prstGeom>
          <a:ln w="12700">
            <a:miter lim="400000"/>
          </a:ln>
        </p:spPr>
      </p:pic>
      <p:pic>
        <p:nvPicPr>
          <p:cNvPr id="7" name="Picture 18">
            <a:extLst>
              <a:ext uri="{FF2B5EF4-FFF2-40B4-BE49-F238E27FC236}">
                <a16:creationId xmlns:a16="http://schemas.microsoft.com/office/drawing/2014/main" id="{61F9132C-CBAF-4571-8F0B-0F74E7AE6D7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
        <p:nvSpPr>
          <p:cNvPr id="9" name="Segnaposto testo 5">
            <a:extLst>
              <a:ext uri="{FF2B5EF4-FFF2-40B4-BE49-F238E27FC236}">
                <a16:creationId xmlns:a16="http://schemas.microsoft.com/office/drawing/2014/main" id="{67B9B4DB-0B10-4EA1-845D-E373393DACAC}"/>
              </a:ext>
            </a:extLst>
          </p:cNvPr>
          <p:cNvSpPr>
            <a:spLocks noGrp="1"/>
          </p:cNvSpPr>
          <p:nvPr>
            <p:ph type="body" sz="quarter" idx="10" hasCustomPrompt="1"/>
          </p:nvPr>
        </p:nvSpPr>
        <p:spPr>
          <a:xfrm>
            <a:off x="2254250" y="896060"/>
            <a:ext cx="21397913" cy="437165"/>
          </a:xfrm>
          <a:prstGeom prst="rect">
            <a:avLst/>
          </a:prstGeom>
        </p:spPr>
        <p:txBody>
          <a:bodyPr/>
          <a:lstStyle>
            <a:lvl1pPr marL="39688" indent="0" algn="ctr">
              <a:buNone/>
              <a:defRPr sz="2000">
                <a:latin typeface="Arial" panose="020B0604020202020204" pitchFamily="34" charset="0"/>
                <a:cs typeface="Arial" panose="020B0604020202020204" pitchFamily="34" charset="0"/>
              </a:defRPr>
            </a:lvl1pPr>
            <a:lvl2pPr marL="446087" indent="0" algn="ctr">
              <a:buNone/>
              <a:defRPr sz="2000">
                <a:latin typeface="Arial" panose="020B0604020202020204" pitchFamily="34" charset="0"/>
                <a:cs typeface="Arial" panose="020B0604020202020204" pitchFamily="34" charset="0"/>
              </a:defRPr>
            </a:lvl2pPr>
            <a:lvl3pPr marL="903287" indent="0" algn="ctr">
              <a:buNone/>
              <a:defRPr sz="2000">
                <a:latin typeface="Arial" panose="020B0604020202020204" pitchFamily="34" charset="0"/>
                <a:cs typeface="Arial" panose="020B0604020202020204" pitchFamily="34" charset="0"/>
              </a:defRPr>
            </a:lvl3pPr>
            <a:lvl4pPr marL="1360487" indent="0" algn="ctr">
              <a:buNone/>
              <a:defRPr sz="2000">
                <a:latin typeface="Arial" panose="020B0604020202020204" pitchFamily="34" charset="0"/>
                <a:cs typeface="Arial" panose="020B0604020202020204" pitchFamily="34" charset="0"/>
              </a:defRPr>
            </a:lvl4pPr>
            <a:lvl5pPr marL="1817687" indent="0" algn="ctr">
              <a:buNone/>
              <a:defRPr sz="2000">
                <a:latin typeface="Arial" panose="020B0604020202020204" pitchFamily="34" charset="0"/>
                <a:cs typeface="Arial" panose="020B0604020202020204" pitchFamily="34" charset="0"/>
              </a:defRPr>
            </a:lvl5pPr>
          </a:lstStyle>
          <a:p>
            <a:pPr lvl="0"/>
            <a:r>
              <a:rPr lang="it-IT" dirty="0"/>
              <a:t>INSERISCI UN SOTTOTITOLO</a:t>
            </a:r>
          </a:p>
        </p:txBody>
      </p:sp>
      <p:sp>
        <p:nvSpPr>
          <p:cNvPr id="10" name="Segnaposto testo 7">
            <a:extLst>
              <a:ext uri="{FF2B5EF4-FFF2-40B4-BE49-F238E27FC236}">
                <a16:creationId xmlns:a16="http://schemas.microsoft.com/office/drawing/2014/main" id="{2DA4C3CC-7B83-45B9-B3B2-D86A1AF483DE}"/>
              </a:ext>
            </a:extLst>
          </p:cNvPr>
          <p:cNvSpPr>
            <a:spLocks noGrp="1"/>
          </p:cNvSpPr>
          <p:nvPr>
            <p:ph type="body" sz="quarter" idx="13" hasCustomPrompt="1"/>
          </p:nvPr>
        </p:nvSpPr>
        <p:spPr>
          <a:xfrm>
            <a:off x="2254250" y="1114642"/>
            <a:ext cx="21423313" cy="901101"/>
          </a:xfrm>
          <a:prstGeom prst="rect">
            <a:avLst/>
          </a:prstGeom>
        </p:spPr>
        <p:txBody>
          <a:bodyPr/>
          <a:lstStyle>
            <a:lvl1pPr marL="39688" indent="0" algn="ctr">
              <a:buNone/>
              <a:defRPr sz="4800">
                <a:solidFill>
                  <a:srgbClr val="A70C35"/>
                </a:solidFill>
                <a:latin typeface="+mj-lt"/>
              </a:defRPr>
            </a:lvl1pPr>
            <a:lvl2pPr marL="446087" indent="0" algn="ctr">
              <a:buNone/>
              <a:defRPr sz="4800">
                <a:latin typeface="Georgia" panose="02040502050405020303" pitchFamily="18" charset="0"/>
              </a:defRPr>
            </a:lvl2pPr>
            <a:lvl3pPr marL="903287" indent="0" algn="ctr">
              <a:buNone/>
              <a:defRPr sz="4800">
                <a:latin typeface="Georgia" panose="02040502050405020303" pitchFamily="18" charset="0"/>
              </a:defRPr>
            </a:lvl3pPr>
            <a:lvl4pPr marL="1360487" indent="0" algn="ctr">
              <a:buNone/>
              <a:defRPr sz="4800">
                <a:latin typeface="Georgia" panose="02040502050405020303" pitchFamily="18" charset="0"/>
              </a:defRPr>
            </a:lvl4pPr>
            <a:lvl5pPr marL="1817687" indent="0" algn="ctr">
              <a:buNone/>
              <a:defRPr sz="4800">
                <a:latin typeface="Georgia" panose="02040502050405020303" pitchFamily="18" charset="0"/>
              </a:defRPr>
            </a:lvl5pPr>
          </a:lstStyle>
          <a:p>
            <a:pPr lvl="0"/>
            <a:r>
              <a:rPr lang="it-IT" dirty="0"/>
              <a:t>Inserisci il titolo</a:t>
            </a:r>
          </a:p>
        </p:txBody>
      </p:sp>
    </p:spTree>
    <p:extLst>
      <p:ext uri="{BB962C8B-B14F-4D97-AF65-F5344CB8AC3E}">
        <p14:creationId xmlns:p14="http://schemas.microsoft.com/office/powerpoint/2010/main" val="1683895515"/>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tif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image" Target="../media/image1.tiff"/><Relationship Id="rId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8.xml"/><Relationship Id="rId1" Type="http://schemas.openxmlformats.org/officeDocument/2006/relationships/slideLayout" Target="../slideLayouts/slideLayout67.xml"/><Relationship Id="rId5" Type="http://schemas.microsoft.com/office/2007/relationships/hdphoto" Target="../media/hdphoto2.wdp"/><Relationship Id="rId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97E85F3C-29B2-4996-8B51-6150387F3DB8}"/>
              </a:ext>
            </a:extLst>
          </p:cNvPr>
          <p:cNvSpPr/>
          <p:nvPr userDrawn="1"/>
        </p:nvSpPr>
        <p:spPr>
          <a:xfrm>
            <a:off x="0" y="-3"/>
            <a:ext cx="1507316" cy="13716002"/>
          </a:xfrm>
          <a:prstGeom prst="rect">
            <a:avLst/>
          </a:prstGeom>
          <a:solidFill>
            <a:srgbClr val="FFFFFF"/>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6400" b="0" i="0" u="none" strike="noStrike" cap="none" spc="0" normalizeH="0" baseline="0">
              <a:ln>
                <a:noFill/>
              </a:ln>
              <a:solidFill>
                <a:srgbClr val="000000"/>
              </a:solidFill>
              <a:effectLst/>
              <a:uFillTx/>
              <a:latin typeface="Lucida Grande"/>
              <a:ea typeface="Lucida Grande"/>
              <a:cs typeface="Lucida Grande"/>
              <a:sym typeface="Lucida Grande"/>
            </a:endParaRPr>
          </a:p>
        </p:txBody>
      </p:sp>
      <p:sp>
        <p:nvSpPr>
          <p:cNvPr id="12" name="Shape 624">
            <a:extLst>
              <a:ext uri="{FF2B5EF4-FFF2-40B4-BE49-F238E27FC236}">
                <a16:creationId xmlns:a16="http://schemas.microsoft.com/office/drawing/2014/main" id="{501C311F-5409-4F49-9114-9EFCA58B6698}"/>
              </a:ext>
            </a:extLst>
          </p:cNvPr>
          <p:cNvSpPr/>
          <p:nvPr userDrawn="1"/>
        </p:nvSpPr>
        <p:spPr>
          <a:xfrm flipH="1">
            <a:off x="1480808" y="0"/>
            <a:ext cx="26508" cy="13716002"/>
          </a:xfrm>
          <a:prstGeom prst="line">
            <a:avLst/>
          </a:prstGeom>
          <a:ln w="12700">
            <a:solidFill>
              <a:srgbClr val="BFBFBF"/>
            </a:solidFill>
          </a:ln>
        </p:spPr>
        <p:txBody>
          <a:bodyPr lIns="121919" tIns="121919" rIns="121919" bIns="121919"/>
          <a:lstStyle/>
          <a:p>
            <a:endParaRPr u="sng" dirty="0"/>
          </a:p>
        </p:txBody>
      </p:sp>
      <p:grpSp>
        <p:nvGrpSpPr>
          <p:cNvPr id="13" name="Group 15">
            <a:extLst>
              <a:ext uri="{FF2B5EF4-FFF2-40B4-BE49-F238E27FC236}">
                <a16:creationId xmlns:a16="http://schemas.microsoft.com/office/drawing/2014/main" id="{A6622A2E-904C-4B62-A3F7-3EDAE3098F32}"/>
              </a:ext>
            </a:extLst>
          </p:cNvPr>
          <p:cNvGrpSpPr/>
          <p:nvPr userDrawn="1"/>
        </p:nvGrpSpPr>
        <p:grpSpPr>
          <a:xfrm>
            <a:off x="7501812" y="0"/>
            <a:ext cx="16882188" cy="13716000"/>
            <a:chOff x="7501812" y="0"/>
            <a:chExt cx="16882188" cy="13716000"/>
          </a:xfrm>
          <a:solidFill>
            <a:schemeClr val="bg1">
              <a:lumMod val="85000"/>
            </a:schemeClr>
          </a:solidFill>
        </p:grpSpPr>
        <p:sp>
          <p:nvSpPr>
            <p:cNvPr id="14" name="Isosceles Triangle 9">
              <a:extLst>
                <a:ext uri="{FF2B5EF4-FFF2-40B4-BE49-F238E27FC236}">
                  <a16:creationId xmlns:a16="http://schemas.microsoft.com/office/drawing/2014/main" id="{F160E233-A611-4631-B7C3-432D5A449D67}"/>
                </a:ext>
              </a:extLst>
            </p:cNvPr>
            <p:cNvSpPr/>
            <p:nvPr userDrawn="1"/>
          </p:nvSpPr>
          <p:spPr>
            <a:xfrm>
              <a:off x="7501812" y="690465"/>
              <a:ext cx="10730204" cy="13025535"/>
            </a:xfrm>
            <a:prstGeom prst="triangle">
              <a:avLst>
                <a:gd name="adj" fmla="val 99739"/>
              </a:avLst>
            </a:prstGeom>
            <a:grp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no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6400" b="0" i="0" u="none" strike="noStrike" cap="none" spc="0" normalizeH="0" baseline="0">
                <a:ln>
                  <a:noFill/>
                </a:ln>
                <a:solidFill>
                  <a:srgbClr val="000000"/>
                </a:solidFill>
                <a:effectLst/>
                <a:uFillTx/>
                <a:latin typeface="Lucida Grande"/>
                <a:ea typeface="Lucida Grande"/>
                <a:cs typeface="Lucida Grande"/>
                <a:sym typeface="Lucida Grande"/>
              </a:endParaRPr>
            </a:p>
          </p:txBody>
        </p:sp>
        <p:sp>
          <p:nvSpPr>
            <p:cNvPr id="15" name="Isosceles Triangle 11">
              <a:extLst>
                <a:ext uri="{FF2B5EF4-FFF2-40B4-BE49-F238E27FC236}">
                  <a16:creationId xmlns:a16="http://schemas.microsoft.com/office/drawing/2014/main" id="{0E94E895-783A-43A8-AE3F-89577D4CF890}"/>
                </a:ext>
              </a:extLst>
            </p:cNvPr>
            <p:cNvSpPr/>
            <p:nvPr userDrawn="1"/>
          </p:nvSpPr>
          <p:spPr>
            <a:xfrm rot="10800000">
              <a:off x="18214033" y="6214187"/>
              <a:ext cx="6151305" cy="7501811"/>
            </a:xfrm>
            <a:prstGeom prst="triangle">
              <a:avLst>
                <a:gd name="adj" fmla="val 99739"/>
              </a:avLst>
            </a:prstGeom>
            <a:grp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no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6400" b="0" i="0" u="none" strike="noStrike" cap="none" spc="0" normalizeH="0" baseline="0">
                <a:ln>
                  <a:noFill/>
                </a:ln>
                <a:solidFill>
                  <a:srgbClr val="000000"/>
                </a:solidFill>
                <a:effectLst/>
                <a:uFillTx/>
                <a:latin typeface="Lucida Grande"/>
                <a:ea typeface="Lucida Grande"/>
                <a:cs typeface="Lucida Grande"/>
                <a:sym typeface="Lucida Grande"/>
              </a:endParaRPr>
            </a:p>
          </p:txBody>
        </p:sp>
        <p:sp>
          <p:nvSpPr>
            <p:cNvPr id="16" name="Isosceles Triangle 12">
              <a:extLst>
                <a:ext uri="{FF2B5EF4-FFF2-40B4-BE49-F238E27FC236}">
                  <a16:creationId xmlns:a16="http://schemas.microsoft.com/office/drawing/2014/main" id="{4CC86A4F-BE3D-4CCA-9648-FB552A464E3E}"/>
                </a:ext>
              </a:extLst>
            </p:cNvPr>
            <p:cNvSpPr/>
            <p:nvPr userDrawn="1"/>
          </p:nvSpPr>
          <p:spPr>
            <a:xfrm>
              <a:off x="18120051" y="7947"/>
              <a:ext cx="597160" cy="775139"/>
            </a:xfrm>
            <a:prstGeom prst="triangle">
              <a:avLst>
                <a:gd name="adj" fmla="val 100000"/>
              </a:avLst>
            </a:prstGeom>
            <a:grp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no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6400" b="0" i="0" u="none" strike="noStrike" cap="none" spc="0" normalizeH="0" baseline="0">
                <a:ln>
                  <a:noFill/>
                </a:ln>
                <a:solidFill>
                  <a:srgbClr val="000000"/>
                </a:solidFill>
                <a:effectLst/>
                <a:uFillTx/>
                <a:latin typeface="Lucida Grande"/>
                <a:ea typeface="Lucida Grande"/>
                <a:cs typeface="Lucida Grande"/>
                <a:sym typeface="Lucida Grande"/>
              </a:endParaRPr>
            </a:p>
          </p:txBody>
        </p:sp>
        <p:sp>
          <p:nvSpPr>
            <p:cNvPr id="17" name="Rectangle 13">
              <a:extLst>
                <a:ext uri="{FF2B5EF4-FFF2-40B4-BE49-F238E27FC236}">
                  <a16:creationId xmlns:a16="http://schemas.microsoft.com/office/drawing/2014/main" id="{85BBE000-DFBE-473A-8977-85E7FDCDF42D}"/>
                </a:ext>
              </a:extLst>
            </p:cNvPr>
            <p:cNvSpPr/>
            <p:nvPr userDrawn="1"/>
          </p:nvSpPr>
          <p:spPr>
            <a:xfrm>
              <a:off x="18195372" y="783085"/>
              <a:ext cx="6188628" cy="5430679"/>
            </a:xfrm>
            <a:prstGeom prst="rect">
              <a:avLst/>
            </a:prstGeom>
            <a:grp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no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6400" b="0" i="0" u="none" strike="noStrike" cap="none" spc="0" normalizeH="0" baseline="0">
                <a:ln>
                  <a:noFill/>
                </a:ln>
                <a:solidFill>
                  <a:srgbClr val="000000"/>
                </a:solidFill>
                <a:effectLst/>
                <a:uFillTx/>
                <a:latin typeface="Lucida Grande"/>
                <a:ea typeface="Lucida Grande"/>
                <a:cs typeface="Lucida Grande"/>
                <a:sym typeface="Lucida Grande"/>
              </a:endParaRPr>
            </a:p>
          </p:txBody>
        </p:sp>
        <p:sp>
          <p:nvSpPr>
            <p:cNvPr id="18" name="Rectangle 14">
              <a:extLst>
                <a:ext uri="{FF2B5EF4-FFF2-40B4-BE49-F238E27FC236}">
                  <a16:creationId xmlns:a16="http://schemas.microsoft.com/office/drawing/2014/main" id="{7CBAE835-A45F-4E0B-A720-4CEB384010CC}"/>
                </a:ext>
              </a:extLst>
            </p:cNvPr>
            <p:cNvSpPr/>
            <p:nvPr userDrawn="1"/>
          </p:nvSpPr>
          <p:spPr>
            <a:xfrm>
              <a:off x="18717211" y="0"/>
              <a:ext cx="5666789" cy="783086"/>
            </a:xfrm>
            <a:prstGeom prst="rect">
              <a:avLst/>
            </a:prstGeom>
            <a:grp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no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6400" b="0" i="0" u="none" strike="noStrike" cap="none" spc="0" normalizeH="0" baseline="0">
                <a:ln>
                  <a:noFill/>
                </a:ln>
                <a:solidFill>
                  <a:srgbClr val="000000"/>
                </a:solidFill>
                <a:effectLst/>
                <a:uFillTx/>
                <a:latin typeface="Lucida Grande"/>
                <a:ea typeface="Lucida Grande"/>
                <a:cs typeface="Lucida Grande"/>
                <a:sym typeface="Lucida Grande"/>
              </a:endParaRPr>
            </a:p>
          </p:txBody>
        </p:sp>
      </p:grpSp>
      <p:sp>
        <p:nvSpPr>
          <p:cNvPr id="19" name="Shape 2">
            <a:extLst>
              <a:ext uri="{FF2B5EF4-FFF2-40B4-BE49-F238E27FC236}">
                <a16:creationId xmlns:a16="http://schemas.microsoft.com/office/drawing/2014/main" id="{032BBAD1-7C0D-4E49-903B-576286499889}"/>
              </a:ext>
            </a:extLst>
          </p:cNvPr>
          <p:cNvSpPr txBox="1">
            <a:spLocks/>
          </p:cNvSpPr>
          <p:nvPr userDrawn="1"/>
        </p:nvSpPr>
        <p:spPr>
          <a:xfrm>
            <a:off x="293341" y="12707436"/>
            <a:ext cx="815286" cy="738662"/>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898989"/>
                </a:solidFill>
                <a:effectLst/>
                <a:uFillTx/>
                <a:latin typeface="Lucida Grande"/>
                <a:ea typeface="Lucida Grande"/>
                <a:cs typeface="Lucida Grande"/>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a:lstStyle>
          <a:p>
            <a:fld id="{86CB4B4D-7CA3-9044-876B-883B54F8677D}" type="slidenum">
              <a:rPr lang="it-IT" b="1" smtClean="0">
                <a:solidFill>
                  <a:srgbClr val="A70C35"/>
                </a:solidFill>
              </a:rPr>
              <a:pPr/>
              <a:t>‹N›</a:t>
            </a:fld>
            <a:endParaRPr lang="it-IT" b="1" dirty="0">
              <a:solidFill>
                <a:srgbClr val="A70C35"/>
              </a:solidFill>
            </a:endParaRPr>
          </a:p>
        </p:txBody>
      </p:sp>
      <p:sp>
        <p:nvSpPr>
          <p:cNvPr id="21" name="Rettangolo 20">
            <a:extLst>
              <a:ext uri="{FF2B5EF4-FFF2-40B4-BE49-F238E27FC236}">
                <a16:creationId xmlns:a16="http://schemas.microsoft.com/office/drawing/2014/main" id="{08999393-203B-4E80-AD4E-CA4B9E3490E7}"/>
              </a:ext>
            </a:extLst>
          </p:cNvPr>
          <p:cNvSpPr/>
          <p:nvPr userDrawn="1"/>
        </p:nvSpPr>
        <p:spPr>
          <a:xfrm>
            <a:off x="-18662" y="13556974"/>
            <a:ext cx="1499469" cy="159028"/>
          </a:xfrm>
          <a:prstGeom prst="rect">
            <a:avLst/>
          </a:prstGeom>
          <a:solidFill>
            <a:srgbClr val="A70C35"/>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6400" b="0" i="0" u="none" strike="noStrike" cap="none" spc="0" normalizeH="0" baseline="0">
              <a:ln>
                <a:noFill/>
              </a:ln>
              <a:solidFill>
                <a:srgbClr val="000000"/>
              </a:solidFill>
              <a:effectLst/>
              <a:uFillTx/>
              <a:latin typeface="Lucida Grande"/>
              <a:ea typeface="Lucida Grande"/>
              <a:cs typeface="Lucida Grande"/>
              <a:sym typeface="Lucida Grande"/>
            </a:endParaRPr>
          </a:p>
        </p:txBody>
      </p:sp>
      <p:sp>
        <p:nvSpPr>
          <p:cNvPr id="23" name="Shape 619">
            <a:extLst>
              <a:ext uri="{FF2B5EF4-FFF2-40B4-BE49-F238E27FC236}">
                <a16:creationId xmlns:a16="http://schemas.microsoft.com/office/drawing/2014/main" id="{5747F07B-CF8F-4308-9185-37F8A71582F1}"/>
              </a:ext>
            </a:extLst>
          </p:cNvPr>
          <p:cNvSpPr/>
          <p:nvPr userDrawn="1"/>
        </p:nvSpPr>
        <p:spPr>
          <a:xfrm rot="16200000">
            <a:off x="-4661481" y="6992000"/>
            <a:ext cx="10743974" cy="249299"/>
          </a:xfrm>
          <a:prstGeom prst="rect">
            <a:avLst/>
          </a:prstGeom>
          <a:ln w="25400">
            <a:miter lim="400000"/>
          </a:ln>
          <a:extLst>
            <a:ext uri="{C572A759-6A51-4108-AA02-DFA0A04FC94B}">
              <ma14:wrappingTextBoxFlag xmlns="" xmlns:ma14="http://schemas.microsoft.com/office/mac/drawingml/2011/main" val="1"/>
            </a:ext>
          </a:extLst>
        </p:spPr>
        <p:txBody>
          <a:bodyPr wrap="square" lIns="0" tIns="0" rIns="0" bIns="0">
            <a:spAutoFit/>
          </a:bodyPr>
          <a:lstStyle/>
          <a:p>
            <a:pPr indent="39687" defTabSz="1219200">
              <a:lnSpc>
                <a:spcPct val="90000"/>
              </a:lnSpc>
              <a:defRPr sz="2400" i="1">
                <a:solidFill>
                  <a:srgbClr val="595959"/>
                </a:solidFill>
                <a:latin typeface="Giacomo Light Italic"/>
                <a:ea typeface="Giacomo Light Italic"/>
                <a:cs typeface="Giacomo Light Italic"/>
                <a:sym typeface="Giacomo Light Italic"/>
              </a:defRPr>
            </a:pPr>
            <a:r>
              <a:rPr lang="en-US" sz="1800" dirty="0">
                <a:solidFill>
                  <a:srgbClr val="A70C35"/>
                </a:solidFill>
                <a:latin typeface="Arial" panose="020B0604020202020204" pitchFamily="34" charset="0"/>
                <a:ea typeface="Arial" charset="0"/>
                <a:cs typeface="Arial" panose="020B0604020202020204" pitchFamily="34" charset="0"/>
              </a:rPr>
              <a:t>Talent Incubator for the Digitalization Age</a:t>
            </a:r>
          </a:p>
        </p:txBody>
      </p:sp>
      <p:pic>
        <p:nvPicPr>
          <p:cNvPr id="25" name="Picture 18">
            <a:extLst>
              <a:ext uri="{FF2B5EF4-FFF2-40B4-BE49-F238E27FC236}">
                <a16:creationId xmlns:a16="http://schemas.microsoft.com/office/drawing/2014/main" id="{D09A3952-29E0-43AA-9909-9D78A5CC318C}"/>
              </a:ext>
            </a:extLst>
          </p:cNvPr>
          <p:cNvPicPr>
            <a:picLocks noChangeAspect="1"/>
          </p:cNvPicPr>
          <p:nvPr userDrawn="1"/>
        </p:nvPicPr>
        <p:blipFill>
          <a:blip r:embed="rId35"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pic>
        <p:nvPicPr>
          <p:cNvPr id="26" name="Immagine 25">
            <a:extLst>
              <a:ext uri="{FF2B5EF4-FFF2-40B4-BE49-F238E27FC236}">
                <a16:creationId xmlns:a16="http://schemas.microsoft.com/office/drawing/2014/main" id="{EA6D78F5-51BD-4036-A040-850717C02D9C}"/>
              </a:ext>
            </a:extLst>
          </p:cNvPr>
          <p:cNvPicPr>
            <a:picLocks noChangeAspect="1"/>
          </p:cNvPicPr>
          <p:nvPr userDrawn="1"/>
        </p:nvPicPr>
        <p:blipFill>
          <a:blip r:embed="rId36"/>
          <a:stretch>
            <a:fillRect/>
          </a:stretch>
        </p:blipFill>
        <p:spPr>
          <a:xfrm>
            <a:off x="110867" y="1744662"/>
            <a:ext cx="1304925" cy="657225"/>
          </a:xfrm>
          <a:prstGeom prst="rect">
            <a:avLst/>
          </a:prstGeom>
        </p:spPr>
      </p:pic>
    </p:spTree>
    <p:extLst>
      <p:ext uri="{BB962C8B-B14F-4D97-AF65-F5344CB8AC3E}">
        <p14:creationId xmlns:p14="http://schemas.microsoft.com/office/powerpoint/2010/main" val="349970607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 id="2147483761" r:id="rId30"/>
    <p:sldLayoutId id="2147483762" r:id="rId31"/>
    <p:sldLayoutId id="2147483763" r:id="rId32"/>
    <p:sldLayoutId id="2147483803" r:id="rId33"/>
  </p:sldLayoutIdLst>
  <p:transition spd="med"/>
  <p:txStyles>
    <p:titleStyle>
      <a:lvl1pPr marL="105833" marR="0" indent="-105833" algn="ctr" defTabSz="24384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Lucida Grande"/>
          <a:ea typeface="Lucida Grande"/>
          <a:cs typeface="Lucida Grande"/>
          <a:sym typeface="Lucida Grande"/>
        </a:defRPr>
      </a:lvl1pPr>
      <a:lvl2pPr marL="105833" marR="0" indent="-105833" algn="ctr" defTabSz="24384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Lucida Grande"/>
          <a:ea typeface="Lucida Grande"/>
          <a:cs typeface="Lucida Grande"/>
          <a:sym typeface="Lucida Grande"/>
        </a:defRPr>
      </a:lvl2pPr>
      <a:lvl3pPr marL="105833" marR="0" indent="-105833" algn="ctr" defTabSz="24384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Lucida Grande"/>
          <a:ea typeface="Lucida Grande"/>
          <a:cs typeface="Lucida Grande"/>
          <a:sym typeface="Lucida Grande"/>
        </a:defRPr>
      </a:lvl3pPr>
      <a:lvl4pPr marL="105833" marR="0" indent="-105833" algn="ctr" defTabSz="24384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Lucida Grande"/>
          <a:ea typeface="Lucida Grande"/>
          <a:cs typeface="Lucida Grande"/>
          <a:sym typeface="Lucida Grande"/>
        </a:defRPr>
      </a:lvl4pPr>
      <a:lvl5pPr marL="105833" marR="0" indent="-105833" algn="ctr" defTabSz="24384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Lucida Grande"/>
          <a:ea typeface="Lucida Grande"/>
          <a:cs typeface="Lucida Grande"/>
          <a:sym typeface="Lucida Grande"/>
        </a:defRPr>
      </a:lvl5pPr>
      <a:lvl6pPr marL="105833" marR="0" indent="351366" algn="ctr" defTabSz="24384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Lucida Grande"/>
          <a:ea typeface="Lucida Grande"/>
          <a:cs typeface="Lucida Grande"/>
          <a:sym typeface="Lucida Grande"/>
        </a:defRPr>
      </a:lvl6pPr>
      <a:lvl7pPr marL="105833" marR="0" indent="808566" algn="ctr" defTabSz="24384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Lucida Grande"/>
          <a:ea typeface="Lucida Grande"/>
          <a:cs typeface="Lucida Grande"/>
          <a:sym typeface="Lucida Grande"/>
        </a:defRPr>
      </a:lvl7pPr>
      <a:lvl8pPr marL="105833" marR="0" indent="1265766" algn="ctr" defTabSz="24384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Lucida Grande"/>
          <a:ea typeface="Lucida Grande"/>
          <a:cs typeface="Lucida Grande"/>
          <a:sym typeface="Lucida Grande"/>
        </a:defRPr>
      </a:lvl8pPr>
      <a:lvl9pPr marL="105833" marR="0" indent="1722966" algn="ctr" defTabSz="24384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Lucida Grande"/>
          <a:ea typeface="Lucida Grande"/>
          <a:cs typeface="Lucida Grande"/>
          <a:sym typeface="Lucida Grande"/>
        </a:defRPr>
      </a:lvl9pPr>
    </p:titleStyle>
    <p:bodyStyle>
      <a:lvl1pPr marL="939800" marR="0" indent="-900112"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3pPr>
      <a:lvl4pPr marL="2320607" marR="0" indent="-96012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4pPr>
      <a:lvl5pPr marL="28844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5pPr>
      <a:lvl6pPr marL="33416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p:bodyStyle>
    <p:otherStyle>
      <a:lvl1pPr marL="0" marR="0" indent="0" algn="ctr" defTabSz="1219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Lucida Grande"/>
        </a:defRPr>
      </a:lvl1pPr>
      <a:lvl2pPr marL="0" marR="0" indent="457200" algn="ctr" defTabSz="1219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Lucida Grande"/>
        </a:defRPr>
      </a:lvl2pPr>
      <a:lvl3pPr marL="0" marR="0" indent="914400" algn="ctr" defTabSz="1219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Lucida Grande"/>
        </a:defRPr>
      </a:lvl3pPr>
      <a:lvl4pPr marL="0" marR="0" indent="1371600" algn="ctr" defTabSz="1219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Lucida Grande"/>
        </a:defRPr>
      </a:lvl4pPr>
      <a:lvl5pPr marL="0" marR="0" indent="1828800" algn="ctr" defTabSz="1219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Lucida Grande"/>
        </a:defRPr>
      </a:lvl5pPr>
      <a:lvl6pPr marL="0" marR="0" indent="0" algn="ctr" defTabSz="1219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Lucida Grande"/>
        </a:defRPr>
      </a:lvl6pPr>
      <a:lvl7pPr marL="0" marR="0" indent="0" algn="ctr" defTabSz="1219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Lucida Grande"/>
        </a:defRPr>
      </a:lvl7pPr>
      <a:lvl8pPr marL="0" marR="0" indent="0" algn="ctr" defTabSz="1219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Lucida Grande"/>
        </a:defRPr>
      </a:lvl8pPr>
      <a:lvl9pPr marL="0" marR="0" indent="0" algn="ctr" defTabSz="1219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Lucida Grande"/>
        </a:defRPr>
      </a:lvl9pPr>
    </p:otherStyle>
  </p:txStyles>
  <p:extLst>
    <p:ext uri="{27BBF7A9-308A-43DC-89C8-2F10F3537804}">
      <p15:sldGuideLst xmlns:p15="http://schemas.microsoft.com/office/powerpoint/2012/main">
        <p15:guide id="1" pos="1420" userDrawn="1">
          <p15:clr>
            <a:srgbClr val="F26B43"/>
          </p15:clr>
        </p15:guide>
        <p15:guide id="2" pos="7861" userDrawn="1">
          <p15:clr>
            <a:srgbClr val="F26B43"/>
          </p15:clr>
        </p15:guide>
        <p15:guide id="3" pos="8474" userDrawn="1">
          <p15:clr>
            <a:srgbClr val="F26B43"/>
          </p15:clr>
        </p15:guide>
        <p15:guide id="4" pos="14915" userDrawn="1">
          <p15:clr>
            <a:srgbClr val="F26B43"/>
          </p15:clr>
        </p15:guide>
        <p15:guide id="5" orient="horz" pos="623" userDrawn="1">
          <p15:clr>
            <a:srgbClr val="F26B43"/>
          </p15:clr>
        </p15:guide>
        <p15:guide id="6" orient="horz" pos="8130" userDrawn="1">
          <p15:clr>
            <a:srgbClr val="F26B43"/>
          </p15:clr>
        </p15:guide>
        <p15:guide id="7" orient="horz" pos="109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97E85F3C-29B2-4996-8B51-6150387F3DB8}"/>
              </a:ext>
            </a:extLst>
          </p:cNvPr>
          <p:cNvSpPr/>
          <p:nvPr userDrawn="1"/>
        </p:nvSpPr>
        <p:spPr>
          <a:xfrm>
            <a:off x="0" y="-3"/>
            <a:ext cx="1507316" cy="13716002"/>
          </a:xfrm>
          <a:prstGeom prst="rect">
            <a:avLst/>
          </a:prstGeom>
          <a:solidFill>
            <a:srgbClr val="FFFFFF"/>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6400" b="0" i="0" u="none" strike="noStrike" cap="none" spc="0" normalizeH="0" baseline="0">
              <a:ln>
                <a:noFill/>
              </a:ln>
              <a:solidFill>
                <a:srgbClr val="000000"/>
              </a:solidFill>
              <a:effectLst/>
              <a:uFillTx/>
              <a:latin typeface="Lucida Grande"/>
              <a:ea typeface="Lucida Grande"/>
              <a:cs typeface="Lucida Grande"/>
              <a:sym typeface="Lucida Grande"/>
            </a:endParaRPr>
          </a:p>
        </p:txBody>
      </p:sp>
      <p:sp>
        <p:nvSpPr>
          <p:cNvPr id="12" name="Shape 624">
            <a:extLst>
              <a:ext uri="{FF2B5EF4-FFF2-40B4-BE49-F238E27FC236}">
                <a16:creationId xmlns:a16="http://schemas.microsoft.com/office/drawing/2014/main" id="{501C311F-5409-4F49-9114-9EFCA58B6698}"/>
              </a:ext>
            </a:extLst>
          </p:cNvPr>
          <p:cNvSpPr/>
          <p:nvPr userDrawn="1"/>
        </p:nvSpPr>
        <p:spPr>
          <a:xfrm flipH="1">
            <a:off x="1480808" y="0"/>
            <a:ext cx="26508" cy="13716002"/>
          </a:xfrm>
          <a:prstGeom prst="line">
            <a:avLst/>
          </a:prstGeom>
          <a:ln w="12700">
            <a:solidFill>
              <a:srgbClr val="BFBFBF"/>
            </a:solidFill>
          </a:ln>
        </p:spPr>
        <p:txBody>
          <a:bodyPr lIns="121919" tIns="121919" rIns="121919" bIns="121919"/>
          <a:lstStyle/>
          <a:p>
            <a:endParaRPr u="sng" dirty="0"/>
          </a:p>
        </p:txBody>
      </p:sp>
      <p:grpSp>
        <p:nvGrpSpPr>
          <p:cNvPr id="13" name="Group 15">
            <a:extLst>
              <a:ext uri="{FF2B5EF4-FFF2-40B4-BE49-F238E27FC236}">
                <a16:creationId xmlns:a16="http://schemas.microsoft.com/office/drawing/2014/main" id="{A6622A2E-904C-4B62-A3F7-3EDAE3098F32}"/>
              </a:ext>
            </a:extLst>
          </p:cNvPr>
          <p:cNvGrpSpPr/>
          <p:nvPr userDrawn="1"/>
        </p:nvGrpSpPr>
        <p:grpSpPr>
          <a:xfrm>
            <a:off x="7501812" y="0"/>
            <a:ext cx="16882188" cy="13716000"/>
            <a:chOff x="7501812" y="0"/>
            <a:chExt cx="16882188" cy="13716000"/>
          </a:xfrm>
          <a:solidFill>
            <a:schemeClr val="bg1">
              <a:lumMod val="85000"/>
            </a:schemeClr>
          </a:solidFill>
        </p:grpSpPr>
        <p:sp>
          <p:nvSpPr>
            <p:cNvPr id="14" name="Isosceles Triangle 9">
              <a:extLst>
                <a:ext uri="{FF2B5EF4-FFF2-40B4-BE49-F238E27FC236}">
                  <a16:creationId xmlns:a16="http://schemas.microsoft.com/office/drawing/2014/main" id="{F160E233-A611-4631-B7C3-432D5A449D67}"/>
                </a:ext>
              </a:extLst>
            </p:cNvPr>
            <p:cNvSpPr/>
            <p:nvPr userDrawn="1"/>
          </p:nvSpPr>
          <p:spPr>
            <a:xfrm>
              <a:off x="7501812" y="690465"/>
              <a:ext cx="10730204" cy="13025535"/>
            </a:xfrm>
            <a:prstGeom prst="triangle">
              <a:avLst>
                <a:gd name="adj" fmla="val 99739"/>
              </a:avLst>
            </a:prstGeom>
            <a:grp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no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6400" b="0" i="0" u="none" strike="noStrike" cap="none" spc="0" normalizeH="0" baseline="0">
                <a:ln>
                  <a:noFill/>
                </a:ln>
                <a:solidFill>
                  <a:srgbClr val="000000"/>
                </a:solidFill>
                <a:effectLst/>
                <a:uFillTx/>
                <a:latin typeface="Lucida Grande"/>
                <a:ea typeface="Lucida Grande"/>
                <a:cs typeface="Lucida Grande"/>
                <a:sym typeface="Lucida Grande"/>
              </a:endParaRPr>
            </a:p>
          </p:txBody>
        </p:sp>
        <p:sp>
          <p:nvSpPr>
            <p:cNvPr id="15" name="Isosceles Triangle 11">
              <a:extLst>
                <a:ext uri="{FF2B5EF4-FFF2-40B4-BE49-F238E27FC236}">
                  <a16:creationId xmlns:a16="http://schemas.microsoft.com/office/drawing/2014/main" id="{0E94E895-783A-43A8-AE3F-89577D4CF890}"/>
                </a:ext>
              </a:extLst>
            </p:cNvPr>
            <p:cNvSpPr/>
            <p:nvPr userDrawn="1"/>
          </p:nvSpPr>
          <p:spPr>
            <a:xfrm rot="10800000">
              <a:off x="18214033" y="6214187"/>
              <a:ext cx="6151305" cy="7501811"/>
            </a:xfrm>
            <a:prstGeom prst="triangle">
              <a:avLst>
                <a:gd name="adj" fmla="val 99739"/>
              </a:avLst>
            </a:prstGeom>
            <a:grp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no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6400" b="0" i="0" u="none" strike="noStrike" cap="none" spc="0" normalizeH="0" baseline="0">
                <a:ln>
                  <a:noFill/>
                </a:ln>
                <a:solidFill>
                  <a:srgbClr val="000000"/>
                </a:solidFill>
                <a:effectLst/>
                <a:uFillTx/>
                <a:latin typeface="Lucida Grande"/>
                <a:ea typeface="Lucida Grande"/>
                <a:cs typeface="Lucida Grande"/>
                <a:sym typeface="Lucida Grande"/>
              </a:endParaRPr>
            </a:p>
          </p:txBody>
        </p:sp>
        <p:sp>
          <p:nvSpPr>
            <p:cNvPr id="16" name="Isosceles Triangle 12">
              <a:extLst>
                <a:ext uri="{FF2B5EF4-FFF2-40B4-BE49-F238E27FC236}">
                  <a16:creationId xmlns:a16="http://schemas.microsoft.com/office/drawing/2014/main" id="{4CC86A4F-BE3D-4CCA-9648-FB552A464E3E}"/>
                </a:ext>
              </a:extLst>
            </p:cNvPr>
            <p:cNvSpPr/>
            <p:nvPr userDrawn="1"/>
          </p:nvSpPr>
          <p:spPr>
            <a:xfrm>
              <a:off x="18120051" y="7947"/>
              <a:ext cx="597160" cy="775139"/>
            </a:xfrm>
            <a:prstGeom prst="triangle">
              <a:avLst>
                <a:gd name="adj" fmla="val 100000"/>
              </a:avLst>
            </a:prstGeom>
            <a:grp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no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6400" b="0" i="0" u="none" strike="noStrike" cap="none" spc="0" normalizeH="0" baseline="0">
                <a:ln>
                  <a:noFill/>
                </a:ln>
                <a:solidFill>
                  <a:srgbClr val="000000"/>
                </a:solidFill>
                <a:effectLst/>
                <a:uFillTx/>
                <a:latin typeface="Lucida Grande"/>
                <a:ea typeface="Lucida Grande"/>
                <a:cs typeface="Lucida Grande"/>
                <a:sym typeface="Lucida Grande"/>
              </a:endParaRPr>
            </a:p>
          </p:txBody>
        </p:sp>
        <p:sp>
          <p:nvSpPr>
            <p:cNvPr id="17" name="Rectangle 13">
              <a:extLst>
                <a:ext uri="{FF2B5EF4-FFF2-40B4-BE49-F238E27FC236}">
                  <a16:creationId xmlns:a16="http://schemas.microsoft.com/office/drawing/2014/main" id="{85BBE000-DFBE-473A-8977-85E7FDCDF42D}"/>
                </a:ext>
              </a:extLst>
            </p:cNvPr>
            <p:cNvSpPr/>
            <p:nvPr userDrawn="1"/>
          </p:nvSpPr>
          <p:spPr>
            <a:xfrm>
              <a:off x="18195372" y="783085"/>
              <a:ext cx="6188628" cy="5430679"/>
            </a:xfrm>
            <a:prstGeom prst="rect">
              <a:avLst/>
            </a:prstGeom>
            <a:grp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no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6400" b="0" i="0" u="none" strike="noStrike" cap="none" spc="0" normalizeH="0" baseline="0">
                <a:ln>
                  <a:noFill/>
                </a:ln>
                <a:solidFill>
                  <a:srgbClr val="000000"/>
                </a:solidFill>
                <a:effectLst/>
                <a:uFillTx/>
                <a:latin typeface="Lucida Grande"/>
                <a:ea typeface="Lucida Grande"/>
                <a:cs typeface="Lucida Grande"/>
                <a:sym typeface="Lucida Grande"/>
              </a:endParaRPr>
            </a:p>
          </p:txBody>
        </p:sp>
        <p:sp>
          <p:nvSpPr>
            <p:cNvPr id="18" name="Rectangle 14">
              <a:extLst>
                <a:ext uri="{FF2B5EF4-FFF2-40B4-BE49-F238E27FC236}">
                  <a16:creationId xmlns:a16="http://schemas.microsoft.com/office/drawing/2014/main" id="{7CBAE835-A45F-4E0B-A720-4CEB384010CC}"/>
                </a:ext>
              </a:extLst>
            </p:cNvPr>
            <p:cNvSpPr/>
            <p:nvPr userDrawn="1"/>
          </p:nvSpPr>
          <p:spPr>
            <a:xfrm>
              <a:off x="18717211" y="0"/>
              <a:ext cx="5666789" cy="783086"/>
            </a:xfrm>
            <a:prstGeom prst="rect">
              <a:avLst/>
            </a:prstGeom>
            <a:grp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no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6400" b="0" i="0" u="none" strike="noStrike" cap="none" spc="0" normalizeH="0" baseline="0">
                <a:ln>
                  <a:noFill/>
                </a:ln>
                <a:solidFill>
                  <a:srgbClr val="000000"/>
                </a:solidFill>
                <a:effectLst/>
                <a:uFillTx/>
                <a:latin typeface="Lucida Grande"/>
                <a:ea typeface="Lucida Grande"/>
                <a:cs typeface="Lucida Grande"/>
                <a:sym typeface="Lucida Grande"/>
              </a:endParaRPr>
            </a:p>
          </p:txBody>
        </p:sp>
      </p:grpSp>
      <p:sp>
        <p:nvSpPr>
          <p:cNvPr id="19" name="Shape 2">
            <a:extLst>
              <a:ext uri="{FF2B5EF4-FFF2-40B4-BE49-F238E27FC236}">
                <a16:creationId xmlns:a16="http://schemas.microsoft.com/office/drawing/2014/main" id="{032BBAD1-7C0D-4E49-903B-576286499889}"/>
              </a:ext>
            </a:extLst>
          </p:cNvPr>
          <p:cNvSpPr txBox="1">
            <a:spLocks/>
          </p:cNvSpPr>
          <p:nvPr userDrawn="1"/>
        </p:nvSpPr>
        <p:spPr>
          <a:xfrm>
            <a:off x="293341" y="12707436"/>
            <a:ext cx="815286" cy="738662"/>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898989"/>
                </a:solidFill>
                <a:effectLst/>
                <a:uFillTx/>
                <a:latin typeface="Lucida Grande"/>
                <a:ea typeface="Lucida Grande"/>
                <a:cs typeface="Lucida Grande"/>
                <a:sym typeface="Lucida Grande"/>
              </a:defRPr>
            </a:lvl1pPr>
            <a:lvl2pPr marL="0" marR="0" indent="4572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2pPr>
            <a:lvl3pPr marL="0" marR="0" indent="9144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3pPr>
            <a:lvl4pPr marL="0" marR="0" indent="13716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4pPr>
            <a:lvl5pPr marL="0" marR="0" indent="182880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5pPr>
            <a:lvl6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6pPr>
            <a:lvl7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7pPr>
            <a:lvl8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8pPr>
            <a:lvl9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lvl9pPr>
          </a:lstStyle>
          <a:p>
            <a:fld id="{86CB4B4D-7CA3-9044-876B-883B54F8677D}" type="slidenum">
              <a:rPr lang="it-IT" b="1" smtClean="0">
                <a:solidFill>
                  <a:srgbClr val="A70C35"/>
                </a:solidFill>
              </a:rPr>
              <a:pPr/>
              <a:t>‹N›</a:t>
            </a:fld>
            <a:endParaRPr lang="it-IT" b="1" dirty="0">
              <a:solidFill>
                <a:srgbClr val="A70C35"/>
              </a:solidFill>
            </a:endParaRPr>
          </a:p>
        </p:txBody>
      </p:sp>
      <p:sp>
        <p:nvSpPr>
          <p:cNvPr id="21" name="Rettangolo 20">
            <a:extLst>
              <a:ext uri="{FF2B5EF4-FFF2-40B4-BE49-F238E27FC236}">
                <a16:creationId xmlns:a16="http://schemas.microsoft.com/office/drawing/2014/main" id="{08999393-203B-4E80-AD4E-CA4B9E3490E7}"/>
              </a:ext>
            </a:extLst>
          </p:cNvPr>
          <p:cNvSpPr/>
          <p:nvPr userDrawn="1"/>
        </p:nvSpPr>
        <p:spPr>
          <a:xfrm>
            <a:off x="-18662" y="13556974"/>
            <a:ext cx="1499469" cy="159028"/>
          </a:xfrm>
          <a:prstGeom prst="rect">
            <a:avLst/>
          </a:prstGeom>
          <a:solidFill>
            <a:srgbClr val="A70C35"/>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6400" b="0" i="0" u="none" strike="noStrike" cap="none" spc="0" normalizeH="0" baseline="0">
              <a:ln>
                <a:noFill/>
              </a:ln>
              <a:solidFill>
                <a:srgbClr val="000000"/>
              </a:solidFill>
              <a:effectLst/>
              <a:uFillTx/>
              <a:latin typeface="Lucida Grande"/>
              <a:ea typeface="Lucida Grande"/>
              <a:cs typeface="Lucida Grande"/>
              <a:sym typeface="Lucida Grande"/>
            </a:endParaRPr>
          </a:p>
        </p:txBody>
      </p:sp>
      <p:sp>
        <p:nvSpPr>
          <p:cNvPr id="23" name="Shape 619">
            <a:extLst>
              <a:ext uri="{FF2B5EF4-FFF2-40B4-BE49-F238E27FC236}">
                <a16:creationId xmlns:a16="http://schemas.microsoft.com/office/drawing/2014/main" id="{5747F07B-CF8F-4308-9185-37F8A71582F1}"/>
              </a:ext>
            </a:extLst>
          </p:cNvPr>
          <p:cNvSpPr/>
          <p:nvPr userDrawn="1"/>
        </p:nvSpPr>
        <p:spPr>
          <a:xfrm rot="16200000">
            <a:off x="-4661481" y="6992000"/>
            <a:ext cx="10743974" cy="249299"/>
          </a:xfrm>
          <a:prstGeom prst="rect">
            <a:avLst/>
          </a:prstGeom>
          <a:ln w="25400">
            <a:miter lim="400000"/>
          </a:ln>
          <a:extLst>
            <a:ext uri="{C572A759-6A51-4108-AA02-DFA0A04FC94B}">
              <ma14:wrappingTextBoxFlag xmlns:ma14="http://schemas.microsoft.com/office/mac/drawingml/2011/main" xmlns="" val="1"/>
            </a:ext>
          </a:extLst>
        </p:spPr>
        <p:txBody>
          <a:bodyPr wrap="square" lIns="0" tIns="0" rIns="0" bIns="0">
            <a:spAutoFit/>
          </a:bodyPr>
          <a:lstStyle/>
          <a:p>
            <a:pPr indent="39687" defTabSz="1219200">
              <a:lnSpc>
                <a:spcPct val="90000"/>
              </a:lnSpc>
              <a:defRPr sz="2400" i="1">
                <a:solidFill>
                  <a:srgbClr val="595959"/>
                </a:solidFill>
                <a:latin typeface="Giacomo Light Italic"/>
                <a:ea typeface="Giacomo Light Italic"/>
                <a:cs typeface="Giacomo Light Italic"/>
                <a:sym typeface="Giacomo Light Italic"/>
              </a:defRPr>
            </a:pPr>
            <a:r>
              <a:rPr lang="en-US" sz="1800" dirty="0">
                <a:solidFill>
                  <a:srgbClr val="A70C35"/>
                </a:solidFill>
                <a:latin typeface="Arial" panose="020B0604020202020204" pitchFamily="34" charset="0"/>
                <a:ea typeface="Arial" charset="0"/>
                <a:cs typeface="Arial" panose="020B0604020202020204" pitchFamily="34" charset="0"/>
              </a:rPr>
              <a:t>Talent Incubator for the Digitalization Age</a:t>
            </a:r>
          </a:p>
        </p:txBody>
      </p:sp>
      <p:pic>
        <p:nvPicPr>
          <p:cNvPr id="25" name="Picture 18">
            <a:extLst>
              <a:ext uri="{FF2B5EF4-FFF2-40B4-BE49-F238E27FC236}">
                <a16:creationId xmlns:a16="http://schemas.microsoft.com/office/drawing/2014/main" id="{D09A3952-29E0-43AA-9909-9D78A5CC318C}"/>
              </a:ext>
            </a:extLst>
          </p:cNvPr>
          <p:cNvPicPr>
            <a:picLocks noChangeAspect="1"/>
          </p:cNvPicPr>
          <p:nvPr userDrawn="1"/>
        </p:nvPicPr>
        <p:blipFill>
          <a:blip r:embed="rId35" cstate="print">
            <a:extLst>
              <a:ext uri="{28A0092B-C50C-407E-A947-70E740481C1C}">
                <a14:useLocalDpi xmlns:a14="http://schemas.microsoft.com/office/drawing/2010/main" val="0"/>
              </a:ext>
            </a:extLst>
          </a:blip>
          <a:srcRect/>
          <a:stretch/>
        </p:blipFill>
        <p:spPr>
          <a:xfrm>
            <a:off x="293340" y="391543"/>
            <a:ext cx="896559" cy="896559"/>
          </a:xfrm>
          <a:prstGeom prst="rect">
            <a:avLst/>
          </a:prstGeom>
        </p:spPr>
      </p:pic>
    </p:spTree>
    <p:extLst>
      <p:ext uri="{BB962C8B-B14F-4D97-AF65-F5344CB8AC3E}">
        <p14:creationId xmlns:p14="http://schemas.microsoft.com/office/powerpoint/2010/main" val="2083447322"/>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 id="2147483841" r:id="rId33"/>
  </p:sldLayoutIdLst>
  <p:transition spd="med"/>
  <p:txStyles>
    <p:titleStyle>
      <a:lvl1pPr marL="105833" marR="0" indent="-105833" algn="ctr" defTabSz="24384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Lucida Grande"/>
          <a:ea typeface="Lucida Grande"/>
          <a:cs typeface="Lucida Grande"/>
          <a:sym typeface="Lucida Grande"/>
        </a:defRPr>
      </a:lvl1pPr>
      <a:lvl2pPr marL="105833" marR="0" indent="-105833" algn="ctr" defTabSz="24384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Lucida Grande"/>
          <a:ea typeface="Lucida Grande"/>
          <a:cs typeface="Lucida Grande"/>
          <a:sym typeface="Lucida Grande"/>
        </a:defRPr>
      </a:lvl2pPr>
      <a:lvl3pPr marL="105833" marR="0" indent="-105833" algn="ctr" defTabSz="24384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Lucida Grande"/>
          <a:ea typeface="Lucida Grande"/>
          <a:cs typeface="Lucida Grande"/>
          <a:sym typeface="Lucida Grande"/>
        </a:defRPr>
      </a:lvl3pPr>
      <a:lvl4pPr marL="105833" marR="0" indent="-105833" algn="ctr" defTabSz="24384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Lucida Grande"/>
          <a:ea typeface="Lucida Grande"/>
          <a:cs typeface="Lucida Grande"/>
          <a:sym typeface="Lucida Grande"/>
        </a:defRPr>
      </a:lvl4pPr>
      <a:lvl5pPr marL="105833" marR="0" indent="-105833" algn="ctr" defTabSz="24384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Lucida Grande"/>
          <a:ea typeface="Lucida Grande"/>
          <a:cs typeface="Lucida Grande"/>
          <a:sym typeface="Lucida Grande"/>
        </a:defRPr>
      </a:lvl5pPr>
      <a:lvl6pPr marL="105833" marR="0" indent="351366" algn="ctr" defTabSz="24384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Lucida Grande"/>
          <a:ea typeface="Lucida Grande"/>
          <a:cs typeface="Lucida Grande"/>
          <a:sym typeface="Lucida Grande"/>
        </a:defRPr>
      </a:lvl6pPr>
      <a:lvl7pPr marL="105833" marR="0" indent="808566" algn="ctr" defTabSz="24384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Lucida Grande"/>
          <a:ea typeface="Lucida Grande"/>
          <a:cs typeface="Lucida Grande"/>
          <a:sym typeface="Lucida Grande"/>
        </a:defRPr>
      </a:lvl7pPr>
      <a:lvl8pPr marL="105833" marR="0" indent="1265766" algn="ctr" defTabSz="24384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Lucida Grande"/>
          <a:ea typeface="Lucida Grande"/>
          <a:cs typeface="Lucida Grande"/>
          <a:sym typeface="Lucida Grande"/>
        </a:defRPr>
      </a:lvl8pPr>
      <a:lvl9pPr marL="105833" marR="0" indent="1722966" algn="ctr" defTabSz="24384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Lucida Grande"/>
          <a:ea typeface="Lucida Grande"/>
          <a:cs typeface="Lucida Grande"/>
          <a:sym typeface="Lucida Grande"/>
        </a:defRPr>
      </a:lvl9pPr>
    </p:titleStyle>
    <p:bodyStyle>
      <a:lvl1pPr marL="939800" marR="0" indent="-900112"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3pPr>
      <a:lvl4pPr marL="2320607" marR="0" indent="-96012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4pPr>
      <a:lvl5pPr marL="28844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5pPr>
      <a:lvl6pPr marL="33416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p:bodyStyle>
    <p:otherStyle>
      <a:lvl1pPr marL="0" marR="0" indent="0" algn="ctr" defTabSz="1219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Lucida Grande"/>
        </a:defRPr>
      </a:lvl1pPr>
      <a:lvl2pPr marL="0" marR="0" indent="457200" algn="ctr" defTabSz="1219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Lucida Grande"/>
        </a:defRPr>
      </a:lvl2pPr>
      <a:lvl3pPr marL="0" marR="0" indent="914400" algn="ctr" defTabSz="1219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Lucida Grande"/>
        </a:defRPr>
      </a:lvl3pPr>
      <a:lvl4pPr marL="0" marR="0" indent="1371600" algn="ctr" defTabSz="1219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Lucida Grande"/>
        </a:defRPr>
      </a:lvl4pPr>
      <a:lvl5pPr marL="0" marR="0" indent="1828800" algn="ctr" defTabSz="1219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Lucida Grande"/>
        </a:defRPr>
      </a:lvl5pPr>
      <a:lvl6pPr marL="0" marR="0" indent="0" algn="ctr" defTabSz="1219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Lucida Grande"/>
        </a:defRPr>
      </a:lvl6pPr>
      <a:lvl7pPr marL="0" marR="0" indent="0" algn="ctr" defTabSz="1219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Lucida Grande"/>
        </a:defRPr>
      </a:lvl7pPr>
      <a:lvl8pPr marL="0" marR="0" indent="0" algn="ctr" defTabSz="1219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Lucida Grande"/>
        </a:defRPr>
      </a:lvl8pPr>
      <a:lvl9pPr marL="0" marR="0" indent="0" algn="ctr" defTabSz="1219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Lucida Grande"/>
        </a:defRPr>
      </a:lvl9pPr>
    </p:otherStyle>
  </p:txStyles>
  <p:extLst>
    <p:ext uri="{27BBF7A9-308A-43DC-89C8-2F10F3537804}">
      <p15:sldGuideLst xmlns:p15="http://schemas.microsoft.com/office/powerpoint/2012/main">
        <p15:guide id="1" pos="1420" userDrawn="1">
          <p15:clr>
            <a:srgbClr val="F26B43"/>
          </p15:clr>
        </p15:guide>
        <p15:guide id="2" pos="7861" userDrawn="1">
          <p15:clr>
            <a:srgbClr val="F26B43"/>
          </p15:clr>
        </p15:guide>
        <p15:guide id="3" pos="8474" userDrawn="1">
          <p15:clr>
            <a:srgbClr val="F26B43"/>
          </p15:clr>
        </p15:guide>
        <p15:guide id="4" pos="14915" userDrawn="1">
          <p15:clr>
            <a:srgbClr val="F26B43"/>
          </p15:clr>
        </p15:guide>
        <p15:guide id="5" orient="horz" pos="623" userDrawn="1">
          <p15:clr>
            <a:srgbClr val="F26B43"/>
          </p15:clr>
        </p15:guide>
        <p15:guide id="6" orient="horz" pos="8130" userDrawn="1">
          <p15:clr>
            <a:srgbClr val="F26B43"/>
          </p15:clr>
        </p15:guide>
        <p15:guide id="7" orient="horz" pos="109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26" name="Immagine 25">
            <a:extLst>
              <a:ext uri="{FF2B5EF4-FFF2-40B4-BE49-F238E27FC236}">
                <a16:creationId xmlns:a16="http://schemas.microsoft.com/office/drawing/2014/main" id="{95E1F757-C65D-46CF-BE7A-B8689B80F69F}"/>
              </a:ext>
            </a:extLst>
          </p:cNvPr>
          <p:cNvPicPr>
            <a:picLocks noChangeAspect="1"/>
          </p:cNvPicPr>
          <p:nvPr userDrawn="1"/>
        </p:nvPicPr>
        <p:blipFill>
          <a:blip r:embed="rId4">
            <a:extLst>
              <a:ext uri="{BEBA8EAE-BF5A-486C-A8C5-ECC9F3942E4B}">
                <a14:imgProps xmlns:a14="http://schemas.microsoft.com/office/drawing/2010/main">
                  <a14:imgLayer r:embed="rId5">
                    <a14:imgEffect>
                      <a14:colorTemperature colorTemp="5500"/>
                    </a14:imgEffect>
                  </a14:imgLayer>
                </a14:imgProps>
              </a:ext>
              <a:ext uri="{28A0092B-C50C-407E-A947-70E740481C1C}">
                <a14:useLocalDpi xmlns:a14="http://schemas.microsoft.com/office/drawing/2010/main" val="0"/>
              </a:ext>
            </a:extLst>
          </a:blip>
          <a:srcRect t="7812" b="7812"/>
          <a:stretch/>
        </p:blipFill>
        <p:spPr>
          <a:xfrm flipH="1">
            <a:off x="-2" y="-2"/>
            <a:ext cx="24383999" cy="13716002"/>
          </a:xfrm>
          <a:prstGeom prst="rect">
            <a:avLst/>
          </a:prstGeom>
        </p:spPr>
      </p:pic>
      <p:sp>
        <p:nvSpPr>
          <p:cNvPr id="4" name="Triangolo isoscele 3">
            <a:extLst>
              <a:ext uri="{FF2B5EF4-FFF2-40B4-BE49-F238E27FC236}">
                <a16:creationId xmlns:a16="http://schemas.microsoft.com/office/drawing/2014/main" id="{434BBDEF-36E2-47DE-A46B-742063E9085E}"/>
              </a:ext>
            </a:extLst>
          </p:cNvPr>
          <p:cNvSpPr/>
          <p:nvPr userDrawn="1"/>
        </p:nvSpPr>
        <p:spPr>
          <a:xfrm>
            <a:off x="14160112" y="1663700"/>
            <a:ext cx="10249288" cy="12077700"/>
          </a:xfrm>
          <a:prstGeom prst="triangle">
            <a:avLst>
              <a:gd name="adj" fmla="val 100000"/>
            </a:avLst>
          </a:prstGeom>
          <a:solidFill>
            <a:schemeClr val="tx2">
              <a:lumMod val="20000"/>
              <a:lumOff val="80000"/>
            </a:schemeClr>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6400" b="0" i="0" u="none" strike="noStrike" cap="none" spc="0" normalizeH="0" baseline="0">
              <a:ln>
                <a:noFill/>
              </a:ln>
              <a:solidFill>
                <a:srgbClr val="000000"/>
              </a:solidFill>
              <a:effectLst/>
              <a:uFillTx/>
              <a:latin typeface="Lucida Grande"/>
              <a:ea typeface="Lucida Grande"/>
              <a:cs typeface="Lucida Grande"/>
              <a:sym typeface="Lucida Grande"/>
            </a:endParaRPr>
          </a:p>
        </p:txBody>
      </p:sp>
    </p:spTree>
    <p:extLst>
      <p:ext uri="{BB962C8B-B14F-4D97-AF65-F5344CB8AC3E}">
        <p14:creationId xmlns:p14="http://schemas.microsoft.com/office/powerpoint/2010/main" val="4023874706"/>
      </p:ext>
    </p:extLst>
  </p:cSld>
  <p:clrMap bg1="lt1" tx1="dk1" bg2="lt2" tx2="dk2" accent1="accent1" accent2="accent2" accent3="accent3" accent4="accent4" accent5="accent5" accent6="accent6" hlink="hlink" folHlink="folHlink"/>
  <p:sldLayoutIdLst>
    <p:sldLayoutId id="2147483806" r:id="rId1"/>
    <p:sldLayoutId id="2147483807" r:id="rId2"/>
  </p:sldLayoutIdLst>
  <p:transition spd="med"/>
  <p:txStyles>
    <p:titleStyle>
      <a:lvl1pPr marL="105833" marR="0" indent="-105833" algn="ctr" defTabSz="24384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Lucida Grande"/>
          <a:ea typeface="Lucida Grande"/>
          <a:cs typeface="Lucida Grande"/>
          <a:sym typeface="Lucida Grande"/>
        </a:defRPr>
      </a:lvl1pPr>
      <a:lvl2pPr marL="105833" marR="0" indent="-105833" algn="ctr" defTabSz="24384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Lucida Grande"/>
          <a:ea typeface="Lucida Grande"/>
          <a:cs typeface="Lucida Grande"/>
          <a:sym typeface="Lucida Grande"/>
        </a:defRPr>
      </a:lvl2pPr>
      <a:lvl3pPr marL="105833" marR="0" indent="-105833" algn="ctr" defTabSz="24384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Lucida Grande"/>
          <a:ea typeface="Lucida Grande"/>
          <a:cs typeface="Lucida Grande"/>
          <a:sym typeface="Lucida Grande"/>
        </a:defRPr>
      </a:lvl3pPr>
      <a:lvl4pPr marL="105833" marR="0" indent="-105833" algn="ctr" defTabSz="24384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Lucida Grande"/>
          <a:ea typeface="Lucida Grande"/>
          <a:cs typeface="Lucida Grande"/>
          <a:sym typeface="Lucida Grande"/>
        </a:defRPr>
      </a:lvl4pPr>
      <a:lvl5pPr marL="105833" marR="0" indent="-105833" algn="ctr" defTabSz="24384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Lucida Grande"/>
          <a:ea typeface="Lucida Grande"/>
          <a:cs typeface="Lucida Grande"/>
          <a:sym typeface="Lucida Grande"/>
        </a:defRPr>
      </a:lvl5pPr>
      <a:lvl6pPr marL="105833" marR="0" indent="351366" algn="ctr" defTabSz="24384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Lucida Grande"/>
          <a:ea typeface="Lucida Grande"/>
          <a:cs typeface="Lucida Grande"/>
          <a:sym typeface="Lucida Grande"/>
        </a:defRPr>
      </a:lvl6pPr>
      <a:lvl7pPr marL="105833" marR="0" indent="808566" algn="ctr" defTabSz="24384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Lucida Grande"/>
          <a:ea typeface="Lucida Grande"/>
          <a:cs typeface="Lucida Grande"/>
          <a:sym typeface="Lucida Grande"/>
        </a:defRPr>
      </a:lvl7pPr>
      <a:lvl8pPr marL="105833" marR="0" indent="1265766" algn="ctr" defTabSz="24384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Lucida Grande"/>
          <a:ea typeface="Lucida Grande"/>
          <a:cs typeface="Lucida Grande"/>
          <a:sym typeface="Lucida Grande"/>
        </a:defRPr>
      </a:lvl8pPr>
      <a:lvl9pPr marL="105833" marR="0" indent="1722966" algn="ctr" defTabSz="24384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Lucida Grande"/>
          <a:ea typeface="Lucida Grande"/>
          <a:cs typeface="Lucida Grande"/>
          <a:sym typeface="Lucida Grande"/>
        </a:defRPr>
      </a:lvl9pPr>
    </p:titleStyle>
    <p:bodyStyle>
      <a:lvl1pPr marL="939800" marR="0" indent="-900112"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3pPr>
      <a:lvl4pPr marL="2320607" marR="0" indent="-96012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4pPr>
      <a:lvl5pPr marL="28844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5pPr>
      <a:lvl6pPr marL="33416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p:bodyStyle>
    <p:otherStyle>
      <a:lvl1pPr marL="0" marR="0" indent="0" algn="ctr" defTabSz="1219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Lucida Grande"/>
        </a:defRPr>
      </a:lvl1pPr>
      <a:lvl2pPr marL="0" marR="0" indent="457200" algn="ctr" defTabSz="1219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Lucida Grande"/>
        </a:defRPr>
      </a:lvl2pPr>
      <a:lvl3pPr marL="0" marR="0" indent="914400" algn="ctr" defTabSz="1219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Lucida Grande"/>
        </a:defRPr>
      </a:lvl3pPr>
      <a:lvl4pPr marL="0" marR="0" indent="1371600" algn="ctr" defTabSz="1219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Lucida Grande"/>
        </a:defRPr>
      </a:lvl4pPr>
      <a:lvl5pPr marL="0" marR="0" indent="1828800" algn="ctr" defTabSz="1219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Lucida Grande"/>
        </a:defRPr>
      </a:lvl5pPr>
      <a:lvl6pPr marL="0" marR="0" indent="0" algn="ctr" defTabSz="1219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Lucida Grande"/>
        </a:defRPr>
      </a:lvl6pPr>
      <a:lvl7pPr marL="0" marR="0" indent="0" algn="ctr" defTabSz="1219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Lucida Grande"/>
        </a:defRPr>
      </a:lvl7pPr>
      <a:lvl8pPr marL="0" marR="0" indent="0" algn="ctr" defTabSz="1219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Lucida Grande"/>
        </a:defRPr>
      </a:lvl8pPr>
      <a:lvl9pPr marL="0" marR="0" indent="0" algn="ctr" defTabSz="1219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Lucida Grande"/>
        </a:defRPr>
      </a:lvl9pPr>
    </p:otherStyle>
  </p:txStyles>
  <p:extLst>
    <p:ext uri="{27BBF7A9-308A-43DC-89C8-2F10F3537804}">
      <p15:sldGuideLst xmlns:p15="http://schemas.microsoft.com/office/powerpoint/2012/main">
        <p15:guide id="1" pos="1420">
          <p15:clr>
            <a:srgbClr val="F26B43"/>
          </p15:clr>
        </p15:guide>
        <p15:guide id="2" pos="7861">
          <p15:clr>
            <a:srgbClr val="F26B43"/>
          </p15:clr>
        </p15:guide>
        <p15:guide id="3" pos="8474">
          <p15:clr>
            <a:srgbClr val="F26B43"/>
          </p15:clr>
        </p15:guide>
        <p15:guide id="4" pos="14915">
          <p15:clr>
            <a:srgbClr val="F26B43"/>
          </p15:clr>
        </p15:guide>
        <p15:guide id="5" orient="horz" pos="623">
          <p15:clr>
            <a:srgbClr val="F26B43"/>
          </p15:clr>
        </p15:guide>
        <p15:guide id="6" orient="horz" pos="8130">
          <p15:clr>
            <a:srgbClr val="F26B43"/>
          </p15:clr>
        </p15:guide>
        <p15:guide id="7" orient="horz" pos="109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localhost:8080/"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hyperlink" Target="http://localhost:8080/?paramName=value"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hyperlink" Target="https://quarkus.io/guides/resteasy"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restfulapi.net/http-status-codes/"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hyperlink" Target="https://jakarta.ee/specifications/cdi/2.0/cdi-spec-2.0.html"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quarkus.io/guides/cdi" TargetMode="External"/><Relationship Id="rId2" Type="http://schemas.openxmlformats.org/officeDocument/2006/relationships/hyperlink" Target="https://quarkus.io/guides/cdi-reference" TargetMode="Externa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hyperlink" Target="https://quarkus.io/guides/hibernate-orm" TargetMode="External"/><Relationship Id="rId2" Type="http://schemas.openxmlformats.org/officeDocument/2006/relationships/hyperlink" Target="https://quarkus.io/guides/mongodb" TargetMode="Externa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hyperlink" Target="https://quarkus.io/guides/rest-client-reactive"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hyperlink" Target="https://smallrye.io/smallrye-mutiny/pages/philosophy" TargetMode="External"/><Relationship Id="rId5" Type="http://schemas.openxmlformats.org/officeDocument/2006/relationships/hyperlink" Target="https://quarkus.io/guides/mutiny-primer" TargetMode="Externa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hyperlink" Target="https://quarkus.io/guides/smallrye-health" TargetMode="External"/><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hyperlink" Target="https://quarkus.io/guides/micrometer"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hyperlink" Target="https://code.quarkus.io/" TargetMode="Externa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hyperlink" Target="https://quarkus.io/guides/smallrye-fault-tolerance" TargetMode="Externa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hyperlink" Target="https://.../" TargetMode="Externa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quarkus.io/guides/security-jwt" TargetMode="External"/><Relationship Id="rId2" Type="http://schemas.openxmlformats.org/officeDocument/2006/relationships/hyperlink" Target="https://jwt.io/" TargetMode="External"/><Relationship Id="rId1" Type="http://schemas.openxmlformats.org/officeDocument/2006/relationships/slideLayout" Target="../slideLayouts/slideLayout5.xml"/><Relationship Id="rId4" Type="http://schemas.openxmlformats.org/officeDocument/2006/relationships/hyperlink" Target="https://quarkus.io/guides/security"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dzone.com/articles/logging-levels-what-they-are-and-how-they-help-you" TargetMode="Externa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hyperlink" Target="https://www.sonarlint.org/" TargetMode="External"/><Relationship Id="rId2" Type="http://schemas.openxmlformats.org/officeDocument/2006/relationships/hyperlink" Target="https://projectlombok.org/" TargetMode="Externa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code.quarkus.io/" TargetMode="External"/><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quarkus.io/guides/config-reference" TargetMode="External"/><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hyperlink" Target="https://quarkus.io/guides/all-confi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468DBAC3-24E1-49F8-A643-AA64AB014084}"/>
              </a:ext>
            </a:extLst>
          </p:cNvPr>
          <p:cNvSpPr>
            <a:spLocks noGrp="1"/>
          </p:cNvSpPr>
          <p:nvPr>
            <p:ph type="body" sz="quarter" idx="14"/>
          </p:nvPr>
        </p:nvSpPr>
        <p:spPr/>
        <p:txBody>
          <a:bodyPr/>
          <a:lstStyle/>
          <a:p>
            <a:r>
              <a:rPr lang="it-IT" dirty="0" err="1"/>
              <a:t>Quarkus</a:t>
            </a:r>
            <a:endParaRPr lang="it-IT" dirty="0"/>
          </a:p>
        </p:txBody>
      </p:sp>
      <p:sp>
        <p:nvSpPr>
          <p:cNvPr id="5" name="Segnaposto testo 2">
            <a:extLst>
              <a:ext uri="{FF2B5EF4-FFF2-40B4-BE49-F238E27FC236}">
                <a16:creationId xmlns:a16="http://schemas.microsoft.com/office/drawing/2014/main" id="{8E7EC669-5802-4F42-B7DE-15DAE1C84652}"/>
              </a:ext>
            </a:extLst>
          </p:cNvPr>
          <p:cNvSpPr txBox="1">
            <a:spLocks/>
          </p:cNvSpPr>
          <p:nvPr/>
        </p:nvSpPr>
        <p:spPr>
          <a:xfrm>
            <a:off x="3216615" y="3004714"/>
            <a:ext cx="10727985" cy="1607009"/>
          </a:xfrm>
          <a:prstGeom prst="rect">
            <a:avLst/>
          </a:prstGeom>
        </p:spPr>
        <p:txBody>
          <a:bodyPr/>
          <a:lstStyle>
            <a:lvl1pPr marL="39688"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A70C35"/>
                </a:solidFill>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3pPr>
            <a:lvl4pPr marL="2320607" marR="0" indent="-96012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4pPr>
            <a:lvl5pPr marL="28844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5pPr>
            <a:lvl6pPr marL="33416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hangingPunct="1"/>
            <a:r>
              <a:rPr lang="en-US" sz="4800" b="1" dirty="0">
                <a:latin typeface="Georgia" charset="0"/>
                <a:ea typeface="Georgia" charset="0"/>
                <a:cs typeface="Georgia" charset="0"/>
              </a:rPr>
              <a:t>TALENT INCUBATOR</a:t>
            </a:r>
          </a:p>
          <a:p>
            <a:pPr hangingPunct="1"/>
            <a:r>
              <a:rPr lang="en-US" sz="4800" b="1" dirty="0">
                <a:latin typeface="Georgia" charset="0"/>
                <a:ea typeface="Georgia" charset="0"/>
                <a:cs typeface="Georgia" charset="0"/>
              </a:rPr>
              <a:t>FOR THE DIGITALIZATION AGE</a:t>
            </a:r>
            <a:endParaRPr lang="it-IT" sz="4800" b="1" dirty="0"/>
          </a:p>
        </p:txBody>
      </p:sp>
      <p:sp>
        <p:nvSpPr>
          <p:cNvPr id="6" name="Titolo 1">
            <a:extLst>
              <a:ext uri="{FF2B5EF4-FFF2-40B4-BE49-F238E27FC236}">
                <a16:creationId xmlns:a16="http://schemas.microsoft.com/office/drawing/2014/main" id="{708BCAED-EFA8-4502-B4C3-88829E9F3F81}"/>
              </a:ext>
            </a:extLst>
          </p:cNvPr>
          <p:cNvSpPr txBox="1">
            <a:spLocks/>
          </p:cNvSpPr>
          <p:nvPr/>
        </p:nvSpPr>
        <p:spPr>
          <a:xfrm>
            <a:off x="18207745" y="4285969"/>
            <a:ext cx="3990767" cy="500041"/>
          </a:xfrm>
          <a:prstGeom prst="rect">
            <a:avLst/>
          </a:prstGeom>
        </p:spPr>
        <p:txBody>
          <a:bodyPr/>
          <a:lstStyle>
            <a:lvl1pPr algn="l" rtl="0" eaLnBrk="0" fontAlgn="base" hangingPunct="0">
              <a:spcBef>
                <a:spcPct val="0"/>
              </a:spcBef>
              <a:spcAft>
                <a:spcPct val="0"/>
              </a:spcAft>
              <a:defRPr sz="1800" b="1">
                <a:solidFill>
                  <a:srgbClr val="505050"/>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r>
              <a:rPr lang="en-US" sz="2400" kern="0" dirty="0">
                <a:solidFill>
                  <a:srgbClr val="A70C35"/>
                </a:solidFill>
                <a:latin typeface="Lucida Grande" panose="020B0600040502020204"/>
                <a:ea typeface="Georgia" charset="0"/>
                <a:cs typeface="Georgia" charset="0"/>
              </a:rPr>
              <a:t>In </a:t>
            </a:r>
            <a:r>
              <a:rPr lang="en-US" sz="2400" kern="0" dirty="0" err="1">
                <a:solidFill>
                  <a:srgbClr val="A70C35"/>
                </a:solidFill>
                <a:latin typeface="Lucida Grande" panose="020B0600040502020204"/>
                <a:ea typeface="Georgia" charset="0"/>
                <a:cs typeface="Georgia" charset="0"/>
              </a:rPr>
              <a:t>collaborazione</a:t>
            </a:r>
            <a:r>
              <a:rPr lang="en-US" sz="2400" kern="0" dirty="0">
                <a:solidFill>
                  <a:srgbClr val="A70C35"/>
                </a:solidFill>
                <a:latin typeface="Lucida Grande" panose="020B0600040502020204"/>
                <a:ea typeface="Georgia" charset="0"/>
                <a:cs typeface="Georgia" charset="0"/>
              </a:rPr>
              <a:t> con</a:t>
            </a:r>
            <a:endParaRPr lang="en-US" sz="2400" kern="0" dirty="0">
              <a:solidFill>
                <a:srgbClr val="A70C35"/>
              </a:solidFill>
              <a:latin typeface="Lucida Grande" panose="020B0600040502020204"/>
            </a:endParaRPr>
          </a:p>
        </p:txBody>
      </p:sp>
    </p:spTree>
    <p:extLst>
      <p:ext uri="{BB962C8B-B14F-4D97-AF65-F5344CB8AC3E}">
        <p14:creationId xmlns:p14="http://schemas.microsoft.com/office/powerpoint/2010/main" val="105104966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a:t>REST made easy</a:t>
            </a:r>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a:t>JAX-RS: </a:t>
            </a:r>
            <a:r>
              <a:rPr lang="it-IT" dirty="0" err="1"/>
              <a:t>RestEasy</a:t>
            </a:r>
            <a:endParaRPr lang="it-IT" dirty="0"/>
          </a:p>
        </p:txBody>
      </p:sp>
      <p:sp>
        <p:nvSpPr>
          <p:cNvPr id="9" name="Segnaposto testo 2">
            <a:extLst>
              <a:ext uri="{FF2B5EF4-FFF2-40B4-BE49-F238E27FC236}">
                <a16:creationId xmlns:a16="http://schemas.microsoft.com/office/drawing/2014/main" id="{2CC42ACB-AD24-4BB3-859F-7D18BD1221B4}"/>
              </a:ext>
            </a:extLst>
          </p:cNvPr>
          <p:cNvSpPr txBox="1">
            <a:spLocks/>
          </p:cNvSpPr>
          <p:nvPr/>
        </p:nvSpPr>
        <p:spPr>
          <a:xfrm>
            <a:off x="2254251" y="2791188"/>
            <a:ext cx="21423312" cy="5572344"/>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r>
              <a:rPr lang="it-IT" b="1" dirty="0" err="1"/>
              <a:t>REpresentational</a:t>
            </a:r>
            <a:r>
              <a:rPr lang="it-IT" b="1" dirty="0"/>
              <a:t> State Transfer (REST) </a:t>
            </a:r>
            <a:r>
              <a:rPr lang="it-IT" dirty="0"/>
              <a:t>è uno stile architetturale per sistemi distribuiti basato su HTTP. Le interfacce (o API) REST sono univocamente definite da un URL e da un metodo HTTP (i più comuni sono GET/POST/UPDATE/DELETE). È </a:t>
            </a:r>
            <a:r>
              <a:rPr lang="it-IT" dirty="0" err="1"/>
              <a:t>stateless</a:t>
            </a:r>
            <a:r>
              <a:rPr lang="it-IT" dirty="0"/>
              <a:t>, ovvero il server non mantiene informazioni di sessione ed ogni richiesta è considerata a sé stante; il client mantiene i dati della sessione che fornisce quando richiede una qualche operazione.</a:t>
            </a:r>
            <a:br>
              <a:rPr lang="it-IT" dirty="0"/>
            </a:br>
            <a:r>
              <a:rPr lang="it-IT" i="1" dirty="0"/>
              <a:t>Ad esempio </a:t>
            </a:r>
            <a:r>
              <a:rPr lang="it-IT" i="1" dirty="0">
                <a:latin typeface="JetBrains Mono Italic Semi Ligh" panose="00000509000000000000" pitchFamily="49" charset="0"/>
              </a:rPr>
              <a:t>POST {</a:t>
            </a:r>
            <a:r>
              <a:rPr lang="it-IT" i="1" dirty="0" err="1">
                <a:latin typeface="JetBrains Mono Italic Semi Ligh" panose="00000509000000000000" pitchFamily="49" charset="0"/>
              </a:rPr>
              <a:t>baseUrl</a:t>
            </a:r>
            <a:r>
              <a:rPr lang="it-IT" i="1" dirty="0">
                <a:latin typeface="JetBrains Mono Italic Semi Ligh" panose="00000509000000000000" pitchFamily="49" charset="0"/>
              </a:rPr>
              <a:t>}/user </a:t>
            </a:r>
            <a:r>
              <a:rPr lang="it-IT" i="1" dirty="0"/>
              <a:t>o </a:t>
            </a:r>
            <a:r>
              <a:rPr lang="it-IT" i="1" dirty="0">
                <a:latin typeface="JetBrains Mono Italic Semi Ligh" panose="00000509000000000000" pitchFamily="49" charset="0"/>
              </a:rPr>
              <a:t>GET {</a:t>
            </a:r>
            <a:r>
              <a:rPr lang="it-IT" i="1" dirty="0" err="1">
                <a:latin typeface="JetBrains Mono Italic Semi Ligh" panose="00000509000000000000" pitchFamily="49" charset="0"/>
              </a:rPr>
              <a:t>baseUrl</a:t>
            </a:r>
            <a:r>
              <a:rPr lang="it-IT" i="1" dirty="0">
                <a:latin typeface="JetBrains Mono Italic Semi Ligh" panose="00000509000000000000" pitchFamily="49" charset="0"/>
              </a:rPr>
              <a:t>}/user)</a:t>
            </a:r>
          </a:p>
          <a:p>
            <a:pPr marL="39688" indent="0" hangingPunct="1">
              <a:buNone/>
            </a:pPr>
            <a:r>
              <a:rPr lang="it-IT" b="1" dirty="0"/>
              <a:t>JAX-RS</a:t>
            </a:r>
            <a:r>
              <a:rPr lang="it-IT" dirty="0"/>
              <a:t> è un’API JEE che permettere lo sviluppo di servizi Java Web tramite lo stile REST in maniera «diretta e naturale». </a:t>
            </a:r>
          </a:p>
          <a:p>
            <a:pPr marL="39688" indent="0" hangingPunct="1">
              <a:buNone/>
            </a:pPr>
            <a:r>
              <a:rPr lang="it-IT" b="1" dirty="0" err="1"/>
              <a:t>RestEasy</a:t>
            </a:r>
            <a:r>
              <a:rPr lang="it-IT" dirty="0"/>
              <a:t> è l’implementazione di JAX-RS adottata da </a:t>
            </a:r>
            <a:r>
              <a:rPr lang="it-IT" dirty="0" err="1"/>
              <a:t>Quarkus</a:t>
            </a:r>
            <a:r>
              <a:rPr lang="it-IT" dirty="0"/>
              <a:t>.</a:t>
            </a:r>
          </a:p>
        </p:txBody>
      </p:sp>
      <p:sp>
        <p:nvSpPr>
          <p:cNvPr id="10" name="Segnaposto testo 2">
            <a:extLst>
              <a:ext uri="{FF2B5EF4-FFF2-40B4-BE49-F238E27FC236}">
                <a16:creationId xmlns:a16="http://schemas.microsoft.com/office/drawing/2014/main" id="{086CE1D4-B227-46DE-8668-066578416254}"/>
              </a:ext>
            </a:extLst>
          </p:cNvPr>
          <p:cNvSpPr txBox="1">
            <a:spLocks/>
          </p:cNvSpPr>
          <p:nvPr/>
        </p:nvSpPr>
        <p:spPr>
          <a:xfrm>
            <a:off x="2254251" y="6666807"/>
            <a:ext cx="21423312" cy="6600306"/>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r>
              <a:rPr lang="it-IT" dirty="0">
                <a:latin typeface="JetBrains Mono Medium" panose="020B0609030102050004" pitchFamily="49" charset="0"/>
              </a:rPr>
              <a:t>@Path(«…»)</a:t>
            </a:r>
            <a:br>
              <a:rPr lang="it-IT" dirty="0"/>
            </a:br>
            <a:r>
              <a:rPr lang="it-IT" dirty="0"/>
              <a:t>Annotazione per classe e metodi.</a:t>
            </a:r>
            <a:br>
              <a:rPr lang="it-IT" dirty="0"/>
            </a:br>
            <a:r>
              <a:rPr lang="it-IT" dirty="0"/>
              <a:t>Indica il percorso per raggiungere la risorsa escludendo il </a:t>
            </a:r>
            <a:r>
              <a:rPr lang="it-IT" dirty="0" err="1"/>
              <a:t>baseURL</a:t>
            </a:r>
            <a:r>
              <a:rPr lang="it-IT" dirty="0"/>
              <a:t> (es. </a:t>
            </a:r>
            <a:r>
              <a:rPr lang="it-IT" dirty="0">
                <a:hlinkClick r:id="rId2"/>
              </a:rPr>
              <a:t>http://localhost:8080</a:t>
            </a:r>
            <a:r>
              <a:rPr lang="it-IT" dirty="0"/>
              <a:t>).</a:t>
            </a:r>
          </a:p>
          <a:p>
            <a:pPr marL="39688" indent="0" hangingPunct="1">
              <a:buNone/>
            </a:pPr>
            <a:r>
              <a:rPr lang="it-IT" dirty="0">
                <a:latin typeface="JetBrains Mono Medium" panose="020B0609030102050004" pitchFamily="49" charset="0"/>
              </a:rPr>
              <a:t>@GET</a:t>
            </a:r>
            <a:br>
              <a:rPr lang="it-IT" dirty="0">
                <a:latin typeface="JetBrains Mono Medium" panose="020B0609030102050004" pitchFamily="49" charset="0"/>
              </a:rPr>
            </a:br>
            <a:r>
              <a:rPr lang="it-IT" dirty="0">
                <a:latin typeface="JetBrains Mono Medium" panose="020B0609030102050004" pitchFamily="49" charset="0"/>
              </a:rPr>
              <a:t>@POST</a:t>
            </a:r>
            <a:br>
              <a:rPr lang="it-IT" dirty="0">
                <a:latin typeface="JetBrains Mono Medium" panose="020B0609030102050004" pitchFamily="49" charset="0"/>
              </a:rPr>
            </a:br>
            <a:r>
              <a:rPr lang="it-IT" dirty="0">
                <a:latin typeface="JetBrains Mono Medium" panose="020B0609030102050004" pitchFamily="49" charset="0"/>
              </a:rPr>
              <a:t>@PUT</a:t>
            </a:r>
            <a:br>
              <a:rPr lang="it-IT" dirty="0">
                <a:latin typeface="JetBrains Mono Medium" panose="020B0609030102050004" pitchFamily="49" charset="0"/>
              </a:rPr>
            </a:br>
            <a:r>
              <a:rPr lang="it-IT" dirty="0">
                <a:latin typeface="JetBrains Mono Medium" panose="020B0609030102050004" pitchFamily="49" charset="0"/>
              </a:rPr>
              <a:t>@DELETE</a:t>
            </a:r>
            <a:br>
              <a:rPr lang="it-IT" dirty="0"/>
            </a:br>
            <a:r>
              <a:rPr lang="it-IT" dirty="0"/>
              <a:t>Annotazione per metodi</a:t>
            </a:r>
            <a:br>
              <a:rPr lang="it-IT" dirty="0"/>
            </a:br>
            <a:r>
              <a:rPr lang="it-IT" dirty="0"/>
              <a:t>Indicano quale metodo HTTP si usa per accedere alla risorsa specifica.</a:t>
            </a:r>
          </a:p>
          <a:p>
            <a:pPr marL="39688" indent="0" hangingPunct="1">
              <a:buNone/>
            </a:pPr>
            <a:r>
              <a:rPr lang="it-IT" dirty="0">
                <a:latin typeface="JetBrains Mono Medium" panose="020B0609030102050004" pitchFamily="49" charset="0"/>
              </a:rPr>
              <a:t>@Consumes(«*/*»)</a:t>
            </a:r>
            <a:br>
              <a:rPr lang="it-IT" dirty="0"/>
            </a:br>
            <a:r>
              <a:rPr lang="it-IT" dirty="0"/>
              <a:t>Annotazione per classe e metodi.</a:t>
            </a:r>
            <a:br>
              <a:rPr lang="it-IT" dirty="0"/>
            </a:br>
            <a:r>
              <a:rPr lang="it-IT" dirty="0"/>
              <a:t>Indica che MIME è richiesto dalla risorsa, se non specificato il default è </a:t>
            </a:r>
            <a:r>
              <a:rPr lang="it-IT" dirty="0">
                <a:latin typeface="JetBrains Mono Medium" panose="020B0609030102050004" pitchFamily="49" charset="0"/>
              </a:rPr>
              <a:t>«*/*»</a:t>
            </a:r>
            <a:r>
              <a:rPr lang="it-IT" dirty="0"/>
              <a:t> (</a:t>
            </a:r>
            <a:r>
              <a:rPr lang="it-IT" dirty="0" err="1"/>
              <a:t>any</a:t>
            </a:r>
            <a:r>
              <a:rPr lang="it-IT" dirty="0"/>
              <a:t>). </a:t>
            </a:r>
            <a:br>
              <a:rPr lang="it-IT" dirty="0"/>
            </a:br>
            <a:r>
              <a:rPr lang="it-IT" dirty="0"/>
              <a:t>I più comuni sono </a:t>
            </a:r>
            <a:r>
              <a:rPr lang="it-IT" dirty="0">
                <a:latin typeface="JetBrains Mono Medium" panose="020B0609030102050004" pitchFamily="49" charset="0"/>
              </a:rPr>
              <a:t>«</a:t>
            </a:r>
            <a:r>
              <a:rPr lang="it-IT" dirty="0" err="1">
                <a:latin typeface="JetBrains Mono Medium" panose="020B0609030102050004" pitchFamily="49" charset="0"/>
              </a:rPr>
              <a:t>application</a:t>
            </a:r>
            <a:r>
              <a:rPr lang="it-IT" dirty="0">
                <a:latin typeface="JetBrains Mono Medium" panose="020B0609030102050004" pitchFamily="49" charset="0"/>
              </a:rPr>
              <a:t>/</a:t>
            </a:r>
            <a:r>
              <a:rPr lang="it-IT" dirty="0" err="1">
                <a:latin typeface="JetBrains Mono Medium" panose="020B0609030102050004" pitchFamily="49" charset="0"/>
              </a:rPr>
              <a:t>json</a:t>
            </a:r>
            <a:r>
              <a:rPr lang="it-IT" dirty="0">
                <a:latin typeface="JetBrains Mono Medium" panose="020B0609030102050004" pitchFamily="49" charset="0"/>
              </a:rPr>
              <a:t>» </a:t>
            </a:r>
            <a:r>
              <a:rPr lang="it-IT" dirty="0"/>
              <a:t>(JSON) o </a:t>
            </a:r>
            <a:r>
              <a:rPr lang="it-IT" dirty="0">
                <a:latin typeface="JetBrains Mono Medium" panose="020B0609030102050004" pitchFamily="49" charset="0"/>
              </a:rPr>
              <a:t>«</a:t>
            </a:r>
            <a:r>
              <a:rPr lang="it-IT" dirty="0" err="1">
                <a:latin typeface="JetBrains Mono Medium" panose="020B0609030102050004" pitchFamily="49" charset="0"/>
              </a:rPr>
              <a:t>application</a:t>
            </a:r>
            <a:r>
              <a:rPr lang="it-IT" dirty="0">
                <a:latin typeface="JetBrains Mono Medium" panose="020B0609030102050004" pitchFamily="49" charset="0"/>
              </a:rPr>
              <a:t>/x-www-</a:t>
            </a:r>
            <a:r>
              <a:rPr lang="it-IT" dirty="0" err="1">
                <a:latin typeface="JetBrains Mono Medium" panose="020B0609030102050004" pitchFamily="49" charset="0"/>
              </a:rPr>
              <a:t>form</a:t>
            </a:r>
            <a:r>
              <a:rPr lang="it-IT" dirty="0">
                <a:latin typeface="JetBrains Mono Medium" panose="020B0609030102050004" pitchFamily="49" charset="0"/>
              </a:rPr>
              <a:t>-</a:t>
            </a:r>
            <a:r>
              <a:rPr lang="it-IT" dirty="0" err="1">
                <a:latin typeface="JetBrains Mono Medium" panose="020B0609030102050004" pitchFamily="49" charset="0"/>
              </a:rPr>
              <a:t>urlencoded</a:t>
            </a:r>
            <a:r>
              <a:rPr lang="it-IT" dirty="0">
                <a:latin typeface="JetBrains Mono Medium" panose="020B0609030102050004" pitchFamily="49" charset="0"/>
              </a:rPr>
              <a:t>»</a:t>
            </a:r>
            <a:r>
              <a:rPr lang="it-IT" dirty="0"/>
              <a:t> (FORM)</a:t>
            </a:r>
            <a:br>
              <a:rPr lang="it-IT" dirty="0"/>
            </a:br>
            <a:r>
              <a:rPr lang="it-IT" dirty="0"/>
              <a:t>Richiedono che la richiesta contenga l’</a:t>
            </a:r>
            <a:r>
              <a:rPr lang="it-IT" dirty="0" err="1"/>
              <a:t>header</a:t>
            </a:r>
            <a:r>
              <a:rPr lang="it-IT" dirty="0"/>
              <a:t> </a:t>
            </a:r>
            <a:r>
              <a:rPr lang="it-IT" dirty="0">
                <a:latin typeface="JetBrains Mono Medium" panose="020B0609030102050004" pitchFamily="49" charset="0"/>
              </a:rPr>
              <a:t>Content-</a:t>
            </a:r>
            <a:r>
              <a:rPr lang="it-IT" dirty="0" err="1">
                <a:latin typeface="JetBrains Mono Medium" panose="020B0609030102050004" pitchFamily="49" charset="0"/>
              </a:rPr>
              <a:t>Type</a:t>
            </a:r>
            <a:r>
              <a:rPr lang="it-IT" dirty="0"/>
              <a:t> con il medesimo valore (se diverso da </a:t>
            </a:r>
            <a:r>
              <a:rPr lang="it-IT" dirty="0" err="1"/>
              <a:t>any</a:t>
            </a:r>
            <a:r>
              <a:rPr lang="it-IT" dirty="0"/>
              <a:t>).</a:t>
            </a:r>
          </a:p>
        </p:txBody>
      </p:sp>
    </p:spTree>
    <p:extLst>
      <p:ext uri="{BB962C8B-B14F-4D97-AF65-F5344CB8AC3E}">
        <p14:creationId xmlns:p14="http://schemas.microsoft.com/office/powerpoint/2010/main" val="356785263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a:t>REST made easy</a:t>
            </a:r>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a:t>JAX-RS: </a:t>
            </a:r>
            <a:r>
              <a:rPr lang="it-IT" dirty="0" err="1"/>
              <a:t>RestEasy</a:t>
            </a:r>
            <a:endParaRPr lang="it-IT" dirty="0"/>
          </a:p>
        </p:txBody>
      </p:sp>
      <p:sp>
        <p:nvSpPr>
          <p:cNvPr id="10" name="Segnaposto testo 2">
            <a:extLst>
              <a:ext uri="{FF2B5EF4-FFF2-40B4-BE49-F238E27FC236}">
                <a16:creationId xmlns:a16="http://schemas.microsoft.com/office/drawing/2014/main" id="{086CE1D4-B227-46DE-8668-066578416254}"/>
              </a:ext>
            </a:extLst>
          </p:cNvPr>
          <p:cNvSpPr txBox="1">
            <a:spLocks/>
          </p:cNvSpPr>
          <p:nvPr/>
        </p:nvSpPr>
        <p:spPr>
          <a:xfrm>
            <a:off x="2254251" y="24938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r>
              <a:rPr lang="it-IT" dirty="0">
                <a:latin typeface="JetBrains Mono Medium" panose="020B0609030102050004" pitchFamily="49" charset="0"/>
              </a:rPr>
              <a:t>@Produces(«*/*»)</a:t>
            </a:r>
            <a:br>
              <a:rPr lang="it-IT" dirty="0"/>
            </a:br>
            <a:r>
              <a:rPr lang="it-IT" dirty="0"/>
              <a:t>Annotazione per classe e metodi.</a:t>
            </a:r>
            <a:br>
              <a:rPr lang="it-IT" dirty="0"/>
            </a:br>
            <a:r>
              <a:rPr lang="it-IT" dirty="0"/>
              <a:t>Indica che MIME è prodotto dalla risorsa, se non specificato il default è </a:t>
            </a:r>
            <a:r>
              <a:rPr lang="it-IT" dirty="0">
                <a:latin typeface="JetBrains Mono Medium" panose="020B0609030102050004" pitchFamily="49" charset="0"/>
              </a:rPr>
              <a:t>«*/*»</a:t>
            </a:r>
            <a:r>
              <a:rPr lang="it-IT" dirty="0"/>
              <a:t> (</a:t>
            </a:r>
            <a:r>
              <a:rPr lang="it-IT" dirty="0" err="1"/>
              <a:t>any</a:t>
            </a:r>
            <a:r>
              <a:rPr lang="it-IT" dirty="0"/>
              <a:t>). </a:t>
            </a:r>
            <a:br>
              <a:rPr lang="it-IT" dirty="0"/>
            </a:br>
            <a:r>
              <a:rPr lang="it-IT" dirty="0"/>
              <a:t>I più comuni sono </a:t>
            </a:r>
            <a:r>
              <a:rPr lang="it-IT" dirty="0">
                <a:latin typeface="JetBrains Mono Medium" panose="020B0609030102050004" pitchFamily="49" charset="0"/>
              </a:rPr>
              <a:t>«</a:t>
            </a:r>
            <a:r>
              <a:rPr lang="it-IT" dirty="0" err="1">
                <a:latin typeface="JetBrains Mono Medium" panose="020B0609030102050004" pitchFamily="49" charset="0"/>
              </a:rPr>
              <a:t>application</a:t>
            </a:r>
            <a:r>
              <a:rPr lang="it-IT" dirty="0">
                <a:latin typeface="JetBrains Mono Medium" panose="020B0609030102050004" pitchFamily="49" charset="0"/>
              </a:rPr>
              <a:t>/</a:t>
            </a:r>
            <a:r>
              <a:rPr lang="it-IT" dirty="0" err="1">
                <a:latin typeface="JetBrains Mono Medium" panose="020B0609030102050004" pitchFamily="49" charset="0"/>
              </a:rPr>
              <a:t>json</a:t>
            </a:r>
            <a:r>
              <a:rPr lang="it-IT" dirty="0">
                <a:latin typeface="JetBrains Mono Medium" panose="020B0609030102050004" pitchFamily="49" charset="0"/>
              </a:rPr>
              <a:t>» </a:t>
            </a:r>
            <a:r>
              <a:rPr lang="it-IT" dirty="0"/>
              <a:t>(JSON), </a:t>
            </a:r>
            <a:r>
              <a:rPr lang="it-IT" dirty="0">
                <a:latin typeface="JetBrains Mono Medium" panose="020B0609030102050004" pitchFamily="49" charset="0"/>
              </a:rPr>
              <a:t>«text/html»</a:t>
            </a:r>
            <a:r>
              <a:rPr lang="it-IT" dirty="0"/>
              <a:t> (pagine HTML) o </a:t>
            </a:r>
            <a:r>
              <a:rPr lang="it-IT" dirty="0">
                <a:latin typeface="JetBrains Mono Medium" panose="020B0609030102050004" pitchFamily="49" charset="0"/>
              </a:rPr>
              <a:t>«text/</a:t>
            </a:r>
            <a:r>
              <a:rPr lang="it-IT" dirty="0" err="1">
                <a:latin typeface="JetBrains Mono Medium" panose="020B0609030102050004" pitchFamily="49" charset="0"/>
              </a:rPr>
              <a:t>plain</a:t>
            </a:r>
            <a:r>
              <a:rPr lang="it-IT" dirty="0">
                <a:latin typeface="JetBrains Mono Medium" panose="020B0609030102050004" pitchFamily="49" charset="0"/>
              </a:rPr>
              <a:t>»</a:t>
            </a:r>
            <a:r>
              <a:rPr lang="it-IT" dirty="0"/>
              <a:t> (stringhe pure)</a:t>
            </a:r>
            <a:br>
              <a:rPr lang="it-IT" dirty="0"/>
            </a:br>
            <a:r>
              <a:rPr lang="it-IT" dirty="0"/>
              <a:t>Se la richiesta contiene l’</a:t>
            </a:r>
            <a:r>
              <a:rPr lang="it-IT" dirty="0" err="1"/>
              <a:t>header</a:t>
            </a:r>
            <a:r>
              <a:rPr lang="it-IT" dirty="0"/>
              <a:t> </a:t>
            </a:r>
            <a:r>
              <a:rPr lang="it-IT" dirty="0" err="1">
                <a:latin typeface="JetBrains Mono Medium" panose="020B0609030102050004" pitchFamily="49" charset="0"/>
              </a:rPr>
              <a:t>Accept</a:t>
            </a:r>
            <a:r>
              <a:rPr lang="it-IT" dirty="0"/>
              <a:t> il tipo deve avere il medesimo valore (se diverso da </a:t>
            </a:r>
            <a:r>
              <a:rPr lang="it-IT" dirty="0" err="1"/>
              <a:t>any</a:t>
            </a:r>
            <a:r>
              <a:rPr lang="it-IT" dirty="0"/>
              <a:t>).</a:t>
            </a:r>
          </a:p>
          <a:p>
            <a:pPr marL="39688" indent="0" hangingPunct="1">
              <a:buNone/>
            </a:pPr>
            <a:r>
              <a:rPr lang="it-IT" dirty="0">
                <a:latin typeface="JetBrains Mono Medium" panose="020B0609030102050004" pitchFamily="49" charset="0"/>
              </a:rPr>
              <a:t>@PathParam(«paramName»)</a:t>
            </a:r>
            <a:br>
              <a:rPr lang="it-IT" dirty="0"/>
            </a:br>
            <a:r>
              <a:rPr lang="it-IT" dirty="0"/>
              <a:t>Annotazione per parametri di metodi.</a:t>
            </a:r>
            <a:br>
              <a:rPr lang="it-IT" dirty="0"/>
            </a:br>
            <a:r>
              <a:rPr lang="it-IT" dirty="0"/>
              <a:t>Indica che la stringa che segue l’annotazione conterrà il valore </a:t>
            </a:r>
            <a:r>
              <a:rPr lang="it-IT" dirty="0">
                <a:latin typeface="JetBrains Mono Medium" panose="020B0609030102050004" pitchFamily="49" charset="0"/>
              </a:rPr>
              <a:t>«</a:t>
            </a:r>
            <a:r>
              <a:rPr lang="it-IT" dirty="0" err="1">
                <a:latin typeface="JetBrains Mono Medium" panose="020B0609030102050004" pitchFamily="49" charset="0"/>
              </a:rPr>
              <a:t>paramName</a:t>
            </a:r>
            <a:r>
              <a:rPr lang="it-IT" dirty="0">
                <a:latin typeface="JetBrains Mono Medium" panose="020B0609030102050004" pitchFamily="49" charset="0"/>
              </a:rPr>
              <a:t>»</a:t>
            </a:r>
            <a:r>
              <a:rPr lang="it-IT" dirty="0"/>
              <a:t> estratto dal </a:t>
            </a:r>
            <a:r>
              <a:rPr lang="it-IT" dirty="0" err="1"/>
              <a:t>path</a:t>
            </a:r>
            <a:r>
              <a:rPr lang="it-IT" dirty="0"/>
              <a:t> della richiesta. Nota che </a:t>
            </a:r>
            <a:r>
              <a:rPr lang="it-IT" dirty="0">
                <a:latin typeface="JetBrains Mono Medium" panose="020B0609030102050004" pitchFamily="49" charset="0"/>
              </a:rPr>
              <a:t>«</a:t>
            </a:r>
            <a:r>
              <a:rPr lang="it-IT" dirty="0" err="1">
                <a:latin typeface="JetBrains Mono Medium" panose="020B0609030102050004" pitchFamily="49" charset="0"/>
              </a:rPr>
              <a:t>paramName</a:t>
            </a:r>
            <a:r>
              <a:rPr lang="it-IT" dirty="0">
                <a:latin typeface="JetBrains Mono Medium" panose="020B0609030102050004" pitchFamily="49" charset="0"/>
              </a:rPr>
              <a:t>»</a:t>
            </a:r>
            <a:r>
              <a:rPr lang="it-IT" dirty="0"/>
              <a:t> è solo un </a:t>
            </a:r>
            <a:r>
              <a:rPr lang="it-IT" dirty="0" err="1"/>
              <a:t>placeholder</a:t>
            </a:r>
            <a:r>
              <a:rPr lang="it-IT" dirty="0"/>
              <a:t> per il valore vero e deve essere stato specificato anche in un’annotazione </a:t>
            </a:r>
            <a:r>
              <a:rPr lang="it-IT" dirty="0" err="1">
                <a:latin typeface="JetBrains Mono Medium" panose="020B0609030102050004" pitchFamily="49" charset="0"/>
              </a:rPr>
              <a:t>Path</a:t>
            </a:r>
            <a:r>
              <a:rPr lang="it-IT" dirty="0"/>
              <a:t> tra parentesi graffe.</a:t>
            </a:r>
            <a:br>
              <a:rPr lang="it-IT" dirty="0"/>
            </a:br>
            <a:r>
              <a:rPr lang="it-IT" i="1" dirty="0"/>
              <a:t>Ad esempio </a:t>
            </a:r>
            <a:r>
              <a:rPr lang="it-IT" i="1" dirty="0">
                <a:latin typeface="JetBrains Mono Italic Semi Ligh" panose="00000509000000000000" pitchFamily="49" charset="0"/>
              </a:rPr>
              <a:t>@Path(«/user/{paramName}»)</a:t>
            </a:r>
          </a:p>
          <a:p>
            <a:pPr marL="39688" indent="0" hangingPunct="1">
              <a:buNone/>
            </a:pPr>
            <a:r>
              <a:rPr lang="it-IT" dirty="0">
                <a:latin typeface="JetBrains Mono Medium" panose="020B0609030102050004" pitchFamily="49" charset="0"/>
              </a:rPr>
              <a:t>@QueryParam(«paramName»)</a:t>
            </a:r>
            <a:br>
              <a:rPr lang="it-IT" dirty="0"/>
            </a:br>
            <a:r>
              <a:rPr lang="it-IT" dirty="0"/>
              <a:t>Annotazione per parametri di metodi.</a:t>
            </a:r>
            <a:br>
              <a:rPr lang="it-IT" dirty="0"/>
            </a:br>
            <a:r>
              <a:rPr lang="it-IT" dirty="0"/>
              <a:t>Indica che la stringa che segue l’annotazione conterrà il valore con chiave </a:t>
            </a:r>
            <a:r>
              <a:rPr lang="it-IT" dirty="0">
                <a:latin typeface="JetBrains Mono Medium" panose="020B0609030102050004" pitchFamily="49" charset="0"/>
              </a:rPr>
              <a:t>«</a:t>
            </a:r>
            <a:r>
              <a:rPr lang="it-IT" dirty="0" err="1">
                <a:latin typeface="JetBrains Mono Medium" panose="020B0609030102050004" pitchFamily="49" charset="0"/>
              </a:rPr>
              <a:t>paramName</a:t>
            </a:r>
            <a:r>
              <a:rPr lang="it-IT" dirty="0">
                <a:latin typeface="JetBrains Mono Medium" panose="020B0609030102050004" pitchFamily="49" charset="0"/>
              </a:rPr>
              <a:t>»</a:t>
            </a:r>
            <a:r>
              <a:rPr lang="it-IT" dirty="0"/>
              <a:t> estratto dalla query della richiesta. </a:t>
            </a:r>
            <a:br>
              <a:rPr lang="it-IT" dirty="0"/>
            </a:br>
            <a:r>
              <a:rPr lang="it-IT" dirty="0"/>
              <a:t>Il valore non è «</a:t>
            </a:r>
            <a:r>
              <a:rPr lang="it-IT" dirty="0" err="1"/>
              <a:t>url</a:t>
            </a:r>
            <a:r>
              <a:rPr lang="it-IT" dirty="0"/>
              <a:t> </a:t>
            </a:r>
            <a:r>
              <a:rPr lang="it-IT" dirty="0" err="1"/>
              <a:t>encoded</a:t>
            </a:r>
            <a:r>
              <a:rPr lang="it-IT" dirty="0"/>
              <a:t>»</a:t>
            </a:r>
            <a:br>
              <a:rPr lang="it-IT" dirty="0"/>
            </a:br>
            <a:r>
              <a:rPr lang="it-IT" i="1" dirty="0"/>
              <a:t>Ad esempio </a:t>
            </a:r>
            <a:r>
              <a:rPr lang="it-IT" i="1" dirty="0">
                <a:latin typeface="JetBrains Mono Italic Semi Ligh" panose="00000509000000000000" pitchFamily="49" charset="0"/>
                <a:hlinkClick r:id="rId2"/>
              </a:rPr>
              <a:t>http://localhost:8080/?paramName=value</a:t>
            </a:r>
            <a:endParaRPr lang="it-IT" i="1" dirty="0">
              <a:latin typeface="JetBrains Mono Italic Semi Ligh" panose="00000509000000000000" pitchFamily="49" charset="0"/>
            </a:endParaRPr>
          </a:p>
          <a:p>
            <a:pPr marL="39688" indent="0" hangingPunct="1">
              <a:buNone/>
            </a:pPr>
            <a:r>
              <a:rPr lang="it-IT" dirty="0">
                <a:latin typeface="JetBrains Mono Medium" panose="020B0609030102050004" pitchFamily="49" charset="0"/>
              </a:rPr>
              <a:t>@HeaderParam(«paramName»)</a:t>
            </a:r>
            <a:br>
              <a:rPr lang="it-IT" dirty="0"/>
            </a:br>
            <a:r>
              <a:rPr lang="it-IT" dirty="0"/>
              <a:t>Annotazione per parametri di metodi.</a:t>
            </a:r>
            <a:br>
              <a:rPr lang="it-IT" dirty="0"/>
            </a:br>
            <a:r>
              <a:rPr lang="it-IT" dirty="0"/>
              <a:t>Indica che la stringa che segue l’annotazione conterrà il valore dell’</a:t>
            </a:r>
            <a:r>
              <a:rPr lang="it-IT" dirty="0" err="1"/>
              <a:t>header</a:t>
            </a:r>
            <a:r>
              <a:rPr lang="it-IT" dirty="0"/>
              <a:t> </a:t>
            </a:r>
            <a:r>
              <a:rPr lang="it-IT" dirty="0">
                <a:latin typeface="JetBrains Mono Medium" panose="020B0609030102050004" pitchFamily="49" charset="0"/>
              </a:rPr>
              <a:t>«</a:t>
            </a:r>
            <a:r>
              <a:rPr lang="it-IT" dirty="0" err="1">
                <a:latin typeface="JetBrains Mono Medium" panose="020B0609030102050004" pitchFamily="49" charset="0"/>
              </a:rPr>
              <a:t>paramName</a:t>
            </a:r>
            <a:r>
              <a:rPr lang="it-IT" dirty="0">
                <a:latin typeface="JetBrains Mono Medium" panose="020B0609030102050004" pitchFamily="49" charset="0"/>
              </a:rPr>
              <a:t>»</a:t>
            </a:r>
            <a:r>
              <a:rPr lang="it-IT" dirty="0"/>
              <a:t>.</a:t>
            </a:r>
          </a:p>
          <a:p>
            <a:pPr marL="39688" indent="0" hangingPunct="1">
              <a:buNone/>
            </a:pPr>
            <a:r>
              <a:rPr lang="it-IT" dirty="0">
                <a:latin typeface="JetBrains Mono Medium" panose="020B0609030102050004" pitchFamily="49" charset="0"/>
              </a:rPr>
              <a:t>@FormParam(«paramName»)</a:t>
            </a:r>
            <a:br>
              <a:rPr lang="it-IT" dirty="0"/>
            </a:br>
            <a:r>
              <a:rPr lang="it-IT" dirty="0"/>
              <a:t>Annotazione per parametri di metodi.</a:t>
            </a:r>
            <a:br>
              <a:rPr lang="it-IT" dirty="0"/>
            </a:br>
            <a:r>
              <a:rPr lang="it-IT" dirty="0"/>
              <a:t>Indica che la stringa che segue l’annotazione conterrà il valore della chiave </a:t>
            </a:r>
            <a:r>
              <a:rPr lang="it-IT" dirty="0">
                <a:latin typeface="JetBrains Mono Medium" panose="020B0609030102050004" pitchFamily="49" charset="0"/>
              </a:rPr>
              <a:t>«</a:t>
            </a:r>
            <a:r>
              <a:rPr lang="it-IT" dirty="0" err="1">
                <a:latin typeface="JetBrains Mono Medium" panose="020B0609030102050004" pitchFamily="49" charset="0"/>
              </a:rPr>
              <a:t>paramName</a:t>
            </a:r>
            <a:r>
              <a:rPr lang="it-IT" dirty="0">
                <a:latin typeface="JetBrains Mono Medium" panose="020B0609030102050004" pitchFamily="49" charset="0"/>
              </a:rPr>
              <a:t>»</a:t>
            </a:r>
            <a:r>
              <a:rPr lang="it-IT" dirty="0"/>
              <a:t> estratta dal </a:t>
            </a:r>
            <a:r>
              <a:rPr lang="it-IT" dirty="0" err="1"/>
              <a:t>form</a:t>
            </a:r>
            <a:r>
              <a:rPr lang="it-IT" dirty="0"/>
              <a:t> inviato con la richiesta.</a:t>
            </a:r>
            <a:br>
              <a:rPr lang="it-IT" dirty="0"/>
            </a:br>
            <a:r>
              <a:rPr lang="it-IT" dirty="0"/>
              <a:t>Richiede </a:t>
            </a:r>
            <a:r>
              <a:rPr lang="it-IT" dirty="0">
                <a:latin typeface="JetBrains Mono Medium" panose="020B0609030102050004" pitchFamily="49" charset="0"/>
              </a:rPr>
              <a:t>@Consumes(«application/x-www-form-urlencoded»)</a:t>
            </a:r>
            <a:r>
              <a:rPr lang="it-IT" dirty="0"/>
              <a:t> </a:t>
            </a:r>
          </a:p>
        </p:txBody>
      </p:sp>
    </p:spTree>
    <p:extLst>
      <p:ext uri="{BB962C8B-B14F-4D97-AF65-F5344CB8AC3E}">
        <p14:creationId xmlns:p14="http://schemas.microsoft.com/office/powerpoint/2010/main" val="224050144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a:t>REST made easy</a:t>
            </a:r>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a:t>JAX-RS: </a:t>
            </a:r>
            <a:r>
              <a:rPr lang="it-IT" dirty="0" err="1"/>
              <a:t>RestEasy</a:t>
            </a:r>
            <a:endParaRPr lang="it-IT" dirty="0"/>
          </a:p>
        </p:txBody>
      </p:sp>
      <p:sp>
        <p:nvSpPr>
          <p:cNvPr id="10" name="Segnaposto testo 2">
            <a:extLst>
              <a:ext uri="{FF2B5EF4-FFF2-40B4-BE49-F238E27FC236}">
                <a16:creationId xmlns:a16="http://schemas.microsoft.com/office/drawing/2014/main" id="{086CE1D4-B227-46DE-8668-066578416254}"/>
              </a:ext>
            </a:extLst>
          </p:cNvPr>
          <p:cNvSpPr txBox="1">
            <a:spLocks/>
          </p:cNvSpPr>
          <p:nvPr/>
        </p:nvSpPr>
        <p:spPr>
          <a:xfrm>
            <a:off x="2254251" y="24938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r>
              <a:rPr lang="it-IT" dirty="0">
                <a:latin typeface="JetBrains Mono Medium" panose="020B0609030102050004" pitchFamily="49" charset="0"/>
              </a:rPr>
              <a:t>@CookieParam(«paramName»)</a:t>
            </a:r>
            <a:br>
              <a:rPr lang="it-IT" dirty="0"/>
            </a:br>
            <a:r>
              <a:rPr lang="it-IT" dirty="0"/>
              <a:t>Annotazione per parametri di metodi.</a:t>
            </a:r>
            <a:br>
              <a:rPr lang="it-IT" dirty="0"/>
            </a:br>
            <a:r>
              <a:rPr lang="it-IT" dirty="0"/>
              <a:t>Indica che la stringa che segue l’annotazione conterrà il valore della chiave </a:t>
            </a:r>
            <a:r>
              <a:rPr lang="it-IT" dirty="0">
                <a:latin typeface="JetBrains Mono Medium" panose="020B0609030102050004" pitchFamily="49" charset="0"/>
              </a:rPr>
              <a:t>«</a:t>
            </a:r>
            <a:r>
              <a:rPr lang="it-IT" dirty="0" err="1">
                <a:latin typeface="JetBrains Mono Medium" panose="020B0609030102050004" pitchFamily="49" charset="0"/>
              </a:rPr>
              <a:t>paramName</a:t>
            </a:r>
            <a:r>
              <a:rPr lang="it-IT" dirty="0">
                <a:latin typeface="JetBrains Mono Medium" panose="020B0609030102050004" pitchFamily="49" charset="0"/>
              </a:rPr>
              <a:t>»</a:t>
            </a:r>
            <a:r>
              <a:rPr lang="it-IT" dirty="0"/>
              <a:t> estratta dall’</a:t>
            </a:r>
            <a:r>
              <a:rPr lang="it-IT" dirty="0" err="1"/>
              <a:t>header</a:t>
            </a:r>
            <a:r>
              <a:rPr lang="it-IT" dirty="0"/>
              <a:t> </a:t>
            </a:r>
            <a:r>
              <a:rPr lang="it-IT" dirty="0">
                <a:latin typeface="JetBrains Mono Medium" panose="020B0609030102050004" pitchFamily="49" charset="0"/>
              </a:rPr>
              <a:t>«Cookie»</a:t>
            </a:r>
            <a:r>
              <a:rPr lang="it-IT" dirty="0"/>
              <a:t>.</a:t>
            </a:r>
          </a:p>
          <a:p>
            <a:pPr marL="39688" indent="0" hangingPunct="1">
              <a:buNone/>
            </a:pPr>
            <a:endParaRPr lang="it-IT" dirty="0">
              <a:latin typeface="JetBrains Mono Medium" panose="020B0609030102050004" pitchFamily="49" charset="0"/>
            </a:endParaRPr>
          </a:p>
          <a:p>
            <a:pPr marL="39688" indent="0" hangingPunct="1">
              <a:buNone/>
            </a:pPr>
            <a:r>
              <a:rPr lang="it-IT" dirty="0">
                <a:latin typeface="JetBrains Mono Medium" panose="020B0609030102050004" pitchFamily="49" charset="0"/>
              </a:rPr>
              <a:t>@Context</a:t>
            </a:r>
            <a:br>
              <a:rPr lang="it-IT" dirty="0"/>
            </a:br>
            <a:r>
              <a:rPr lang="it-IT" dirty="0"/>
              <a:t>Annotazione per parametri di metodi o campi di classe.</a:t>
            </a:r>
            <a:br>
              <a:rPr lang="it-IT" dirty="0"/>
            </a:br>
            <a:r>
              <a:rPr lang="it-IT" dirty="0"/>
              <a:t>È seguito da interfacce ben predefinite che contengono informazioni relative al contesto, quelle legate alle richieste sono:</a:t>
            </a:r>
          </a:p>
          <a:p>
            <a:pPr hangingPunct="1"/>
            <a:r>
              <a:rPr lang="it-IT" dirty="0" err="1">
                <a:latin typeface="JetBrains Mono NL Medium" panose="020B0609030102050004" pitchFamily="49" charset="0"/>
              </a:rPr>
              <a:t>UriInfo</a:t>
            </a:r>
            <a:r>
              <a:rPr lang="it-IT" dirty="0"/>
              <a:t> contiene informazioni sull’URI della richiesta, utile ad esempio per estrarre i parametri di query interamente.</a:t>
            </a:r>
          </a:p>
          <a:p>
            <a:pPr hangingPunct="1"/>
            <a:r>
              <a:rPr lang="it-IT" dirty="0" err="1">
                <a:latin typeface="JetBrains Mono Medium" panose="020B0609030102050004" pitchFamily="49" charset="0"/>
              </a:rPr>
              <a:t>HttpHeaders</a:t>
            </a:r>
            <a:r>
              <a:rPr lang="it-IT" dirty="0"/>
              <a:t> contiene informazioni sugli </a:t>
            </a:r>
            <a:r>
              <a:rPr lang="it-IT" dirty="0" err="1"/>
              <a:t>header</a:t>
            </a:r>
            <a:r>
              <a:rPr lang="it-IT" dirty="0"/>
              <a:t> della richiesta.</a:t>
            </a:r>
          </a:p>
          <a:p>
            <a:pPr hangingPunct="1"/>
            <a:r>
              <a:rPr lang="it-IT" dirty="0" err="1">
                <a:latin typeface="JetBrains Mono Medium" panose="020B0609030102050004" pitchFamily="49" charset="0"/>
              </a:rPr>
              <a:t>SecurityContext</a:t>
            </a:r>
            <a:r>
              <a:rPr lang="it-IT" dirty="0"/>
              <a:t> contiene informazioni sulla sicurezza della richiesta (es. è HTTPS? Che schema di autenticazione usa?)</a:t>
            </a:r>
          </a:p>
          <a:p>
            <a:pPr hangingPunct="1"/>
            <a:r>
              <a:rPr lang="it-IT" dirty="0" err="1">
                <a:latin typeface="JetBrains Mono Medium" panose="020B0609030102050004" pitchFamily="49" charset="0"/>
              </a:rPr>
              <a:t>HttpServerRequest</a:t>
            </a:r>
            <a:r>
              <a:rPr lang="it-IT" dirty="0"/>
              <a:t> contiene tutte le info della richiesta (es. </a:t>
            </a:r>
            <a:r>
              <a:rPr lang="it-IT" dirty="0" err="1"/>
              <a:t>host</a:t>
            </a:r>
            <a:r>
              <a:rPr lang="it-IT" dirty="0"/>
              <a:t>, </a:t>
            </a:r>
            <a:r>
              <a:rPr lang="it-IT" dirty="0" err="1"/>
              <a:t>headers</a:t>
            </a:r>
            <a:r>
              <a:rPr lang="it-IT" dirty="0"/>
              <a:t>, body…). </a:t>
            </a:r>
            <a:br>
              <a:rPr lang="it-IT" dirty="0"/>
            </a:br>
            <a:r>
              <a:rPr lang="it-IT" dirty="0"/>
              <a:t>Non è standard JAX-RS!</a:t>
            </a:r>
          </a:p>
          <a:p>
            <a:pPr marL="39688" indent="0" hangingPunct="1">
              <a:buNone/>
            </a:pPr>
            <a:endParaRPr lang="it-IT" dirty="0"/>
          </a:p>
          <a:p>
            <a:pPr marL="39688" indent="0" hangingPunct="1">
              <a:buNone/>
            </a:pPr>
            <a:endParaRPr lang="it-IT" dirty="0"/>
          </a:p>
          <a:p>
            <a:pPr marL="39688" indent="0" hangingPunct="1">
              <a:buNone/>
            </a:pPr>
            <a:endParaRPr lang="it-IT" dirty="0"/>
          </a:p>
          <a:p>
            <a:pPr marL="39688" indent="0" hangingPunct="1">
              <a:buNone/>
            </a:pPr>
            <a:endParaRPr lang="it-IT" dirty="0"/>
          </a:p>
          <a:p>
            <a:pPr marL="39688" indent="0" hangingPunct="1">
              <a:buNone/>
            </a:pPr>
            <a:r>
              <a:rPr lang="it-IT" dirty="0"/>
              <a:t>Reference: </a:t>
            </a:r>
            <a:r>
              <a:rPr lang="it-IT" dirty="0">
                <a:hlinkClick r:id="rId2"/>
              </a:rPr>
              <a:t>https://quarkus.io/guides/resteasy</a:t>
            </a:r>
            <a:endParaRPr lang="it-IT" dirty="0"/>
          </a:p>
        </p:txBody>
      </p:sp>
    </p:spTree>
    <p:extLst>
      <p:ext uri="{BB962C8B-B14F-4D97-AF65-F5344CB8AC3E}">
        <p14:creationId xmlns:p14="http://schemas.microsoft.com/office/powerpoint/2010/main" val="416946023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a:t>REST made easy</a:t>
            </a:r>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a:t>JAX-RS: Serializzazione e </a:t>
            </a:r>
            <a:r>
              <a:rPr lang="it-IT" dirty="0" err="1"/>
              <a:t>Deserializzazione</a:t>
            </a:r>
            <a:r>
              <a:rPr lang="it-IT" dirty="0"/>
              <a:t> JSON</a:t>
            </a:r>
          </a:p>
        </p:txBody>
      </p:sp>
      <p:sp>
        <p:nvSpPr>
          <p:cNvPr id="10" name="Segnaposto testo 2">
            <a:extLst>
              <a:ext uri="{FF2B5EF4-FFF2-40B4-BE49-F238E27FC236}">
                <a16:creationId xmlns:a16="http://schemas.microsoft.com/office/drawing/2014/main" id="{086CE1D4-B227-46DE-8668-066578416254}"/>
              </a:ext>
            </a:extLst>
          </p:cNvPr>
          <p:cNvSpPr txBox="1">
            <a:spLocks/>
          </p:cNvSpPr>
          <p:nvPr/>
        </p:nvSpPr>
        <p:spPr>
          <a:xfrm>
            <a:off x="2254251" y="24938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r>
              <a:rPr lang="it-IT" dirty="0"/>
              <a:t>Il JSON è uno dei formati di scambio dati utilizzato più frequentemente nelle API REST. Al web server arriva come una stringa e per essere utilizzabile deve essere deserializzato in un oggetto, viceversa quando è richiesto di ritornare al client un oggetto JSON occorre effettuare una serializzazione.</a:t>
            </a:r>
          </a:p>
          <a:p>
            <a:pPr marL="39688" indent="0" hangingPunct="1">
              <a:buNone/>
            </a:pPr>
            <a:r>
              <a:rPr lang="it-IT" b="1" dirty="0"/>
              <a:t>Jackson</a:t>
            </a:r>
            <a:r>
              <a:rPr lang="it-IT" dirty="0"/>
              <a:t> è una libreria che implementa questo processo mappando i JSON in oggetti Java puri (POJO) e viceversa.</a:t>
            </a:r>
          </a:p>
          <a:p>
            <a:pPr marL="39688" indent="0" hangingPunct="1">
              <a:buNone/>
            </a:pPr>
            <a:r>
              <a:rPr lang="it-IT" dirty="0"/>
              <a:t>Per rendere un oggetto serializzabile/deserializzabile è sufficiente costruire una classe i cui campi abbiano lo stesso nome della proprietà corrispondente nel JSON e il costruttore di default (senza parametri) pubblico.</a:t>
            </a:r>
          </a:p>
          <a:p>
            <a:pPr marL="39688" indent="0" hangingPunct="1">
              <a:buNone/>
            </a:pPr>
            <a:r>
              <a:rPr lang="it-IT" dirty="0"/>
              <a:t>I tipi di dato Java sono mappati in JSON nella seguente maniera:</a:t>
            </a:r>
          </a:p>
          <a:p>
            <a:pPr marL="39688" indent="0" hangingPunct="1">
              <a:buNone/>
            </a:pPr>
            <a:endParaRPr lang="it-IT" dirty="0"/>
          </a:p>
          <a:p>
            <a:pPr marL="39688" indent="0" hangingPunct="1">
              <a:buNone/>
            </a:pPr>
            <a:endParaRPr lang="it-IT" dirty="0"/>
          </a:p>
          <a:p>
            <a:pPr marL="39688" indent="0" hangingPunct="1">
              <a:buNone/>
            </a:pPr>
            <a:endParaRPr lang="it-IT" dirty="0"/>
          </a:p>
          <a:p>
            <a:pPr marL="39688" indent="0" hangingPunct="1">
              <a:buNone/>
            </a:pPr>
            <a:endParaRPr lang="it-IT" dirty="0"/>
          </a:p>
          <a:p>
            <a:pPr marL="39688" indent="0" hangingPunct="1">
              <a:buNone/>
            </a:pPr>
            <a:endParaRPr lang="it-IT" dirty="0"/>
          </a:p>
          <a:p>
            <a:pPr marL="39688" indent="0" hangingPunct="1">
              <a:buNone/>
            </a:pPr>
            <a:endParaRPr lang="it-IT" dirty="0"/>
          </a:p>
          <a:p>
            <a:pPr marL="39688" indent="0" hangingPunct="1">
              <a:buNone/>
            </a:pPr>
            <a:endParaRPr lang="it-IT" dirty="0"/>
          </a:p>
          <a:p>
            <a:pPr marL="39688" indent="0" hangingPunct="1">
              <a:buNone/>
            </a:pPr>
            <a:r>
              <a:rPr lang="it-IT" dirty="0"/>
              <a:t>I JSON possono contenere altri JSON, in questi casi è sufficiente modellare un POJO anche per questi e utilizzare il tipo corrispondente nella classe contenitore.</a:t>
            </a:r>
          </a:p>
          <a:p>
            <a:pPr marL="39688" indent="0" hangingPunct="1">
              <a:buNone/>
            </a:pPr>
            <a:r>
              <a:rPr lang="it-IT" dirty="0"/>
              <a:t>Per serializzare e deserializzare manualmente si può utilizzare un </a:t>
            </a:r>
            <a:r>
              <a:rPr lang="it-IT" dirty="0" err="1">
                <a:latin typeface="JetBrains Mono Medium" panose="020B0609030102050004" pitchFamily="49" charset="0"/>
              </a:rPr>
              <a:t>ObjectMapper</a:t>
            </a:r>
            <a:endParaRPr lang="it-IT" dirty="0">
              <a:latin typeface="JetBrains Mono Medium" panose="020B0609030102050004" pitchFamily="49" charset="0"/>
            </a:endParaRPr>
          </a:p>
        </p:txBody>
      </p:sp>
      <p:graphicFrame>
        <p:nvGraphicFramePr>
          <p:cNvPr id="2" name="Tabella 2">
            <a:extLst>
              <a:ext uri="{FF2B5EF4-FFF2-40B4-BE49-F238E27FC236}">
                <a16:creationId xmlns:a16="http://schemas.microsoft.com/office/drawing/2014/main" id="{CCBB7D28-8455-4640-8C5B-A156E3CEB255}"/>
              </a:ext>
            </a:extLst>
          </p:cNvPr>
          <p:cNvGraphicFramePr>
            <a:graphicFrameLocks noGrp="1"/>
          </p:cNvGraphicFramePr>
          <p:nvPr>
            <p:extLst>
              <p:ext uri="{D42A27DB-BD31-4B8C-83A1-F6EECF244321}">
                <p14:modId xmlns:p14="http://schemas.microsoft.com/office/powerpoint/2010/main" val="1336595978"/>
              </p:ext>
            </p:extLst>
          </p:nvPr>
        </p:nvGraphicFramePr>
        <p:xfrm>
          <a:off x="2254251" y="6858000"/>
          <a:ext cx="11214794" cy="4053840"/>
        </p:xfrm>
        <a:graphic>
          <a:graphicData uri="http://schemas.openxmlformats.org/drawingml/2006/table">
            <a:tbl>
              <a:tblPr firstRow="1" bandRow="1">
                <a:tableStyleId>{5940675A-B579-460E-94D1-54222C63F5DA}</a:tableStyleId>
              </a:tblPr>
              <a:tblGrid>
                <a:gridCol w="5607397">
                  <a:extLst>
                    <a:ext uri="{9D8B030D-6E8A-4147-A177-3AD203B41FA5}">
                      <a16:colId xmlns:a16="http://schemas.microsoft.com/office/drawing/2014/main" val="718702094"/>
                    </a:ext>
                  </a:extLst>
                </a:gridCol>
                <a:gridCol w="5607397">
                  <a:extLst>
                    <a:ext uri="{9D8B030D-6E8A-4147-A177-3AD203B41FA5}">
                      <a16:colId xmlns:a16="http://schemas.microsoft.com/office/drawing/2014/main" val="3310370795"/>
                    </a:ext>
                  </a:extLst>
                </a:gridCol>
              </a:tblGrid>
              <a:tr h="370840">
                <a:tc>
                  <a:txBody>
                    <a:bodyPr/>
                    <a:lstStyle/>
                    <a:p>
                      <a:r>
                        <a:rPr lang="it-IT" dirty="0"/>
                        <a:t>Java</a:t>
                      </a:r>
                      <a:endParaRPr lang="en-US" dirty="0"/>
                    </a:p>
                  </a:txBody>
                  <a:tcPr>
                    <a:solidFill>
                      <a:srgbClr val="BFBFBF"/>
                    </a:solidFill>
                  </a:tcPr>
                </a:tc>
                <a:tc>
                  <a:txBody>
                    <a:bodyPr/>
                    <a:lstStyle/>
                    <a:p>
                      <a:r>
                        <a:rPr lang="it-IT" dirty="0"/>
                        <a:t>JSON</a:t>
                      </a:r>
                      <a:endParaRPr lang="en-US" dirty="0"/>
                    </a:p>
                  </a:txBody>
                  <a:tcPr>
                    <a:solidFill>
                      <a:srgbClr val="BFBFBF"/>
                    </a:solidFill>
                  </a:tcPr>
                </a:tc>
                <a:extLst>
                  <a:ext uri="{0D108BD9-81ED-4DB2-BD59-A6C34878D82A}">
                    <a16:rowId xmlns:a16="http://schemas.microsoft.com/office/drawing/2014/main" val="3085261934"/>
                  </a:ext>
                </a:extLst>
              </a:tr>
              <a:tr h="370840">
                <a:tc>
                  <a:txBody>
                    <a:bodyPr/>
                    <a:lstStyle/>
                    <a:p>
                      <a:r>
                        <a:rPr lang="it-IT" dirty="0" err="1"/>
                        <a:t>String</a:t>
                      </a:r>
                      <a:endParaRPr lang="en-US" dirty="0"/>
                    </a:p>
                  </a:txBody>
                  <a:tcPr/>
                </a:tc>
                <a:tc>
                  <a:txBody>
                    <a:bodyPr/>
                    <a:lstStyle/>
                    <a:p>
                      <a:r>
                        <a:rPr lang="it-IT" dirty="0" err="1"/>
                        <a:t>String</a:t>
                      </a:r>
                      <a:endParaRPr lang="en-US" dirty="0"/>
                    </a:p>
                  </a:txBody>
                  <a:tcPr/>
                </a:tc>
                <a:extLst>
                  <a:ext uri="{0D108BD9-81ED-4DB2-BD59-A6C34878D82A}">
                    <a16:rowId xmlns:a16="http://schemas.microsoft.com/office/drawing/2014/main" val="1042945930"/>
                  </a:ext>
                </a:extLst>
              </a:tr>
              <a:tr h="370840">
                <a:tc>
                  <a:txBody>
                    <a:bodyPr/>
                    <a:lstStyle/>
                    <a:p>
                      <a:r>
                        <a:rPr lang="it-IT" dirty="0"/>
                        <a:t>Numerici (</a:t>
                      </a:r>
                      <a:r>
                        <a:rPr lang="it-IT" dirty="0" err="1"/>
                        <a:t>int</a:t>
                      </a:r>
                      <a:r>
                        <a:rPr lang="it-IT" dirty="0"/>
                        <a:t>, double, float…)</a:t>
                      </a:r>
                      <a:endParaRPr lang="en-US" dirty="0"/>
                    </a:p>
                  </a:txBody>
                  <a:tcPr/>
                </a:tc>
                <a:tc>
                  <a:txBody>
                    <a:bodyPr/>
                    <a:lstStyle/>
                    <a:p>
                      <a:r>
                        <a:rPr lang="it-IT" dirty="0" err="1"/>
                        <a:t>number</a:t>
                      </a:r>
                      <a:endParaRPr lang="en-US" dirty="0"/>
                    </a:p>
                  </a:txBody>
                  <a:tcPr/>
                </a:tc>
                <a:extLst>
                  <a:ext uri="{0D108BD9-81ED-4DB2-BD59-A6C34878D82A}">
                    <a16:rowId xmlns:a16="http://schemas.microsoft.com/office/drawing/2014/main" val="605572102"/>
                  </a:ext>
                </a:extLst>
              </a:tr>
              <a:tr h="370840">
                <a:tc>
                  <a:txBody>
                    <a:bodyPr/>
                    <a:lstStyle/>
                    <a:p>
                      <a:r>
                        <a:rPr lang="it-IT" dirty="0" err="1"/>
                        <a:t>boolean</a:t>
                      </a:r>
                      <a:endParaRPr lang="en-US" dirty="0"/>
                    </a:p>
                  </a:txBody>
                  <a:tcPr/>
                </a:tc>
                <a:tc>
                  <a:txBody>
                    <a:bodyPr/>
                    <a:lstStyle/>
                    <a:p>
                      <a:r>
                        <a:rPr lang="it-IT" dirty="0" err="1"/>
                        <a:t>boolean</a:t>
                      </a:r>
                      <a:endParaRPr lang="en-US" dirty="0"/>
                    </a:p>
                  </a:txBody>
                  <a:tcPr/>
                </a:tc>
                <a:extLst>
                  <a:ext uri="{0D108BD9-81ED-4DB2-BD59-A6C34878D82A}">
                    <a16:rowId xmlns:a16="http://schemas.microsoft.com/office/drawing/2014/main" val="3897709079"/>
                  </a:ext>
                </a:extLst>
              </a:tr>
              <a:tr h="370840">
                <a:tc>
                  <a:txBody>
                    <a:bodyPr/>
                    <a:lstStyle/>
                    <a:p>
                      <a:r>
                        <a:rPr lang="it-IT" dirty="0"/>
                        <a:t>List&lt;&gt;</a:t>
                      </a:r>
                      <a:endParaRPr lang="en-US" dirty="0"/>
                    </a:p>
                  </a:txBody>
                  <a:tcPr/>
                </a:tc>
                <a:tc>
                  <a:txBody>
                    <a:bodyPr/>
                    <a:lstStyle/>
                    <a:p>
                      <a:r>
                        <a:rPr lang="it-IT" dirty="0"/>
                        <a:t>Array</a:t>
                      </a:r>
                      <a:endParaRPr lang="en-US" dirty="0"/>
                    </a:p>
                  </a:txBody>
                  <a:tcPr/>
                </a:tc>
                <a:extLst>
                  <a:ext uri="{0D108BD9-81ED-4DB2-BD59-A6C34878D82A}">
                    <a16:rowId xmlns:a16="http://schemas.microsoft.com/office/drawing/2014/main" val="754655186"/>
                  </a:ext>
                </a:extLst>
              </a:tr>
              <a:tr h="370840">
                <a:tc>
                  <a:txBody>
                    <a:bodyPr/>
                    <a:lstStyle/>
                    <a:p>
                      <a:r>
                        <a:rPr lang="it-IT" dirty="0" err="1"/>
                        <a:t>null</a:t>
                      </a:r>
                      <a:endParaRPr lang="en-US" dirty="0"/>
                    </a:p>
                  </a:txBody>
                  <a:tcPr/>
                </a:tc>
                <a:tc>
                  <a:txBody>
                    <a:bodyPr/>
                    <a:lstStyle/>
                    <a:p>
                      <a:r>
                        <a:rPr lang="it-IT" dirty="0" err="1"/>
                        <a:t>null</a:t>
                      </a:r>
                      <a:endParaRPr lang="en-US" dirty="0"/>
                    </a:p>
                  </a:txBody>
                  <a:tcPr/>
                </a:tc>
                <a:extLst>
                  <a:ext uri="{0D108BD9-81ED-4DB2-BD59-A6C34878D82A}">
                    <a16:rowId xmlns:a16="http://schemas.microsoft.com/office/drawing/2014/main" val="3331310776"/>
                  </a:ext>
                </a:extLst>
              </a:tr>
              <a:tr h="370840">
                <a:tc>
                  <a:txBody>
                    <a:bodyPr/>
                    <a:lstStyle/>
                    <a:p>
                      <a:r>
                        <a:rPr lang="it-IT" dirty="0"/>
                        <a:t>Object</a:t>
                      </a:r>
                      <a:endParaRPr lang="en-US" dirty="0"/>
                    </a:p>
                  </a:txBody>
                  <a:tcPr/>
                </a:tc>
                <a:tc>
                  <a:txBody>
                    <a:bodyPr/>
                    <a:lstStyle/>
                    <a:p>
                      <a:r>
                        <a:rPr lang="it-IT" dirty="0"/>
                        <a:t>JSON</a:t>
                      </a:r>
                      <a:endParaRPr lang="en-US" dirty="0"/>
                    </a:p>
                  </a:txBody>
                  <a:tcPr/>
                </a:tc>
                <a:extLst>
                  <a:ext uri="{0D108BD9-81ED-4DB2-BD59-A6C34878D82A}">
                    <a16:rowId xmlns:a16="http://schemas.microsoft.com/office/drawing/2014/main" val="250406092"/>
                  </a:ext>
                </a:extLst>
              </a:tr>
            </a:tbl>
          </a:graphicData>
        </a:graphic>
      </p:graphicFrame>
      <p:sp>
        <p:nvSpPr>
          <p:cNvPr id="8" name="Segnaposto testo 2">
            <a:extLst>
              <a:ext uri="{FF2B5EF4-FFF2-40B4-BE49-F238E27FC236}">
                <a16:creationId xmlns:a16="http://schemas.microsoft.com/office/drawing/2014/main" id="{8D9BD305-3C4B-45CF-960D-D61A7431CAEC}"/>
              </a:ext>
            </a:extLst>
          </p:cNvPr>
          <p:cNvSpPr txBox="1">
            <a:spLocks/>
          </p:cNvSpPr>
          <p:nvPr/>
        </p:nvSpPr>
        <p:spPr>
          <a:xfrm>
            <a:off x="13825279" y="6858000"/>
            <a:ext cx="9496050" cy="4237456"/>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r>
              <a:rPr lang="it-IT" dirty="0">
                <a:latin typeface="JetBrains Mono Medium" panose="020B0609030102050004" pitchFamily="49" charset="0"/>
              </a:rPr>
              <a:t>@JsonProperty(«label»)</a:t>
            </a:r>
            <a:br>
              <a:rPr lang="it-IT" dirty="0"/>
            </a:br>
            <a:r>
              <a:rPr lang="it-IT" dirty="0"/>
              <a:t>Annotazione per campi e metodi.</a:t>
            </a:r>
            <a:br>
              <a:rPr lang="it-IT" dirty="0"/>
            </a:br>
            <a:r>
              <a:rPr lang="it-IT" dirty="0"/>
              <a:t>Indica il nome con cui il campo deve essere serializzato o deserializzato. Serve per forzare un nome diverso da quello di default.</a:t>
            </a:r>
          </a:p>
          <a:p>
            <a:pPr marL="39688" indent="0" hangingPunct="1">
              <a:buNone/>
            </a:pPr>
            <a:r>
              <a:rPr lang="it-IT" dirty="0">
                <a:latin typeface="JetBrains Mono Medium" panose="020B0609030102050004" pitchFamily="49" charset="0"/>
              </a:rPr>
              <a:t>@JsonIgnore</a:t>
            </a:r>
            <a:br>
              <a:rPr lang="it-IT" dirty="0"/>
            </a:br>
            <a:r>
              <a:rPr lang="it-IT" dirty="0"/>
              <a:t>Annotazione per campi di classe.</a:t>
            </a:r>
            <a:br>
              <a:rPr lang="it-IT" dirty="0"/>
            </a:br>
            <a:r>
              <a:rPr lang="it-IT" dirty="0"/>
              <a:t>Indica che il campo non è da serializzare o deserializzare.</a:t>
            </a:r>
          </a:p>
        </p:txBody>
      </p:sp>
    </p:spTree>
    <p:extLst>
      <p:ext uri="{BB962C8B-B14F-4D97-AF65-F5344CB8AC3E}">
        <p14:creationId xmlns:p14="http://schemas.microsoft.com/office/powerpoint/2010/main" val="214517883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a:t>REST made easy</a:t>
            </a:r>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a:t>JAX-RS: </a:t>
            </a:r>
            <a:r>
              <a:rPr lang="it-IT" dirty="0" err="1"/>
              <a:t>Response</a:t>
            </a:r>
            <a:r>
              <a:rPr lang="it-IT" dirty="0"/>
              <a:t>, validazione ed errori</a:t>
            </a:r>
          </a:p>
        </p:txBody>
      </p:sp>
      <p:sp>
        <p:nvSpPr>
          <p:cNvPr id="10" name="Segnaposto testo 2">
            <a:extLst>
              <a:ext uri="{FF2B5EF4-FFF2-40B4-BE49-F238E27FC236}">
                <a16:creationId xmlns:a16="http://schemas.microsoft.com/office/drawing/2014/main" id="{086CE1D4-B227-46DE-8668-066578416254}"/>
              </a:ext>
            </a:extLst>
          </p:cNvPr>
          <p:cNvSpPr txBox="1">
            <a:spLocks/>
          </p:cNvSpPr>
          <p:nvPr/>
        </p:nvSpPr>
        <p:spPr>
          <a:xfrm>
            <a:off x="2254251" y="24938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r>
              <a:rPr lang="it-IT" dirty="0"/>
              <a:t>L’eventuale oggetto da ritornare nel body della risposta può essere specificato direttamente come oggetto di ritorno del metodo che implementa la risorsa ed arriverà al client con un codice HTTP 200 (OK). Molto spesso però è necessario avere un controllo diretto del codice HTTP di risposta, che può cambiare a seconda dell’esito dell’operazione della risorsa, e degli </a:t>
            </a:r>
            <a:r>
              <a:rPr lang="it-IT" dirty="0" err="1"/>
              <a:t>header</a:t>
            </a:r>
            <a:r>
              <a:rPr lang="it-IT" dirty="0"/>
              <a:t> (es. </a:t>
            </a:r>
            <a:r>
              <a:rPr lang="it-IT" dirty="0" err="1"/>
              <a:t>redirect</a:t>
            </a:r>
            <a:r>
              <a:rPr lang="it-IT" dirty="0"/>
              <a:t>, cookie…).</a:t>
            </a:r>
          </a:p>
          <a:p>
            <a:pPr marL="39688" indent="0" hangingPunct="1">
              <a:buNone/>
            </a:pPr>
            <a:r>
              <a:rPr lang="it-IT" dirty="0" err="1">
                <a:latin typeface="JetBrains Mono Medium" panose="020B0609030102050004" pitchFamily="49" charset="0"/>
              </a:rPr>
              <a:t>Response</a:t>
            </a:r>
            <a:r>
              <a:rPr lang="it-IT" dirty="0">
                <a:latin typeface="JetBrains Mono Medium" panose="020B0609030102050004" pitchFamily="49" charset="0"/>
              </a:rPr>
              <a:t> </a:t>
            </a:r>
            <a:r>
              <a:rPr lang="it-IT" dirty="0"/>
              <a:t>è una classe contenente dei builder statici che permette di personalizzare tutti i parametri della risposta a seconda delle proprie esigenze. Per utilizzarla il metodo deve ritornare un oggetto di questo tipo.</a:t>
            </a:r>
            <a:br>
              <a:rPr lang="it-IT" dirty="0"/>
            </a:br>
            <a:r>
              <a:rPr lang="it-IT" dirty="0">
                <a:latin typeface="JetBrains Mono Italic Semi Ligh" panose="00000509000000000000" pitchFamily="49" charset="0"/>
              </a:rPr>
              <a:t>Ad esempio </a:t>
            </a:r>
            <a:r>
              <a:rPr lang="it-IT" dirty="0" err="1">
                <a:latin typeface="JetBrains Mono Italic Semi Ligh" panose="00000509000000000000" pitchFamily="49" charset="0"/>
              </a:rPr>
              <a:t>Response.ok</a:t>
            </a:r>
            <a:r>
              <a:rPr lang="it-IT" dirty="0">
                <a:latin typeface="JetBrains Mono Italic Semi Ligh" panose="00000509000000000000" pitchFamily="49" charset="0"/>
              </a:rPr>
              <a:t>(</a:t>
            </a:r>
            <a:r>
              <a:rPr lang="it-IT" dirty="0" err="1">
                <a:latin typeface="JetBrains Mono Italic Semi Ligh" panose="00000509000000000000" pitchFamily="49" charset="0"/>
              </a:rPr>
              <a:t>myObject</a:t>
            </a:r>
            <a:r>
              <a:rPr lang="it-IT" dirty="0">
                <a:latin typeface="JetBrains Mono Italic Semi Ligh" panose="00000509000000000000" pitchFamily="49" charset="0"/>
              </a:rPr>
              <a:t>).build();</a:t>
            </a:r>
          </a:p>
          <a:p>
            <a:pPr marL="39688" indent="0" hangingPunct="1">
              <a:buNone/>
            </a:pPr>
            <a:endParaRPr lang="it-IT" dirty="0">
              <a:latin typeface="JetBrains Mono Italic Semi Ligh" panose="00000509000000000000" pitchFamily="49" charset="0"/>
            </a:endParaRPr>
          </a:p>
          <a:p>
            <a:pPr marL="39688" indent="0" hangingPunct="1">
              <a:buNone/>
            </a:pPr>
            <a:r>
              <a:rPr lang="it-IT" dirty="0"/>
              <a:t>La </a:t>
            </a:r>
            <a:r>
              <a:rPr lang="it-IT" b="1" dirty="0"/>
              <a:t>validazione</a:t>
            </a:r>
            <a:r>
              <a:rPr lang="it-IT" dirty="0"/>
              <a:t> dei parametri di input è fondamentale per il corretto funzionamento delle risorse e per la consistenza dei dati.</a:t>
            </a:r>
          </a:p>
          <a:p>
            <a:pPr marL="39688" indent="0" hangingPunct="1">
              <a:buNone/>
            </a:pPr>
            <a:r>
              <a:rPr lang="it-IT" dirty="0"/>
              <a:t>Dovrebbe essere la prima operazione da effettuare sull’input prima di eseguire una qualsiasi altra operazione (ad eccezione forse del </a:t>
            </a:r>
            <a:r>
              <a:rPr lang="it-IT" dirty="0" err="1"/>
              <a:t>logging</a:t>
            </a:r>
            <a:r>
              <a:rPr lang="it-IT" dirty="0"/>
              <a:t>).</a:t>
            </a:r>
          </a:p>
          <a:p>
            <a:pPr marL="39688" indent="0" hangingPunct="1">
              <a:buNone/>
            </a:pPr>
            <a:r>
              <a:rPr lang="it-IT" dirty="0"/>
              <a:t>È ragionevole prevedere un codice di errore quando la validazione dei dati fallisce (HTTP 400 </a:t>
            </a:r>
            <a:r>
              <a:rPr lang="it-IT" dirty="0" err="1"/>
              <a:t>Bad</a:t>
            </a:r>
            <a:r>
              <a:rPr lang="it-IT" dirty="0"/>
              <a:t> </a:t>
            </a:r>
            <a:r>
              <a:rPr lang="it-IT" dirty="0" err="1"/>
              <a:t>Request</a:t>
            </a:r>
            <a:r>
              <a:rPr lang="it-IT" dirty="0"/>
              <a:t>) per informare l’utente che ha passato parametri non adeguati. È buona norma inserire anche un oggetto o una stringa nel corpo della risposta che specifichi quale dato/i non hanno passato la validazione.</a:t>
            </a:r>
          </a:p>
          <a:p>
            <a:pPr marL="39688" indent="0" hangingPunct="1">
              <a:buNone/>
            </a:pPr>
            <a:endParaRPr lang="it-IT" dirty="0">
              <a:latin typeface="JetBrains Mono Italic Semi Ligh" panose="00000509000000000000" pitchFamily="49" charset="0"/>
            </a:endParaRPr>
          </a:p>
          <a:p>
            <a:pPr marL="39688" indent="0" hangingPunct="1">
              <a:buNone/>
            </a:pPr>
            <a:r>
              <a:rPr lang="it-IT" dirty="0"/>
              <a:t>Per </a:t>
            </a:r>
            <a:r>
              <a:rPr lang="it-IT" b="1" dirty="0"/>
              <a:t>gestire gli errori</a:t>
            </a:r>
            <a:r>
              <a:rPr lang="it-IT" dirty="0"/>
              <a:t> all’interno delle risorse ci sono sostanzialmente due vie:</a:t>
            </a:r>
          </a:p>
          <a:p>
            <a:pPr hangingPunct="1"/>
            <a:r>
              <a:rPr lang="it-IT" dirty="0"/>
              <a:t>Lanciare eccezioni appropriate nella logica dell’applicazione, catturarle nel metodo della risorsa e rispondere nella maniera prestabilita al client. (Consigliata per una gestione puntuale delle risposte a livello di singola risorsa)</a:t>
            </a:r>
          </a:p>
          <a:p>
            <a:pPr hangingPunct="1"/>
            <a:r>
              <a:rPr lang="it-IT" dirty="0"/>
              <a:t>Lanciare eccezioni appropriate nella logica dell’applicazione, definire degli </a:t>
            </a:r>
            <a:r>
              <a:rPr lang="it-IT" dirty="0" err="1">
                <a:latin typeface="JetBrains Mono Medium" panose="020B0609030102050004" pitchFamily="49" charset="0"/>
              </a:rPr>
              <a:t>ExceptionMapper</a:t>
            </a:r>
            <a:r>
              <a:rPr lang="it-IT" dirty="0"/>
              <a:t> globali per ogni eccezione (o superclasse di eccezioni) e configurarvi le relative risposte. </a:t>
            </a:r>
            <a:br>
              <a:rPr lang="it-IT" dirty="0"/>
            </a:br>
            <a:r>
              <a:rPr lang="it-IT" dirty="0"/>
              <a:t>(Consigliata per una gestione generale delle risposte a livello di applicativo)</a:t>
            </a:r>
            <a:endParaRPr lang="it-IT" dirty="0">
              <a:latin typeface="JetBrains Mono Italic Semi Ligh" panose="00000509000000000000" pitchFamily="49" charset="0"/>
            </a:endParaRPr>
          </a:p>
        </p:txBody>
      </p:sp>
    </p:spTree>
    <p:extLst>
      <p:ext uri="{BB962C8B-B14F-4D97-AF65-F5344CB8AC3E}">
        <p14:creationId xmlns:p14="http://schemas.microsoft.com/office/powerpoint/2010/main" val="144939493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a:t>REST made easy</a:t>
            </a:r>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a:t>JAX-RS: </a:t>
            </a:r>
            <a:r>
              <a:rPr lang="it-IT" dirty="0" err="1"/>
              <a:t>Exception</a:t>
            </a:r>
            <a:r>
              <a:rPr lang="it-IT" dirty="0"/>
              <a:t> Mapper</a:t>
            </a:r>
          </a:p>
        </p:txBody>
      </p:sp>
      <p:sp>
        <p:nvSpPr>
          <p:cNvPr id="10" name="Segnaposto testo 2">
            <a:extLst>
              <a:ext uri="{FF2B5EF4-FFF2-40B4-BE49-F238E27FC236}">
                <a16:creationId xmlns:a16="http://schemas.microsoft.com/office/drawing/2014/main" id="{086CE1D4-B227-46DE-8668-066578416254}"/>
              </a:ext>
            </a:extLst>
          </p:cNvPr>
          <p:cNvSpPr txBox="1">
            <a:spLocks/>
          </p:cNvSpPr>
          <p:nvPr/>
        </p:nvSpPr>
        <p:spPr>
          <a:xfrm>
            <a:off x="2254251" y="24938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r>
              <a:rPr lang="it-IT" dirty="0"/>
              <a:t>La classe che definisce l’</a:t>
            </a:r>
            <a:r>
              <a:rPr lang="it-IT" b="1" dirty="0" err="1"/>
              <a:t>exception</a:t>
            </a:r>
            <a:r>
              <a:rPr lang="it-IT" b="1" dirty="0"/>
              <a:t> mapper </a:t>
            </a:r>
            <a:r>
              <a:rPr lang="it-IT" dirty="0"/>
              <a:t>per una certa eccezione deve:</a:t>
            </a:r>
          </a:p>
          <a:p>
            <a:pPr hangingPunct="1"/>
            <a:r>
              <a:rPr lang="it-IT" dirty="0"/>
              <a:t>Essere annotata con </a:t>
            </a:r>
            <a:r>
              <a:rPr lang="it-IT" dirty="0">
                <a:latin typeface="JetBrains Mono Medium" panose="020B0609030102050004" pitchFamily="49" charset="0"/>
              </a:rPr>
              <a:t>@Provider</a:t>
            </a:r>
            <a:r>
              <a:rPr lang="it-IT" dirty="0"/>
              <a:t>. Questo dichiara a JAX-RS che la classe contiene della logica da utilizzare nella gestione delle richieste e risposte.</a:t>
            </a:r>
          </a:p>
          <a:p>
            <a:pPr hangingPunct="1"/>
            <a:r>
              <a:rPr lang="it-IT" dirty="0"/>
              <a:t>Implementare l’interfaccia </a:t>
            </a:r>
            <a:r>
              <a:rPr lang="it-IT" dirty="0" err="1">
                <a:latin typeface="JetBrains Mono Medium" panose="020B0609030102050004" pitchFamily="49" charset="0"/>
              </a:rPr>
              <a:t>ExceptionMapper</a:t>
            </a:r>
            <a:r>
              <a:rPr lang="it-IT" dirty="0">
                <a:latin typeface="JetBrains Mono Medium" panose="020B0609030102050004" pitchFamily="49" charset="0"/>
              </a:rPr>
              <a:t>&lt;</a:t>
            </a:r>
            <a:r>
              <a:rPr lang="it-IT" dirty="0" err="1">
                <a:latin typeface="JetBrains Mono Medium" panose="020B0609030102050004" pitchFamily="49" charset="0"/>
              </a:rPr>
              <a:t>MyException</a:t>
            </a:r>
            <a:r>
              <a:rPr lang="it-IT" dirty="0">
                <a:latin typeface="JetBrains Mono Medium" panose="020B0609030102050004" pitchFamily="49" charset="0"/>
              </a:rPr>
              <a:t>&gt; </a:t>
            </a:r>
            <a:r>
              <a:rPr lang="it-IT" dirty="0"/>
              <a:t>specificando tra parentesi uncinate l’eccezione da catturare. L’interfaccia contiene un singolo metodo da implementare </a:t>
            </a:r>
            <a:r>
              <a:rPr lang="it-IT" dirty="0" err="1">
                <a:latin typeface="JetBrains Mono Medium" panose="020B0609030102050004" pitchFamily="49" charset="0"/>
              </a:rPr>
              <a:t>toResponse</a:t>
            </a:r>
            <a:r>
              <a:rPr lang="it-IT" dirty="0">
                <a:latin typeface="JetBrains Mono Medium" panose="020B0609030102050004" pitchFamily="49" charset="0"/>
              </a:rPr>
              <a:t>(</a:t>
            </a:r>
            <a:r>
              <a:rPr lang="it-IT" dirty="0" err="1">
                <a:latin typeface="JetBrains Mono Medium" panose="020B0609030102050004" pitchFamily="49" charset="0"/>
              </a:rPr>
              <a:t>MyException</a:t>
            </a:r>
            <a:r>
              <a:rPr lang="it-IT" dirty="0">
                <a:latin typeface="JetBrains Mono Medium" panose="020B0609030102050004" pitchFamily="49" charset="0"/>
              </a:rPr>
              <a:t> </a:t>
            </a:r>
            <a:r>
              <a:rPr lang="it-IT" dirty="0" err="1">
                <a:latin typeface="JetBrains Mono Medium" panose="020B0609030102050004" pitchFamily="49" charset="0"/>
              </a:rPr>
              <a:t>exception</a:t>
            </a:r>
            <a:r>
              <a:rPr lang="it-IT" dirty="0">
                <a:latin typeface="JetBrains Mono Medium" panose="020B0609030102050004" pitchFamily="49" charset="0"/>
              </a:rPr>
              <a:t>)</a:t>
            </a:r>
            <a:r>
              <a:rPr lang="it-IT" dirty="0"/>
              <a:t>.</a:t>
            </a:r>
          </a:p>
          <a:p>
            <a:pPr hangingPunct="1"/>
            <a:endParaRPr lang="it-IT" dirty="0"/>
          </a:p>
          <a:p>
            <a:pPr hangingPunct="1"/>
            <a:endParaRPr lang="it-IT" dirty="0"/>
          </a:p>
          <a:p>
            <a:pPr hangingPunct="1"/>
            <a:endParaRPr lang="it-IT" dirty="0"/>
          </a:p>
          <a:p>
            <a:pPr hangingPunct="1"/>
            <a:endParaRPr lang="it-IT" dirty="0"/>
          </a:p>
          <a:p>
            <a:pPr hangingPunct="1"/>
            <a:endParaRPr lang="it-IT" dirty="0"/>
          </a:p>
          <a:p>
            <a:pPr hangingPunct="1"/>
            <a:endParaRPr lang="it-IT" dirty="0"/>
          </a:p>
          <a:p>
            <a:pPr hangingPunct="1"/>
            <a:endParaRPr lang="it-IT" dirty="0"/>
          </a:p>
          <a:p>
            <a:pPr marL="39688" indent="0" hangingPunct="1">
              <a:buNone/>
            </a:pPr>
            <a:r>
              <a:rPr lang="it-IT" dirty="0"/>
              <a:t>Non gestire una particolare eccezione significa inviare al client il suo </a:t>
            </a:r>
            <a:r>
              <a:rPr lang="it-IT" b="1" dirty="0" err="1"/>
              <a:t>stacktrace</a:t>
            </a:r>
            <a:r>
              <a:rPr lang="it-IT" dirty="0"/>
              <a:t> che oltre a essere poco «elegante» come dato di risposta può essere anche un rischio di sicurezza dato che rivela qualcosa del funzionamento interno dell’applicazione o perlomeno incentivare un malintenzionato a ricercare altre «sviste» (magari più gravi) nell’applicazione. </a:t>
            </a:r>
            <a:endParaRPr lang="it-IT" dirty="0">
              <a:latin typeface="JetBrains Mono Italic Semi Ligh" panose="00000509000000000000" pitchFamily="49" charset="0"/>
            </a:endParaRPr>
          </a:p>
          <a:p>
            <a:pPr marL="39688" indent="0" hangingPunct="1">
              <a:buNone/>
            </a:pPr>
            <a:r>
              <a:rPr lang="it-IT" dirty="0"/>
              <a:t>Le API REST essendo basate su protocollo HTTP fanno largo uso dei </a:t>
            </a:r>
            <a:r>
              <a:rPr lang="it-IT" b="1" dirty="0"/>
              <a:t>codici HTTP</a:t>
            </a:r>
            <a:r>
              <a:rPr lang="it-IT" dirty="0"/>
              <a:t>. È importante quindi stabilire quale sia il codice più appropriato per ogni situazione. Generalmente il numero dei codici utilizzati è abbastanza contenuto, ma è sempre utile avere sotto mano un riferimento. </a:t>
            </a:r>
            <a:r>
              <a:rPr lang="it-IT" dirty="0">
                <a:hlinkClick r:id="rId2"/>
              </a:rPr>
              <a:t>https://restfulapi.net/http-status-codes/</a:t>
            </a:r>
            <a:endParaRPr lang="it-IT" dirty="0"/>
          </a:p>
          <a:p>
            <a:pPr marL="39688" indent="0" hangingPunct="1">
              <a:buNone/>
            </a:pPr>
            <a:endParaRPr lang="it-IT" dirty="0"/>
          </a:p>
        </p:txBody>
      </p:sp>
      <p:pic>
        <p:nvPicPr>
          <p:cNvPr id="3" name="Immagine 2">
            <a:extLst>
              <a:ext uri="{FF2B5EF4-FFF2-40B4-BE49-F238E27FC236}">
                <a16:creationId xmlns:a16="http://schemas.microsoft.com/office/drawing/2014/main" id="{8814A21C-3E07-4799-BD9A-C657DD151C27}"/>
              </a:ext>
            </a:extLst>
          </p:cNvPr>
          <p:cNvPicPr>
            <a:picLocks noChangeAspect="1"/>
          </p:cNvPicPr>
          <p:nvPr/>
        </p:nvPicPr>
        <p:blipFill>
          <a:blip r:embed="rId3"/>
          <a:stretch>
            <a:fillRect/>
          </a:stretch>
        </p:blipFill>
        <p:spPr>
          <a:xfrm>
            <a:off x="6724202" y="5668068"/>
            <a:ext cx="12458008" cy="4424794"/>
          </a:xfrm>
          <a:prstGeom prst="rect">
            <a:avLst/>
          </a:prstGeom>
        </p:spPr>
      </p:pic>
    </p:spTree>
    <p:extLst>
      <p:ext uri="{BB962C8B-B14F-4D97-AF65-F5344CB8AC3E}">
        <p14:creationId xmlns:p14="http://schemas.microsoft.com/office/powerpoint/2010/main" val="101096404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a:t>CDI Framework</a:t>
            </a:r>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a:t>CDI: </a:t>
            </a:r>
            <a:r>
              <a:rPr lang="it-IT" dirty="0" err="1"/>
              <a:t>Contexts</a:t>
            </a:r>
            <a:r>
              <a:rPr lang="it-IT" dirty="0"/>
              <a:t> and </a:t>
            </a:r>
            <a:r>
              <a:rPr lang="it-IT" dirty="0" err="1"/>
              <a:t>Dependency</a:t>
            </a:r>
            <a:r>
              <a:rPr lang="it-IT" dirty="0"/>
              <a:t> Injection</a:t>
            </a:r>
          </a:p>
        </p:txBody>
      </p:sp>
      <p:sp>
        <p:nvSpPr>
          <p:cNvPr id="10" name="Segnaposto testo 2">
            <a:extLst>
              <a:ext uri="{FF2B5EF4-FFF2-40B4-BE49-F238E27FC236}">
                <a16:creationId xmlns:a16="http://schemas.microsoft.com/office/drawing/2014/main" id="{086CE1D4-B227-46DE-8668-066578416254}"/>
              </a:ext>
            </a:extLst>
          </p:cNvPr>
          <p:cNvSpPr txBox="1">
            <a:spLocks/>
          </p:cNvSpPr>
          <p:nvPr/>
        </p:nvSpPr>
        <p:spPr>
          <a:xfrm>
            <a:off x="2254251" y="24938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r>
              <a:rPr lang="it-IT" b="1" dirty="0"/>
              <a:t>CDI</a:t>
            </a:r>
            <a:r>
              <a:rPr lang="it-IT" dirty="0"/>
              <a:t> è il framework (non implementazione) di </a:t>
            </a:r>
            <a:r>
              <a:rPr lang="it-IT" dirty="0" err="1"/>
              <a:t>Dependency</a:t>
            </a:r>
            <a:r>
              <a:rPr lang="it-IT" dirty="0"/>
              <a:t> Injection incluso in Java EE 6+. Questo fornisce due servizi fondamentali:</a:t>
            </a:r>
          </a:p>
          <a:p>
            <a:pPr hangingPunct="1"/>
            <a:r>
              <a:rPr lang="it-IT" b="1" dirty="0" err="1"/>
              <a:t>Contexts</a:t>
            </a:r>
            <a:r>
              <a:rPr lang="it-IT" dirty="0"/>
              <a:t>: permette di legare il ciclo di vita e le interazioni di componenti </a:t>
            </a:r>
            <a:r>
              <a:rPr lang="it-IT" dirty="0" err="1"/>
              <a:t>stateful</a:t>
            </a:r>
            <a:r>
              <a:rPr lang="it-IT" dirty="0"/>
              <a:t> (dotati di stato) a «contesti» ben definiti ma estensibili. (es. un contesto può essere l’applicativo, un altro la richiesta in processamento)</a:t>
            </a:r>
          </a:p>
          <a:p>
            <a:pPr hangingPunct="1"/>
            <a:r>
              <a:rPr lang="it-IT" b="1" dirty="0" err="1"/>
              <a:t>Dependency</a:t>
            </a:r>
            <a:r>
              <a:rPr lang="it-IT" b="1" dirty="0"/>
              <a:t> Injection</a:t>
            </a:r>
            <a:r>
              <a:rPr lang="it-IT" dirty="0"/>
              <a:t>: permette di iniettare componenti in un’applicazione in maniera </a:t>
            </a:r>
            <a:r>
              <a:rPr lang="it-IT" dirty="0" err="1"/>
              <a:t>type</a:t>
            </a:r>
            <a:r>
              <a:rPr lang="it-IT" dirty="0"/>
              <a:t>-safe e di scegliere a tempo di deployment quale implementazione di una determinata interfaccia iniettare.</a:t>
            </a:r>
          </a:p>
          <a:p>
            <a:pPr marL="39688" indent="0" hangingPunct="1">
              <a:buNone/>
            </a:pPr>
            <a:r>
              <a:rPr lang="it-IT" dirty="0"/>
              <a:t>L’ambiente di </a:t>
            </a:r>
            <a:r>
              <a:rPr lang="it-IT" dirty="0" err="1"/>
              <a:t>runtime</a:t>
            </a:r>
            <a:r>
              <a:rPr lang="it-IT" dirty="0"/>
              <a:t> di CDI è chiamato </a:t>
            </a:r>
            <a:r>
              <a:rPr lang="it-IT" i="1" dirty="0"/>
              <a:t>container</a:t>
            </a:r>
            <a:r>
              <a:rPr lang="it-IT" dirty="0"/>
              <a:t>.</a:t>
            </a:r>
          </a:p>
          <a:p>
            <a:pPr marL="39688" indent="0" hangingPunct="1">
              <a:buNone/>
            </a:pPr>
            <a:r>
              <a:rPr lang="it-IT" dirty="0"/>
              <a:t>I componenti in questione vengono chiamati </a:t>
            </a:r>
            <a:r>
              <a:rPr lang="it-IT" b="1" dirty="0" err="1"/>
              <a:t>bean</a:t>
            </a:r>
            <a:r>
              <a:rPr lang="it-IT" dirty="0"/>
              <a:t>. Un </a:t>
            </a:r>
            <a:r>
              <a:rPr lang="it-IT" dirty="0" err="1"/>
              <a:t>bean</a:t>
            </a:r>
            <a:r>
              <a:rPr lang="it-IT" dirty="0"/>
              <a:t> è una sorgente di oggetti contestuali (è una classe) che definiscono lo stato dell’applicazione e/o della logica. Gli oggetti contestuali vengono chiamati istanze contestuali di un </a:t>
            </a:r>
            <a:r>
              <a:rPr lang="it-IT" dirty="0" err="1"/>
              <a:t>bean</a:t>
            </a:r>
            <a:r>
              <a:rPr lang="it-IT" dirty="0"/>
              <a:t> (sono le istanze delle classi </a:t>
            </a:r>
            <a:r>
              <a:rPr lang="it-IT" dirty="0" err="1"/>
              <a:t>bean</a:t>
            </a:r>
            <a:r>
              <a:rPr lang="it-IT" dirty="0"/>
              <a:t>). </a:t>
            </a:r>
          </a:p>
          <a:p>
            <a:pPr marL="39688" indent="0" hangingPunct="1">
              <a:buNone/>
            </a:pPr>
            <a:r>
              <a:rPr lang="it-IT" dirty="0"/>
              <a:t>Il container crea e distrugge le istanze dei </a:t>
            </a:r>
            <a:r>
              <a:rPr lang="it-IT" dirty="0" err="1"/>
              <a:t>bean</a:t>
            </a:r>
            <a:r>
              <a:rPr lang="it-IT" dirty="0"/>
              <a:t> e le associa con il contesto appropriato. </a:t>
            </a:r>
          </a:p>
          <a:p>
            <a:pPr marL="39688" indent="0" hangingPunct="1">
              <a:buNone/>
            </a:pPr>
            <a:r>
              <a:rPr lang="it-IT" u="sng" dirty="0"/>
              <a:t>Le istanze possono essere iniettate in altri oggetti o altre istanze che appartengono allo stesso contesto</a:t>
            </a:r>
            <a:r>
              <a:rPr lang="it-IT" dirty="0"/>
              <a:t>.</a:t>
            </a:r>
          </a:p>
          <a:p>
            <a:pPr marL="39688" indent="0" hangingPunct="1">
              <a:buNone/>
            </a:pPr>
            <a:r>
              <a:rPr lang="it-IT" dirty="0"/>
              <a:t>Un’implementazione a sé stante di CDI è </a:t>
            </a:r>
            <a:r>
              <a:rPr lang="it-IT" dirty="0" err="1"/>
              <a:t>Weld</a:t>
            </a:r>
            <a:r>
              <a:rPr lang="it-IT" dirty="0"/>
              <a:t>. </a:t>
            </a:r>
          </a:p>
          <a:p>
            <a:pPr marL="39688" indent="0" hangingPunct="1">
              <a:buNone/>
            </a:pPr>
            <a:r>
              <a:rPr lang="it-IT" dirty="0" err="1"/>
              <a:t>Quarkus</a:t>
            </a:r>
            <a:r>
              <a:rPr lang="it-IT" dirty="0"/>
              <a:t> usa una sua implementazione (</a:t>
            </a:r>
            <a:r>
              <a:rPr lang="it-IT" dirty="0" err="1"/>
              <a:t>ArC</a:t>
            </a:r>
            <a:r>
              <a:rPr lang="it-IT" dirty="0"/>
              <a:t>) che non copre del tutto la specifica CDI 2, cosa che non comporta però particolari limitazioni.</a:t>
            </a:r>
          </a:p>
          <a:p>
            <a:pPr marL="39688" indent="0" hangingPunct="1">
              <a:buNone/>
            </a:pPr>
            <a:endParaRPr lang="it-IT" dirty="0"/>
          </a:p>
          <a:p>
            <a:pPr marL="39688" indent="0" hangingPunct="1">
              <a:buNone/>
            </a:pPr>
            <a:endParaRPr lang="it-IT" dirty="0"/>
          </a:p>
          <a:p>
            <a:pPr marL="39688" indent="0" hangingPunct="1">
              <a:buNone/>
            </a:pPr>
            <a:r>
              <a:rPr lang="it-IT" dirty="0"/>
              <a:t>Per approfondimento: </a:t>
            </a:r>
            <a:r>
              <a:rPr lang="it-IT" dirty="0">
                <a:hlinkClick r:id="rId2"/>
              </a:rPr>
              <a:t>https://jakarta.ee/specifications/cdi/2.0/cdi-spec-2.0.html</a:t>
            </a:r>
            <a:endParaRPr lang="it-IT" dirty="0"/>
          </a:p>
          <a:p>
            <a:pPr marL="39688" indent="0" hangingPunct="1">
              <a:buNone/>
            </a:pPr>
            <a:endParaRPr lang="it-IT" dirty="0"/>
          </a:p>
        </p:txBody>
      </p:sp>
    </p:spTree>
    <p:extLst>
      <p:ext uri="{BB962C8B-B14F-4D97-AF65-F5344CB8AC3E}">
        <p14:creationId xmlns:p14="http://schemas.microsoft.com/office/powerpoint/2010/main" val="336248838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a:t>CDI Framework</a:t>
            </a:r>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a:t>CDI: Injection</a:t>
            </a:r>
          </a:p>
        </p:txBody>
      </p:sp>
      <p:sp>
        <p:nvSpPr>
          <p:cNvPr id="10" name="Segnaposto testo 2">
            <a:extLst>
              <a:ext uri="{FF2B5EF4-FFF2-40B4-BE49-F238E27FC236}">
                <a16:creationId xmlns:a16="http://schemas.microsoft.com/office/drawing/2014/main" id="{086CE1D4-B227-46DE-8668-066578416254}"/>
              </a:ext>
            </a:extLst>
          </p:cNvPr>
          <p:cNvSpPr txBox="1">
            <a:spLocks/>
          </p:cNvSpPr>
          <p:nvPr/>
        </p:nvSpPr>
        <p:spPr>
          <a:xfrm>
            <a:off x="2254251" y="24938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endParaRPr lang="it-IT" dirty="0"/>
          </a:p>
        </p:txBody>
      </p:sp>
      <p:sp>
        <p:nvSpPr>
          <p:cNvPr id="6" name="Segnaposto testo 2">
            <a:extLst>
              <a:ext uri="{FF2B5EF4-FFF2-40B4-BE49-F238E27FC236}">
                <a16:creationId xmlns:a16="http://schemas.microsoft.com/office/drawing/2014/main" id="{0A02957C-1758-4282-8134-22840B5EF76A}"/>
              </a:ext>
            </a:extLst>
          </p:cNvPr>
          <p:cNvSpPr txBox="1">
            <a:spLocks/>
          </p:cNvSpPr>
          <p:nvPr/>
        </p:nvSpPr>
        <p:spPr>
          <a:xfrm>
            <a:off x="2406651" y="26462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r>
              <a:rPr lang="it-IT" dirty="0"/>
              <a:t>L’iniezione di un </a:t>
            </a:r>
            <a:r>
              <a:rPr lang="it-IT" dirty="0" err="1"/>
              <a:t>bean</a:t>
            </a:r>
            <a:r>
              <a:rPr lang="it-IT" dirty="0"/>
              <a:t> avviene tramite l’annotazione </a:t>
            </a:r>
            <a:r>
              <a:rPr lang="it-IT" dirty="0">
                <a:latin typeface="JetBrains Mono Medium" panose="020B0609030102050004" pitchFamily="49" charset="0"/>
              </a:rPr>
              <a:t>@Inject</a:t>
            </a:r>
            <a:r>
              <a:rPr lang="it-IT" dirty="0"/>
              <a:t> che è valida sia per i campi che per i metodi di una classe. Ci sono quindi tre possibili tipi di injection:</a:t>
            </a:r>
          </a:p>
          <a:p>
            <a:pPr hangingPunct="1"/>
            <a:r>
              <a:rPr lang="it-IT" b="1" dirty="0"/>
              <a:t>Field injection</a:t>
            </a:r>
            <a:r>
              <a:rPr lang="it-IT" dirty="0"/>
              <a:t>: il </a:t>
            </a:r>
            <a:r>
              <a:rPr lang="it-IT" dirty="0" err="1"/>
              <a:t>bean</a:t>
            </a:r>
            <a:r>
              <a:rPr lang="it-IT" dirty="0"/>
              <a:t> viene iniettato direttamente nel campo specificato.</a:t>
            </a:r>
            <a:br>
              <a:rPr lang="it-IT" dirty="0"/>
            </a:br>
            <a:br>
              <a:rPr lang="it-IT" dirty="0"/>
            </a:br>
            <a:br>
              <a:rPr lang="it-IT" dirty="0"/>
            </a:br>
            <a:br>
              <a:rPr lang="it-IT" dirty="0"/>
            </a:br>
            <a:endParaRPr lang="it-IT" dirty="0"/>
          </a:p>
          <a:p>
            <a:pPr hangingPunct="1"/>
            <a:r>
              <a:rPr lang="it-IT" b="1" dirty="0" err="1"/>
              <a:t>Constructor</a:t>
            </a:r>
            <a:r>
              <a:rPr lang="it-IT" b="1" dirty="0"/>
              <a:t> injection</a:t>
            </a:r>
            <a:r>
              <a:rPr lang="it-IT" dirty="0"/>
              <a:t>: il </a:t>
            </a:r>
            <a:r>
              <a:rPr lang="it-IT" dirty="0" err="1"/>
              <a:t>bean</a:t>
            </a:r>
            <a:r>
              <a:rPr lang="it-IT" dirty="0"/>
              <a:t> viene iniettato attraverso il costruttore. Questo metodo ha il vantaggio di poter passare manualmente tramite il costruttore un’implementazione della classe che può essere utile ad esempio in classi di test o se CDI non è utilizzabile.</a:t>
            </a:r>
            <a:br>
              <a:rPr lang="it-IT" dirty="0"/>
            </a:br>
            <a:br>
              <a:rPr lang="it-IT" dirty="0"/>
            </a:br>
            <a:br>
              <a:rPr lang="it-IT" dirty="0"/>
            </a:br>
            <a:br>
              <a:rPr lang="it-IT" dirty="0"/>
            </a:br>
            <a:br>
              <a:rPr lang="it-IT" dirty="0"/>
            </a:br>
            <a:br>
              <a:rPr lang="it-IT" dirty="0"/>
            </a:br>
            <a:endParaRPr lang="it-IT" dirty="0"/>
          </a:p>
          <a:p>
            <a:pPr hangingPunct="1"/>
            <a:r>
              <a:rPr lang="it-IT" b="1" dirty="0"/>
              <a:t>Setter injection</a:t>
            </a:r>
            <a:r>
              <a:rPr lang="it-IT" dirty="0"/>
              <a:t>: il </a:t>
            </a:r>
            <a:r>
              <a:rPr lang="it-IT" dirty="0" err="1"/>
              <a:t>bean</a:t>
            </a:r>
            <a:r>
              <a:rPr lang="it-IT" dirty="0"/>
              <a:t> viene iniettato attraverso un setter, ha lo stesso vantaggio del costruttore.</a:t>
            </a:r>
            <a:br>
              <a:rPr lang="it-IT" dirty="0"/>
            </a:br>
            <a:br>
              <a:rPr lang="it-IT" dirty="0"/>
            </a:br>
            <a:endParaRPr lang="it-IT" dirty="0"/>
          </a:p>
        </p:txBody>
      </p:sp>
      <p:pic>
        <p:nvPicPr>
          <p:cNvPr id="3" name="Immagine 2">
            <a:extLst>
              <a:ext uri="{FF2B5EF4-FFF2-40B4-BE49-F238E27FC236}">
                <a16:creationId xmlns:a16="http://schemas.microsoft.com/office/drawing/2014/main" id="{E6A14815-AB25-4C31-864A-E23442C689DD}"/>
              </a:ext>
            </a:extLst>
          </p:cNvPr>
          <p:cNvPicPr>
            <a:picLocks noChangeAspect="1"/>
          </p:cNvPicPr>
          <p:nvPr/>
        </p:nvPicPr>
        <p:blipFill>
          <a:blip r:embed="rId2"/>
          <a:stretch>
            <a:fillRect/>
          </a:stretch>
        </p:blipFill>
        <p:spPr>
          <a:xfrm>
            <a:off x="10448102" y="4534546"/>
            <a:ext cx="3480262" cy="1055810"/>
          </a:xfrm>
          <a:prstGeom prst="rect">
            <a:avLst/>
          </a:prstGeom>
        </p:spPr>
      </p:pic>
      <p:pic>
        <p:nvPicPr>
          <p:cNvPr id="8" name="Immagine 7">
            <a:extLst>
              <a:ext uri="{FF2B5EF4-FFF2-40B4-BE49-F238E27FC236}">
                <a16:creationId xmlns:a16="http://schemas.microsoft.com/office/drawing/2014/main" id="{0C28BE19-F262-4CA7-961E-94DC03875E19}"/>
              </a:ext>
            </a:extLst>
          </p:cNvPr>
          <p:cNvPicPr>
            <a:picLocks noChangeAspect="1"/>
          </p:cNvPicPr>
          <p:nvPr/>
        </p:nvPicPr>
        <p:blipFill>
          <a:blip r:embed="rId3"/>
          <a:stretch>
            <a:fillRect/>
          </a:stretch>
        </p:blipFill>
        <p:spPr>
          <a:xfrm>
            <a:off x="9600242" y="7822276"/>
            <a:ext cx="5175982" cy="2202873"/>
          </a:xfrm>
          <a:prstGeom prst="rect">
            <a:avLst/>
          </a:prstGeom>
        </p:spPr>
      </p:pic>
      <p:pic>
        <p:nvPicPr>
          <p:cNvPr id="11" name="Immagine 10">
            <a:extLst>
              <a:ext uri="{FF2B5EF4-FFF2-40B4-BE49-F238E27FC236}">
                <a16:creationId xmlns:a16="http://schemas.microsoft.com/office/drawing/2014/main" id="{246E3738-BB81-48C0-86E2-1C9DA038AEB0}"/>
              </a:ext>
            </a:extLst>
          </p:cNvPr>
          <p:cNvPicPr>
            <a:picLocks noChangeAspect="1"/>
          </p:cNvPicPr>
          <p:nvPr/>
        </p:nvPicPr>
        <p:blipFill>
          <a:blip r:embed="rId4"/>
          <a:stretch>
            <a:fillRect/>
          </a:stretch>
        </p:blipFill>
        <p:spPr>
          <a:xfrm>
            <a:off x="9172577" y="10970700"/>
            <a:ext cx="6031311" cy="2202872"/>
          </a:xfrm>
          <a:prstGeom prst="rect">
            <a:avLst/>
          </a:prstGeom>
        </p:spPr>
      </p:pic>
    </p:spTree>
    <p:extLst>
      <p:ext uri="{BB962C8B-B14F-4D97-AF65-F5344CB8AC3E}">
        <p14:creationId xmlns:p14="http://schemas.microsoft.com/office/powerpoint/2010/main" val="280490327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a:t>CDI Framework</a:t>
            </a:r>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a:t>CDI: Injection</a:t>
            </a:r>
          </a:p>
        </p:txBody>
      </p:sp>
      <p:sp>
        <p:nvSpPr>
          <p:cNvPr id="10" name="Segnaposto testo 2">
            <a:extLst>
              <a:ext uri="{FF2B5EF4-FFF2-40B4-BE49-F238E27FC236}">
                <a16:creationId xmlns:a16="http://schemas.microsoft.com/office/drawing/2014/main" id="{086CE1D4-B227-46DE-8668-066578416254}"/>
              </a:ext>
            </a:extLst>
          </p:cNvPr>
          <p:cNvSpPr txBox="1">
            <a:spLocks/>
          </p:cNvSpPr>
          <p:nvPr/>
        </p:nvSpPr>
        <p:spPr>
          <a:xfrm>
            <a:off x="2254251" y="24938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endParaRPr lang="it-IT" dirty="0"/>
          </a:p>
        </p:txBody>
      </p:sp>
      <p:sp>
        <p:nvSpPr>
          <p:cNvPr id="6" name="Segnaposto testo 2">
            <a:extLst>
              <a:ext uri="{FF2B5EF4-FFF2-40B4-BE49-F238E27FC236}">
                <a16:creationId xmlns:a16="http://schemas.microsoft.com/office/drawing/2014/main" id="{0A02957C-1758-4282-8134-22840B5EF76A}"/>
              </a:ext>
            </a:extLst>
          </p:cNvPr>
          <p:cNvSpPr txBox="1">
            <a:spLocks/>
          </p:cNvSpPr>
          <p:nvPr/>
        </p:nvSpPr>
        <p:spPr>
          <a:xfrm>
            <a:off x="2406651" y="26462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r>
              <a:rPr lang="it-IT" dirty="0"/>
              <a:t>Generalmente iniettare direttamente nel campo è la scelta più adottata, per poi eventualmente usare un’altra strategia se vi è necessità.</a:t>
            </a:r>
          </a:p>
          <a:p>
            <a:pPr marL="39688" indent="0" hangingPunct="1">
              <a:buNone/>
            </a:pPr>
            <a:r>
              <a:rPr lang="it-IT" dirty="0"/>
              <a:t>L’iniezione segue una semplice regola: </a:t>
            </a:r>
            <a:r>
              <a:rPr lang="it-IT" b="1" dirty="0"/>
              <a:t>esattamente un </a:t>
            </a:r>
            <a:r>
              <a:rPr lang="it-IT" b="1" dirty="0" err="1"/>
              <a:t>bean</a:t>
            </a:r>
            <a:r>
              <a:rPr lang="it-IT" b="1" dirty="0"/>
              <a:t> deve essere assegnabile a un punto di iniezione</a:t>
            </a:r>
            <a:r>
              <a:rPr lang="it-IT" dirty="0"/>
              <a:t> altrimenti l’avvio di </a:t>
            </a:r>
            <a:r>
              <a:rPr lang="it-IT" dirty="0" err="1"/>
              <a:t>Quarkus</a:t>
            </a:r>
            <a:r>
              <a:rPr lang="it-IT" dirty="0"/>
              <a:t> fallisce. Se non ci sono implementazioni viene lanciata l’eccezione </a:t>
            </a:r>
            <a:r>
              <a:rPr lang="it-IT" dirty="0" err="1">
                <a:latin typeface="JetBrains Mono Medium" panose="020B0609030102050004" pitchFamily="49" charset="0"/>
              </a:rPr>
              <a:t>UnsatisfiedResolutionException</a:t>
            </a:r>
            <a:r>
              <a:rPr lang="it-IT" dirty="0"/>
              <a:t>, se più di una è presente </a:t>
            </a:r>
            <a:r>
              <a:rPr lang="it-IT" dirty="0" err="1">
                <a:latin typeface="JetBrains Mono Medium" panose="020B0609030102050004" pitchFamily="49" charset="0"/>
              </a:rPr>
              <a:t>AmbiguousResolutionException</a:t>
            </a:r>
            <a:r>
              <a:rPr lang="it-IT" dirty="0"/>
              <a:t>.</a:t>
            </a:r>
          </a:p>
          <a:p>
            <a:pPr marL="39688" indent="0" hangingPunct="1">
              <a:buNone/>
            </a:pPr>
            <a:endParaRPr lang="it-IT" dirty="0"/>
          </a:p>
          <a:p>
            <a:pPr marL="39688" indent="0" hangingPunct="1">
              <a:buNone/>
            </a:pPr>
            <a:r>
              <a:rPr lang="it-IT" dirty="0"/>
              <a:t>Per risolvere le ambiguità ci sono diverse possibilità, ad esempio:</a:t>
            </a:r>
          </a:p>
          <a:p>
            <a:pPr hangingPunct="1"/>
            <a:r>
              <a:rPr lang="it-IT" dirty="0"/>
              <a:t>Iniettare </a:t>
            </a:r>
            <a:r>
              <a:rPr lang="it-IT" dirty="0" err="1">
                <a:latin typeface="JetBrains Mono Medium" panose="020B0609030102050004" pitchFamily="49" charset="0"/>
              </a:rPr>
              <a:t>Instance</a:t>
            </a:r>
            <a:r>
              <a:rPr lang="it-IT" dirty="0">
                <a:latin typeface="JetBrains Mono Medium" panose="020B0609030102050004" pitchFamily="49" charset="0"/>
              </a:rPr>
              <a:t>&lt;</a:t>
            </a:r>
            <a:r>
              <a:rPr lang="it-IT" dirty="0" err="1">
                <a:latin typeface="JetBrains Mono Medium" panose="020B0609030102050004" pitchFamily="49" charset="0"/>
              </a:rPr>
              <a:t>MyBean</a:t>
            </a:r>
            <a:r>
              <a:rPr lang="it-IT" dirty="0">
                <a:latin typeface="JetBrains Mono Medium" panose="020B0609030102050004" pitchFamily="49" charset="0"/>
              </a:rPr>
              <a:t>&gt;</a:t>
            </a:r>
            <a:r>
              <a:rPr lang="it-IT" dirty="0"/>
              <a:t> che è iterabile e permette di estrarre manualmente l’implementazione desiderata.</a:t>
            </a:r>
            <a:br>
              <a:rPr lang="it-IT" dirty="0"/>
            </a:br>
            <a:br>
              <a:rPr lang="it-IT" dirty="0"/>
            </a:br>
            <a:br>
              <a:rPr lang="it-IT" dirty="0"/>
            </a:br>
            <a:br>
              <a:rPr lang="it-IT" dirty="0"/>
            </a:br>
            <a:endParaRPr lang="it-IT" dirty="0"/>
          </a:p>
          <a:p>
            <a:pPr hangingPunct="1"/>
            <a:r>
              <a:rPr lang="it-IT" dirty="0"/>
              <a:t>Utilizzare un qualificatore (</a:t>
            </a:r>
            <a:r>
              <a:rPr lang="it-IT" dirty="0" err="1"/>
              <a:t>Qualifier</a:t>
            </a:r>
            <a:r>
              <a:rPr lang="it-IT" dirty="0"/>
              <a:t>). Si crea un’annotazione che funga da etichetta per il </a:t>
            </a:r>
            <a:r>
              <a:rPr lang="it-IT" dirty="0" err="1"/>
              <a:t>bean</a:t>
            </a:r>
            <a:r>
              <a:rPr lang="it-IT" dirty="0"/>
              <a:t> e la si appone sia all’implementazione del </a:t>
            </a:r>
            <a:r>
              <a:rPr lang="it-IT" dirty="0" err="1"/>
              <a:t>bean</a:t>
            </a:r>
            <a:r>
              <a:rPr lang="it-IT" dirty="0"/>
              <a:t> che al punto di iniezione.</a:t>
            </a:r>
            <a:br>
              <a:rPr lang="it-IT" dirty="0"/>
            </a:br>
            <a:br>
              <a:rPr lang="it-IT" dirty="0"/>
            </a:br>
            <a:endParaRPr lang="it-IT" dirty="0"/>
          </a:p>
        </p:txBody>
      </p:sp>
      <p:pic>
        <p:nvPicPr>
          <p:cNvPr id="7" name="Immagine 6">
            <a:extLst>
              <a:ext uri="{FF2B5EF4-FFF2-40B4-BE49-F238E27FC236}">
                <a16:creationId xmlns:a16="http://schemas.microsoft.com/office/drawing/2014/main" id="{4D030F55-C26B-4CCE-95A3-BE4C6E82C7EB}"/>
              </a:ext>
            </a:extLst>
          </p:cNvPr>
          <p:cNvPicPr>
            <a:picLocks noChangeAspect="1"/>
          </p:cNvPicPr>
          <p:nvPr/>
        </p:nvPicPr>
        <p:blipFill>
          <a:blip r:embed="rId2"/>
          <a:stretch>
            <a:fillRect/>
          </a:stretch>
        </p:blipFill>
        <p:spPr>
          <a:xfrm>
            <a:off x="10039469" y="7040880"/>
            <a:ext cx="4305062" cy="1127894"/>
          </a:xfrm>
          <a:prstGeom prst="rect">
            <a:avLst/>
          </a:prstGeom>
        </p:spPr>
      </p:pic>
      <p:pic>
        <p:nvPicPr>
          <p:cNvPr id="12" name="Immagine 11">
            <a:extLst>
              <a:ext uri="{FF2B5EF4-FFF2-40B4-BE49-F238E27FC236}">
                <a16:creationId xmlns:a16="http://schemas.microsoft.com/office/drawing/2014/main" id="{859AEECB-8322-4CF4-BAA5-B955C1A64B80}"/>
              </a:ext>
            </a:extLst>
          </p:cNvPr>
          <p:cNvPicPr>
            <a:picLocks noChangeAspect="1"/>
          </p:cNvPicPr>
          <p:nvPr/>
        </p:nvPicPr>
        <p:blipFill>
          <a:blip r:embed="rId3"/>
          <a:stretch>
            <a:fillRect/>
          </a:stretch>
        </p:blipFill>
        <p:spPr>
          <a:xfrm>
            <a:off x="2725707" y="10347741"/>
            <a:ext cx="5642149" cy="2253617"/>
          </a:xfrm>
          <a:prstGeom prst="rect">
            <a:avLst/>
          </a:prstGeom>
        </p:spPr>
      </p:pic>
      <p:pic>
        <p:nvPicPr>
          <p:cNvPr id="14" name="Immagine 13">
            <a:extLst>
              <a:ext uri="{FF2B5EF4-FFF2-40B4-BE49-F238E27FC236}">
                <a16:creationId xmlns:a16="http://schemas.microsoft.com/office/drawing/2014/main" id="{C2452A36-56B6-49C3-AC8B-5838DCDE5515}"/>
              </a:ext>
            </a:extLst>
          </p:cNvPr>
          <p:cNvPicPr>
            <a:picLocks noChangeAspect="1"/>
          </p:cNvPicPr>
          <p:nvPr/>
        </p:nvPicPr>
        <p:blipFill>
          <a:blip r:embed="rId4"/>
          <a:stretch>
            <a:fillRect/>
          </a:stretch>
        </p:blipFill>
        <p:spPr>
          <a:xfrm>
            <a:off x="8875937" y="11222183"/>
            <a:ext cx="7198626" cy="1379176"/>
          </a:xfrm>
          <a:prstGeom prst="rect">
            <a:avLst/>
          </a:prstGeom>
        </p:spPr>
      </p:pic>
      <p:pic>
        <p:nvPicPr>
          <p:cNvPr id="16" name="Immagine 15">
            <a:extLst>
              <a:ext uri="{FF2B5EF4-FFF2-40B4-BE49-F238E27FC236}">
                <a16:creationId xmlns:a16="http://schemas.microsoft.com/office/drawing/2014/main" id="{F9600AB9-3D18-41ED-AE27-AC88868385D5}"/>
              </a:ext>
            </a:extLst>
          </p:cNvPr>
          <p:cNvPicPr>
            <a:picLocks noChangeAspect="1"/>
          </p:cNvPicPr>
          <p:nvPr/>
        </p:nvPicPr>
        <p:blipFill>
          <a:blip r:embed="rId5"/>
          <a:stretch>
            <a:fillRect/>
          </a:stretch>
        </p:blipFill>
        <p:spPr>
          <a:xfrm>
            <a:off x="16538309" y="11069782"/>
            <a:ext cx="3652218" cy="1531576"/>
          </a:xfrm>
          <a:prstGeom prst="rect">
            <a:avLst/>
          </a:prstGeom>
        </p:spPr>
      </p:pic>
    </p:spTree>
    <p:extLst>
      <p:ext uri="{BB962C8B-B14F-4D97-AF65-F5344CB8AC3E}">
        <p14:creationId xmlns:p14="http://schemas.microsoft.com/office/powerpoint/2010/main" val="317690127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a:t>CDI Framework</a:t>
            </a:r>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a:t>CDI: </a:t>
            </a:r>
            <a:r>
              <a:rPr lang="it-IT" dirty="0" err="1"/>
              <a:t>Scopes</a:t>
            </a:r>
            <a:endParaRPr lang="it-IT" dirty="0"/>
          </a:p>
        </p:txBody>
      </p:sp>
      <p:sp>
        <p:nvSpPr>
          <p:cNvPr id="10" name="Segnaposto testo 2">
            <a:extLst>
              <a:ext uri="{FF2B5EF4-FFF2-40B4-BE49-F238E27FC236}">
                <a16:creationId xmlns:a16="http://schemas.microsoft.com/office/drawing/2014/main" id="{086CE1D4-B227-46DE-8668-066578416254}"/>
              </a:ext>
            </a:extLst>
          </p:cNvPr>
          <p:cNvSpPr txBox="1">
            <a:spLocks/>
          </p:cNvSpPr>
          <p:nvPr/>
        </p:nvSpPr>
        <p:spPr>
          <a:xfrm>
            <a:off x="2254251" y="24938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endParaRPr lang="it-IT" dirty="0"/>
          </a:p>
        </p:txBody>
      </p:sp>
      <p:sp>
        <p:nvSpPr>
          <p:cNvPr id="6" name="Segnaposto testo 2">
            <a:extLst>
              <a:ext uri="{FF2B5EF4-FFF2-40B4-BE49-F238E27FC236}">
                <a16:creationId xmlns:a16="http://schemas.microsoft.com/office/drawing/2014/main" id="{0A02957C-1758-4282-8134-22840B5EF76A}"/>
              </a:ext>
            </a:extLst>
          </p:cNvPr>
          <p:cNvSpPr txBox="1">
            <a:spLocks/>
          </p:cNvSpPr>
          <p:nvPr/>
        </p:nvSpPr>
        <p:spPr>
          <a:xfrm>
            <a:off x="2406651" y="26462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r>
              <a:rPr lang="it-IT" dirty="0"/>
              <a:t>Ogni </a:t>
            </a:r>
            <a:r>
              <a:rPr lang="it-IT" dirty="0" err="1"/>
              <a:t>bean</a:t>
            </a:r>
            <a:r>
              <a:rPr lang="it-IT" dirty="0"/>
              <a:t> ha uno scope. Questo determina il ciclo di vita della istanze e la sua visibilità. Ogni scope è associato ad una annotazione.</a:t>
            </a:r>
          </a:p>
          <a:p>
            <a:pPr marL="39688" indent="0" hangingPunct="1">
              <a:buNone/>
            </a:pPr>
            <a:endParaRPr lang="it-IT" dirty="0"/>
          </a:p>
          <a:p>
            <a:pPr marL="39688" indent="0" hangingPunct="1">
              <a:buNone/>
            </a:pPr>
            <a:endParaRPr lang="it-IT" dirty="0"/>
          </a:p>
          <a:p>
            <a:pPr marL="39688" indent="0" hangingPunct="1">
              <a:buNone/>
            </a:pPr>
            <a:endParaRPr lang="it-IT" dirty="0"/>
          </a:p>
          <a:p>
            <a:pPr marL="39688" indent="0" hangingPunct="1">
              <a:buNone/>
            </a:pPr>
            <a:endParaRPr lang="it-IT" dirty="0"/>
          </a:p>
          <a:p>
            <a:pPr marL="39688" indent="0" hangingPunct="1">
              <a:buNone/>
            </a:pPr>
            <a:endParaRPr lang="it-IT" dirty="0"/>
          </a:p>
          <a:p>
            <a:pPr marL="39688" indent="0" hangingPunct="1">
              <a:buNone/>
            </a:pPr>
            <a:endParaRPr lang="it-IT" dirty="0"/>
          </a:p>
          <a:p>
            <a:pPr marL="39688" indent="0" hangingPunct="1">
              <a:buNone/>
            </a:pPr>
            <a:endParaRPr lang="it-IT" dirty="0"/>
          </a:p>
          <a:p>
            <a:pPr marL="39688" indent="0" hangingPunct="1">
              <a:buNone/>
            </a:pPr>
            <a:endParaRPr lang="it-IT" dirty="0"/>
          </a:p>
          <a:p>
            <a:pPr marL="39688" indent="0" hangingPunct="1">
              <a:buNone/>
            </a:pPr>
            <a:endParaRPr lang="it-IT" dirty="0"/>
          </a:p>
          <a:p>
            <a:pPr marL="39688" indent="0" hangingPunct="1">
              <a:buNone/>
            </a:pPr>
            <a:endParaRPr lang="it-IT" dirty="0"/>
          </a:p>
          <a:p>
            <a:pPr marL="39688" indent="0" hangingPunct="1">
              <a:buNone/>
            </a:pPr>
            <a:endParaRPr lang="it-IT" dirty="0"/>
          </a:p>
          <a:p>
            <a:pPr marL="39688" indent="0" hangingPunct="1">
              <a:buNone/>
            </a:pPr>
            <a:r>
              <a:rPr lang="it-IT" dirty="0"/>
              <a:t>Se i </a:t>
            </a:r>
            <a:r>
              <a:rPr lang="it-IT" dirty="0" err="1"/>
              <a:t>bean</a:t>
            </a:r>
            <a:r>
              <a:rPr lang="it-IT" dirty="0"/>
              <a:t> non contengono dati, ma solo logica è opportuno usare </a:t>
            </a:r>
            <a:r>
              <a:rPr lang="it-IT" dirty="0" err="1">
                <a:latin typeface="JetBrains Mono Medium" panose="020B0609030102050004" pitchFamily="49" charset="0"/>
              </a:rPr>
              <a:t>ApplicationScoped</a:t>
            </a:r>
            <a:r>
              <a:rPr lang="it-IT" dirty="0"/>
              <a:t> o </a:t>
            </a:r>
            <a:r>
              <a:rPr lang="it-IT" dirty="0">
                <a:latin typeface="JetBrains Mono Medium" panose="020B0609030102050004" pitchFamily="49" charset="0"/>
              </a:rPr>
              <a:t>Singleton</a:t>
            </a:r>
            <a:r>
              <a:rPr lang="it-IT" dirty="0"/>
              <a:t>.</a:t>
            </a:r>
          </a:p>
          <a:p>
            <a:pPr marL="39688" indent="0" hangingPunct="1">
              <a:buNone/>
            </a:pPr>
            <a:r>
              <a:rPr lang="it-IT" dirty="0">
                <a:latin typeface="JetBrains Mono Medium" panose="020B0609030102050004" pitchFamily="49" charset="0"/>
              </a:rPr>
              <a:t>Singleton</a:t>
            </a:r>
            <a:r>
              <a:rPr lang="it-IT" dirty="0"/>
              <a:t> dovrebbe essere leggermente più performante, ma comporta delle limitazioni. Ad esempio, in fase di test non è possibile creare un </a:t>
            </a:r>
            <a:r>
              <a:rPr lang="it-IT" dirty="0" err="1"/>
              <a:t>mock</a:t>
            </a:r>
            <a:r>
              <a:rPr lang="it-IT" dirty="0"/>
              <a:t>. Per cui generalmente conviene usare </a:t>
            </a:r>
            <a:r>
              <a:rPr lang="it-IT" dirty="0" err="1">
                <a:latin typeface="JetBrains Mono Medium" panose="020B0609030102050004" pitchFamily="49" charset="0"/>
              </a:rPr>
              <a:t>ApplicationScoped</a:t>
            </a:r>
            <a:r>
              <a:rPr lang="it-IT" dirty="0"/>
              <a:t>.</a:t>
            </a:r>
          </a:p>
          <a:p>
            <a:pPr marL="39688" indent="0" hangingPunct="1">
              <a:buNone/>
            </a:pPr>
            <a:r>
              <a:rPr lang="it-IT" dirty="0"/>
              <a:t>Forse è banale, ma </a:t>
            </a:r>
            <a:r>
              <a:rPr lang="it-IT" b="1" dirty="0"/>
              <a:t>singola istanza condivisa non significa </a:t>
            </a:r>
            <a:r>
              <a:rPr lang="it-IT" b="1" dirty="0" err="1"/>
              <a:t>synchronized</a:t>
            </a:r>
            <a:r>
              <a:rPr lang="it-IT" dirty="0"/>
              <a:t>, ci possono essere tranquillamente esecuzioni simultanee.</a:t>
            </a:r>
          </a:p>
        </p:txBody>
      </p:sp>
      <p:graphicFrame>
        <p:nvGraphicFramePr>
          <p:cNvPr id="2" name="Tabella 2">
            <a:extLst>
              <a:ext uri="{FF2B5EF4-FFF2-40B4-BE49-F238E27FC236}">
                <a16:creationId xmlns:a16="http://schemas.microsoft.com/office/drawing/2014/main" id="{95BAD035-1AF7-4D1D-8BB8-98F40CD3FBF7}"/>
              </a:ext>
            </a:extLst>
          </p:cNvPr>
          <p:cNvGraphicFramePr>
            <a:graphicFrameLocks noGrp="1"/>
          </p:cNvGraphicFramePr>
          <p:nvPr>
            <p:extLst>
              <p:ext uri="{D42A27DB-BD31-4B8C-83A1-F6EECF244321}">
                <p14:modId xmlns:p14="http://schemas.microsoft.com/office/powerpoint/2010/main" val="2916567716"/>
              </p:ext>
            </p:extLst>
          </p:nvPr>
        </p:nvGraphicFramePr>
        <p:xfrm>
          <a:off x="2406651" y="3683769"/>
          <a:ext cx="21245512" cy="7024683"/>
        </p:xfrm>
        <a:graphic>
          <a:graphicData uri="http://schemas.openxmlformats.org/drawingml/2006/table">
            <a:tbl>
              <a:tblPr firstRow="1" bandRow="1">
                <a:tableStyleId>{5940675A-B579-460E-94D1-54222C63F5DA}</a:tableStyleId>
              </a:tblPr>
              <a:tblGrid>
                <a:gridCol w="10622756">
                  <a:extLst>
                    <a:ext uri="{9D8B030D-6E8A-4147-A177-3AD203B41FA5}">
                      <a16:colId xmlns:a16="http://schemas.microsoft.com/office/drawing/2014/main" val="4151131328"/>
                    </a:ext>
                  </a:extLst>
                </a:gridCol>
                <a:gridCol w="10622756">
                  <a:extLst>
                    <a:ext uri="{9D8B030D-6E8A-4147-A177-3AD203B41FA5}">
                      <a16:colId xmlns:a16="http://schemas.microsoft.com/office/drawing/2014/main" val="2214527727"/>
                    </a:ext>
                  </a:extLst>
                </a:gridCol>
              </a:tblGrid>
              <a:tr h="2028654">
                <a:tc>
                  <a:txBody>
                    <a:bodyPr/>
                    <a:lstStyle/>
                    <a:p>
                      <a:r>
                        <a:rPr lang="en-US" sz="2400" dirty="0">
                          <a:latin typeface="JetBrains Mono Medium" panose="020B0609030102050004" pitchFamily="49" charset="0"/>
                        </a:rPr>
                        <a:t>@javax.enterprise.context.ApplicationScoped</a:t>
                      </a:r>
                    </a:p>
                  </a:txBody>
                  <a:tcPr/>
                </a:tc>
                <a:tc>
                  <a:txBody>
                    <a:bodyPr/>
                    <a:lstStyle/>
                    <a:p>
                      <a:pPr algn="l"/>
                      <a:r>
                        <a:rPr kumimoji="0" lang="en-US" sz="2800" b="0" i="0" u="none" strike="noStrike" cap="none" spc="0" normalizeH="0" baseline="0" dirty="0">
                          <a:ln>
                            <a:noFill/>
                          </a:ln>
                          <a:solidFill>
                            <a:srgbClr val="000000"/>
                          </a:solidFill>
                          <a:effectLst/>
                          <a:uFillTx/>
                          <a:latin typeface="Lucida Grande"/>
                          <a:sym typeface="Lucida Grande"/>
                        </a:rPr>
                        <a:t>Una </a:t>
                      </a:r>
                      <a:r>
                        <a:rPr kumimoji="0" lang="en-US" sz="2800" b="0" i="0" u="none" strike="noStrike" cap="none" spc="0" normalizeH="0" baseline="0" dirty="0" err="1">
                          <a:ln>
                            <a:noFill/>
                          </a:ln>
                          <a:solidFill>
                            <a:srgbClr val="000000"/>
                          </a:solidFill>
                          <a:effectLst/>
                          <a:uFillTx/>
                          <a:latin typeface="Lucida Grande"/>
                          <a:sym typeface="Lucida Grande"/>
                        </a:rPr>
                        <a:t>singola</a:t>
                      </a:r>
                      <a:r>
                        <a:rPr kumimoji="0" lang="en-US" sz="2800" b="0" i="0" u="none" strike="noStrike" cap="none" spc="0" normalizeH="0" baseline="0" dirty="0">
                          <a:ln>
                            <a:noFill/>
                          </a:ln>
                          <a:solidFill>
                            <a:srgbClr val="000000"/>
                          </a:solidFill>
                          <a:effectLst/>
                          <a:uFillTx/>
                          <a:latin typeface="Lucida Grande"/>
                          <a:sym typeface="Lucida Grande"/>
                        </a:rPr>
                        <a:t> </a:t>
                      </a:r>
                      <a:r>
                        <a:rPr kumimoji="0" lang="en-US" sz="2800" b="0" i="0" u="none" strike="noStrike" cap="none" spc="0" normalizeH="0" baseline="0" dirty="0" err="1">
                          <a:ln>
                            <a:noFill/>
                          </a:ln>
                          <a:solidFill>
                            <a:srgbClr val="000000"/>
                          </a:solidFill>
                          <a:effectLst/>
                          <a:uFillTx/>
                          <a:latin typeface="Lucida Grande"/>
                          <a:sym typeface="Lucida Grande"/>
                        </a:rPr>
                        <a:t>istanza</a:t>
                      </a:r>
                      <a:r>
                        <a:rPr kumimoji="0" lang="en-US" sz="2800" b="0" i="0" u="none" strike="noStrike" cap="none" spc="0" normalizeH="0" baseline="0" dirty="0">
                          <a:ln>
                            <a:noFill/>
                          </a:ln>
                          <a:solidFill>
                            <a:srgbClr val="000000"/>
                          </a:solidFill>
                          <a:effectLst/>
                          <a:uFillTx/>
                          <a:latin typeface="Lucida Grande"/>
                          <a:sym typeface="Lucida Grande"/>
                        </a:rPr>
                        <a:t> del bean è </a:t>
                      </a:r>
                      <a:r>
                        <a:rPr kumimoji="0" lang="en-US" sz="2800" b="0" i="0" u="none" strike="noStrike" cap="none" spc="0" normalizeH="0" baseline="0" dirty="0" err="1">
                          <a:ln>
                            <a:noFill/>
                          </a:ln>
                          <a:solidFill>
                            <a:srgbClr val="000000"/>
                          </a:solidFill>
                          <a:effectLst/>
                          <a:uFillTx/>
                          <a:latin typeface="Lucida Grande"/>
                          <a:sym typeface="Lucida Grande"/>
                        </a:rPr>
                        <a:t>condivisa</a:t>
                      </a:r>
                      <a:r>
                        <a:rPr kumimoji="0" lang="en-US" sz="2800" b="0" i="0" u="none" strike="noStrike" cap="none" spc="0" normalizeH="0" baseline="0" dirty="0">
                          <a:ln>
                            <a:noFill/>
                          </a:ln>
                          <a:solidFill>
                            <a:srgbClr val="000000"/>
                          </a:solidFill>
                          <a:effectLst/>
                          <a:uFillTx/>
                          <a:latin typeface="Lucida Grande"/>
                          <a:sym typeface="Lucida Grande"/>
                        </a:rPr>
                        <a:t> </a:t>
                      </a:r>
                      <a:r>
                        <a:rPr kumimoji="0" lang="en-US" sz="2800" b="0" i="0" u="none" strike="noStrike" cap="none" spc="0" normalizeH="0" baseline="0" dirty="0" err="1">
                          <a:ln>
                            <a:noFill/>
                          </a:ln>
                          <a:solidFill>
                            <a:srgbClr val="000000"/>
                          </a:solidFill>
                          <a:effectLst/>
                          <a:uFillTx/>
                          <a:latin typeface="Lucida Grande"/>
                          <a:sym typeface="Lucida Grande"/>
                        </a:rPr>
                        <a:t>tra</a:t>
                      </a:r>
                      <a:r>
                        <a:rPr kumimoji="0" lang="en-US" sz="2800" b="0" i="0" u="none" strike="noStrike" cap="none" spc="0" normalizeH="0" baseline="0" dirty="0">
                          <a:ln>
                            <a:noFill/>
                          </a:ln>
                          <a:solidFill>
                            <a:srgbClr val="000000"/>
                          </a:solidFill>
                          <a:effectLst/>
                          <a:uFillTx/>
                          <a:latin typeface="Lucida Grande"/>
                          <a:sym typeface="Lucida Grande"/>
                        </a:rPr>
                        <a:t> tutti </a:t>
                      </a:r>
                      <a:r>
                        <a:rPr kumimoji="0" lang="en-US" sz="2800" b="0" i="0" u="none" strike="noStrike" cap="none" spc="0" normalizeH="0" baseline="0" dirty="0" err="1">
                          <a:ln>
                            <a:noFill/>
                          </a:ln>
                          <a:solidFill>
                            <a:srgbClr val="000000"/>
                          </a:solidFill>
                          <a:effectLst/>
                          <a:uFillTx/>
                          <a:latin typeface="Lucida Grande"/>
                          <a:sym typeface="Lucida Grande"/>
                        </a:rPr>
                        <a:t>i</a:t>
                      </a:r>
                      <a:r>
                        <a:rPr kumimoji="0" lang="en-US" sz="2800" b="0" i="0" u="none" strike="noStrike" cap="none" spc="0" normalizeH="0" baseline="0" dirty="0">
                          <a:ln>
                            <a:noFill/>
                          </a:ln>
                          <a:solidFill>
                            <a:srgbClr val="000000"/>
                          </a:solidFill>
                          <a:effectLst/>
                          <a:uFillTx/>
                          <a:latin typeface="Lucida Grande"/>
                          <a:sym typeface="Lucida Grande"/>
                        </a:rPr>
                        <a:t> </a:t>
                      </a:r>
                      <a:r>
                        <a:rPr kumimoji="0" lang="en-US" sz="2800" b="0" i="0" u="none" strike="noStrike" cap="none" spc="0" normalizeH="0" baseline="0" dirty="0" err="1">
                          <a:ln>
                            <a:noFill/>
                          </a:ln>
                          <a:solidFill>
                            <a:srgbClr val="000000"/>
                          </a:solidFill>
                          <a:effectLst/>
                          <a:uFillTx/>
                          <a:latin typeface="Lucida Grande"/>
                          <a:sym typeface="Lucida Grande"/>
                        </a:rPr>
                        <a:t>punti</a:t>
                      </a:r>
                      <a:r>
                        <a:rPr kumimoji="0" lang="en-US" sz="2800" b="0" i="0" u="none" strike="noStrike" cap="none" spc="0" normalizeH="0" baseline="0" dirty="0">
                          <a:ln>
                            <a:noFill/>
                          </a:ln>
                          <a:solidFill>
                            <a:srgbClr val="000000"/>
                          </a:solidFill>
                          <a:effectLst/>
                          <a:uFillTx/>
                          <a:latin typeface="Lucida Grande"/>
                          <a:sym typeface="Lucida Grande"/>
                        </a:rPr>
                        <a:t> di </a:t>
                      </a:r>
                      <a:r>
                        <a:rPr kumimoji="0" lang="en-US" sz="2800" b="0" i="0" u="none" strike="noStrike" cap="none" spc="0" normalizeH="0" baseline="0" dirty="0" err="1">
                          <a:ln>
                            <a:noFill/>
                          </a:ln>
                          <a:solidFill>
                            <a:srgbClr val="000000"/>
                          </a:solidFill>
                          <a:effectLst/>
                          <a:uFillTx/>
                          <a:latin typeface="Lucida Grande"/>
                          <a:sym typeface="Lucida Grande"/>
                        </a:rPr>
                        <a:t>iniezione</a:t>
                      </a:r>
                      <a:r>
                        <a:rPr kumimoji="0" lang="en-US" sz="2800" b="0" i="0" u="none" strike="noStrike" cap="none" spc="0" normalizeH="0" baseline="0" dirty="0">
                          <a:ln>
                            <a:noFill/>
                          </a:ln>
                          <a:solidFill>
                            <a:srgbClr val="000000"/>
                          </a:solidFill>
                          <a:effectLst/>
                          <a:uFillTx/>
                          <a:latin typeface="Lucida Grande"/>
                          <a:sym typeface="Lucida Grande"/>
                        </a:rPr>
                        <a:t>. </a:t>
                      </a:r>
                      <a:r>
                        <a:rPr kumimoji="0" lang="en-US" sz="2800" b="0" i="0" u="none" strike="noStrike" cap="none" spc="0" normalizeH="0" baseline="0" dirty="0" err="1">
                          <a:ln>
                            <a:noFill/>
                          </a:ln>
                          <a:solidFill>
                            <a:srgbClr val="000000"/>
                          </a:solidFill>
                          <a:effectLst/>
                          <a:uFillTx/>
                          <a:latin typeface="Lucida Grande"/>
                          <a:sym typeface="Lucida Grande"/>
                        </a:rPr>
                        <a:t>L’istanza</a:t>
                      </a:r>
                      <a:r>
                        <a:rPr kumimoji="0" lang="en-US" sz="2800" b="0" i="0" u="none" strike="noStrike" cap="none" spc="0" normalizeH="0" baseline="0" dirty="0">
                          <a:ln>
                            <a:noFill/>
                          </a:ln>
                          <a:solidFill>
                            <a:srgbClr val="000000"/>
                          </a:solidFill>
                          <a:effectLst/>
                          <a:uFillTx/>
                          <a:latin typeface="Lucida Grande"/>
                          <a:sym typeface="Lucida Grande"/>
                        </a:rPr>
                        <a:t> è create in </a:t>
                      </a:r>
                      <a:r>
                        <a:rPr kumimoji="0" lang="en-US" sz="2800" b="0" i="0" u="none" strike="noStrike" cap="none" spc="0" normalizeH="0" baseline="0" dirty="0" err="1">
                          <a:ln>
                            <a:noFill/>
                          </a:ln>
                          <a:solidFill>
                            <a:srgbClr val="000000"/>
                          </a:solidFill>
                          <a:effectLst/>
                          <a:uFillTx/>
                          <a:latin typeface="Lucida Grande"/>
                          <a:sym typeface="Lucida Grande"/>
                        </a:rPr>
                        <a:t>maniera</a:t>
                      </a:r>
                      <a:r>
                        <a:rPr kumimoji="0" lang="en-US" sz="2800" b="0" i="0" u="none" strike="noStrike" cap="none" spc="0" normalizeH="0" baseline="0" dirty="0">
                          <a:ln>
                            <a:noFill/>
                          </a:ln>
                          <a:solidFill>
                            <a:srgbClr val="000000"/>
                          </a:solidFill>
                          <a:effectLst/>
                          <a:uFillTx/>
                          <a:latin typeface="Lucida Grande"/>
                          <a:sym typeface="Lucida Grande"/>
                        </a:rPr>
                        <a:t> “lazy”(client proxy), </a:t>
                      </a:r>
                      <a:r>
                        <a:rPr kumimoji="0" lang="en-US" sz="2800" b="0" i="0" u="none" strike="noStrike" cap="none" spc="0" normalizeH="0" baseline="0" dirty="0" err="1">
                          <a:ln>
                            <a:noFill/>
                          </a:ln>
                          <a:solidFill>
                            <a:srgbClr val="000000"/>
                          </a:solidFill>
                          <a:effectLst/>
                          <a:uFillTx/>
                          <a:latin typeface="Lucida Grande"/>
                          <a:sym typeface="Lucida Grande"/>
                        </a:rPr>
                        <a:t>ovvero</a:t>
                      </a:r>
                      <a:r>
                        <a:rPr kumimoji="0" lang="en-US" sz="2800" b="0" i="0" u="none" strike="noStrike" cap="none" spc="0" normalizeH="0" baseline="0" dirty="0">
                          <a:ln>
                            <a:noFill/>
                          </a:ln>
                          <a:solidFill>
                            <a:srgbClr val="000000"/>
                          </a:solidFill>
                          <a:effectLst/>
                          <a:uFillTx/>
                          <a:latin typeface="Lucida Grande"/>
                          <a:sym typeface="Lucida Grande"/>
                        </a:rPr>
                        <a:t> </a:t>
                      </a:r>
                      <a:r>
                        <a:rPr kumimoji="0" lang="en-US" sz="2800" b="0" i="0" u="none" strike="noStrike" cap="none" spc="0" normalizeH="0" baseline="0" dirty="0" err="1">
                          <a:ln>
                            <a:noFill/>
                          </a:ln>
                          <a:solidFill>
                            <a:srgbClr val="000000"/>
                          </a:solidFill>
                          <a:effectLst/>
                          <a:uFillTx/>
                          <a:latin typeface="Lucida Grande"/>
                          <a:sym typeface="Lucida Grande"/>
                        </a:rPr>
                        <a:t>l’istanziazione</a:t>
                      </a:r>
                      <a:r>
                        <a:rPr kumimoji="0" lang="en-US" sz="2800" b="0" i="0" u="none" strike="noStrike" cap="none" spc="0" normalizeH="0" baseline="0" dirty="0">
                          <a:ln>
                            <a:noFill/>
                          </a:ln>
                          <a:solidFill>
                            <a:srgbClr val="000000"/>
                          </a:solidFill>
                          <a:effectLst/>
                          <a:uFillTx/>
                          <a:latin typeface="Lucida Grande"/>
                          <a:sym typeface="Lucida Grande"/>
                        </a:rPr>
                        <a:t> vera e propria </a:t>
                      </a:r>
                      <a:r>
                        <a:rPr kumimoji="0" lang="en-US" sz="2800" b="0" i="0" u="none" strike="noStrike" cap="none" spc="0" normalizeH="0" baseline="0" dirty="0" err="1">
                          <a:ln>
                            <a:noFill/>
                          </a:ln>
                          <a:solidFill>
                            <a:srgbClr val="000000"/>
                          </a:solidFill>
                          <a:effectLst/>
                          <a:uFillTx/>
                          <a:latin typeface="Lucida Grande"/>
                          <a:sym typeface="Lucida Grande"/>
                        </a:rPr>
                        <a:t>avviene</a:t>
                      </a:r>
                      <a:r>
                        <a:rPr kumimoji="0" lang="en-US" sz="2800" b="0" i="0" u="none" strike="noStrike" cap="none" spc="0" normalizeH="0" baseline="0" dirty="0">
                          <a:ln>
                            <a:noFill/>
                          </a:ln>
                          <a:solidFill>
                            <a:srgbClr val="000000"/>
                          </a:solidFill>
                          <a:effectLst/>
                          <a:uFillTx/>
                          <a:latin typeface="Lucida Grande"/>
                          <a:sym typeface="Lucida Grande"/>
                        </a:rPr>
                        <a:t> solo </a:t>
                      </a:r>
                      <a:r>
                        <a:rPr kumimoji="0" lang="en-US" sz="2800" b="0" i="0" u="none" strike="noStrike" cap="none" spc="0" normalizeH="0" baseline="0" dirty="0" err="1">
                          <a:ln>
                            <a:noFill/>
                          </a:ln>
                          <a:solidFill>
                            <a:srgbClr val="000000"/>
                          </a:solidFill>
                          <a:effectLst/>
                          <a:uFillTx/>
                          <a:latin typeface="Lucida Grande"/>
                          <a:sym typeface="Lucida Grande"/>
                        </a:rPr>
                        <a:t>quando</a:t>
                      </a:r>
                      <a:r>
                        <a:rPr kumimoji="0" lang="en-US" sz="2800" b="0" i="0" u="none" strike="noStrike" cap="none" spc="0" normalizeH="0" baseline="0" dirty="0">
                          <a:ln>
                            <a:noFill/>
                          </a:ln>
                          <a:solidFill>
                            <a:srgbClr val="000000"/>
                          </a:solidFill>
                          <a:effectLst/>
                          <a:uFillTx/>
                          <a:latin typeface="Lucida Grande"/>
                          <a:sym typeface="Lucida Grande"/>
                        </a:rPr>
                        <a:t> </a:t>
                      </a:r>
                      <a:r>
                        <a:rPr kumimoji="0" lang="en-US" sz="2800" b="0" i="0" u="none" strike="noStrike" cap="none" spc="0" normalizeH="0" baseline="0" dirty="0" err="1">
                          <a:ln>
                            <a:noFill/>
                          </a:ln>
                          <a:solidFill>
                            <a:srgbClr val="000000"/>
                          </a:solidFill>
                          <a:effectLst/>
                          <a:uFillTx/>
                          <a:latin typeface="Lucida Grande"/>
                          <a:sym typeface="Lucida Grande"/>
                        </a:rPr>
                        <a:t>viene</a:t>
                      </a:r>
                      <a:r>
                        <a:rPr kumimoji="0" lang="en-US" sz="2800" b="0" i="0" u="none" strike="noStrike" cap="none" spc="0" normalizeH="0" baseline="0" dirty="0">
                          <a:ln>
                            <a:noFill/>
                          </a:ln>
                          <a:solidFill>
                            <a:srgbClr val="000000"/>
                          </a:solidFill>
                          <a:effectLst/>
                          <a:uFillTx/>
                          <a:latin typeface="Lucida Grande"/>
                          <a:sym typeface="Lucida Grande"/>
                        </a:rPr>
                        <a:t> </a:t>
                      </a:r>
                      <a:r>
                        <a:rPr kumimoji="0" lang="en-US" sz="2800" b="0" i="0" u="none" strike="noStrike" cap="none" spc="0" normalizeH="0" baseline="0" dirty="0" err="1">
                          <a:ln>
                            <a:noFill/>
                          </a:ln>
                          <a:solidFill>
                            <a:srgbClr val="000000"/>
                          </a:solidFill>
                          <a:effectLst/>
                          <a:uFillTx/>
                          <a:latin typeface="Lucida Grande"/>
                          <a:sym typeface="Lucida Grande"/>
                        </a:rPr>
                        <a:t>invocato</a:t>
                      </a:r>
                      <a:r>
                        <a:rPr kumimoji="0" lang="en-US" sz="2800" b="0" i="0" u="none" strike="noStrike" cap="none" spc="0" normalizeH="0" baseline="0" dirty="0">
                          <a:ln>
                            <a:noFill/>
                          </a:ln>
                          <a:solidFill>
                            <a:srgbClr val="000000"/>
                          </a:solidFill>
                          <a:effectLst/>
                          <a:uFillTx/>
                          <a:latin typeface="Lucida Grande"/>
                          <a:sym typeface="Lucida Grande"/>
                        </a:rPr>
                        <a:t> un </a:t>
                      </a:r>
                      <a:r>
                        <a:rPr kumimoji="0" lang="en-US" sz="2800" b="0" i="0" u="none" strike="noStrike" cap="none" spc="0" normalizeH="0" baseline="0" dirty="0" err="1">
                          <a:ln>
                            <a:noFill/>
                          </a:ln>
                          <a:solidFill>
                            <a:srgbClr val="000000"/>
                          </a:solidFill>
                          <a:effectLst/>
                          <a:uFillTx/>
                          <a:latin typeface="Lucida Grande"/>
                          <a:sym typeface="Lucida Grande"/>
                        </a:rPr>
                        <a:t>metodo</a:t>
                      </a:r>
                      <a:r>
                        <a:rPr kumimoji="0" lang="en-US" sz="2800" b="0" i="0" u="none" strike="noStrike" cap="none" spc="0" normalizeH="0" baseline="0" dirty="0">
                          <a:ln>
                            <a:noFill/>
                          </a:ln>
                          <a:solidFill>
                            <a:srgbClr val="000000"/>
                          </a:solidFill>
                          <a:effectLst/>
                          <a:uFillTx/>
                          <a:latin typeface="Lucida Grande"/>
                          <a:sym typeface="Lucida Grande"/>
                        </a:rPr>
                        <a:t> del bean.</a:t>
                      </a:r>
                    </a:p>
                  </a:txBody>
                  <a:tcPr/>
                </a:tc>
                <a:extLst>
                  <a:ext uri="{0D108BD9-81ED-4DB2-BD59-A6C34878D82A}">
                    <a16:rowId xmlns:a16="http://schemas.microsoft.com/office/drawing/2014/main" val="3425063886"/>
                  </a:ext>
                </a:extLst>
              </a:tr>
              <a:tr h="1065903">
                <a:tc>
                  <a:txBody>
                    <a:bodyPr/>
                    <a:lstStyle/>
                    <a:p>
                      <a:pPr marL="0" marR="0" indent="0" algn="ctr" defTabSz="1219200" rtl="0" latinLnBrk="0">
                        <a:lnSpc>
                          <a:spcPct val="100000"/>
                        </a:lnSpc>
                        <a:spcBef>
                          <a:spcPts val="0"/>
                        </a:spcBef>
                        <a:spcAft>
                          <a:spcPts val="0"/>
                        </a:spcAft>
                        <a:buClrTx/>
                        <a:buSzTx/>
                        <a:buFontTx/>
                        <a:buNone/>
                        <a:tabLst/>
                      </a:pPr>
                      <a:r>
                        <a:rPr lang="en-US" sz="2400" b="0" i="0" u="none" strike="noStrike" cap="none" spc="0" baseline="0" dirty="0">
                          <a:ln>
                            <a:noFill/>
                          </a:ln>
                          <a:solidFill>
                            <a:schemeClr val="tx1"/>
                          </a:solidFill>
                          <a:uFillTx/>
                          <a:latin typeface="JetBrains Mono Medium" panose="020B0609030102050004" pitchFamily="49" charset="0"/>
                          <a:ea typeface="+mn-ea"/>
                          <a:cs typeface="+mn-cs"/>
                          <a:sym typeface="Lucida Grande"/>
                        </a:rPr>
                        <a:t>@javax.inject.Singleton</a:t>
                      </a:r>
                    </a:p>
                  </a:txBody>
                  <a:tcPr/>
                </a:tc>
                <a:tc>
                  <a:txBody>
                    <a:bodyPr/>
                    <a:lstStyle/>
                    <a:p>
                      <a:pPr algn="l"/>
                      <a:r>
                        <a:rPr kumimoji="0" lang="en-US" sz="2800" b="0" i="0" u="none" strike="noStrike" cap="none" spc="0" normalizeH="0" baseline="0" dirty="0">
                          <a:ln>
                            <a:noFill/>
                          </a:ln>
                          <a:solidFill>
                            <a:srgbClr val="000000"/>
                          </a:solidFill>
                          <a:effectLst/>
                          <a:uFillTx/>
                          <a:latin typeface="Lucida Grande"/>
                          <a:sym typeface="Lucida Grande"/>
                        </a:rPr>
                        <a:t>Simile </a:t>
                      </a:r>
                      <a:r>
                        <a:rPr kumimoji="0" lang="en-US" sz="2800" b="0" i="0" u="none" strike="noStrike" cap="none" spc="0" normalizeH="0" baseline="0" dirty="0" err="1">
                          <a:ln>
                            <a:noFill/>
                          </a:ln>
                          <a:solidFill>
                            <a:srgbClr val="000000"/>
                          </a:solidFill>
                          <a:effectLst/>
                          <a:uFillTx/>
                          <a:latin typeface="Lucida Grande"/>
                          <a:sym typeface="Lucida Grande"/>
                        </a:rPr>
                        <a:t>all’ApplicationScoped</a:t>
                      </a:r>
                      <a:r>
                        <a:rPr kumimoji="0" lang="en-US" sz="2800" b="0" i="0" u="none" strike="noStrike" cap="none" spc="0" normalizeH="0" baseline="0" dirty="0">
                          <a:ln>
                            <a:noFill/>
                          </a:ln>
                          <a:solidFill>
                            <a:srgbClr val="000000"/>
                          </a:solidFill>
                          <a:effectLst/>
                          <a:uFillTx/>
                          <a:latin typeface="Lucida Grande"/>
                          <a:sym typeface="Lucida Grande"/>
                        </a:rPr>
                        <a:t>, ma </a:t>
                      </a:r>
                      <a:r>
                        <a:rPr kumimoji="0" lang="en-US" sz="2800" b="0" i="0" u="none" strike="noStrike" cap="none" spc="0" normalizeH="0" baseline="0" dirty="0" err="1">
                          <a:ln>
                            <a:noFill/>
                          </a:ln>
                          <a:solidFill>
                            <a:srgbClr val="000000"/>
                          </a:solidFill>
                          <a:effectLst/>
                          <a:uFillTx/>
                          <a:latin typeface="Lucida Grande"/>
                          <a:sym typeface="Lucida Grande"/>
                        </a:rPr>
                        <a:t>l’istanziazione</a:t>
                      </a:r>
                      <a:r>
                        <a:rPr kumimoji="0" lang="en-US" sz="2800" b="0" i="0" u="none" strike="noStrike" cap="none" spc="0" normalizeH="0" baseline="0" dirty="0">
                          <a:ln>
                            <a:noFill/>
                          </a:ln>
                          <a:solidFill>
                            <a:srgbClr val="000000"/>
                          </a:solidFill>
                          <a:effectLst/>
                          <a:uFillTx/>
                          <a:latin typeface="Lucida Grande"/>
                          <a:sym typeface="Lucida Grande"/>
                        </a:rPr>
                        <a:t> </a:t>
                      </a:r>
                      <a:r>
                        <a:rPr kumimoji="0" lang="en-US" sz="2800" b="0" i="0" u="none" strike="noStrike" cap="none" spc="0" normalizeH="0" baseline="0" dirty="0" err="1">
                          <a:ln>
                            <a:noFill/>
                          </a:ln>
                          <a:solidFill>
                            <a:srgbClr val="000000"/>
                          </a:solidFill>
                          <a:effectLst/>
                          <a:uFillTx/>
                          <a:latin typeface="Lucida Grande"/>
                          <a:sym typeface="Lucida Grande"/>
                        </a:rPr>
                        <a:t>avviene</a:t>
                      </a:r>
                      <a:r>
                        <a:rPr kumimoji="0" lang="en-US" sz="2800" b="0" i="0" u="none" strike="noStrike" cap="none" spc="0" normalizeH="0" baseline="0" dirty="0">
                          <a:ln>
                            <a:noFill/>
                          </a:ln>
                          <a:solidFill>
                            <a:srgbClr val="000000"/>
                          </a:solidFill>
                          <a:effectLst/>
                          <a:uFillTx/>
                          <a:latin typeface="Lucida Grande"/>
                          <a:sym typeface="Lucida Grande"/>
                        </a:rPr>
                        <a:t> subito </a:t>
                      </a:r>
                      <a:r>
                        <a:rPr kumimoji="0" lang="en-US" sz="2800" b="0" i="0" u="none" strike="noStrike" cap="none" spc="0" normalizeH="0" baseline="0" dirty="0" err="1">
                          <a:ln>
                            <a:noFill/>
                          </a:ln>
                          <a:solidFill>
                            <a:srgbClr val="000000"/>
                          </a:solidFill>
                          <a:effectLst/>
                          <a:uFillTx/>
                          <a:latin typeface="Lucida Grande"/>
                          <a:sym typeface="Lucida Grande"/>
                        </a:rPr>
                        <a:t>all’iniezione</a:t>
                      </a:r>
                      <a:r>
                        <a:rPr kumimoji="0" lang="en-US" sz="2800" b="0" i="0" u="none" strike="noStrike" cap="none" spc="0" normalizeH="0" baseline="0" dirty="0">
                          <a:ln>
                            <a:noFill/>
                          </a:ln>
                          <a:solidFill>
                            <a:srgbClr val="000000"/>
                          </a:solidFill>
                          <a:effectLst/>
                          <a:uFillTx/>
                          <a:latin typeface="Lucida Grande"/>
                          <a:sym typeface="Lucida Grande"/>
                        </a:rPr>
                        <a:t> del bean. Non è </a:t>
                      </a:r>
                      <a:r>
                        <a:rPr kumimoji="0" lang="en-US" sz="2800" b="0" i="0" u="none" strike="noStrike" cap="none" spc="0" normalizeH="0" baseline="0" dirty="0" err="1">
                          <a:ln>
                            <a:noFill/>
                          </a:ln>
                          <a:solidFill>
                            <a:srgbClr val="000000"/>
                          </a:solidFill>
                          <a:effectLst/>
                          <a:uFillTx/>
                          <a:latin typeface="Lucida Grande"/>
                          <a:sym typeface="Lucida Grande"/>
                        </a:rPr>
                        <a:t>specifica</a:t>
                      </a:r>
                      <a:r>
                        <a:rPr kumimoji="0" lang="en-US" sz="2800" b="0" i="0" u="none" strike="noStrike" cap="none" spc="0" normalizeH="0" baseline="0" dirty="0">
                          <a:ln>
                            <a:noFill/>
                          </a:ln>
                          <a:solidFill>
                            <a:srgbClr val="000000"/>
                          </a:solidFill>
                          <a:effectLst/>
                          <a:uFillTx/>
                          <a:latin typeface="Lucida Grande"/>
                          <a:sym typeface="Lucida Grande"/>
                        </a:rPr>
                        <a:t> CDI.</a:t>
                      </a:r>
                    </a:p>
                  </a:txBody>
                  <a:tcPr/>
                </a:tc>
                <a:extLst>
                  <a:ext uri="{0D108BD9-81ED-4DB2-BD59-A6C34878D82A}">
                    <a16:rowId xmlns:a16="http://schemas.microsoft.com/office/drawing/2014/main" val="3874245787"/>
                  </a:ext>
                </a:extLst>
              </a:tr>
              <a:tr h="1065903">
                <a:tc>
                  <a:txBody>
                    <a:bodyPr/>
                    <a:lstStyle/>
                    <a:p>
                      <a:pPr marL="0" marR="0" indent="0" algn="ctr" defTabSz="1219200" rtl="0" latinLnBrk="0">
                        <a:lnSpc>
                          <a:spcPct val="100000"/>
                        </a:lnSpc>
                        <a:spcBef>
                          <a:spcPts val="0"/>
                        </a:spcBef>
                        <a:spcAft>
                          <a:spcPts val="0"/>
                        </a:spcAft>
                        <a:buClrTx/>
                        <a:buSzTx/>
                        <a:buFontTx/>
                        <a:buNone/>
                        <a:tabLst/>
                      </a:pPr>
                      <a:r>
                        <a:rPr lang="en-US" sz="2400" b="0" i="0" u="none" strike="noStrike" cap="none" spc="0" baseline="0" dirty="0">
                          <a:ln>
                            <a:noFill/>
                          </a:ln>
                          <a:solidFill>
                            <a:schemeClr val="tx1"/>
                          </a:solidFill>
                          <a:uFillTx/>
                          <a:latin typeface="JetBrains Mono Medium" panose="020B0609030102050004" pitchFamily="49" charset="0"/>
                          <a:ea typeface="+mn-ea"/>
                          <a:cs typeface="+mn-cs"/>
                          <a:sym typeface="Lucida Grande"/>
                        </a:rPr>
                        <a:t>@javax.enterprise.context.RequestScoped</a:t>
                      </a:r>
                    </a:p>
                  </a:txBody>
                  <a:tcP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kumimoji="0" lang="en-US" sz="2800" b="0" i="0" u="none" strike="noStrike" cap="none" spc="0" normalizeH="0" baseline="0" dirty="0" err="1">
                          <a:ln>
                            <a:noFill/>
                          </a:ln>
                          <a:solidFill>
                            <a:srgbClr val="000000"/>
                          </a:solidFill>
                          <a:effectLst/>
                          <a:uFillTx/>
                          <a:latin typeface="Lucida Grande"/>
                          <a:ea typeface="+mn-ea"/>
                          <a:cs typeface="+mn-cs"/>
                          <a:sym typeface="Lucida Grande"/>
                        </a:rPr>
                        <a:t>L’istanza</a:t>
                      </a:r>
                      <a:r>
                        <a:rPr kumimoji="0" lang="en-US" sz="2800" b="0" i="0" u="none" strike="noStrike" cap="none" spc="0" normalizeH="0" baseline="0" dirty="0">
                          <a:ln>
                            <a:noFill/>
                          </a:ln>
                          <a:solidFill>
                            <a:srgbClr val="000000"/>
                          </a:solidFill>
                          <a:effectLst/>
                          <a:uFillTx/>
                          <a:latin typeface="Lucida Grande"/>
                          <a:ea typeface="+mn-ea"/>
                          <a:cs typeface="+mn-cs"/>
                          <a:sym typeface="Lucida Grande"/>
                        </a:rPr>
                        <a:t> del bean è associate </a:t>
                      </a:r>
                      <a:r>
                        <a:rPr kumimoji="0" lang="en-US" sz="2800" b="0" i="0" u="none" strike="noStrike" cap="none" spc="0" normalizeH="0" baseline="0" dirty="0" err="1">
                          <a:ln>
                            <a:noFill/>
                          </a:ln>
                          <a:solidFill>
                            <a:srgbClr val="000000"/>
                          </a:solidFill>
                          <a:effectLst/>
                          <a:uFillTx/>
                          <a:latin typeface="Lucida Grande"/>
                          <a:ea typeface="+mn-ea"/>
                          <a:cs typeface="+mn-cs"/>
                          <a:sym typeface="Lucida Grande"/>
                        </a:rPr>
                        <a:t>alla</a:t>
                      </a:r>
                      <a:r>
                        <a:rPr kumimoji="0" lang="en-US" sz="2800" b="0" i="0" u="none" strike="noStrike" cap="none" spc="0" normalizeH="0" baseline="0" dirty="0">
                          <a:ln>
                            <a:noFill/>
                          </a:ln>
                          <a:solidFill>
                            <a:srgbClr val="000000"/>
                          </a:solidFill>
                          <a:effectLst/>
                          <a:uFillTx/>
                          <a:latin typeface="Lucida Grande"/>
                          <a:ea typeface="+mn-ea"/>
                          <a:cs typeface="+mn-cs"/>
                          <a:sym typeface="Lucida Grande"/>
                        </a:rPr>
                        <a:t> </a:t>
                      </a:r>
                      <a:r>
                        <a:rPr kumimoji="0" lang="en-US" sz="2800" b="0" i="0" u="none" strike="noStrike" cap="none" spc="0" normalizeH="0" baseline="0" dirty="0" err="1">
                          <a:ln>
                            <a:noFill/>
                          </a:ln>
                          <a:solidFill>
                            <a:srgbClr val="000000"/>
                          </a:solidFill>
                          <a:effectLst/>
                          <a:uFillTx/>
                          <a:latin typeface="Lucida Grande"/>
                          <a:ea typeface="+mn-ea"/>
                          <a:cs typeface="+mn-cs"/>
                          <a:sym typeface="Lucida Grande"/>
                        </a:rPr>
                        <a:t>richiesta</a:t>
                      </a:r>
                      <a:r>
                        <a:rPr kumimoji="0" lang="en-US" sz="2800" b="0" i="0" u="none" strike="noStrike" cap="none" spc="0" normalizeH="0" baseline="0" dirty="0">
                          <a:ln>
                            <a:noFill/>
                          </a:ln>
                          <a:solidFill>
                            <a:srgbClr val="000000"/>
                          </a:solidFill>
                          <a:effectLst/>
                          <a:uFillTx/>
                          <a:latin typeface="Lucida Grande"/>
                          <a:ea typeface="+mn-ea"/>
                          <a:cs typeface="+mn-cs"/>
                          <a:sym typeface="Lucida Grande"/>
                        </a:rPr>
                        <a:t> </a:t>
                      </a:r>
                      <a:r>
                        <a:rPr kumimoji="0" lang="en-US" sz="2800" b="0" i="0" u="none" strike="noStrike" cap="none" spc="0" normalizeH="0" baseline="0" dirty="0" err="1">
                          <a:ln>
                            <a:noFill/>
                          </a:ln>
                          <a:solidFill>
                            <a:srgbClr val="000000"/>
                          </a:solidFill>
                          <a:effectLst/>
                          <a:uFillTx/>
                          <a:latin typeface="Lucida Grande"/>
                          <a:ea typeface="+mn-ea"/>
                          <a:cs typeface="+mn-cs"/>
                          <a:sym typeface="Lucida Grande"/>
                        </a:rPr>
                        <a:t>corrente</a:t>
                      </a:r>
                      <a:r>
                        <a:rPr kumimoji="0" lang="en-US" sz="2800" b="0" i="0" u="none" strike="noStrike" cap="none" spc="0" normalizeH="0" baseline="0" dirty="0">
                          <a:ln>
                            <a:noFill/>
                          </a:ln>
                          <a:solidFill>
                            <a:srgbClr val="000000"/>
                          </a:solidFill>
                          <a:effectLst/>
                          <a:uFillTx/>
                          <a:latin typeface="Lucida Grande"/>
                          <a:ea typeface="+mn-ea"/>
                          <a:cs typeface="+mn-cs"/>
                          <a:sym typeface="Lucida Grande"/>
                        </a:rPr>
                        <a:t> (</a:t>
                      </a:r>
                      <a:r>
                        <a:rPr kumimoji="0" lang="en-US" sz="2800" b="0" i="0" u="none" strike="noStrike" cap="none" spc="0" normalizeH="0" baseline="0" dirty="0" err="1">
                          <a:ln>
                            <a:noFill/>
                          </a:ln>
                          <a:solidFill>
                            <a:srgbClr val="000000"/>
                          </a:solidFill>
                          <a:effectLst/>
                          <a:uFillTx/>
                          <a:latin typeface="Lucida Grande"/>
                          <a:ea typeface="+mn-ea"/>
                          <a:cs typeface="+mn-cs"/>
                          <a:sym typeface="Lucida Grande"/>
                        </a:rPr>
                        <a:t>solitamente</a:t>
                      </a:r>
                      <a:r>
                        <a:rPr kumimoji="0" lang="en-US" sz="2800" b="0" i="0" u="none" strike="noStrike" cap="none" spc="0" normalizeH="0" baseline="0" dirty="0">
                          <a:ln>
                            <a:noFill/>
                          </a:ln>
                          <a:solidFill>
                            <a:srgbClr val="000000"/>
                          </a:solidFill>
                          <a:effectLst/>
                          <a:uFillTx/>
                          <a:latin typeface="Lucida Grande"/>
                          <a:ea typeface="+mn-ea"/>
                          <a:cs typeface="+mn-cs"/>
                          <a:sym typeface="Lucida Grande"/>
                        </a:rPr>
                        <a:t> </a:t>
                      </a:r>
                      <a:r>
                        <a:rPr kumimoji="0" lang="en-US" sz="2800" b="0" i="0" u="none" strike="noStrike" cap="none" spc="0" normalizeH="0" baseline="0" dirty="0" err="1">
                          <a:ln>
                            <a:noFill/>
                          </a:ln>
                          <a:solidFill>
                            <a:srgbClr val="000000"/>
                          </a:solidFill>
                          <a:effectLst/>
                          <a:uFillTx/>
                          <a:latin typeface="Lucida Grande"/>
                          <a:ea typeface="+mn-ea"/>
                          <a:cs typeface="+mn-cs"/>
                          <a:sym typeface="Lucida Grande"/>
                        </a:rPr>
                        <a:t>una</a:t>
                      </a:r>
                      <a:r>
                        <a:rPr kumimoji="0" lang="en-US" sz="2800" b="0" i="0" u="none" strike="noStrike" cap="none" spc="0" normalizeH="0" baseline="0" dirty="0">
                          <a:ln>
                            <a:noFill/>
                          </a:ln>
                          <a:solidFill>
                            <a:srgbClr val="000000"/>
                          </a:solidFill>
                          <a:effectLst/>
                          <a:uFillTx/>
                          <a:latin typeface="Lucida Grande"/>
                          <a:ea typeface="+mn-ea"/>
                          <a:cs typeface="+mn-cs"/>
                          <a:sym typeface="Lucida Grande"/>
                        </a:rPr>
                        <a:t> </a:t>
                      </a:r>
                      <a:r>
                        <a:rPr kumimoji="0" lang="en-US" sz="2800" b="0" i="0" u="none" strike="noStrike" cap="none" spc="0" normalizeH="0" baseline="0" dirty="0" err="1">
                          <a:ln>
                            <a:noFill/>
                          </a:ln>
                          <a:solidFill>
                            <a:srgbClr val="000000"/>
                          </a:solidFill>
                          <a:effectLst/>
                          <a:uFillTx/>
                          <a:latin typeface="Lucida Grande"/>
                          <a:ea typeface="+mn-ea"/>
                          <a:cs typeface="+mn-cs"/>
                          <a:sym typeface="Lucida Grande"/>
                        </a:rPr>
                        <a:t>richiesta</a:t>
                      </a:r>
                      <a:r>
                        <a:rPr kumimoji="0" lang="en-US" sz="2800" b="0" i="0" u="none" strike="noStrike" cap="none" spc="0" normalizeH="0" baseline="0" dirty="0">
                          <a:ln>
                            <a:noFill/>
                          </a:ln>
                          <a:solidFill>
                            <a:srgbClr val="000000"/>
                          </a:solidFill>
                          <a:effectLst/>
                          <a:uFillTx/>
                          <a:latin typeface="Lucida Grande"/>
                          <a:ea typeface="+mn-ea"/>
                          <a:cs typeface="+mn-cs"/>
                          <a:sym typeface="Lucida Grande"/>
                        </a:rPr>
                        <a:t> HTTP).</a:t>
                      </a:r>
                    </a:p>
                  </a:txBody>
                  <a:tcPr/>
                </a:tc>
                <a:extLst>
                  <a:ext uri="{0D108BD9-81ED-4DB2-BD59-A6C34878D82A}">
                    <a16:rowId xmlns:a16="http://schemas.microsoft.com/office/drawing/2014/main" val="745187366"/>
                  </a:ext>
                </a:extLst>
              </a:tr>
              <a:tr h="1547278">
                <a:tc>
                  <a:txBody>
                    <a:bodyPr/>
                    <a:lstStyle/>
                    <a:p>
                      <a:pPr marL="0" marR="0" indent="0" algn="ctr" defTabSz="1219200" rtl="0" latinLnBrk="0">
                        <a:lnSpc>
                          <a:spcPct val="100000"/>
                        </a:lnSpc>
                        <a:spcBef>
                          <a:spcPts val="0"/>
                        </a:spcBef>
                        <a:spcAft>
                          <a:spcPts val="0"/>
                        </a:spcAft>
                        <a:buClrTx/>
                        <a:buSzTx/>
                        <a:buFontTx/>
                        <a:buNone/>
                        <a:tabLst/>
                      </a:pPr>
                      <a:r>
                        <a:rPr lang="en-US" sz="2400" b="0" i="0" u="none" strike="noStrike" cap="none" spc="0" baseline="0" dirty="0">
                          <a:ln>
                            <a:noFill/>
                          </a:ln>
                          <a:solidFill>
                            <a:schemeClr val="tx1"/>
                          </a:solidFill>
                          <a:uFillTx/>
                          <a:latin typeface="JetBrains Mono Medium" panose="020B0609030102050004" pitchFamily="49" charset="0"/>
                          <a:ea typeface="+mn-ea"/>
                          <a:cs typeface="+mn-cs"/>
                          <a:sym typeface="Lucida Grande"/>
                        </a:rPr>
                        <a:t>@javax.enterprise.context.Dependent</a:t>
                      </a:r>
                    </a:p>
                  </a:txBody>
                  <a:tcP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kumimoji="0" lang="en-US" sz="2800" b="0" i="0" u="none" strike="noStrike" cap="none" spc="0" normalizeH="0" baseline="0" dirty="0">
                          <a:ln>
                            <a:noFill/>
                          </a:ln>
                          <a:solidFill>
                            <a:srgbClr val="000000"/>
                          </a:solidFill>
                          <a:effectLst/>
                          <a:uFillTx/>
                          <a:latin typeface="Lucida Grande"/>
                          <a:ea typeface="+mn-ea"/>
                          <a:cs typeface="+mn-cs"/>
                          <a:sym typeface="Lucida Grande"/>
                        </a:rPr>
                        <a:t>È uno pseudo-scope. Le </a:t>
                      </a:r>
                      <a:r>
                        <a:rPr kumimoji="0" lang="en-US" sz="2800" b="0" i="0" u="none" strike="noStrike" cap="none" spc="0" normalizeH="0" baseline="0" dirty="0" err="1">
                          <a:ln>
                            <a:noFill/>
                          </a:ln>
                          <a:solidFill>
                            <a:srgbClr val="000000"/>
                          </a:solidFill>
                          <a:effectLst/>
                          <a:uFillTx/>
                          <a:latin typeface="Lucida Grande"/>
                          <a:ea typeface="+mn-ea"/>
                          <a:cs typeface="+mn-cs"/>
                          <a:sym typeface="Lucida Grande"/>
                        </a:rPr>
                        <a:t>istanze</a:t>
                      </a:r>
                      <a:r>
                        <a:rPr kumimoji="0" lang="en-US" sz="2800" b="0" i="0" u="none" strike="noStrike" cap="none" spc="0" normalizeH="0" baseline="0" dirty="0">
                          <a:ln>
                            <a:noFill/>
                          </a:ln>
                          <a:solidFill>
                            <a:srgbClr val="000000"/>
                          </a:solidFill>
                          <a:effectLst/>
                          <a:uFillTx/>
                          <a:latin typeface="Lucida Grande"/>
                          <a:ea typeface="+mn-ea"/>
                          <a:cs typeface="+mn-cs"/>
                          <a:sym typeface="Lucida Grande"/>
                        </a:rPr>
                        <a:t> non </a:t>
                      </a:r>
                      <a:r>
                        <a:rPr kumimoji="0" lang="en-US" sz="2800" b="0" i="0" u="none" strike="noStrike" cap="none" spc="0" normalizeH="0" baseline="0" dirty="0" err="1">
                          <a:ln>
                            <a:noFill/>
                          </a:ln>
                          <a:solidFill>
                            <a:srgbClr val="000000"/>
                          </a:solidFill>
                          <a:effectLst/>
                          <a:uFillTx/>
                          <a:latin typeface="Lucida Grande"/>
                          <a:ea typeface="+mn-ea"/>
                          <a:cs typeface="+mn-cs"/>
                          <a:sym typeface="Lucida Grande"/>
                        </a:rPr>
                        <a:t>sono</a:t>
                      </a:r>
                      <a:r>
                        <a:rPr kumimoji="0" lang="en-US" sz="2800" b="0" i="0" u="none" strike="noStrike" cap="none" spc="0" normalizeH="0" baseline="0" dirty="0">
                          <a:ln>
                            <a:noFill/>
                          </a:ln>
                          <a:solidFill>
                            <a:srgbClr val="000000"/>
                          </a:solidFill>
                          <a:effectLst/>
                          <a:uFillTx/>
                          <a:latin typeface="Lucida Grande"/>
                          <a:ea typeface="+mn-ea"/>
                          <a:cs typeface="+mn-cs"/>
                          <a:sym typeface="Lucida Grande"/>
                        </a:rPr>
                        <a:t> </a:t>
                      </a:r>
                      <a:r>
                        <a:rPr kumimoji="0" lang="en-US" sz="2800" b="0" i="0" u="none" strike="noStrike" cap="none" spc="0" normalizeH="0" baseline="0" dirty="0" err="1">
                          <a:ln>
                            <a:noFill/>
                          </a:ln>
                          <a:solidFill>
                            <a:srgbClr val="000000"/>
                          </a:solidFill>
                          <a:effectLst/>
                          <a:uFillTx/>
                          <a:latin typeface="Lucida Grande"/>
                          <a:ea typeface="+mn-ea"/>
                          <a:cs typeface="+mn-cs"/>
                          <a:sym typeface="Lucida Grande"/>
                        </a:rPr>
                        <a:t>condivise</a:t>
                      </a:r>
                      <a:r>
                        <a:rPr kumimoji="0" lang="en-US" sz="2800" b="0" i="0" u="none" strike="noStrike" cap="none" spc="0" normalizeH="0" baseline="0" dirty="0">
                          <a:ln>
                            <a:noFill/>
                          </a:ln>
                          <a:solidFill>
                            <a:srgbClr val="000000"/>
                          </a:solidFill>
                          <a:effectLst/>
                          <a:uFillTx/>
                          <a:latin typeface="Lucida Grande"/>
                          <a:ea typeface="+mn-ea"/>
                          <a:cs typeface="+mn-cs"/>
                          <a:sym typeface="Lucida Grande"/>
                        </a:rPr>
                        <a:t> e </a:t>
                      </a:r>
                      <a:r>
                        <a:rPr kumimoji="0" lang="en-US" sz="2800" b="0" i="0" u="none" strike="noStrike" cap="none" spc="0" normalizeH="0" baseline="0" dirty="0" err="1">
                          <a:ln>
                            <a:noFill/>
                          </a:ln>
                          <a:solidFill>
                            <a:srgbClr val="000000"/>
                          </a:solidFill>
                          <a:effectLst/>
                          <a:uFillTx/>
                          <a:latin typeface="Lucida Grande"/>
                          <a:ea typeface="+mn-ea"/>
                          <a:cs typeface="+mn-cs"/>
                          <a:sym typeface="Lucida Grande"/>
                        </a:rPr>
                        <a:t>ogni</a:t>
                      </a:r>
                      <a:r>
                        <a:rPr kumimoji="0" lang="en-US" sz="2800" b="0" i="0" u="none" strike="noStrike" cap="none" spc="0" normalizeH="0" baseline="0" dirty="0">
                          <a:ln>
                            <a:noFill/>
                          </a:ln>
                          <a:solidFill>
                            <a:srgbClr val="000000"/>
                          </a:solidFill>
                          <a:effectLst/>
                          <a:uFillTx/>
                          <a:latin typeface="Lucida Grande"/>
                          <a:ea typeface="+mn-ea"/>
                          <a:cs typeface="+mn-cs"/>
                          <a:sym typeface="Lucida Grande"/>
                        </a:rPr>
                        <a:t> punto di </a:t>
                      </a:r>
                      <a:r>
                        <a:rPr kumimoji="0" lang="en-US" sz="2800" b="0" i="0" u="none" strike="noStrike" cap="none" spc="0" normalizeH="0" baseline="0" dirty="0" err="1">
                          <a:ln>
                            <a:noFill/>
                          </a:ln>
                          <a:solidFill>
                            <a:srgbClr val="000000"/>
                          </a:solidFill>
                          <a:effectLst/>
                          <a:uFillTx/>
                          <a:latin typeface="Lucida Grande"/>
                          <a:ea typeface="+mn-ea"/>
                          <a:cs typeface="+mn-cs"/>
                          <a:sym typeface="Lucida Grande"/>
                        </a:rPr>
                        <a:t>iniezione</a:t>
                      </a:r>
                      <a:r>
                        <a:rPr kumimoji="0" lang="en-US" sz="2800" b="0" i="0" u="none" strike="noStrike" cap="none" spc="0" normalizeH="0" baseline="0" dirty="0">
                          <a:ln>
                            <a:noFill/>
                          </a:ln>
                          <a:solidFill>
                            <a:srgbClr val="000000"/>
                          </a:solidFill>
                          <a:effectLst/>
                          <a:uFillTx/>
                          <a:latin typeface="Lucida Grande"/>
                          <a:ea typeface="+mn-ea"/>
                          <a:cs typeface="+mn-cs"/>
                          <a:sym typeface="Lucida Grande"/>
                        </a:rPr>
                        <a:t> </a:t>
                      </a:r>
                      <a:r>
                        <a:rPr kumimoji="0" lang="en-US" sz="2800" b="0" i="0" u="none" strike="noStrike" cap="none" spc="0" normalizeH="0" baseline="0" dirty="0" err="1">
                          <a:ln>
                            <a:noFill/>
                          </a:ln>
                          <a:solidFill>
                            <a:srgbClr val="000000"/>
                          </a:solidFill>
                          <a:effectLst/>
                          <a:uFillTx/>
                          <a:latin typeface="Lucida Grande"/>
                          <a:ea typeface="+mn-ea"/>
                          <a:cs typeface="+mn-cs"/>
                          <a:sym typeface="Lucida Grande"/>
                        </a:rPr>
                        <a:t>costruisce</a:t>
                      </a:r>
                      <a:r>
                        <a:rPr kumimoji="0" lang="en-US" sz="2800" b="0" i="0" u="none" strike="noStrike" cap="none" spc="0" normalizeH="0" baseline="0" dirty="0">
                          <a:ln>
                            <a:noFill/>
                          </a:ln>
                          <a:solidFill>
                            <a:srgbClr val="000000"/>
                          </a:solidFill>
                          <a:effectLst/>
                          <a:uFillTx/>
                          <a:latin typeface="Lucida Grande"/>
                          <a:ea typeface="+mn-ea"/>
                          <a:cs typeface="+mn-cs"/>
                          <a:sym typeface="Lucida Grande"/>
                        </a:rPr>
                        <a:t> </a:t>
                      </a:r>
                      <a:r>
                        <a:rPr kumimoji="0" lang="en-US" sz="2800" b="0" i="0" u="none" strike="noStrike" cap="none" spc="0" normalizeH="0" baseline="0" dirty="0" err="1">
                          <a:ln>
                            <a:noFill/>
                          </a:ln>
                          <a:solidFill>
                            <a:srgbClr val="000000"/>
                          </a:solidFill>
                          <a:effectLst/>
                          <a:uFillTx/>
                          <a:latin typeface="Lucida Grande"/>
                          <a:ea typeface="+mn-ea"/>
                          <a:cs typeface="+mn-cs"/>
                          <a:sym typeface="Lucida Grande"/>
                        </a:rPr>
                        <a:t>una</a:t>
                      </a:r>
                      <a:r>
                        <a:rPr kumimoji="0" lang="en-US" sz="2800" b="0" i="0" u="none" strike="noStrike" cap="none" spc="0" normalizeH="0" baseline="0" dirty="0">
                          <a:ln>
                            <a:noFill/>
                          </a:ln>
                          <a:solidFill>
                            <a:srgbClr val="000000"/>
                          </a:solidFill>
                          <a:effectLst/>
                          <a:uFillTx/>
                          <a:latin typeface="Lucida Grande"/>
                          <a:ea typeface="+mn-ea"/>
                          <a:cs typeface="+mn-cs"/>
                          <a:sym typeface="Lucida Grande"/>
                        </a:rPr>
                        <a:t> </a:t>
                      </a:r>
                      <a:r>
                        <a:rPr kumimoji="0" lang="en-US" sz="2800" b="0" i="0" u="none" strike="noStrike" cap="none" spc="0" normalizeH="0" baseline="0" dirty="0" err="1">
                          <a:ln>
                            <a:noFill/>
                          </a:ln>
                          <a:solidFill>
                            <a:srgbClr val="000000"/>
                          </a:solidFill>
                          <a:effectLst/>
                          <a:uFillTx/>
                          <a:latin typeface="Lucida Grande"/>
                          <a:ea typeface="+mn-ea"/>
                          <a:cs typeface="+mn-cs"/>
                          <a:sym typeface="Lucida Grande"/>
                        </a:rPr>
                        <a:t>nuova</a:t>
                      </a:r>
                      <a:r>
                        <a:rPr kumimoji="0" lang="en-US" sz="2800" b="0" i="0" u="none" strike="noStrike" cap="none" spc="0" normalizeH="0" baseline="0" dirty="0">
                          <a:ln>
                            <a:noFill/>
                          </a:ln>
                          <a:solidFill>
                            <a:srgbClr val="000000"/>
                          </a:solidFill>
                          <a:effectLst/>
                          <a:uFillTx/>
                          <a:latin typeface="Lucida Grande"/>
                          <a:ea typeface="+mn-ea"/>
                          <a:cs typeface="+mn-cs"/>
                          <a:sym typeface="Lucida Grande"/>
                        </a:rPr>
                        <a:t> </a:t>
                      </a:r>
                      <a:r>
                        <a:rPr kumimoji="0" lang="en-US" sz="2800" b="0" i="0" u="none" strike="noStrike" cap="none" spc="0" normalizeH="0" baseline="0" dirty="0" err="1">
                          <a:ln>
                            <a:noFill/>
                          </a:ln>
                          <a:solidFill>
                            <a:srgbClr val="000000"/>
                          </a:solidFill>
                          <a:effectLst/>
                          <a:uFillTx/>
                          <a:latin typeface="Lucida Grande"/>
                          <a:ea typeface="+mn-ea"/>
                          <a:cs typeface="+mn-cs"/>
                          <a:sym typeface="Lucida Grande"/>
                        </a:rPr>
                        <a:t>istanza</a:t>
                      </a:r>
                      <a:r>
                        <a:rPr kumimoji="0" lang="en-US" sz="2800" b="0" i="0" u="none" strike="noStrike" cap="none" spc="0" normalizeH="0" baseline="0" dirty="0">
                          <a:ln>
                            <a:noFill/>
                          </a:ln>
                          <a:solidFill>
                            <a:srgbClr val="000000"/>
                          </a:solidFill>
                          <a:effectLst/>
                          <a:uFillTx/>
                          <a:latin typeface="Lucida Grande"/>
                          <a:ea typeface="+mn-ea"/>
                          <a:cs typeface="+mn-cs"/>
                          <a:sym typeface="Lucida Grande"/>
                        </a:rPr>
                        <a:t> del bean. Il </a:t>
                      </a:r>
                      <a:r>
                        <a:rPr kumimoji="0" lang="en-US" sz="2800" b="0" i="0" u="none" strike="noStrike" cap="none" spc="0" normalizeH="0" baseline="0" dirty="0" err="1">
                          <a:ln>
                            <a:noFill/>
                          </a:ln>
                          <a:solidFill>
                            <a:srgbClr val="000000"/>
                          </a:solidFill>
                          <a:effectLst/>
                          <a:uFillTx/>
                          <a:latin typeface="Lucida Grande"/>
                          <a:ea typeface="+mn-ea"/>
                          <a:cs typeface="+mn-cs"/>
                          <a:sym typeface="Lucida Grande"/>
                        </a:rPr>
                        <a:t>ciclo</a:t>
                      </a:r>
                      <a:r>
                        <a:rPr kumimoji="0" lang="en-US" sz="2800" b="0" i="0" u="none" strike="noStrike" cap="none" spc="0" normalizeH="0" baseline="0" dirty="0">
                          <a:ln>
                            <a:noFill/>
                          </a:ln>
                          <a:solidFill>
                            <a:srgbClr val="000000"/>
                          </a:solidFill>
                          <a:effectLst/>
                          <a:uFillTx/>
                          <a:latin typeface="Lucida Grande"/>
                          <a:ea typeface="+mn-ea"/>
                          <a:cs typeface="+mn-cs"/>
                          <a:sym typeface="Lucida Grande"/>
                        </a:rPr>
                        <a:t> di vita </a:t>
                      </a:r>
                      <a:r>
                        <a:rPr kumimoji="0" lang="en-US" sz="2800" b="0" i="0" u="none" strike="noStrike" cap="none" spc="0" normalizeH="0" baseline="0" dirty="0" err="1">
                          <a:ln>
                            <a:noFill/>
                          </a:ln>
                          <a:solidFill>
                            <a:srgbClr val="000000"/>
                          </a:solidFill>
                          <a:effectLst/>
                          <a:uFillTx/>
                          <a:latin typeface="Lucida Grande"/>
                          <a:ea typeface="+mn-ea"/>
                          <a:cs typeface="+mn-cs"/>
                          <a:sym typeface="Lucida Grande"/>
                        </a:rPr>
                        <a:t>dipende</a:t>
                      </a:r>
                      <a:r>
                        <a:rPr kumimoji="0" lang="en-US" sz="2800" b="0" i="0" u="none" strike="noStrike" cap="none" spc="0" normalizeH="0" baseline="0" dirty="0">
                          <a:ln>
                            <a:noFill/>
                          </a:ln>
                          <a:solidFill>
                            <a:srgbClr val="000000"/>
                          </a:solidFill>
                          <a:effectLst/>
                          <a:uFillTx/>
                          <a:latin typeface="Lucida Grande"/>
                          <a:ea typeface="+mn-ea"/>
                          <a:cs typeface="+mn-cs"/>
                          <a:sym typeface="Lucida Grande"/>
                        </a:rPr>
                        <a:t> da </a:t>
                      </a:r>
                      <a:r>
                        <a:rPr kumimoji="0" lang="en-US" sz="2800" b="0" i="0" u="none" strike="noStrike" cap="none" spc="0" normalizeH="0" baseline="0" dirty="0" err="1">
                          <a:ln>
                            <a:noFill/>
                          </a:ln>
                          <a:solidFill>
                            <a:srgbClr val="000000"/>
                          </a:solidFill>
                          <a:effectLst/>
                          <a:uFillTx/>
                          <a:latin typeface="Lucida Grande"/>
                          <a:ea typeface="+mn-ea"/>
                          <a:cs typeface="+mn-cs"/>
                          <a:sym typeface="Lucida Grande"/>
                        </a:rPr>
                        <a:t>quello</a:t>
                      </a:r>
                      <a:r>
                        <a:rPr kumimoji="0" lang="en-US" sz="2800" b="0" i="0" u="none" strike="noStrike" cap="none" spc="0" normalizeH="0" baseline="0" dirty="0">
                          <a:ln>
                            <a:noFill/>
                          </a:ln>
                          <a:solidFill>
                            <a:srgbClr val="000000"/>
                          </a:solidFill>
                          <a:effectLst/>
                          <a:uFillTx/>
                          <a:latin typeface="Lucida Grande"/>
                          <a:ea typeface="+mn-ea"/>
                          <a:cs typeface="+mn-cs"/>
                          <a:sym typeface="Lucida Grande"/>
                        </a:rPr>
                        <a:t> </a:t>
                      </a:r>
                      <a:r>
                        <a:rPr kumimoji="0" lang="en-US" sz="2800" b="0" i="0" u="none" strike="noStrike" cap="none" spc="0" normalizeH="0" baseline="0" dirty="0" err="1">
                          <a:ln>
                            <a:noFill/>
                          </a:ln>
                          <a:solidFill>
                            <a:srgbClr val="000000"/>
                          </a:solidFill>
                          <a:effectLst/>
                          <a:uFillTx/>
                          <a:latin typeface="Lucida Grande"/>
                          <a:ea typeface="+mn-ea"/>
                          <a:cs typeface="+mn-cs"/>
                          <a:sym typeface="Lucida Grande"/>
                        </a:rPr>
                        <a:t>della</a:t>
                      </a:r>
                      <a:r>
                        <a:rPr kumimoji="0" lang="en-US" sz="2800" b="0" i="0" u="none" strike="noStrike" cap="none" spc="0" normalizeH="0" baseline="0" dirty="0">
                          <a:ln>
                            <a:noFill/>
                          </a:ln>
                          <a:solidFill>
                            <a:srgbClr val="000000"/>
                          </a:solidFill>
                          <a:effectLst/>
                          <a:uFillTx/>
                          <a:latin typeface="Lucida Grande"/>
                          <a:ea typeface="+mn-ea"/>
                          <a:cs typeface="+mn-cs"/>
                          <a:sym typeface="Lucida Grande"/>
                        </a:rPr>
                        <a:t> </a:t>
                      </a:r>
                      <a:r>
                        <a:rPr kumimoji="0" lang="en-US" sz="2800" b="0" i="0" u="none" strike="noStrike" cap="none" spc="0" normalizeH="0" baseline="0" dirty="0" err="1">
                          <a:ln>
                            <a:noFill/>
                          </a:ln>
                          <a:solidFill>
                            <a:srgbClr val="000000"/>
                          </a:solidFill>
                          <a:effectLst/>
                          <a:uFillTx/>
                          <a:latin typeface="Lucida Grande"/>
                          <a:ea typeface="+mn-ea"/>
                          <a:cs typeface="+mn-cs"/>
                          <a:sym typeface="Lucida Grande"/>
                        </a:rPr>
                        <a:t>classe</a:t>
                      </a:r>
                      <a:r>
                        <a:rPr kumimoji="0" lang="en-US" sz="2800" b="0" i="0" u="none" strike="noStrike" cap="none" spc="0" normalizeH="0" baseline="0" dirty="0">
                          <a:ln>
                            <a:noFill/>
                          </a:ln>
                          <a:solidFill>
                            <a:srgbClr val="000000"/>
                          </a:solidFill>
                          <a:effectLst/>
                          <a:uFillTx/>
                          <a:latin typeface="Lucida Grande"/>
                          <a:ea typeface="+mn-ea"/>
                          <a:cs typeface="+mn-cs"/>
                          <a:sym typeface="Lucida Grande"/>
                        </a:rPr>
                        <a:t> </a:t>
                      </a:r>
                      <a:r>
                        <a:rPr kumimoji="0" lang="en-US" sz="2800" b="0" i="0" u="none" strike="noStrike" cap="none" spc="0" normalizeH="0" baseline="0" dirty="0" err="1">
                          <a:ln>
                            <a:noFill/>
                          </a:ln>
                          <a:solidFill>
                            <a:srgbClr val="000000"/>
                          </a:solidFill>
                          <a:effectLst/>
                          <a:uFillTx/>
                          <a:latin typeface="Lucida Grande"/>
                          <a:ea typeface="+mn-ea"/>
                          <a:cs typeface="+mn-cs"/>
                          <a:sym typeface="Lucida Grande"/>
                        </a:rPr>
                        <a:t>iniettante</a:t>
                      </a:r>
                      <a:r>
                        <a:rPr kumimoji="0" lang="en-US" sz="2800" b="0" i="0" u="none" strike="noStrike" cap="none" spc="0" normalizeH="0" baseline="0" dirty="0">
                          <a:ln>
                            <a:noFill/>
                          </a:ln>
                          <a:solidFill>
                            <a:srgbClr val="000000"/>
                          </a:solidFill>
                          <a:effectLst/>
                          <a:uFillTx/>
                          <a:latin typeface="Lucida Grande"/>
                          <a:ea typeface="+mn-ea"/>
                          <a:cs typeface="+mn-cs"/>
                          <a:sym typeface="Lucida Grande"/>
                        </a:rPr>
                        <a:t>. </a:t>
                      </a:r>
                      <a:r>
                        <a:rPr kumimoji="0" lang="en-US" sz="2800" b="0" i="0" u="none" strike="noStrike" cap="none" spc="0" normalizeH="0" baseline="0" dirty="0" err="1">
                          <a:ln>
                            <a:noFill/>
                          </a:ln>
                          <a:solidFill>
                            <a:srgbClr val="000000"/>
                          </a:solidFill>
                          <a:effectLst/>
                          <a:uFillTx/>
                          <a:latin typeface="Lucida Grande"/>
                          <a:ea typeface="+mn-ea"/>
                          <a:cs typeface="+mn-cs"/>
                          <a:sym typeface="Lucida Grande"/>
                        </a:rPr>
                        <a:t>Spesso</a:t>
                      </a:r>
                      <a:r>
                        <a:rPr kumimoji="0" lang="en-US" sz="2800" b="0" i="0" u="none" strike="noStrike" cap="none" spc="0" normalizeH="0" baseline="0" dirty="0">
                          <a:ln>
                            <a:noFill/>
                          </a:ln>
                          <a:solidFill>
                            <a:srgbClr val="000000"/>
                          </a:solidFill>
                          <a:effectLst/>
                          <a:uFillTx/>
                          <a:latin typeface="Lucida Grande"/>
                          <a:ea typeface="+mn-ea"/>
                          <a:cs typeface="+mn-cs"/>
                          <a:sym typeface="Lucida Grande"/>
                        </a:rPr>
                        <a:t> è il default se non è </a:t>
                      </a:r>
                      <a:r>
                        <a:rPr kumimoji="0" lang="en-US" sz="2800" b="0" i="0" u="none" strike="noStrike" cap="none" spc="0" normalizeH="0" baseline="0" dirty="0" err="1">
                          <a:ln>
                            <a:noFill/>
                          </a:ln>
                          <a:solidFill>
                            <a:srgbClr val="000000"/>
                          </a:solidFill>
                          <a:effectLst/>
                          <a:uFillTx/>
                          <a:latin typeface="Lucida Grande"/>
                          <a:ea typeface="+mn-ea"/>
                          <a:cs typeface="+mn-cs"/>
                          <a:sym typeface="Lucida Grande"/>
                        </a:rPr>
                        <a:t>specificato</a:t>
                      </a:r>
                      <a:r>
                        <a:rPr kumimoji="0" lang="en-US" sz="2800" b="0" i="0" u="none" strike="noStrike" cap="none" spc="0" normalizeH="0" baseline="0" dirty="0">
                          <a:ln>
                            <a:noFill/>
                          </a:ln>
                          <a:solidFill>
                            <a:srgbClr val="000000"/>
                          </a:solidFill>
                          <a:effectLst/>
                          <a:uFillTx/>
                          <a:latin typeface="Lucida Grande"/>
                          <a:ea typeface="+mn-ea"/>
                          <a:cs typeface="+mn-cs"/>
                          <a:sym typeface="Lucida Grande"/>
                        </a:rPr>
                        <a:t> uno scope.</a:t>
                      </a:r>
                    </a:p>
                  </a:txBody>
                  <a:tcPr/>
                </a:tc>
                <a:extLst>
                  <a:ext uri="{0D108BD9-81ED-4DB2-BD59-A6C34878D82A}">
                    <a16:rowId xmlns:a16="http://schemas.microsoft.com/office/drawing/2014/main" val="1231394012"/>
                  </a:ext>
                </a:extLst>
              </a:tr>
              <a:tr h="1065903">
                <a:tc>
                  <a:txBody>
                    <a:bodyPr/>
                    <a:lstStyle/>
                    <a:p>
                      <a:pPr marL="0" marR="0" indent="0" algn="ctr" defTabSz="1219200" rtl="0" latinLnBrk="0">
                        <a:lnSpc>
                          <a:spcPct val="100000"/>
                        </a:lnSpc>
                        <a:spcBef>
                          <a:spcPts val="0"/>
                        </a:spcBef>
                        <a:spcAft>
                          <a:spcPts val="0"/>
                        </a:spcAft>
                        <a:buClrTx/>
                        <a:buSzTx/>
                        <a:buFontTx/>
                        <a:buNone/>
                        <a:tabLst/>
                      </a:pPr>
                      <a:r>
                        <a:rPr lang="en-US" sz="2400" b="0" i="0" u="none" strike="noStrike" cap="none" spc="0" baseline="0" dirty="0">
                          <a:ln>
                            <a:noFill/>
                          </a:ln>
                          <a:solidFill>
                            <a:schemeClr val="tx1"/>
                          </a:solidFill>
                          <a:uFillTx/>
                          <a:latin typeface="JetBrains Mono Medium" panose="020B0609030102050004" pitchFamily="49" charset="0"/>
                          <a:ea typeface="+mn-ea"/>
                          <a:cs typeface="+mn-cs"/>
                          <a:sym typeface="Lucida Grande"/>
                        </a:rPr>
                        <a:t>@javax.enterprise.context.SessionScoped</a:t>
                      </a:r>
                    </a:p>
                  </a:txBody>
                  <a:tcP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kumimoji="0" lang="en-US" sz="2800" b="0" i="0" u="none" strike="noStrike" cap="none" spc="0" normalizeH="0" baseline="0" dirty="0" err="1">
                          <a:ln>
                            <a:noFill/>
                          </a:ln>
                          <a:solidFill>
                            <a:srgbClr val="000000"/>
                          </a:solidFill>
                          <a:effectLst/>
                          <a:uFillTx/>
                          <a:latin typeface="Lucida Grande"/>
                          <a:ea typeface="+mn-ea"/>
                          <a:cs typeface="+mn-cs"/>
                          <a:sym typeface="Lucida Grande"/>
                        </a:rPr>
                        <a:t>Basato</a:t>
                      </a:r>
                      <a:r>
                        <a:rPr kumimoji="0" lang="en-US" sz="2800" b="0" i="0" u="none" strike="noStrike" cap="none" spc="0" normalizeH="0" baseline="0" dirty="0">
                          <a:ln>
                            <a:noFill/>
                          </a:ln>
                          <a:solidFill>
                            <a:srgbClr val="000000"/>
                          </a:solidFill>
                          <a:effectLst/>
                          <a:uFillTx/>
                          <a:latin typeface="Lucida Grande"/>
                          <a:ea typeface="+mn-ea"/>
                          <a:cs typeface="+mn-cs"/>
                          <a:sym typeface="Lucida Grande"/>
                        </a:rPr>
                        <a:t> </a:t>
                      </a:r>
                      <a:r>
                        <a:rPr kumimoji="0" lang="en-US" sz="2800" b="0" i="0" u="none" strike="noStrike" cap="none" spc="0" normalizeH="0" baseline="0" dirty="0" err="1">
                          <a:ln>
                            <a:noFill/>
                          </a:ln>
                          <a:solidFill>
                            <a:srgbClr val="000000"/>
                          </a:solidFill>
                          <a:effectLst/>
                          <a:uFillTx/>
                          <a:latin typeface="Lucida Grande"/>
                          <a:ea typeface="+mn-ea"/>
                          <a:cs typeface="+mn-cs"/>
                          <a:sym typeface="Lucida Grande"/>
                        </a:rPr>
                        <a:t>su</a:t>
                      </a:r>
                      <a:r>
                        <a:rPr kumimoji="0" lang="en-US" sz="2800" b="0" i="0" u="none" strike="noStrike" cap="none" spc="0" normalizeH="0" baseline="0" dirty="0">
                          <a:ln>
                            <a:noFill/>
                          </a:ln>
                          <a:solidFill>
                            <a:srgbClr val="000000"/>
                          </a:solidFill>
                          <a:effectLst/>
                          <a:uFillTx/>
                          <a:latin typeface="Lucida Grande"/>
                          <a:ea typeface="+mn-ea"/>
                          <a:cs typeface="+mn-cs"/>
                          <a:sym typeface="Lucida Grande"/>
                        </a:rPr>
                        <a:t> un </a:t>
                      </a:r>
                      <a:r>
                        <a:rPr kumimoji="0" lang="en-US" sz="2800" b="0" i="0" u="none" strike="noStrike" cap="none" spc="0" normalizeH="0" baseline="0" dirty="0" err="1">
                          <a:ln>
                            <a:noFill/>
                          </a:ln>
                          <a:solidFill>
                            <a:srgbClr val="000000"/>
                          </a:solidFill>
                          <a:effectLst/>
                          <a:uFillTx/>
                          <a:latin typeface="Lucida Grande"/>
                          <a:ea typeface="+mn-ea"/>
                          <a:cs typeface="+mn-cs"/>
                          <a:sym typeface="Lucida Grande"/>
                        </a:rPr>
                        <a:t>oggetto</a:t>
                      </a:r>
                      <a:r>
                        <a:rPr kumimoji="0" lang="en-US" sz="2800" b="0" i="0" u="none" strike="noStrike" cap="none" spc="0" normalizeH="0" baseline="0" dirty="0">
                          <a:ln>
                            <a:noFill/>
                          </a:ln>
                          <a:solidFill>
                            <a:srgbClr val="000000"/>
                          </a:solidFill>
                          <a:effectLst/>
                          <a:uFillTx/>
                          <a:latin typeface="Lucida Grande"/>
                          <a:ea typeface="+mn-ea"/>
                          <a:cs typeface="+mn-cs"/>
                          <a:sym typeface="Lucida Grande"/>
                        </a:rPr>
                        <a:t> </a:t>
                      </a:r>
                      <a:r>
                        <a:rPr kumimoji="0" lang="en-US" sz="2800" b="0" i="0" u="none" strike="noStrike" cap="none" spc="0" normalizeH="0" baseline="0" dirty="0" err="1">
                          <a:ln>
                            <a:noFill/>
                          </a:ln>
                          <a:solidFill>
                            <a:srgbClr val="000000"/>
                          </a:solidFill>
                          <a:effectLst/>
                          <a:uFillTx/>
                          <a:latin typeface="Lucida Grande"/>
                          <a:ea typeface="+mn-ea"/>
                          <a:cs typeface="+mn-cs"/>
                          <a:sym typeface="Lucida Grande"/>
                        </a:rPr>
                        <a:t>javax.servlet.http.HttpSession</a:t>
                      </a:r>
                      <a:r>
                        <a:rPr kumimoji="0" lang="en-US" sz="2800" b="0" i="0" u="none" strike="noStrike" cap="none" spc="0" normalizeH="0" baseline="0" dirty="0">
                          <a:ln>
                            <a:noFill/>
                          </a:ln>
                          <a:solidFill>
                            <a:srgbClr val="000000"/>
                          </a:solidFill>
                          <a:effectLst/>
                          <a:uFillTx/>
                          <a:latin typeface="Lucida Grande"/>
                          <a:ea typeface="+mn-ea"/>
                          <a:cs typeface="+mn-cs"/>
                          <a:sym typeface="Lucida Grande"/>
                        </a:rPr>
                        <a:t>. </a:t>
                      </a:r>
                      <a:r>
                        <a:rPr kumimoji="0" lang="en-US" sz="2800" b="0" i="0" u="none" strike="noStrike" cap="none" spc="0" normalizeH="0" baseline="0" dirty="0" err="1">
                          <a:ln>
                            <a:noFill/>
                          </a:ln>
                          <a:solidFill>
                            <a:srgbClr val="000000"/>
                          </a:solidFill>
                          <a:effectLst/>
                          <a:uFillTx/>
                          <a:latin typeface="Lucida Grande"/>
                          <a:ea typeface="+mn-ea"/>
                          <a:cs typeface="+mn-cs"/>
                          <a:sym typeface="Lucida Grande"/>
                        </a:rPr>
                        <a:t>Disponibile</a:t>
                      </a:r>
                      <a:r>
                        <a:rPr kumimoji="0" lang="en-US" sz="2800" b="0" i="0" u="none" strike="noStrike" cap="none" spc="0" normalizeH="0" baseline="0" dirty="0">
                          <a:ln>
                            <a:noFill/>
                          </a:ln>
                          <a:solidFill>
                            <a:srgbClr val="000000"/>
                          </a:solidFill>
                          <a:effectLst/>
                          <a:uFillTx/>
                          <a:latin typeface="Lucida Grande"/>
                          <a:ea typeface="+mn-ea"/>
                          <a:cs typeface="+mn-cs"/>
                          <a:sym typeface="Lucida Grande"/>
                        </a:rPr>
                        <a:t> solo se </a:t>
                      </a:r>
                      <a:r>
                        <a:rPr kumimoji="0" lang="en-US" sz="2800" b="0" i="0" u="none" strike="noStrike" cap="none" spc="0" normalizeH="0" baseline="0" dirty="0" err="1">
                          <a:ln>
                            <a:noFill/>
                          </a:ln>
                          <a:solidFill>
                            <a:srgbClr val="000000"/>
                          </a:solidFill>
                          <a:effectLst/>
                          <a:uFillTx/>
                          <a:latin typeface="Lucida Grande"/>
                          <a:ea typeface="+mn-ea"/>
                          <a:cs typeface="+mn-cs"/>
                          <a:sym typeface="Lucida Grande"/>
                        </a:rPr>
                        <a:t>l’estensione</a:t>
                      </a:r>
                      <a:r>
                        <a:rPr kumimoji="0" lang="en-US" sz="2800" b="0" i="0" u="none" strike="noStrike" cap="none" spc="0" normalizeH="0" baseline="0" dirty="0">
                          <a:ln>
                            <a:noFill/>
                          </a:ln>
                          <a:solidFill>
                            <a:srgbClr val="000000"/>
                          </a:solidFill>
                          <a:effectLst/>
                          <a:uFillTx/>
                          <a:latin typeface="Lucida Grande"/>
                          <a:ea typeface="+mn-ea"/>
                          <a:cs typeface="+mn-cs"/>
                          <a:sym typeface="Lucida Grande"/>
                        </a:rPr>
                        <a:t> </a:t>
                      </a:r>
                      <a:r>
                        <a:rPr kumimoji="0" lang="en-US" sz="2800" b="0" i="0" u="none" strike="noStrike" cap="none" spc="0" normalizeH="0" baseline="0" dirty="0" err="1">
                          <a:ln>
                            <a:noFill/>
                          </a:ln>
                          <a:solidFill>
                            <a:srgbClr val="000000"/>
                          </a:solidFill>
                          <a:effectLst/>
                          <a:uFillTx/>
                          <a:latin typeface="Lucida Grande"/>
                          <a:ea typeface="+mn-ea"/>
                          <a:cs typeface="+mn-cs"/>
                          <a:sym typeface="Lucida Grande"/>
                        </a:rPr>
                        <a:t>quarkus</a:t>
                      </a:r>
                      <a:r>
                        <a:rPr kumimoji="0" lang="en-US" sz="2800" b="0" i="0" u="none" strike="noStrike" cap="none" spc="0" normalizeH="0" baseline="0" dirty="0">
                          <a:ln>
                            <a:noFill/>
                          </a:ln>
                          <a:solidFill>
                            <a:srgbClr val="000000"/>
                          </a:solidFill>
                          <a:effectLst/>
                          <a:uFillTx/>
                          <a:latin typeface="Lucida Grande"/>
                          <a:ea typeface="+mn-ea"/>
                          <a:cs typeface="+mn-cs"/>
                          <a:sym typeface="Lucida Grande"/>
                        </a:rPr>
                        <a:t>-undertow è </a:t>
                      </a:r>
                      <a:r>
                        <a:rPr kumimoji="0" lang="en-US" sz="2800" b="0" i="0" u="none" strike="noStrike" cap="none" spc="0" normalizeH="0" baseline="0" dirty="0" err="1">
                          <a:ln>
                            <a:noFill/>
                          </a:ln>
                          <a:solidFill>
                            <a:srgbClr val="000000"/>
                          </a:solidFill>
                          <a:effectLst/>
                          <a:uFillTx/>
                          <a:latin typeface="Lucida Grande"/>
                          <a:ea typeface="+mn-ea"/>
                          <a:cs typeface="+mn-cs"/>
                          <a:sym typeface="Lucida Grande"/>
                        </a:rPr>
                        <a:t>utilizzata</a:t>
                      </a:r>
                      <a:r>
                        <a:rPr kumimoji="0" lang="en-US" sz="2800" b="0" i="0" u="none" strike="noStrike" cap="none" spc="0" normalizeH="0" baseline="0" dirty="0">
                          <a:ln>
                            <a:noFill/>
                          </a:ln>
                          <a:solidFill>
                            <a:srgbClr val="000000"/>
                          </a:solidFill>
                          <a:effectLst/>
                          <a:uFillTx/>
                          <a:latin typeface="Lucida Grande"/>
                          <a:ea typeface="+mn-ea"/>
                          <a:cs typeface="+mn-cs"/>
                          <a:sym typeface="Lucida Grande"/>
                        </a:rPr>
                        <a:t>.</a:t>
                      </a:r>
                      <a:endParaRPr lang="en-US" dirty="0"/>
                    </a:p>
                  </a:txBody>
                  <a:tcPr/>
                </a:tc>
                <a:extLst>
                  <a:ext uri="{0D108BD9-81ED-4DB2-BD59-A6C34878D82A}">
                    <a16:rowId xmlns:a16="http://schemas.microsoft.com/office/drawing/2014/main" val="3546521943"/>
                  </a:ext>
                </a:extLst>
              </a:tr>
            </a:tbl>
          </a:graphicData>
        </a:graphic>
      </p:graphicFrame>
    </p:spTree>
    <p:extLst>
      <p:ext uri="{BB962C8B-B14F-4D97-AF65-F5344CB8AC3E}">
        <p14:creationId xmlns:p14="http://schemas.microsoft.com/office/powerpoint/2010/main" val="245602383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163B92B8-3747-456A-BF9D-B543B8CC4387}"/>
              </a:ext>
            </a:extLst>
          </p:cNvPr>
          <p:cNvSpPr>
            <a:spLocks noGrp="1"/>
          </p:cNvSpPr>
          <p:nvPr>
            <p:ph type="body" sz="quarter" idx="12"/>
          </p:nvPr>
        </p:nvSpPr>
        <p:spPr/>
        <p:txBody>
          <a:bodyPr/>
          <a:lstStyle/>
          <a:p>
            <a:r>
              <a:rPr lang="it-IT" dirty="0" err="1"/>
              <a:t>Quarkus</a:t>
            </a:r>
            <a:r>
              <a:rPr lang="it-IT" dirty="0"/>
              <a:t> è un progetto open source nato nel 2019 con lo scopo di rendere Java il linguaggio principale per </a:t>
            </a:r>
            <a:r>
              <a:rPr lang="it-IT" dirty="0" err="1"/>
              <a:t>Kubernetes</a:t>
            </a:r>
            <a:r>
              <a:rPr lang="it-IT" dirty="0"/>
              <a:t> e gli ambienti </a:t>
            </a:r>
            <a:r>
              <a:rPr lang="it-IT" dirty="0" err="1"/>
              <a:t>serverless</a:t>
            </a:r>
            <a:r>
              <a:rPr lang="it-IT" dirty="0"/>
              <a:t> offrendo agli sviluppatori un modello di programmazione dinamico a seconda delle necessità architetturali delle applicazioni distribuite da implementare (tipicamente </a:t>
            </a:r>
            <a:r>
              <a:rPr lang="it-IT" dirty="0" err="1"/>
              <a:t>microservizi</a:t>
            </a:r>
            <a:r>
              <a:rPr lang="it-IT" dirty="0"/>
              <a:t>, ma non solo, es. il «classico» monolite).</a:t>
            </a:r>
            <a:endParaRPr lang="en-US" dirty="0"/>
          </a:p>
        </p:txBody>
      </p:sp>
      <p:sp>
        <p:nvSpPr>
          <p:cNvPr id="3" name="Segnaposto testo 2">
            <a:extLst>
              <a:ext uri="{FF2B5EF4-FFF2-40B4-BE49-F238E27FC236}">
                <a16:creationId xmlns:a16="http://schemas.microsoft.com/office/drawing/2014/main" id="{B4F88A4A-2FA2-4BC6-B10F-DE7E51F1D9DC}"/>
              </a:ext>
            </a:extLst>
          </p:cNvPr>
          <p:cNvSpPr>
            <a:spLocks noGrp="1"/>
          </p:cNvSpPr>
          <p:nvPr>
            <p:ph type="body" sz="quarter" idx="13"/>
          </p:nvPr>
        </p:nvSpPr>
        <p:spPr/>
        <p:txBody>
          <a:bodyPr/>
          <a:lstStyle/>
          <a:p>
            <a:r>
              <a:rPr lang="it-IT" b="1" dirty="0"/>
              <a:t>Orientato ai container</a:t>
            </a:r>
            <a:r>
              <a:rPr lang="it-IT" dirty="0"/>
              <a:t>: </a:t>
            </a:r>
          </a:p>
          <a:p>
            <a:pPr lvl="3"/>
            <a:r>
              <a:rPr lang="en-US" dirty="0" err="1"/>
              <a:t>Viene</a:t>
            </a:r>
            <a:r>
              <a:rPr lang="en-US" dirty="0"/>
              <a:t> </a:t>
            </a:r>
            <a:r>
              <a:rPr lang="en-US" dirty="0" err="1"/>
              <a:t>processato</a:t>
            </a:r>
            <a:r>
              <a:rPr lang="en-US" dirty="0"/>
              <a:t> il </a:t>
            </a:r>
            <a:r>
              <a:rPr lang="en-US" dirty="0" err="1"/>
              <a:t>più</a:t>
            </a:r>
            <a:r>
              <a:rPr lang="en-US" dirty="0"/>
              <a:t> possible a build-time (es. </a:t>
            </a:r>
            <a:r>
              <a:rPr lang="en-US" dirty="0" err="1"/>
              <a:t>lettura</a:t>
            </a:r>
            <a:r>
              <a:rPr lang="en-US" dirty="0"/>
              <a:t> </a:t>
            </a:r>
            <a:r>
              <a:rPr lang="en-US" dirty="0" err="1"/>
              <a:t>delle</a:t>
            </a:r>
            <a:r>
              <a:rPr lang="en-US" dirty="0"/>
              <a:t> </a:t>
            </a:r>
            <a:r>
              <a:rPr lang="en-US" dirty="0" err="1"/>
              <a:t>configurazioni</a:t>
            </a:r>
            <a:r>
              <a:rPr lang="en-US" dirty="0"/>
              <a:t>, </a:t>
            </a:r>
            <a:r>
              <a:rPr lang="en-US" dirty="0" err="1"/>
              <a:t>scansione</a:t>
            </a:r>
            <a:r>
              <a:rPr lang="en-US" dirty="0"/>
              <a:t> </a:t>
            </a:r>
            <a:r>
              <a:rPr lang="en-US" dirty="0" err="1"/>
              <a:t>dei</a:t>
            </a:r>
            <a:r>
              <a:rPr lang="en-US" dirty="0"/>
              <a:t> </a:t>
            </a:r>
            <a:r>
              <a:rPr lang="en-US" dirty="0" err="1"/>
              <a:t>classpath</a:t>
            </a:r>
            <a:r>
              <a:rPr lang="en-US" dirty="0"/>
              <a:t>, </a:t>
            </a:r>
            <a:r>
              <a:rPr lang="en-US" dirty="0" err="1"/>
              <a:t>funzionalità</a:t>
            </a:r>
            <a:r>
              <a:rPr lang="en-US" dirty="0"/>
              <a:t> </a:t>
            </a:r>
            <a:r>
              <a:rPr lang="en-US" dirty="0" err="1"/>
              <a:t>configurabili</a:t>
            </a:r>
            <a:r>
              <a:rPr lang="en-US" dirty="0"/>
              <a:t> </a:t>
            </a:r>
            <a:r>
              <a:rPr lang="en-US" dirty="0" err="1"/>
              <a:t>tramite</a:t>
            </a:r>
            <a:r>
              <a:rPr lang="en-US" dirty="0"/>
              <a:t> </a:t>
            </a:r>
            <a:r>
              <a:rPr lang="en-US" dirty="0" err="1"/>
              <a:t>caricamento</a:t>
            </a:r>
            <a:r>
              <a:rPr lang="en-US" dirty="0"/>
              <a:t> di </a:t>
            </a:r>
            <a:r>
              <a:rPr lang="en-US" dirty="0" err="1"/>
              <a:t>classi</a:t>
            </a:r>
            <a:r>
              <a:rPr lang="en-US" dirty="0"/>
              <a:t> e </a:t>
            </a:r>
            <a:r>
              <a:rPr lang="en-US" dirty="0" err="1"/>
              <a:t>così</a:t>
            </a:r>
            <a:r>
              <a:rPr lang="en-US" dirty="0"/>
              <a:t> via). </a:t>
            </a:r>
            <a:r>
              <a:rPr lang="en-US" dirty="0" err="1"/>
              <a:t>L’applicazione</a:t>
            </a:r>
            <a:r>
              <a:rPr lang="en-US" dirty="0"/>
              <a:t> </a:t>
            </a:r>
            <a:r>
              <a:rPr lang="en-US" dirty="0" err="1"/>
              <a:t>contiene</a:t>
            </a:r>
            <a:r>
              <a:rPr lang="en-US" dirty="0"/>
              <a:t> solo le </a:t>
            </a:r>
            <a:r>
              <a:rPr lang="en-US" dirty="0" err="1"/>
              <a:t>classi</a:t>
            </a:r>
            <a:r>
              <a:rPr lang="en-US" dirty="0"/>
              <a:t> </a:t>
            </a:r>
            <a:r>
              <a:rPr lang="en-US" dirty="0" err="1"/>
              <a:t>necessarie</a:t>
            </a:r>
            <a:r>
              <a:rPr lang="en-US" dirty="0"/>
              <a:t> </a:t>
            </a:r>
            <a:r>
              <a:rPr lang="en-US" dirty="0" err="1"/>
              <a:t>all’esecuzione</a:t>
            </a:r>
            <a:r>
              <a:rPr lang="en-US" dirty="0"/>
              <a:t>. </a:t>
            </a:r>
            <a:r>
              <a:rPr lang="en-US" dirty="0" err="1"/>
              <a:t>Uso</a:t>
            </a:r>
            <a:r>
              <a:rPr lang="en-US" dirty="0"/>
              <a:t> </a:t>
            </a:r>
            <a:r>
              <a:rPr lang="en-US" dirty="0" err="1"/>
              <a:t>minimo</a:t>
            </a:r>
            <a:r>
              <a:rPr lang="en-US" dirty="0"/>
              <a:t> di </a:t>
            </a:r>
            <a:r>
              <a:rPr lang="en-US" dirty="0" err="1"/>
              <a:t>introspezione</a:t>
            </a:r>
            <a:r>
              <a:rPr lang="en-US" dirty="0"/>
              <a:t> con </a:t>
            </a:r>
            <a:r>
              <a:rPr lang="en-US" dirty="0" err="1"/>
              <a:t>risoluzione</a:t>
            </a:r>
            <a:r>
              <a:rPr lang="en-US" dirty="0"/>
              <a:t> </a:t>
            </a:r>
            <a:r>
              <a:rPr lang="en-US" dirty="0" err="1"/>
              <a:t>delle</a:t>
            </a:r>
            <a:r>
              <a:rPr lang="en-US" dirty="0"/>
              <a:t> </a:t>
            </a:r>
            <a:r>
              <a:rPr lang="en-US" dirty="0" err="1"/>
              <a:t>dipendenze</a:t>
            </a:r>
            <a:r>
              <a:rPr lang="en-US" dirty="0"/>
              <a:t> a build-time.</a:t>
            </a:r>
            <a:endParaRPr lang="it-IT" dirty="0"/>
          </a:p>
          <a:p>
            <a:pPr lvl="3"/>
            <a:r>
              <a:rPr lang="it-IT" dirty="0">
                <a:latin typeface="Lucida Grande" panose="020B0600040502020204"/>
              </a:rPr>
              <a:t>Il framework considera i container come le unità fondamentali del sistema di </a:t>
            </a:r>
            <a:r>
              <a:rPr lang="it-IT" dirty="0" err="1">
                <a:latin typeface="Lucida Grande" panose="020B0600040502020204"/>
              </a:rPr>
              <a:t>microservizi</a:t>
            </a:r>
            <a:r>
              <a:rPr lang="it-IT" dirty="0">
                <a:latin typeface="Lucida Grande" panose="020B0600040502020204"/>
              </a:rPr>
              <a:t> (solitamente un progetto / </a:t>
            </a:r>
            <a:r>
              <a:rPr lang="it-IT" dirty="0" err="1">
                <a:latin typeface="Lucida Grande" panose="020B0600040502020204"/>
              </a:rPr>
              <a:t>microservizio</a:t>
            </a:r>
            <a:r>
              <a:rPr lang="it-IT" dirty="0">
                <a:latin typeface="Lucida Grande" panose="020B0600040502020204"/>
              </a:rPr>
              <a:t> per container).</a:t>
            </a:r>
          </a:p>
          <a:p>
            <a:pPr lvl="3"/>
            <a:r>
              <a:rPr lang="it-IT" dirty="0">
                <a:latin typeface="Lucida Grande" panose="020B0600040502020204"/>
              </a:rPr>
              <a:t>Promette di costruire immagini Docker di dimensioni ridotte (contenenti tutte le dipendenze necessarie).</a:t>
            </a:r>
          </a:p>
          <a:p>
            <a:pPr lvl="3"/>
            <a:r>
              <a:rPr lang="it-IT" dirty="0">
                <a:latin typeface="Lucida Grande" panose="020B0600040502020204"/>
              </a:rPr>
              <a:t>Consumo contenuto di memoria («</a:t>
            </a:r>
            <a:r>
              <a:rPr lang="it-IT" dirty="0" err="1">
                <a:latin typeface="Lucida Grande" panose="020B0600040502020204"/>
              </a:rPr>
              <a:t>memory</a:t>
            </a:r>
            <a:r>
              <a:rPr lang="it-IT" dirty="0">
                <a:latin typeface="Lucida Grande" panose="020B0600040502020204"/>
              </a:rPr>
              <a:t> footprint» ridotta) per integrarsi meglio con i </a:t>
            </a:r>
            <a:r>
              <a:rPr lang="it-IT" dirty="0" err="1">
                <a:latin typeface="Lucida Grande" panose="020B0600040502020204"/>
              </a:rPr>
              <a:t>pod</a:t>
            </a:r>
            <a:r>
              <a:rPr lang="it-IT" dirty="0">
                <a:latin typeface="Lucida Grande" panose="020B0600040502020204"/>
              </a:rPr>
              <a:t> </a:t>
            </a:r>
            <a:r>
              <a:rPr lang="it-IT" dirty="0" err="1">
                <a:latin typeface="Lucida Grande" panose="020B0600040502020204"/>
              </a:rPr>
              <a:t>Kubernetes</a:t>
            </a:r>
            <a:r>
              <a:rPr lang="it-IT" dirty="0">
                <a:latin typeface="Lucida Grande" panose="020B0600040502020204"/>
              </a:rPr>
              <a:t> e quindi favorire la loro scalabilità.</a:t>
            </a:r>
          </a:p>
          <a:p>
            <a:pPr lvl="3"/>
            <a:r>
              <a:rPr lang="it-IT" dirty="0">
                <a:latin typeface="Lucida Grande" panose="020B0600040502020204"/>
              </a:rPr>
              <a:t>Tempi di avvio applicazione ridotti.</a:t>
            </a:r>
            <a:br>
              <a:rPr lang="it-IT" dirty="0">
                <a:latin typeface="Lucida Grande" panose="020B0600040502020204"/>
              </a:rPr>
            </a:br>
            <a:endParaRPr lang="it-IT" dirty="0">
              <a:latin typeface="Lucida Grande" panose="020B0600040502020204"/>
            </a:endParaRPr>
          </a:p>
          <a:p>
            <a:r>
              <a:rPr lang="it-IT" b="1" dirty="0"/>
              <a:t>Modello unificato di programmazione</a:t>
            </a:r>
            <a:r>
              <a:rPr lang="it-IT" dirty="0"/>
              <a:t>:</a:t>
            </a:r>
          </a:p>
          <a:p>
            <a:pPr lvl="3"/>
            <a:r>
              <a:rPr lang="it-IT" dirty="0">
                <a:latin typeface="Lucida Grande" panose="020B0600040502020204"/>
              </a:rPr>
              <a:t>Unificare e rendere interscambiabile il modello «classico» di programmazione imperativa con quella </a:t>
            </a:r>
            <a:r>
              <a:rPr lang="it-IT" b="1" dirty="0">
                <a:latin typeface="Lucida Grande" panose="020B0600040502020204"/>
              </a:rPr>
              <a:t>reattiva</a:t>
            </a:r>
            <a:r>
              <a:rPr lang="it-IT" dirty="0">
                <a:latin typeface="Lucida Grande" panose="020B0600040502020204"/>
              </a:rPr>
              <a:t>, emergente nel mondo cloud, che implica la gestione di flussi di eventi asincroni con lo scopo finale di produrre applicazioni dall’elevata concorrenza di processi e migliorata responsività.</a:t>
            </a:r>
          </a:p>
        </p:txBody>
      </p:sp>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a:t>Un framework Java orientato ai container</a:t>
            </a:r>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err="1"/>
              <a:t>Quarkus</a:t>
            </a:r>
            <a:r>
              <a:rPr lang="it-IT" dirty="0"/>
              <a:t>: «</a:t>
            </a:r>
            <a:r>
              <a:rPr lang="it-IT" dirty="0" err="1"/>
              <a:t>Supersonic</a:t>
            </a:r>
            <a:r>
              <a:rPr lang="it-IT" dirty="0"/>
              <a:t> </a:t>
            </a:r>
            <a:r>
              <a:rPr lang="it-IT" dirty="0" err="1"/>
              <a:t>subatomic</a:t>
            </a:r>
            <a:r>
              <a:rPr lang="it-IT" dirty="0"/>
              <a:t> Java»</a:t>
            </a:r>
          </a:p>
        </p:txBody>
      </p:sp>
    </p:spTree>
    <p:extLst>
      <p:ext uri="{BB962C8B-B14F-4D97-AF65-F5344CB8AC3E}">
        <p14:creationId xmlns:p14="http://schemas.microsoft.com/office/powerpoint/2010/main" val="216097417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a:t>CDI Framework</a:t>
            </a:r>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a:t>CDI: </a:t>
            </a:r>
            <a:r>
              <a:rPr lang="it-IT" dirty="0" err="1"/>
              <a:t>Produces</a:t>
            </a:r>
            <a:endParaRPr lang="it-IT" dirty="0"/>
          </a:p>
        </p:txBody>
      </p:sp>
      <p:sp>
        <p:nvSpPr>
          <p:cNvPr id="10" name="Segnaposto testo 2">
            <a:extLst>
              <a:ext uri="{FF2B5EF4-FFF2-40B4-BE49-F238E27FC236}">
                <a16:creationId xmlns:a16="http://schemas.microsoft.com/office/drawing/2014/main" id="{086CE1D4-B227-46DE-8668-066578416254}"/>
              </a:ext>
            </a:extLst>
          </p:cNvPr>
          <p:cNvSpPr txBox="1">
            <a:spLocks/>
          </p:cNvSpPr>
          <p:nvPr/>
        </p:nvSpPr>
        <p:spPr>
          <a:xfrm>
            <a:off x="2254251" y="24938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endParaRPr lang="it-IT" dirty="0"/>
          </a:p>
        </p:txBody>
      </p:sp>
      <p:sp>
        <p:nvSpPr>
          <p:cNvPr id="6" name="Segnaposto testo 2">
            <a:extLst>
              <a:ext uri="{FF2B5EF4-FFF2-40B4-BE49-F238E27FC236}">
                <a16:creationId xmlns:a16="http://schemas.microsoft.com/office/drawing/2014/main" id="{0A02957C-1758-4282-8134-22840B5EF76A}"/>
              </a:ext>
            </a:extLst>
          </p:cNvPr>
          <p:cNvSpPr txBox="1">
            <a:spLocks/>
          </p:cNvSpPr>
          <p:nvPr/>
        </p:nvSpPr>
        <p:spPr>
          <a:xfrm>
            <a:off x="2406651" y="26462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r>
              <a:rPr lang="it-IT" dirty="0"/>
              <a:t>Per </a:t>
            </a:r>
            <a:r>
              <a:rPr lang="it-IT" dirty="0" err="1"/>
              <a:t>dichiare</a:t>
            </a:r>
            <a:r>
              <a:rPr lang="it-IT" dirty="0"/>
              <a:t> un </a:t>
            </a:r>
            <a:r>
              <a:rPr lang="it-IT" dirty="0" err="1"/>
              <a:t>bean</a:t>
            </a:r>
            <a:r>
              <a:rPr lang="it-IT" dirty="0"/>
              <a:t> è sufficiente annotare una classe con uno scope. Esiste però un metodo alternativo: utilizzare un «producer». </a:t>
            </a:r>
          </a:p>
          <a:p>
            <a:pPr marL="39688" indent="0" hangingPunct="1">
              <a:buNone/>
            </a:pPr>
            <a:r>
              <a:rPr lang="it-IT" dirty="0"/>
              <a:t>Questi non sono nient’altro che metodi annotati con </a:t>
            </a:r>
            <a:r>
              <a:rPr lang="it-IT" dirty="0">
                <a:latin typeface="JetBrains Mono Medium" panose="020B0609030102050004" pitchFamily="49" charset="0"/>
              </a:rPr>
              <a:t>@Produces </a:t>
            </a:r>
            <a:r>
              <a:rPr lang="it-IT" dirty="0"/>
              <a:t>e sono particolarmente utili nel caso si voglia usare un’implementazione specifica di un </a:t>
            </a:r>
            <a:r>
              <a:rPr lang="it-IT" dirty="0" err="1"/>
              <a:t>bean</a:t>
            </a:r>
            <a:r>
              <a:rPr lang="it-IT" dirty="0"/>
              <a:t> quando più alternative sono presenti, scegliendo ad esempio in base al valore di una </a:t>
            </a:r>
            <a:r>
              <a:rPr lang="it-IT" dirty="0" err="1"/>
              <a:t>property</a:t>
            </a:r>
            <a:r>
              <a:rPr lang="it-IT" dirty="0"/>
              <a:t>.</a:t>
            </a:r>
          </a:p>
          <a:p>
            <a:pPr marL="39688" indent="0" hangingPunct="1">
              <a:buNone/>
            </a:pPr>
            <a:r>
              <a:rPr lang="it-IT" dirty="0"/>
              <a:t>Richiede anche lo scope del </a:t>
            </a:r>
            <a:r>
              <a:rPr lang="it-IT" dirty="0" err="1"/>
              <a:t>bean</a:t>
            </a:r>
            <a:r>
              <a:rPr lang="it-IT" dirty="0"/>
              <a:t>.</a:t>
            </a:r>
          </a:p>
          <a:p>
            <a:pPr marL="39688" indent="0" hangingPunct="1">
              <a:buNone/>
            </a:pPr>
            <a:endParaRPr lang="it-IT" dirty="0"/>
          </a:p>
          <a:p>
            <a:pPr marL="39688" indent="0" hangingPunct="1">
              <a:buNone/>
            </a:pPr>
            <a:endParaRPr lang="it-IT" dirty="0"/>
          </a:p>
          <a:p>
            <a:pPr marL="39688" indent="0" hangingPunct="1">
              <a:buNone/>
            </a:pPr>
            <a:endParaRPr lang="it-IT" dirty="0"/>
          </a:p>
          <a:p>
            <a:pPr marL="39688" indent="0" hangingPunct="1">
              <a:buNone/>
            </a:pPr>
            <a:endParaRPr lang="it-IT" dirty="0"/>
          </a:p>
          <a:p>
            <a:pPr marL="39688" indent="0" hangingPunct="1">
              <a:buNone/>
            </a:pPr>
            <a:endParaRPr lang="it-IT" dirty="0"/>
          </a:p>
          <a:p>
            <a:pPr marL="39688" indent="0" hangingPunct="1">
              <a:buNone/>
            </a:pPr>
            <a:endParaRPr lang="it-IT" dirty="0"/>
          </a:p>
          <a:p>
            <a:pPr marL="39688" indent="0" hangingPunct="1">
              <a:buNone/>
            </a:pPr>
            <a:endParaRPr lang="it-IT" dirty="0"/>
          </a:p>
          <a:p>
            <a:pPr marL="39688" indent="0" hangingPunct="1">
              <a:buNone/>
            </a:pPr>
            <a:endParaRPr lang="it-IT" dirty="0"/>
          </a:p>
          <a:p>
            <a:pPr marL="39688" indent="0" hangingPunct="1">
              <a:buNone/>
            </a:pPr>
            <a:endParaRPr lang="it-IT" dirty="0"/>
          </a:p>
          <a:p>
            <a:pPr marL="39688" indent="0" hangingPunct="1">
              <a:buNone/>
            </a:pPr>
            <a:r>
              <a:rPr lang="it-IT" dirty="0"/>
              <a:t>NOTA: usare un costruttore </a:t>
            </a:r>
            <a:r>
              <a:rPr lang="it-IT" b="1" dirty="0"/>
              <a:t>non applica l’injection</a:t>
            </a:r>
            <a:br>
              <a:rPr lang="it-IT" b="1" dirty="0"/>
            </a:br>
            <a:r>
              <a:rPr lang="it-IT" b="1" dirty="0"/>
              <a:t>alla classe al suo interno</a:t>
            </a:r>
            <a:r>
              <a:rPr lang="it-IT" dirty="0"/>
              <a:t>! Per questo bisogna passare</a:t>
            </a:r>
            <a:br>
              <a:rPr lang="it-IT" dirty="0"/>
            </a:br>
            <a:r>
              <a:rPr lang="it-IT" dirty="0"/>
              <a:t>i parametri quando si usa questo approccio.</a:t>
            </a:r>
            <a:br>
              <a:rPr lang="it-IT" dirty="0"/>
            </a:br>
            <a:br>
              <a:rPr lang="it-IT" dirty="0"/>
            </a:br>
            <a:endParaRPr lang="it-IT" dirty="0"/>
          </a:p>
        </p:txBody>
      </p:sp>
      <p:pic>
        <p:nvPicPr>
          <p:cNvPr id="7" name="Immagine 6">
            <a:extLst>
              <a:ext uri="{FF2B5EF4-FFF2-40B4-BE49-F238E27FC236}">
                <a16:creationId xmlns:a16="http://schemas.microsoft.com/office/drawing/2014/main" id="{473CA283-1BA2-88A2-BF1F-A65917553521}"/>
              </a:ext>
            </a:extLst>
          </p:cNvPr>
          <p:cNvPicPr>
            <a:picLocks noChangeAspect="1"/>
          </p:cNvPicPr>
          <p:nvPr/>
        </p:nvPicPr>
        <p:blipFill>
          <a:blip r:embed="rId2"/>
          <a:stretch>
            <a:fillRect/>
          </a:stretch>
        </p:blipFill>
        <p:spPr>
          <a:xfrm>
            <a:off x="11302352" y="4610223"/>
            <a:ext cx="10956545" cy="8733090"/>
          </a:xfrm>
          <a:prstGeom prst="rect">
            <a:avLst/>
          </a:prstGeom>
        </p:spPr>
      </p:pic>
    </p:spTree>
    <p:extLst>
      <p:ext uri="{BB962C8B-B14F-4D97-AF65-F5344CB8AC3E}">
        <p14:creationId xmlns:p14="http://schemas.microsoft.com/office/powerpoint/2010/main" val="336437572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a:t>CDI Framework</a:t>
            </a:r>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a:t>CDI: </a:t>
            </a:r>
            <a:r>
              <a:rPr lang="it-IT" dirty="0" err="1"/>
              <a:t>PostConstruct</a:t>
            </a:r>
            <a:r>
              <a:rPr lang="it-IT" dirty="0"/>
              <a:t> e Startup</a:t>
            </a:r>
          </a:p>
        </p:txBody>
      </p:sp>
      <p:sp>
        <p:nvSpPr>
          <p:cNvPr id="10" name="Segnaposto testo 2">
            <a:extLst>
              <a:ext uri="{FF2B5EF4-FFF2-40B4-BE49-F238E27FC236}">
                <a16:creationId xmlns:a16="http://schemas.microsoft.com/office/drawing/2014/main" id="{086CE1D4-B227-46DE-8668-066578416254}"/>
              </a:ext>
            </a:extLst>
          </p:cNvPr>
          <p:cNvSpPr txBox="1">
            <a:spLocks/>
          </p:cNvSpPr>
          <p:nvPr/>
        </p:nvSpPr>
        <p:spPr>
          <a:xfrm>
            <a:off x="2254251" y="24938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endParaRPr lang="it-IT" dirty="0"/>
          </a:p>
        </p:txBody>
      </p:sp>
      <p:sp>
        <p:nvSpPr>
          <p:cNvPr id="6" name="Segnaposto testo 2">
            <a:extLst>
              <a:ext uri="{FF2B5EF4-FFF2-40B4-BE49-F238E27FC236}">
                <a16:creationId xmlns:a16="http://schemas.microsoft.com/office/drawing/2014/main" id="{0A02957C-1758-4282-8134-22840B5EF76A}"/>
              </a:ext>
            </a:extLst>
          </p:cNvPr>
          <p:cNvSpPr txBox="1">
            <a:spLocks/>
          </p:cNvSpPr>
          <p:nvPr/>
        </p:nvSpPr>
        <p:spPr>
          <a:xfrm>
            <a:off x="2406651" y="26462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r>
              <a:rPr lang="it-IT" dirty="0"/>
              <a:t>Se un </a:t>
            </a:r>
            <a:r>
              <a:rPr lang="it-IT" dirty="0" err="1"/>
              <a:t>bean</a:t>
            </a:r>
            <a:r>
              <a:rPr lang="it-IT" dirty="0"/>
              <a:t> iniettato avesse bisogno di essere inizializzato non è possibile farlo nel costruttore, dato che non ci sono garanzie che i vari </a:t>
            </a:r>
            <a:r>
              <a:rPr lang="it-IT" dirty="0" err="1"/>
              <a:t>bean</a:t>
            </a:r>
            <a:r>
              <a:rPr lang="it-IT" dirty="0"/>
              <a:t> su cui dipende siano già stati iniettati, ma occorre farlo in un metodo decorato con l’annotazione </a:t>
            </a:r>
            <a:r>
              <a:rPr lang="it-IT" dirty="0">
                <a:latin typeface="JetBrains Mono Medium" panose="020B0609030102050004" pitchFamily="49" charset="0"/>
              </a:rPr>
              <a:t>@PostConstruct</a:t>
            </a:r>
          </a:p>
          <a:p>
            <a:pPr marL="39688" indent="0" hangingPunct="1">
              <a:buNone/>
            </a:pPr>
            <a:endParaRPr lang="it-IT" dirty="0"/>
          </a:p>
          <a:p>
            <a:pPr marL="39688" indent="0" hangingPunct="1">
              <a:buNone/>
            </a:pPr>
            <a:endParaRPr lang="it-IT" dirty="0"/>
          </a:p>
          <a:p>
            <a:pPr marL="39688" indent="0" hangingPunct="1">
              <a:buNone/>
            </a:pPr>
            <a:endParaRPr lang="it-IT" dirty="0"/>
          </a:p>
          <a:p>
            <a:pPr marL="39688" indent="0" hangingPunct="1">
              <a:buNone/>
            </a:pPr>
            <a:endParaRPr lang="it-IT" dirty="0"/>
          </a:p>
          <a:p>
            <a:pPr marL="39688" indent="0" hangingPunct="1">
              <a:buNone/>
            </a:pPr>
            <a:endParaRPr lang="it-IT" dirty="0"/>
          </a:p>
          <a:p>
            <a:pPr marL="39688" indent="0" hangingPunct="1">
              <a:buNone/>
            </a:pPr>
            <a:r>
              <a:rPr lang="it-IT" dirty="0"/>
              <a:t>Nel caso si volesse far inizializzare un </a:t>
            </a:r>
            <a:r>
              <a:rPr lang="it-IT" dirty="0" err="1"/>
              <a:t>bean</a:t>
            </a:r>
            <a:r>
              <a:rPr lang="it-IT" dirty="0"/>
              <a:t> all’avvio dell’applicativo si può annotare la classe con </a:t>
            </a:r>
            <a:r>
              <a:rPr lang="it-IT" dirty="0">
                <a:latin typeface="JetBrains Mono Medium" panose="020B0609030102050004" pitchFamily="49" charset="0"/>
              </a:rPr>
              <a:t>@Startup</a:t>
            </a:r>
            <a:r>
              <a:rPr lang="it-IT" dirty="0"/>
              <a:t> oppure inserire un metodo che osserva l’evento di avvio.</a:t>
            </a:r>
          </a:p>
          <a:p>
            <a:pPr marL="39688" indent="0" hangingPunct="1">
              <a:buNone/>
            </a:pPr>
            <a:endParaRPr lang="it-IT" dirty="0"/>
          </a:p>
          <a:p>
            <a:pPr marL="39688" indent="0" hangingPunct="1">
              <a:buNone/>
            </a:pPr>
            <a:endParaRPr lang="it-IT" dirty="0"/>
          </a:p>
          <a:p>
            <a:pPr marL="39688" indent="0" hangingPunct="1">
              <a:buNone/>
            </a:pPr>
            <a:endParaRPr lang="it-IT" dirty="0"/>
          </a:p>
          <a:p>
            <a:pPr marL="39688" indent="0" hangingPunct="1">
              <a:buNone/>
            </a:pPr>
            <a:endParaRPr lang="it-IT" dirty="0"/>
          </a:p>
          <a:p>
            <a:pPr marL="39688" indent="0" hangingPunct="1">
              <a:buNone/>
            </a:pPr>
            <a:r>
              <a:rPr lang="it-IT" dirty="0"/>
              <a:t>Pagine utili:</a:t>
            </a:r>
          </a:p>
          <a:p>
            <a:pPr marL="39688" indent="0" hangingPunct="1">
              <a:buNone/>
            </a:pPr>
            <a:r>
              <a:rPr lang="it-IT" dirty="0">
                <a:hlinkClick r:id="rId2"/>
              </a:rPr>
              <a:t>https://quarkus.io/guides/cdi-reference</a:t>
            </a:r>
            <a:endParaRPr lang="it-IT" dirty="0"/>
          </a:p>
          <a:p>
            <a:pPr marL="39688" indent="0" hangingPunct="1">
              <a:buNone/>
            </a:pPr>
            <a:r>
              <a:rPr lang="it-IT" dirty="0">
                <a:hlinkClick r:id="rId3"/>
              </a:rPr>
              <a:t>https://quarkus.io/guides/cdi</a:t>
            </a:r>
            <a:endParaRPr lang="it-IT" dirty="0"/>
          </a:p>
          <a:p>
            <a:pPr marL="39688" indent="0" hangingPunct="1">
              <a:buNone/>
            </a:pPr>
            <a:br>
              <a:rPr lang="it-IT" dirty="0"/>
            </a:br>
            <a:br>
              <a:rPr lang="it-IT" dirty="0"/>
            </a:br>
            <a:endParaRPr lang="it-IT" dirty="0"/>
          </a:p>
        </p:txBody>
      </p:sp>
      <p:pic>
        <p:nvPicPr>
          <p:cNvPr id="3" name="Immagine 2">
            <a:extLst>
              <a:ext uri="{FF2B5EF4-FFF2-40B4-BE49-F238E27FC236}">
                <a16:creationId xmlns:a16="http://schemas.microsoft.com/office/drawing/2014/main" id="{FF8F961C-6FC4-44BB-BFD5-FEB5A10614C8}"/>
              </a:ext>
            </a:extLst>
          </p:cNvPr>
          <p:cNvPicPr>
            <a:picLocks noChangeAspect="1"/>
          </p:cNvPicPr>
          <p:nvPr/>
        </p:nvPicPr>
        <p:blipFill>
          <a:blip r:embed="rId4"/>
          <a:stretch>
            <a:fillRect/>
          </a:stretch>
        </p:blipFill>
        <p:spPr>
          <a:xfrm>
            <a:off x="10286466" y="4143044"/>
            <a:ext cx="3811068" cy="2114813"/>
          </a:xfrm>
          <a:prstGeom prst="rect">
            <a:avLst/>
          </a:prstGeom>
        </p:spPr>
      </p:pic>
      <p:pic>
        <p:nvPicPr>
          <p:cNvPr id="9" name="Immagine 8">
            <a:extLst>
              <a:ext uri="{FF2B5EF4-FFF2-40B4-BE49-F238E27FC236}">
                <a16:creationId xmlns:a16="http://schemas.microsoft.com/office/drawing/2014/main" id="{A72FC807-56CC-490B-8A07-EDC48B479F39}"/>
              </a:ext>
            </a:extLst>
          </p:cNvPr>
          <p:cNvPicPr>
            <a:picLocks noChangeAspect="1"/>
          </p:cNvPicPr>
          <p:nvPr/>
        </p:nvPicPr>
        <p:blipFill>
          <a:blip r:embed="rId5"/>
          <a:stretch>
            <a:fillRect/>
          </a:stretch>
        </p:blipFill>
        <p:spPr>
          <a:xfrm>
            <a:off x="5505557" y="8985202"/>
            <a:ext cx="4028366" cy="1569494"/>
          </a:xfrm>
          <a:prstGeom prst="rect">
            <a:avLst/>
          </a:prstGeom>
        </p:spPr>
      </p:pic>
      <p:pic>
        <p:nvPicPr>
          <p:cNvPr id="13" name="Immagine 12">
            <a:extLst>
              <a:ext uri="{FF2B5EF4-FFF2-40B4-BE49-F238E27FC236}">
                <a16:creationId xmlns:a16="http://schemas.microsoft.com/office/drawing/2014/main" id="{0162FBA1-EC26-4EBC-916D-0AD46C815602}"/>
              </a:ext>
            </a:extLst>
          </p:cNvPr>
          <p:cNvPicPr>
            <a:picLocks noChangeAspect="1"/>
          </p:cNvPicPr>
          <p:nvPr/>
        </p:nvPicPr>
        <p:blipFill>
          <a:blip r:embed="rId6"/>
          <a:stretch>
            <a:fillRect/>
          </a:stretch>
        </p:blipFill>
        <p:spPr>
          <a:xfrm>
            <a:off x="11765843" y="8985202"/>
            <a:ext cx="5802711" cy="1224133"/>
          </a:xfrm>
          <a:prstGeom prst="rect">
            <a:avLst/>
          </a:prstGeom>
        </p:spPr>
      </p:pic>
    </p:spTree>
    <p:extLst>
      <p:ext uri="{BB962C8B-B14F-4D97-AF65-F5344CB8AC3E}">
        <p14:creationId xmlns:p14="http://schemas.microsoft.com/office/powerpoint/2010/main" val="180358317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a:t>Alcuni esempi</a:t>
            </a:r>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err="1"/>
              <a:t>Quarkus</a:t>
            </a:r>
            <a:r>
              <a:rPr lang="it-IT" dirty="0"/>
              <a:t>: Persistenza</a:t>
            </a:r>
          </a:p>
        </p:txBody>
      </p:sp>
      <p:sp>
        <p:nvSpPr>
          <p:cNvPr id="10" name="Segnaposto testo 2">
            <a:extLst>
              <a:ext uri="{FF2B5EF4-FFF2-40B4-BE49-F238E27FC236}">
                <a16:creationId xmlns:a16="http://schemas.microsoft.com/office/drawing/2014/main" id="{086CE1D4-B227-46DE-8668-066578416254}"/>
              </a:ext>
            </a:extLst>
          </p:cNvPr>
          <p:cNvSpPr txBox="1">
            <a:spLocks/>
          </p:cNvSpPr>
          <p:nvPr/>
        </p:nvSpPr>
        <p:spPr>
          <a:xfrm>
            <a:off x="2254251" y="24938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endParaRPr lang="it-IT" dirty="0"/>
          </a:p>
        </p:txBody>
      </p:sp>
      <p:sp>
        <p:nvSpPr>
          <p:cNvPr id="6" name="Segnaposto testo 2">
            <a:extLst>
              <a:ext uri="{FF2B5EF4-FFF2-40B4-BE49-F238E27FC236}">
                <a16:creationId xmlns:a16="http://schemas.microsoft.com/office/drawing/2014/main" id="{0A02957C-1758-4282-8134-22840B5EF76A}"/>
              </a:ext>
            </a:extLst>
          </p:cNvPr>
          <p:cNvSpPr txBox="1">
            <a:spLocks/>
          </p:cNvSpPr>
          <p:nvPr/>
        </p:nvSpPr>
        <p:spPr>
          <a:xfrm>
            <a:off x="2406651" y="26462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hangingPunct="1"/>
            <a:r>
              <a:rPr lang="it-IT" dirty="0"/>
              <a:t>Esempio «persistenza» in-</a:t>
            </a:r>
            <a:r>
              <a:rPr lang="it-IT" dirty="0" err="1"/>
              <a:t>memory</a:t>
            </a:r>
            <a:r>
              <a:rPr lang="it-IT" dirty="0"/>
              <a:t>.</a:t>
            </a:r>
          </a:p>
          <a:p>
            <a:pPr hangingPunct="1"/>
            <a:r>
              <a:rPr lang="it-IT" dirty="0"/>
              <a:t>Esempio no-SQL (</a:t>
            </a:r>
            <a:r>
              <a:rPr lang="it-IT" dirty="0" err="1"/>
              <a:t>MongoDB</a:t>
            </a:r>
            <a:r>
              <a:rPr lang="it-IT" dirty="0"/>
              <a:t>: </a:t>
            </a:r>
            <a:r>
              <a:rPr lang="it-IT" dirty="0">
                <a:hlinkClick r:id="rId2"/>
              </a:rPr>
              <a:t>https://quarkus.io/guides/mongodb</a:t>
            </a:r>
            <a:r>
              <a:rPr lang="it-IT" dirty="0"/>
              <a:t>)</a:t>
            </a:r>
          </a:p>
          <a:p>
            <a:pPr hangingPunct="1"/>
            <a:r>
              <a:rPr lang="it-IT" dirty="0"/>
              <a:t>Cenni a JPA con </a:t>
            </a:r>
            <a:r>
              <a:rPr lang="it-IT" dirty="0" err="1"/>
              <a:t>Quarkus</a:t>
            </a:r>
            <a:r>
              <a:rPr lang="it-IT" dirty="0"/>
              <a:t> (</a:t>
            </a:r>
            <a:r>
              <a:rPr lang="it-IT" dirty="0" err="1"/>
              <a:t>Hibernate</a:t>
            </a:r>
            <a:r>
              <a:rPr lang="it-IT" dirty="0"/>
              <a:t>: </a:t>
            </a:r>
            <a:r>
              <a:rPr lang="it-IT" dirty="0">
                <a:hlinkClick r:id="rId3"/>
              </a:rPr>
              <a:t>https://quarkus.io/guides/hibernate-orm</a:t>
            </a:r>
            <a:r>
              <a:rPr lang="it-IT" dirty="0"/>
              <a:t>)</a:t>
            </a:r>
            <a:br>
              <a:rPr lang="it-IT" dirty="0"/>
            </a:br>
            <a:br>
              <a:rPr lang="it-IT" dirty="0"/>
            </a:br>
            <a:endParaRPr lang="it-IT" dirty="0"/>
          </a:p>
        </p:txBody>
      </p:sp>
    </p:spTree>
    <p:extLst>
      <p:ext uri="{BB962C8B-B14F-4D97-AF65-F5344CB8AC3E}">
        <p14:creationId xmlns:p14="http://schemas.microsoft.com/office/powerpoint/2010/main" val="40251200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a:t>Invocare servizi esterni</a:t>
            </a:r>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err="1"/>
              <a:t>Quarkus</a:t>
            </a:r>
            <a:r>
              <a:rPr lang="it-IT" dirty="0"/>
              <a:t>: REST client</a:t>
            </a:r>
          </a:p>
        </p:txBody>
      </p:sp>
      <p:sp>
        <p:nvSpPr>
          <p:cNvPr id="10" name="Segnaposto testo 2">
            <a:extLst>
              <a:ext uri="{FF2B5EF4-FFF2-40B4-BE49-F238E27FC236}">
                <a16:creationId xmlns:a16="http://schemas.microsoft.com/office/drawing/2014/main" id="{086CE1D4-B227-46DE-8668-066578416254}"/>
              </a:ext>
            </a:extLst>
          </p:cNvPr>
          <p:cNvSpPr txBox="1">
            <a:spLocks/>
          </p:cNvSpPr>
          <p:nvPr/>
        </p:nvSpPr>
        <p:spPr>
          <a:xfrm>
            <a:off x="2254251" y="24938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endParaRPr lang="it-IT" dirty="0"/>
          </a:p>
        </p:txBody>
      </p:sp>
      <p:sp>
        <p:nvSpPr>
          <p:cNvPr id="6" name="Segnaposto testo 2">
            <a:extLst>
              <a:ext uri="{FF2B5EF4-FFF2-40B4-BE49-F238E27FC236}">
                <a16:creationId xmlns:a16="http://schemas.microsoft.com/office/drawing/2014/main" id="{0A02957C-1758-4282-8134-22840B5EF76A}"/>
              </a:ext>
            </a:extLst>
          </p:cNvPr>
          <p:cNvSpPr txBox="1">
            <a:spLocks/>
          </p:cNvSpPr>
          <p:nvPr/>
        </p:nvSpPr>
        <p:spPr>
          <a:xfrm>
            <a:off x="2406651" y="26462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r>
              <a:rPr lang="it-IT" dirty="0"/>
              <a:t>Per usufruire di un servizio REST esterno all’applicazione occorre implementare un client REST. Per fare questo </a:t>
            </a:r>
            <a:r>
              <a:rPr lang="it-IT" dirty="0" err="1"/>
              <a:t>Quarkus</a:t>
            </a:r>
            <a:r>
              <a:rPr lang="it-IT" dirty="0"/>
              <a:t> fornisce una serie di estensioni a seconda di quale libreria JSON si utilizza e se si voglia supportare la programmazione </a:t>
            </a:r>
            <a:r>
              <a:rPr lang="it-IT" dirty="0" err="1"/>
              <a:t>reactive</a:t>
            </a:r>
            <a:r>
              <a:rPr lang="it-IT" dirty="0"/>
              <a:t>. Per questi esempi utilizzeremo l’estensione </a:t>
            </a:r>
            <a:r>
              <a:rPr lang="it-IT" dirty="0" err="1">
                <a:latin typeface="JetBrains Mono Medium" panose="020B0609030102050004" pitchFamily="49" charset="0"/>
              </a:rPr>
              <a:t>rest</a:t>
            </a:r>
            <a:r>
              <a:rPr lang="it-IT" dirty="0">
                <a:latin typeface="JetBrains Mono Medium" panose="020B0609030102050004" pitchFamily="49" charset="0"/>
              </a:rPr>
              <a:t>-client-</a:t>
            </a:r>
            <a:r>
              <a:rPr lang="it-IT" dirty="0" err="1">
                <a:latin typeface="JetBrains Mono Medium" panose="020B0609030102050004" pitchFamily="49" charset="0"/>
              </a:rPr>
              <a:t>reactive</a:t>
            </a:r>
            <a:r>
              <a:rPr lang="it-IT" dirty="0">
                <a:latin typeface="JetBrains Mono Medium" panose="020B0609030102050004" pitchFamily="49" charset="0"/>
              </a:rPr>
              <a:t>-</a:t>
            </a:r>
            <a:r>
              <a:rPr lang="it-IT" dirty="0" err="1">
                <a:latin typeface="JetBrains Mono Medium" panose="020B0609030102050004" pitchFamily="49" charset="0"/>
              </a:rPr>
              <a:t>jackson</a:t>
            </a:r>
            <a:r>
              <a:rPr lang="it-IT" dirty="0"/>
              <a:t>.</a:t>
            </a:r>
          </a:p>
          <a:p>
            <a:pPr marL="39688" indent="0" hangingPunct="1">
              <a:buNone/>
            </a:pPr>
            <a:r>
              <a:rPr lang="it-IT" dirty="0"/>
              <a:t>L’API REST consumata dal client viene dichiarata in un’interfaccia Java utilizzando le annotazioni JAX-RS per i </a:t>
            </a:r>
            <a:r>
              <a:rPr lang="it-IT" dirty="0" err="1"/>
              <a:t>path</a:t>
            </a:r>
            <a:r>
              <a:rPr lang="it-IT" dirty="0"/>
              <a:t> e i parametri, proprio come se fosse una risorsa, ma senza implementazione.</a:t>
            </a:r>
          </a:p>
          <a:p>
            <a:pPr marL="39688" indent="0" hangingPunct="1">
              <a:buNone/>
            </a:pPr>
            <a:r>
              <a:rPr lang="it-IT" dirty="0"/>
              <a:t>L’interfaccia deve essere annotata con </a:t>
            </a:r>
            <a:r>
              <a:rPr lang="it-IT" dirty="0">
                <a:latin typeface="JetBrains Mono Medium" panose="020B0609030102050004" pitchFamily="49" charset="0"/>
              </a:rPr>
              <a:t>@RegisterRestClient</a:t>
            </a:r>
            <a:r>
              <a:rPr lang="it-IT" dirty="0"/>
              <a:t> per far sì che venga generato un </a:t>
            </a:r>
            <a:r>
              <a:rPr lang="it-IT" dirty="0" err="1"/>
              <a:t>bean</a:t>
            </a:r>
            <a:r>
              <a:rPr lang="it-IT" dirty="0"/>
              <a:t> con l’implementazione.</a:t>
            </a:r>
          </a:p>
          <a:p>
            <a:pPr marL="39688" indent="0" hangingPunct="1">
              <a:buNone/>
            </a:pPr>
            <a:r>
              <a:rPr lang="it-IT" dirty="0"/>
              <a:t>Per impostare </a:t>
            </a:r>
            <a:r>
              <a:rPr lang="it-IT" dirty="0" err="1"/>
              <a:t>l’url</a:t>
            </a:r>
            <a:r>
              <a:rPr lang="it-IT" dirty="0"/>
              <a:t> di base del client si usa la </a:t>
            </a:r>
            <a:r>
              <a:rPr lang="it-IT" dirty="0" err="1"/>
              <a:t>property</a:t>
            </a:r>
            <a:r>
              <a:rPr lang="it-IT" dirty="0"/>
              <a:t> </a:t>
            </a:r>
            <a:r>
              <a:rPr lang="it-IT" dirty="0">
                <a:latin typeface="JetBrains Mono Medium" panose="020B0609030102050004" pitchFamily="49" charset="0"/>
              </a:rPr>
              <a:t>quarkus.</a:t>
            </a:r>
            <a:r>
              <a:rPr lang="it-IT" dirty="0" err="1">
                <a:latin typeface="JetBrains Mono Medium" panose="020B0609030102050004" pitchFamily="49" charset="0"/>
              </a:rPr>
              <a:t>rest</a:t>
            </a:r>
            <a:r>
              <a:rPr lang="it-IT" dirty="0">
                <a:latin typeface="JetBrains Mono Medium" panose="020B0609030102050004" pitchFamily="49" charset="0"/>
              </a:rPr>
              <a:t>-client."my.package.</a:t>
            </a:r>
            <a:r>
              <a:rPr lang="it-IT" dirty="0" err="1">
                <a:latin typeface="JetBrains Mono Medium" panose="020B0609030102050004" pitchFamily="49" charset="0"/>
              </a:rPr>
              <a:t>MyClient</a:t>
            </a:r>
            <a:r>
              <a:rPr lang="it-IT" dirty="0">
                <a:latin typeface="JetBrains Mono Medium" panose="020B0609030102050004" pitchFamily="49" charset="0"/>
              </a:rPr>
              <a:t>".</a:t>
            </a:r>
            <a:r>
              <a:rPr lang="it-IT" dirty="0" err="1">
                <a:latin typeface="JetBrains Mono Medium" panose="020B0609030102050004" pitchFamily="49" charset="0"/>
              </a:rPr>
              <a:t>url</a:t>
            </a:r>
            <a:endParaRPr lang="it-IT" dirty="0">
              <a:latin typeface="JetBrains Mono Medium" panose="020B0609030102050004" pitchFamily="49" charset="0"/>
            </a:endParaRPr>
          </a:p>
          <a:p>
            <a:pPr marL="39688" indent="0" hangingPunct="1">
              <a:buNone/>
            </a:pPr>
            <a:r>
              <a:rPr lang="it-IT" dirty="0"/>
              <a:t>Il client è iniettabile poi con </a:t>
            </a:r>
            <a:r>
              <a:rPr lang="it-IT" dirty="0">
                <a:latin typeface="JetBrains Mono Medium" panose="020B0609030102050004" pitchFamily="49" charset="0"/>
              </a:rPr>
              <a:t>@RestClient</a:t>
            </a:r>
            <a:r>
              <a:rPr lang="it-IT" dirty="0"/>
              <a:t>. </a:t>
            </a:r>
          </a:p>
          <a:p>
            <a:pPr marL="39688" indent="0" hangingPunct="1">
              <a:buNone/>
            </a:pPr>
            <a:r>
              <a:rPr lang="it-IT" dirty="0"/>
              <a:t>Se l’interfaccia non usa componenti </a:t>
            </a:r>
            <a:r>
              <a:rPr lang="it-IT" dirty="0" err="1"/>
              <a:t>reactive</a:t>
            </a:r>
            <a:r>
              <a:rPr lang="it-IT" dirty="0"/>
              <a:t>, potrebbe essere necessario annotare il metodo in cui viene utilizzato il client con </a:t>
            </a:r>
            <a:r>
              <a:rPr lang="it-IT" dirty="0">
                <a:latin typeface="JetBrains Mono Medium" panose="020B0609030102050004" pitchFamily="49" charset="0"/>
              </a:rPr>
              <a:t>@Blocking</a:t>
            </a:r>
            <a:r>
              <a:rPr lang="it-IT" dirty="0"/>
              <a:t> per indicare al framework di non eseguire il codice su un </a:t>
            </a:r>
            <a:r>
              <a:rPr lang="it-IT" dirty="0" err="1"/>
              <a:t>thread</a:t>
            </a:r>
            <a:r>
              <a:rPr lang="it-IT" dirty="0"/>
              <a:t> che non può essere bloccato (es. gli I/O </a:t>
            </a:r>
            <a:r>
              <a:rPr lang="it-IT" dirty="0" err="1"/>
              <a:t>thread</a:t>
            </a:r>
            <a:r>
              <a:rPr lang="it-IT" dirty="0"/>
              <a:t>).</a:t>
            </a:r>
          </a:p>
          <a:p>
            <a:pPr marL="39688" indent="0" hangingPunct="1">
              <a:buNone/>
            </a:pPr>
            <a:endParaRPr lang="it-IT" dirty="0"/>
          </a:p>
          <a:p>
            <a:pPr marL="39688" indent="0" hangingPunct="1">
              <a:buNone/>
            </a:pPr>
            <a:endParaRPr lang="it-IT" dirty="0"/>
          </a:p>
          <a:p>
            <a:pPr marL="39688" indent="0" hangingPunct="1">
              <a:buNone/>
            </a:pPr>
            <a:endParaRPr lang="it-IT" dirty="0"/>
          </a:p>
          <a:p>
            <a:pPr marL="39688" indent="0" hangingPunct="1">
              <a:buNone/>
            </a:pPr>
            <a:endParaRPr lang="it-IT" dirty="0"/>
          </a:p>
          <a:p>
            <a:pPr marL="39688" indent="0" hangingPunct="1">
              <a:buNone/>
            </a:pPr>
            <a:endParaRPr lang="it-IT" dirty="0"/>
          </a:p>
          <a:p>
            <a:pPr marL="39688" indent="0" hangingPunct="1">
              <a:buNone/>
            </a:pPr>
            <a:endParaRPr lang="it-IT" dirty="0"/>
          </a:p>
          <a:p>
            <a:pPr marL="39688" indent="0" hangingPunct="1">
              <a:buNone/>
            </a:pPr>
            <a:r>
              <a:rPr lang="it-IT" dirty="0"/>
              <a:t>Reference: </a:t>
            </a:r>
            <a:r>
              <a:rPr lang="it-IT" dirty="0">
                <a:hlinkClick r:id="rId2"/>
              </a:rPr>
              <a:t>https://quarkus.io/guides/rest-client-reactive</a:t>
            </a:r>
            <a:br>
              <a:rPr lang="it-IT" dirty="0"/>
            </a:br>
            <a:endParaRPr lang="it-IT" dirty="0"/>
          </a:p>
        </p:txBody>
      </p:sp>
    </p:spTree>
    <p:extLst>
      <p:ext uri="{BB962C8B-B14F-4D97-AF65-F5344CB8AC3E}">
        <p14:creationId xmlns:p14="http://schemas.microsoft.com/office/powerpoint/2010/main" val="212048801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err="1"/>
              <a:t>Going</a:t>
            </a:r>
            <a:r>
              <a:rPr lang="it-IT" sz="2200" dirty="0"/>
              <a:t> </a:t>
            </a:r>
            <a:r>
              <a:rPr lang="it-IT" sz="2200" dirty="0" err="1"/>
              <a:t>async</a:t>
            </a:r>
            <a:endParaRPr lang="it-IT" sz="2200" dirty="0"/>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err="1"/>
              <a:t>Quarkus</a:t>
            </a:r>
            <a:r>
              <a:rPr lang="it-IT" dirty="0"/>
              <a:t>: Cenni su </a:t>
            </a:r>
            <a:r>
              <a:rPr lang="it-IT" dirty="0" err="1"/>
              <a:t>reactive</a:t>
            </a:r>
            <a:r>
              <a:rPr lang="it-IT" dirty="0"/>
              <a:t> e </a:t>
            </a:r>
            <a:r>
              <a:rPr lang="it-IT" dirty="0" err="1"/>
              <a:t>Mutiny</a:t>
            </a:r>
            <a:endParaRPr lang="it-IT" dirty="0"/>
          </a:p>
        </p:txBody>
      </p:sp>
      <p:sp>
        <p:nvSpPr>
          <p:cNvPr id="10" name="Segnaposto testo 2">
            <a:extLst>
              <a:ext uri="{FF2B5EF4-FFF2-40B4-BE49-F238E27FC236}">
                <a16:creationId xmlns:a16="http://schemas.microsoft.com/office/drawing/2014/main" id="{086CE1D4-B227-46DE-8668-066578416254}"/>
              </a:ext>
            </a:extLst>
          </p:cNvPr>
          <p:cNvSpPr txBox="1">
            <a:spLocks/>
          </p:cNvSpPr>
          <p:nvPr/>
        </p:nvSpPr>
        <p:spPr>
          <a:xfrm>
            <a:off x="2254251" y="24938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endParaRPr lang="it-IT" dirty="0"/>
          </a:p>
        </p:txBody>
      </p:sp>
      <p:sp>
        <p:nvSpPr>
          <p:cNvPr id="6" name="Segnaposto testo 2">
            <a:extLst>
              <a:ext uri="{FF2B5EF4-FFF2-40B4-BE49-F238E27FC236}">
                <a16:creationId xmlns:a16="http://schemas.microsoft.com/office/drawing/2014/main" id="{0A02957C-1758-4282-8134-22840B5EF76A}"/>
              </a:ext>
            </a:extLst>
          </p:cNvPr>
          <p:cNvSpPr txBox="1">
            <a:spLocks/>
          </p:cNvSpPr>
          <p:nvPr/>
        </p:nvSpPr>
        <p:spPr>
          <a:xfrm>
            <a:off x="2406651" y="26462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r>
              <a:rPr lang="it-IT" dirty="0" err="1"/>
              <a:t>Fin’ora</a:t>
            </a:r>
            <a:r>
              <a:rPr lang="it-IT" dirty="0"/>
              <a:t> tutte le richieste delle risorse, le chiamate ai client REST, le operazioni sui database e in genere tutti i flussi logici dell’applicativo abbiamo visto come gestirli in maniera sincrona. Naturalmente, ogni azione eseguita richiede un tempo di esecuzione in uno o più </a:t>
            </a:r>
            <a:r>
              <a:rPr lang="it-IT" dirty="0" err="1"/>
              <a:t>thread</a:t>
            </a:r>
            <a:r>
              <a:rPr lang="it-IT" dirty="0"/>
              <a:t>; può succedere che un </a:t>
            </a:r>
            <a:r>
              <a:rPr lang="it-IT" dirty="0" err="1"/>
              <a:t>thread</a:t>
            </a:r>
            <a:r>
              <a:rPr lang="it-IT" dirty="0"/>
              <a:t> sia costretto ad aspettare il termine di un’operazione (es. una chiamata REST), in questo tempo il </a:t>
            </a:r>
            <a:r>
              <a:rPr lang="it-IT" dirty="0" err="1"/>
              <a:t>thread</a:t>
            </a:r>
            <a:r>
              <a:rPr lang="it-IT" dirty="0"/>
              <a:t> è «bloccato», non sta lavorando, ma rimane allocato in attesa.</a:t>
            </a:r>
          </a:p>
          <a:p>
            <a:pPr marL="39688" indent="0" hangingPunct="1">
              <a:buNone/>
            </a:pPr>
            <a:r>
              <a:rPr lang="it-IT" dirty="0"/>
              <a:t>Adottare un approccio asincrono significa invece strutturare l’esecuzione dell’applicazione in modo tale che i </a:t>
            </a:r>
            <a:r>
              <a:rPr lang="it-IT" dirty="0" err="1"/>
              <a:t>thread</a:t>
            </a:r>
            <a:r>
              <a:rPr lang="it-IT" dirty="0"/>
              <a:t> non vengano bloccati quando un dato non è ancora disponibile e quindi sono liberi di lavorare su altre operazioni per poi processare i risultati solo quando sono realmente pronti. L’asincronia è alla base della programmazione </a:t>
            </a:r>
            <a:r>
              <a:rPr lang="it-IT" dirty="0" err="1"/>
              <a:t>reactive</a:t>
            </a:r>
            <a:r>
              <a:rPr lang="it-IT" dirty="0"/>
              <a:t>.</a:t>
            </a:r>
          </a:p>
          <a:p>
            <a:pPr marL="39688" indent="0" hangingPunct="1">
              <a:buNone/>
            </a:pPr>
            <a:r>
              <a:rPr lang="it-IT" dirty="0"/>
              <a:t>La </a:t>
            </a:r>
            <a:r>
              <a:rPr lang="it-IT" b="1" dirty="0"/>
              <a:t>programmazione </a:t>
            </a:r>
            <a:r>
              <a:rPr lang="it-IT" b="1" dirty="0" err="1"/>
              <a:t>reactive</a:t>
            </a:r>
            <a:r>
              <a:rPr lang="it-IT" b="1" dirty="0"/>
              <a:t> </a:t>
            </a:r>
            <a:r>
              <a:rPr lang="it-IT" dirty="0"/>
              <a:t>è un paradigma di programmazione incentrato sui flussi di dati e la propagazione dei cambiamenti. In parole povere, si osservano dei flussi e si implementano degli effetti collaterali quando qualcosa scorre in essi.</a:t>
            </a:r>
            <a:br>
              <a:rPr lang="it-IT" dirty="0"/>
            </a:br>
            <a:endParaRPr lang="it-IT" dirty="0"/>
          </a:p>
        </p:txBody>
      </p:sp>
      <p:pic>
        <p:nvPicPr>
          <p:cNvPr id="2050" name="Picture 2" descr="streams">
            <a:extLst>
              <a:ext uri="{FF2B5EF4-FFF2-40B4-BE49-F238E27FC236}">
                <a16:creationId xmlns:a16="http://schemas.microsoft.com/office/drawing/2014/main" id="{9F40CC29-4F37-465E-92A9-58E152F06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7639" y="7697586"/>
            <a:ext cx="6486525" cy="4181475"/>
          </a:xfrm>
          <a:prstGeom prst="rect">
            <a:avLst/>
          </a:prstGeom>
          <a:noFill/>
          <a:extLst>
            <a:ext uri="{909E8E84-426E-40DD-AFC4-6F175D3DCCD1}">
              <a14:hiddenFill xmlns:a14="http://schemas.microsoft.com/office/drawing/2010/main">
                <a:solidFill>
                  <a:srgbClr val="FFFFFF"/>
                </a:solidFill>
              </a14:hiddenFill>
            </a:ext>
          </a:extLst>
        </p:spPr>
      </p:pic>
      <p:pic>
        <p:nvPicPr>
          <p:cNvPr id="2" name="Immagine 1">
            <a:extLst>
              <a:ext uri="{FF2B5EF4-FFF2-40B4-BE49-F238E27FC236}">
                <a16:creationId xmlns:a16="http://schemas.microsoft.com/office/drawing/2014/main" id="{BC5BAF6C-DA54-4E63-AF7A-35F5E49511B4}"/>
              </a:ext>
            </a:extLst>
          </p:cNvPr>
          <p:cNvPicPr>
            <a:picLocks noChangeAspect="1"/>
          </p:cNvPicPr>
          <p:nvPr/>
        </p:nvPicPr>
        <p:blipFill>
          <a:blip r:embed="rId3"/>
          <a:stretch>
            <a:fillRect/>
          </a:stretch>
        </p:blipFill>
        <p:spPr>
          <a:xfrm>
            <a:off x="13118307" y="7934586"/>
            <a:ext cx="6596532" cy="3707474"/>
          </a:xfrm>
          <a:prstGeom prst="rect">
            <a:avLst/>
          </a:prstGeom>
        </p:spPr>
      </p:pic>
    </p:spTree>
    <p:extLst>
      <p:ext uri="{BB962C8B-B14F-4D97-AF65-F5344CB8AC3E}">
        <p14:creationId xmlns:p14="http://schemas.microsoft.com/office/powerpoint/2010/main" val="133920256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err="1"/>
              <a:t>Going</a:t>
            </a:r>
            <a:r>
              <a:rPr lang="it-IT" sz="2200" dirty="0"/>
              <a:t> </a:t>
            </a:r>
            <a:r>
              <a:rPr lang="it-IT" sz="2200" dirty="0" err="1"/>
              <a:t>async</a:t>
            </a:r>
            <a:endParaRPr lang="it-IT" sz="2200" dirty="0"/>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err="1"/>
              <a:t>Quarkus</a:t>
            </a:r>
            <a:r>
              <a:rPr lang="it-IT" dirty="0"/>
              <a:t>: Cenni su </a:t>
            </a:r>
            <a:r>
              <a:rPr lang="it-IT" dirty="0" err="1"/>
              <a:t>reactive</a:t>
            </a:r>
            <a:r>
              <a:rPr lang="it-IT" dirty="0"/>
              <a:t> e </a:t>
            </a:r>
            <a:r>
              <a:rPr lang="it-IT" dirty="0" err="1"/>
              <a:t>Mutiny</a:t>
            </a:r>
            <a:endParaRPr lang="it-IT" dirty="0"/>
          </a:p>
        </p:txBody>
      </p:sp>
      <p:sp>
        <p:nvSpPr>
          <p:cNvPr id="10" name="Segnaposto testo 2">
            <a:extLst>
              <a:ext uri="{FF2B5EF4-FFF2-40B4-BE49-F238E27FC236}">
                <a16:creationId xmlns:a16="http://schemas.microsoft.com/office/drawing/2014/main" id="{086CE1D4-B227-46DE-8668-066578416254}"/>
              </a:ext>
            </a:extLst>
          </p:cNvPr>
          <p:cNvSpPr txBox="1">
            <a:spLocks/>
          </p:cNvSpPr>
          <p:nvPr/>
        </p:nvSpPr>
        <p:spPr>
          <a:xfrm>
            <a:off x="2254251" y="24938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endParaRPr lang="it-IT" dirty="0"/>
          </a:p>
        </p:txBody>
      </p:sp>
      <p:sp>
        <p:nvSpPr>
          <p:cNvPr id="6" name="Segnaposto testo 2">
            <a:extLst>
              <a:ext uri="{FF2B5EF4-FFF2-40B4-BE49-F238E27FC236}">
                <a16:creationId xmlns:a16="http://schemas.microsoft.com/office/drawing/2014/main" id="{0A02957C-1758-4282-8134-22840B5EF76A}"/>
              </a:ext>
            </a:extLst>
          </p:cNvPr>
          <p:cNvSpPr txBox="1">
            <a:spLocks/>
          </p:cNvSpPr>
          <p:nvPr/>
        </p:nvSpPr>
        <p:spPr>
          <a:xfrm>
            <a:off x="2406651" y="2646219"/>
            <a:ext cx="21423312" cy="3847322"/>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r>
              <a:rPr lang="it-IT" b="1" dirty="0" err="1"/>
              <a:t>Mutiny</a:t>
            </a:r>
            <a:r>
              <a:rPr lang="it-IT" dirty="0"/>
              <a:t> è una libreria che implementa la programmazione </a:t>
            </a:r>
            <a:r>
              <a:rPr lang="it-IT" dirty="0" err="1"/>
              <a:t>reactive</a:t>
            </a:r>
            <a:r>
              <a:rPr lang="it-IT" dirty="0"/>
              <a:t>, utilizza un approccio orientato agli eventi.</a:t>
            </a:r>
          </a:p>
          <a:p>
            <a:pPr marL="39688" indent="0" hangingPunct="1">
              <a:buNone/>
            </a:pPr>
            <a:r>
              <a:rPr lang="en-US" dirty="0"/>
              <a:t>Si </a:t>
            </a:r>
            <a:r>
              <a:rPr lang="en-US" dirty="0" err="1"/>
              <a:t>costruisce</a:t>
            </a:r>
            <a:r>
              <a:rPr lang="en-US" dirty="0"/>
              <a:t> </a:t>
            </a:r>
            <a:r>
              <a:rPr lang="en-US" dirty="0" err="1"/>
              <a:t>una</a:t>
            </a:r>
            <a:r>
              <a:rPr lang="en-US" dirty="0"/>
              <a:t> pipeline </a:t>
            </a:r>
            <a:r>
              <a:rPr lang="en-US" dirty="0" err="1"/>
              <a:t>nella</a:t>
            </a:r>
            <a:r>
              <a:rPr lang="en-US" dirty="0"/>
              <a:t> quale </a:t>
            </a:r>
            <a:r>
              <a:rPr lang="en-US" dirty="0" err="1"/>
              <a:t>scorrono</a:t>
            </a:r>
            <a:r>
              <a:rPr lang="en-US" dirty="0"/>
              <a:t> </a:t>
            </a:r>
            <a:r>
              <a:rPr lang="en-US" dirty="0" err="1"/>
              <a:t>gli</a:t>
            </a:r>
            <a:r>
              <a:rPr lang="en-US" dirty="0"/>
              <a:t> </a:t>
            </a:r>
            <a:r>
              <a:rPr lang="en-US" dirty="0" err="1"/>
              <a:t>eventi</a:t>
            </a:r>
            <a:r>
              <a:rPr lang="en-US" dirty="0"/>
              <a:t>. Il </a:t>
            </a:r>
            <a:r>
              <a:rPr lang="en-US" dirty="0" err="1"/>
              <a:t>codice</a:t>
            </a:r>
            <a:r>
              <a:rPr lang="en-US" dirty="0"/>
              <a:t> </a:t>
            </a:r>
            <a:r>
              <a:rPr lang="en-US" dirty="0" err="1"/>
              <a:t>osserva</a:t>
            </a:r>
            <a:r>
              <a:rPr lang="en-US" dirty="0"/>
              <a:t> </a:t>
            </a:r>
            <a:r>
              <a:rPr lang="en-US" dirty="0" err="1"/>
              <a:t>gli</a:t>
            </a:r>
            <a:r>
              <a:rPr lang="en-US" dirty="0"/>
              <a:t> </a:t>
            </a:r>
            <a:r>
              <a:rPr lang="en-US" dirty="0" err="1"/>
              <a:t>eventi</a:t>
            </a:r>
            <a:r>
              <a:rPr lang="en-US" dirty="0"/>
              <a:t> e </a:t>
            </a:r>
            <a:r>
              <a:rPr lang="en-US" dirty="0" err="1"/>
              <a:t>reagisce</a:t>
            </a:r>
            <a:r>
              <a:rPr lang="en-US" dirty="0"/>
              <a:t>.</a:t>
            </a:r>
          </a:p>
          <a:p>
            <a:pPr marL="39688" indent="0" hangingPunct="1">
              <a:buNone/>
            </a:pPr>
            <a:r>
              <a:rPr lang="en-US" dirty="0" err="1"/>
              <a:t>Ogni</a:t>
            </a:r>
            <a:r>
              <a:rPr lang="en-US" dirty="0"/>
              <a:t> </a:t>
            </a:r>
            <a:r>
              <a:rPr lang="en-US" dirty="0" err="1"/>
              <a:t>stadio</a:t>
            </a:r>
            <a:r>
              <a:rPr lang="en-US" dirty="0"/>
              <a:t> di </a:t>
            </a:r>
            <a:r>
              <a:rPr lang="en-US" dirty="0" err="1"/>
              <a:t>processamento</a:t>
            </a:r>
            <a:r>
              <a:rPr lang="en-US" dirty="0"/>
              <a:t> è un nuovo pipe </a:t>
            </a:r>
            <a:r>
              <a:rPr lang="en-US" dirty="0" err="1"/>
              <a:t>che</a:t>
            </a:r>
            <a:r>
              <a:rPr lang="en-US" dirty="0"/>
              <a:t> </a:t>
            </a:r>
            <a:r>
              <a:rPr lang="en-US" dirty="0" err="1"/>
              <a:t>si</a:t>
            </a:r>
            <a:r>
              <a:rPr lang="en-US" dirty="0"/>
              <a:t> </a:t>
            </a:r>
            <a:r>
              <a:rPr lang="en-US" dirty="0" err="1"/>
              <a:t>aggiunge</a:t>
            </a:r>
            <a:r>
              <a:rPr lang="en-US" dirty="0"/>
              <a:t> </a:t>
            </a:r>
            <a:r>
              <a:rPr lang="en-US" dirty="0" err="1"/>
              <a:t>alla</a:t>
            </a:r>
            <a:r>
              <a:rPr lang="en-US" dirty="0"/>
              <a:t> pipeline, </a:t>
            </a:r>
            <a:r>
              <a:rPr lang="en-US" dirty="0" err="1"/>
              <a:t>questi</a:t>
            </a:r>
            <a:r>
              <a:rPr lang="en-US" dirty="0"/>
              <a:t> </a:t>
            </a:r>
            <a:r>
              <a:rPr lang="en-US" dirty="0" err="1"/>
              <a:t>possono</a:t>
            </a:r>
            <a:r>
              <a:rPr lang="en-US" dirty="0"/>
              <a:t> </a:t>
            </a:r>
            <a:r>
              <a:rPr lang="en-US" dirty="0" err="1"/>
              <a:t>modificare</a:t>
            </a:r>
            <a:r>
              <a:rPr lang="en-US" dirty="0"/>
              <a:t> </a:t>
            </a:r>
            <a:r>
              <a:rPr lang="en-US" dirty="0" err="1"/>
              <a:t>gli</a:t>
            </a:r>
            <a:r>
              <a:rPr lang="en-US" dirty="0"/>
              <a:t> </a:t>
            </a:r>
            <a:r>
              <a:rPr lang="en-US" dirty="0" err="1"/>
              <a:t>eventi</a:t>
            </a:r>
            <a:r>
              <a:rPr lang="en-US" dirty="0"/>
              <a:t>, </a:t>
            </a:r>
            <a:r>
              <a:rPr lang="en-US" dirty="0" err="1"/>
              <a:t>crearne</a:t>
            </a:r>
            <a:r>
              <a:rPr lang="en-US" dirty="0"/>
              <a:t> di </a:t>
            </a:r>
            <a:r>
              <a:rPr lang="en-US" dirty="0" err="1"/>
              <a:t>nuovi</a:t>
            </a:r>
            <a:r>
              <a:rPr lang="en-US" dirty="0"/>
              <a:t>, </a:t>
            </a:r>
            <a:r>
              <a:rPr lang="en-US" dirty="0" err="1"/>
              <a:t>scartarli</a:t>
            </a:r>
            <a:r>
              <a:rPr lang="en-US" dirty="0"/>
              <a:t> o </a:t>
            </a:r>
            <a:r>
              <a:rPr lang="en-US" dirty="0" err="1"/>
              <a:t>salvarli</a:t>
            </a:r>
            <a:r>
              <a:rPr lang="en-US" dirty="0"/>
              <a:t>.</a:t>
            </a:r>
          </a:p>
          <a:p>
            <a:pPr marL="39688" indent="0" hangingPunct="1">
              <a:buNone/>
            </a:pPr>
            <a:r>
              <a:rPr lang="en-US" dirty="0"/>
              <a:t>In </a:t>
            </a:r>
            <a:r>
              <a:rPr lang="en-US" dirty="0" err="1"/>
              <a:t>generale</a:t>
            </a:r>
            <a:r>
              <a:rPr lang="en-US" dirty="0"/>
              <a:t>, </a:t>
            </a:r>
            <a:r>
              <a:rPr lang="en-US" dirty="0" err="1"/>
              <a:t>gli</a:t>
            </a:r>
            <a:r>
              <a:rPr lang="en-US" dirty="0"/>
              <a:t> </a:t>
            </a:r>
            <a:r>
              <a:rPr lang="en-US" dirty="0" err="1"/>
              <a:t>eventi</a:t>
            </a:r>
            <a:r>
              <a:rPr lang="en-US" dirty="0"/>
              <a:t> </a:t>
            </a:r>
            <a:r>
              <a:rPr lang="en-US" dirty="0" err="1"/>
              <a:t>scorrono</a:t>
            </a:r>
            <a:r>
              <a:rPr lang="en-US" dirty="0"/>
              <a:t> </a:t>
            </a:r>
            <a:r>
              <a:rPr lang="en-US" dirty="0" err="1"/>
              <a:t>dalla</a:t>
            </a:r>
            <a:r>
              <a:rPr lang="en-US" dirty="0"/>
              <a:t> </a:t>
            </a:r>
            <a:r>
              <a:rPr lang="en-US" dirty="0" err="1"/>
              <a:t>sorgente</a:t>
            </a:r>
            <a:r>
              <a:rPr lang="en-US" dirty="0"/>
              <a:t> (upstream) </a:t>
            </a:r>
            <a:r>
              <a:rPr lang="en-US" dirty="0" err="1"/>
              <a:t>alla</a:t>
            </a:r>
            <a:r>
              <a:rPr lang="en-US" dirty="0"/>
              <a:t> </a:t>
            </a:r>
            <a:r>
              <a:rPr lang="en-US" dirty="0" err="1"/>
              <a:t>foce</a:t>
            </a:r>
            <a:r>
              <a:rPr lang="en-US" dirty="0"/>
              <a:t> (downstream), </a:t>
            </a:r>
            <a:r>
              <a:rPr lang="en-US" dirty="0" err="1"/>
              <a:t>sono</a:t>
            </a:r>
            <a:r>
              <a:rPr lang="en-US" dirty="0"/>
              <a:t> </a:t>
            </a:r>
            <a:r>
              <a:rPr lang="en-US" dirty="0" err="1"/>
              <a:t>generati</a:t>
            </a:r>
            <a:r>
              <a:rPr lang="en-US" dirty="0"/>
              <a:t> </a:t>
            </a:r>
            <a:r>
              <a:rPr lang="en-US" dirty="0" err="1"/>
              <a:t>dai</a:t>
            </a:r>
            <a:r>
              <a:rPr lang="en-US" dirty="0"/>
              <a:t> Publisher e </a:t>
            </a:r>
            <a:r>
              <a:rPr lang="en-US" dirty="0" err="1"/>
              <a:t>consumati</a:t>
            </a:r>
            <a:r>
              <a:rPr lang="en-US" dirty="0"/>
              <a:t> </a:t>
            </a:r>
            <a:r>
              <a:rPr lang="en-US" dirty="0" err="1"/>
              <a:t>dai</a:t>
            </a:r>
            <a:r>
              <a:rPr lang="en-US" dirty="0"/>
              <a:t> Subscribers (</a:t>
            </a:r>
            <a:r>
              <a:rPr lang="en-US" dirty="0" err="1"/>
              <a:t>che</a:t>
            </a:r>
            <a:r>
              <a:rPr lang="en-US" dirty="0"/>
              <a:t> a </a:t>
            </a:r>
            <a:r>
              <a:rPr lang="en-US" dirty="0" err="1"/>
              <a:t>loro</a:t>
            </a:r>
            <a:r>
              <a:rPr lang="en-US" dirty="0"/>
              <a:t> volta </a:t>
            </a:r>
            <a:r>
              <a:rPr lang="en-US" dirty="0" err="1"/>
              <a:t>possono</a:t>
            </a:r>
            <a:r>
              <a:rPr lang="en-US" dirty="0"/>
              <a:t> </a:t>
            </a:r>
            <a:r>
              <a:rPr lang="en-US" dirty="0" err="1"/>
              <a:t>essere</a:t>
            </a:r>
            <a:r>
              <a:rPr lang="en-US" dirty="0"/>
              <a:t> Publisher per </a:t>
            </a:r>
            <a:r>
              <a:rPr lang="en-US" dirty="0" err="1"/>
              <a:t>altri</a:t>
            </a:r>
            <a:r>
              <a:rPr lang="en-US" dirty="0"/>
              <a:t>). </a:t>
            </a:r>
            <a:r>
              <a:rPr lang="en-US" dirty="0" err="1"/>
              <a:t>Alcuni</a:t>
            </a:r>
            <a:r>
              <a:rPr lang="en-US" dirty="0"/>
              <a:t> tipi di </a:t>
            </a:r>
            <a:r>
              <a:rPr lang="en-US" dirty="0" err="1"/>
              <a:t>eventi</a:t>
            </a:r>
            <a:r>
              <a:rPr lang="en-US" dirty="0"/>
              <a:t> </a:t>
            </a:r>
            <a:r>
              <a:rPr lang="en-US" dirty="0" err="1"/>
              <a:t>scorrono</a:t>
            </a:r>
            <a:r>
              <a:rPr lang="en-US" dirty="0"/>
              <a:t> in senso </a:t>
            </a:r>
            <a:r>
              <a:rPr lang="en-US" dirty="0" err="1"/>
              <a:t>opposto</a:t>
            </a:r>
            <a:r>
              <a:rPr lang="en-US" dirty="0"/>
              <a:t>.</a:t>
            </a:r>
            <a:br>
              <a:rPr lang="it-IT" dirty="0"/>
            </a:br>
            <a:endParaRPr lang="it-IT" dirty="0"/>
          </a:p>
        </p:txBody>
      </p:sp>
      <p:pic>
        <p:nvPicPr>
          <p:cNvPr id="1026" name="Picture 2" descr="philosophy chain">
            <a:extLst>
              <a:ext uri="{FF2B5EF4-FFF2-40B4-BE49-F238E27FC236}">
                <a16:creationId xmlns:a16="http://schemas.microsoft.com/office/drawing/2014/main" id="{E8ACE86D-2923-B4D5-D6BD-544EC29C5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6142" y="7880465"/>
            <a:ext cx="6429375" cy="4419600"/>
          </a:xfrm>
          <a:prstGeom prst="rect">
            <a:avLst/>
          </a:prstGeom>
          <a:noFill/>
          <a:extLst>
            <a:ext uri="{909E8E84-426E-40DD-AFC4-6F175D3DCCD1}">
              <a14:hiddenFill xmlns:a14="http://schemas.microsoft.com/office/drawing/2010/main">
                <a:solidFill>
                  <a:srgbClr val="FFFFFF"/>
                </a:solidFill>
              </a14:hiddenFill>
            </a:ext>
          </a:extLst>
        </p:spPr>
      </p:pic>
      <p:sp>
        <p:nvSpPr>
          <p:cNvPr id="11" name="Segnaposto testo 2">
            <a:extLst>
              <a:ext uri="{FF2B5EF4-FFF2-40B4-BE49-F238E27FC236}">
                <a16:creationId xmlns:a16="http://schemas.microsoft.com/office/drawing/2014/main" id="{D79857CB-E77A-075C-DD17-17A50CE28FFF}"/>
              </a:ext>
            </a:extLst>
          </p:cNvPr>
          <p:cNvSpPr txBox="1">
            <a:spLocks/>
          </p:cNvSpPr>
          <p:nvPr/>
        </p:nvSpPr>
        <p:spPr>
          <a:xfrm>
            <a:off x="2559051" y="7886014"/>
            <a:ext cx="21423312" cy="3847322"/>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br>
              <a:rPr lang="it-IT" dirty="0"/>
            </a:br>
            <a:endParaRPr lang="it-IT" dirty="0"/>
          </a:p>
        </p:txBody>
      </p:sp>
      <p:cxnSp>
        <p:nvCxnSpPr>
          <p:cNvPr id="8" name="Connettore 2 7">
            <a:extLst>
              <a:ext uri="{FF2B5EF4-FFF2-40B4-BE49-F238E27FC236}">
                <a16:creationId xmlns:a16="http://schemas.microsoft.com/office/drawing/2014/main" id="{F509F799-B8BB-77D2-21CE-5E9255EC17AE}"/>
              </a:ext>
            </a:extLst>
          </p:cNvPr>
          <p:cNvCxnSpPr/>
          <p:nvPr/>
        </p:nvCxnSpPr>
        <p:spPr>
          <a:xfrm>
            <a:off x="10656916" y="7165571"/>
            <a:ext cx="3990109" cy="0"/>
          </a:xfrm>
          <a:prstGeom prst="straightConnector1">
            <a:avLst/>
          </a:prstGeom>
          <a:noFill/>
          <a:ln w="63500" cap="flat">
            <a:solidFill>
              <a:schemeClr val="accent1"/>
            </a:solidFill>
            <a:prstDash val="solid"/>
            <a:round/>
            <a:tailEnd type="triangle"/>
          </a:ln>
          <a:effectLst>
            <a:outerShdw blurRad="101600" dist="508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 name="CasellaDiTesto 8">
            <a:extLst>
              <a:ext uri="{FF2B5EF4-FFF2-40B4-BE49-F238E27FC236}">
                <a16:creationId xmlns:a16="http://schemas.microsoft.com/office/drawing/2014/main" id="{5E3FDC80-A642-3EAB-C28B-FFBD24BCDCA0}"/>
              </a:ext>
            </a:extLst>
          </p:cNvPr>
          <p:cNvSpPr txBox="1"/>
          <p:nvPr/>
        </p:nvSpPr>
        <p:spPr>
          <a:xfrm>
            <a:off x="8216185" y="6693131"/>
            <a:ext cx="2440731" cy="86177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it-IT" sz="4000" b="0" i="0" u="none" strike="noStrike" cap="none" spc="0" normalizeH="0" baseline="0" dirty="0">
                <a:ln>
                  <a:noFill/>
                </a:ln>
                <a:solidFill>
                  <a:srgbClr val="000000"/>
                </a:solidFill>
                <a:effectLst/>
                <a:uFillTx/>
                <a:latin typeface="Lucida Grande"/>
                <a:ea typeface="Lucida Grande"/>
                <a:cs typeface="Lucida Grande"/>
                <a:sym typeface="Lucida Grande"/>
              </a:rPr>
              <a:t>Upstream</a:t>
            </a:r>
            <a:endParaRPr kumimoji="0" lang="en-US" sz="4000" b="0" i="0" u="none" strike="noStrike" cap="none" spc="0" normalizeH="0" baseline="0" dirty="0">
              <a:ln>
                <a:noFill/>
              </a:ln>
              <a:solidFill>
                <a:srgbClr val="000000"/>
              </a:solidFill>
              <a:effectLst/>
              <a:uFillTx/>
              <a:latin typeface="Lucida Grande"/>
              <a:ea typeface="Lucida Grande"/>
              <a:cs typeface="Lucida Grande"/>
              <a:sym typeface="Lucida Grande"/>
            </a:endParaRPr>
          </a:p>
        </p:txBody>
      </p:sp>
      <p:sp>
        <p:nvSpPr>
          <p:cNvPr id="16" name="CasellaDiTesto 15">
            <a:extLst>
              <a:ext uri="{FF2B5EF4-FFF2-40B4-BE49-F238E27FC236}">
                <a16:creationId xmlns:a16="http://schemas.microsoft.com/office/drawing/2014/main" id="{1EE445BD-A2A4-B831-17F4-55BCA46DD2EF}"/>
              </a:ext>
            </a:extLst>
          </p:cNvPr>
          <p:cNvSpPr txBox="1"/>
          <p:nvPr/>
        </p:nvSpPr>
        <p:spPr>
          <a:xfrm>
            <a:off x="14726508" y="6734685"/>
            <a:ext cx="3107580" cy="86177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it-IT" sz="4000" b="0" i="0" u="none" strike="noStrike" cap="none" spc="0" normalizeH="0" baseline="0" dirty="0">
                <a:ln>
                  <a:noFill/>
                </a:ln>
                <a:solidFill>
                  <a:srgbClr val="000000"/>
                </a:solidFill>
                <a:effectLst/>
                <a:uFillTx/>
                <a:latin typeface="Lucida Grande"/>
                <a:ea typeface="Lucida Grande"/>
                <a:cs typeface="Lucida Grande"/>
                <a:sym typeface="Lucida Grande"/>
              </a:rPr>
              <a:t>Downstream</a:t>
            </a:r>
            <a:endParaRPr kumimoji="0" lang="en-US" sz="4000" b="0" i="0" u="none" strike="noStrike" cap="none" spc="0" normalizeH="0" baseline="0" dirty="0">
              <a:ln>
                <a:noFill/>
              </a:ln>
              <a:solidFill>
                <a:srgbClr val="000000"/>
              </a:solidFill>
              <a:effectLst/>
              <a:uFillTx/>
              <a:latin typeface="Lucida Grande"/>
              <a:ea typeface="Lucida Grande"/>
              <a:cs typeface="Lucida Grande"/>
              <a:sym typeface="Lucida Grande"/>
            </a:endParaRPr>
          </a:p>
        </p:txBody>
      </p:sp>
    </p:spTree>
    <p:extLst>
      <p:ext uri="{BB962C8B-B14F-4D97-AF65-F5344CB8AC3E}">
        <p14:creationId xmlns:p14="http://schemas.microsoft.com/office/powerpoint/2010/main" val="117873232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err="1"/>
              <a:t>Going</a:t>
            </a:r>
            <a:r>
              <a:rPr lang="it-IT" sz="2200" dirty="0"/>
              <a:t> </a:t>
            </a:r>
            <a:r>
              <a:rPr lang="it-IT" sz="2200" dirty="0" err="1"/>
              <a:t>async</a:t>
            </a:r>
            <a:endParaRPr lang="it-IT" sz="2200" dirty="0"/>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err="1"/>
              <a:t>Quarkus</a:t>
            </a:r>
            <a:r>
              <a:rPr lang="it-IT" dirty="0"/>
              <a:t>: Cenni su </a:t>
            </a:r>
            <a:r>
              <a:rPr lang="it-IT" dirty="0" err="1"/>
              <a:t>reactive</a:t>
            </a:r>
            <a:r>
              <a:rPr lang="it-IT" dirty="0"/>
              <a:t> e </a:t>
            </a:r>
            <a:r>
              <a:rPr lang="it-IT" dirty="0" err="1"/>
              <a:t>Mutiny</a:t>
            </a:r>
            <a:endParaRPr lang="it-IT" dirty="0"/>
          </a:p>
        </p:txBody>
      </p:sp>
      <p:sp>
        <p:nvSpPr>
          <p:cNvPr id="10" name="Segnaposto testo 2">
            <a:extLst>
              <a:ext uri="{FF2B5EF4-FFF2-40B4-BE49-F238E27FC236}">
                <a16:creationId xmlns:a16="http://schemas.microsoft.com/office/drawing/2014/main" id="{086CE1D4-B227-46DE-8668-066578416254}"/>
              </a:ext>
            </a:extLst>
          </p:cNvPr>
          <p:cNvSpPr txBox="1">
            <a:spLocks/>
          </p:cNvSpPr>
          <p:nvPr/>
        </p:nvSpPr>
        <p:spPr>
          <a:xfrm>
            <a:off x="2254251" y="24938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endParaRPr lang="it-IT" dirty="0"/>
          </a:p>
        </p:txBody>
      </p:sp>
      <p:pic>
        <p:nvPicPr>
          <p:cNvPr id="1028" name="Picture 4" descr="philosophy protocol">
            <a:extLst>
              <a:ext uri="{FF2B5EF4-FFF2-40B4-BE49-F238E27FC236}">
                <a16:creationId xmlns:a16="http://schemas.microsoft.com/office/drawing/2014/main" id="{C98FDB0C-0D01-4EA5-698E-B0C876B56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8174" y="4264368"/>
            <a:ext cx="6681789" cy="6287142"/>
          </a:xfrm>
          <a:prstGeom prst="rect">
            <a:avLst/>
          </a:prstGeom>
          <a:noFill/>
          <a:extLst>
            <a:ext uri="{909E8E84-426E-40DD-AFC4-6F175D3DCCD1}">
              <a14:hiddenFill xmlns:a14="http://schemas.microsoft.com/office/drawing/2010/main">
                <a:solidFill>
                  <a:srgbClr val="FFFFFF"/>
                </a:solidFill>
              </a14:hiddenFill>
            </a:ext>
          </a:extLst>
        </p:spPr>
      </p:pic>
      <p:sp>
        <p:nvSpPr>
          <p:cNvPr id="11" name="Segnaposto testo 2">
            <a:extLst>
              <a:ext uri="{FF2B5EF4-FFF2-40B4-BE49-F238E27FC236}">
                <a16:creationId xmlns:a16="http://schemas.microsoft.com/office/drawing/2014/main" id="{D79857CB-E77A-075C-DD17-17A50CE28FFF}"/>
              </a:ext>
            </a:extLst>
          </p:cNvPr>
          <p:cNvSpPr txBox="1">
            <a:spLocks/>
          </p:cNvSpPr>
          <p:nvPr/>
        </p:nvSpPr>
        <p:spPr>
          <a:xfrm>
            <a:off x="2559051" y="7886014"/>
            <a:ext cx="21423312" cy="3847322"/>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br>
              <a:rPr lang="it-IT" dirty="0"/>
            </a:br>
            <a:endParaRPr lang="it-IT" dirty="0"/>
          </a:p>
        </p:txBody>
      </p:sp>
      <p:sp>
        <p:nvSpPr>
          <p:cNvPr id="12" name="CasellaDiTesto 11">
            <a:extLst>
              <a:ext uri="{FF2B5EF4-FFF2-40B4-BE49-F238E27FC236}">
                <a16:creationId xmlns:a16="http://schemas.microsoft.com/office/drawing/2014/main" id="{97441F5F-373F-F6D1-8CAF-DD9D7AD4AFE8}"/>
              </a:ext>
            </a:extLst>
          </p:cNvPr>
          <p:cNvSpPr txBox="1"/>
          <p:nvPr/>
        </p:nvSpPr>
        <p:spPr>
          <a:xfrm>
            <a:off x="2254252" y="2499950"/>
            <a:ext cx="14741522" cy="1043362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endParaRPr lang="en-US" sz="2800" dirty="0"/>
          </a:p>
          <a:p>
            <a:endParaRPr lang="en-US" sz="2800" dirty="0"/>
          </a:p>
          <a:p>
            <a:pPr marL="457200" indent="-457200">
              <a:buFont typeface="Arial" panose="020B0604020202020204" pitchFamily="34" charset="0"/>
              <a:buChar char="•"/>
            </a:pPr>
            <a:r>
              <a:rPr lang="en-US" sz="2800" b="1" dirty="0"/>
              <a:t>Subscribed:</a:t>
            </a:r>
            <a:r>
              <a:rPr lang="en-US" sz="2800" dirty="0"/>
              <a:t> indica </a:t>
            </a:r>
            <a:r>
              <a:rPr lang="en-US" sz="2800" dirty="0" err="1"/>
              <a:t>che</a:t>
            </a:r>
            <a:r>
              <a:rPr lang="en-US" sz="2800" dirty="0"/>
              <a:t> </a:t>
            </a:r>
            <a:r>
              <a:rPr lang="en-US" sz="2800" dirty="0" err="1"/>
              <a:t>l’upstream</a:t>
            </a:r>
            <a:r>
              <a:rPr lang="en-US" sz="2800" dirty="0"/>
              <a:t> ha </a:t>
            </a:r>
            <a:r>
              <a:rPr lang="en-US" sz="2800" dirty="0" err="1"/>
              <a:t>preso</a:t>
            </a:r>
            <a:r>
              <a:rPr lang="en-US" sz="2800" dirty="0"/>
              <a:t> in </a:t>
            </a:r>
            <a:r>
              <a:rPr lang="en-US" sz="2800" dirty="0" err="1"/>
              <a:t>carico</a:t>
            </a:r>
            <a:r>
              <a:rPr lang="en-US" sz="2800" dirty="0"/>
              <a:t> </a:t>
            </a:r>
            <a:r>
              <a:rPr lang="en-US" sz="2800" dirty="0" err="1"/>
              <a:t>una</a:t>
            </a:r>
            <a:r>
              <a:rPr lang="en-US" sz="2800" dirty="0"/>
              <a:t> </a:t>
            </a:r>
            <a:r>
              <a:rPr lang="en-US" sz="2800" dirty="0" err="1"/>
              <a:t>sottoscrizione</a:t>
            </a:r>
            <a:r>
              <a:rPr lang="en-US" sz="2800" dirty="0"/>
              <a:t>. </a:t>
            </a:r>
          </a:p>
          <a:p>
            <a:pPr marL="457200" indent="-457200">
              <a:buFont typeface="Arial" panose="020B0604020202020204" pitchFamily="34" charset="0"/>
              <a:buChar char="•"/>
            </a:pPr>
            <a:r>
              <a:rPr lang="en-US" sz="2800" b="1" dirty="0"/>
              <a:t>Items:</a:t>
            </a:r>
            <a:r>
              <a:rPr lang="en-US" sz="2800" dirty="0"/>
              <a:t> </a:t>
            </a:r>
            <a:r>
              <a:rPr lang="en-US" sz="2800" dirty="0" err="1"/>
              <a:t>eventi</a:t>
            </a:r>
            <a:r>
              <a:rPr lang="en-US" sz="2800" dirty="0"/>
              <a:t> </a:t>
            </a:r>
            <a:r>
              <a:rPr lang="en-US" sz="2800" dirty="0" err="1"/>
              <a:t>che</a:t>
            </a:r>
            <a:r>
              <a:rPr lang="en-US" sz="2800" dirty="0"/>
              <a:t> </a:t>
            </a:r>
            <a:r>
              <a:rPr lang="en-US" sz="2800" dirty="0" err="1"/>
              <a:t>contengono</a:t>
            </a:r>
            <a:r>
              <a:rPr lang="en-US" sz="2800" dirty="0"/>
              <a:t> un </a:t>
            </a:r>
            <a:r>
              <a:rPr lang="en-US" sz="2800" dirty="0" err="1"/>
              <a:t>qualche</a:t>
            </a:r>
            <a:r>
              <a:rPr lang="en-US" sz="2800" dirty="0"/>
              <a:t> </a:t>
            </a:r>
            <a:r>
              <a:rPr lang="en-US" sz="2800" dirty="0" err="1"/>
              <a:t>dato</a:t>
            </a:r>
            <a:r>
              <a:rPr lang="en-US" sz="2800" dirty="0"/>
              <a:t>.</a:t>
            </a:r>
          </a:p>
          <a:p>
            <a:pPr marL="457200" indent="-457200">
              <a:buFont typeface="Arial" panose="020B0604020202020204" pitchFamily="34" charset="0"/>
              <a:buChar char="•"/>
            </a:pPr>
            <a:r>
              <a:rPr lang="en-US" sz="2800" b="1" dirty="0"/>
              <a:t>Completion:</a:t>
            </a:r>
            <a:r>
              <a:rPr lang="en-US" sz="2800" dirty="0"/>
              <a:t> Indica </a:t>
            </a:r>
            <a:r>
              <a:rPr lang="en-US" sz="2800" dirty="0" err="1"/>
              <a:t>che</a:t>
            </a:r>
            <a:r>
              <a:rPr lang="en-US" sz="2800" dirty="0"/>
              <a:t> la </a:t>
            </a:r>
            <a:r>
              <a:rPr lang="en-US" sz="2800" dirty="0" err="1"/>
              <a:t>sorgente</a:t>
            </a:r>
            <a:r>
              <a:rPr lang="en-US" sz="2800" dirty="0"/>
              <a:t> non </a:t>
            </a:r>
            <a:r>
              <a:rPr lang="en-US" sz="2800" dirty="0" err="1"/>
              <a:t>emetterà</a:t>
            </a:r>
            <a:r>
              <a:rPr lang="en-US" sz="2800" dirty="0"/>
              <a:t> </a:t>
            </a:r>
            <a:r>
              <a:rPr lang="en-US" sz="2800" dirty="0" err="1"/>
              <a:t>altri</a:t>
            </a:r>
            <a:r>
              <a:rPr lang="en-US" sz="2800" dirty="0"/>
              <a:t> </a:t>
            </a:r>
            <a:r>
              <a:rPr lang="en-US" sz="2800" dirty="0" err="1"/>
              <a:t>oggetti</a:t>
            </a:r>
            <a:r>
              <a:rPr lang="en-US" sz="2800" dirty="0"/>
              <a:t>. </a:t>
            </a:r>
          </a:p>
          <a:p>
            <a:pPr marL="457200" indent="-457200">
              <a:buFont typeface="Arial" panose="020B0604020202020204" pitchFamily="34" charset="0"/>
              <a:buChar char="•"/>
            </a:pPr>
            <a:r>
              <a:rPr lang="en-US" sz="2800" b="1" dirty="0"/>
              <a:t>Failure:</a:t>
            </a:r>
            <a:r>
              <a:rPr lang="en-US" sz="2800" dirty="0"/>
              <a:t> Indica </a:t>
            </a:r>
            <a:r>
              <a:rPr lang="en-US" sz="2800" dirty="0" err="1"/>
              <a:t>che</a:t>
            </a:r>
            <a:r>
              <a:rPr lang="en-US" sz="2800" dirty="0"/>
              <a:t> è </a:t>
            </a:r>
            <a:r>
              <a:rPr lang="en-US" sz="2800" dirty="0" err="1"/>
              <a:t>successo</a:t>
            </a:r>
            <a:r>
              <a:rPr lang="en-US" sz="2800" dirty="0"/>
              <a:t> </a:t>
            </a:r>
            <a:r>
              <a:rPr lang="en-US" sz="2800" dirty="0" err="1"/>
              <a:t>qualcosa</a:t>
            </a:r>
            <a:r>
              <a:rPr lang="en-US" sz="2800" dirty="0"/>
              <a:t> di </a:t>
            </a:r>
            <a:r>
              <a:rPr lang="en-US" sz="2800" dirty="0" err="1"/>
              <a:t>imprevisto</a:t>
            </a:r>
            <a:r>
              <a:rPr lang="en-US" sz="2800" dirty="0"/>
              <a:t> e non </a:t>
            </a:r>
            <a:r>
              <a:rPr lang="en-US" sz="2800" dirty="0" err="1"/>
              <a:t>verranno</a:t>
            </a:r>
            <a:r>
              <a:rPr lang="en-US" sz="2800" dirty="0"/>
              <a:t> emesis </a:t>
            </a:r>
            <a:r>
              <a:rPr lang="en-US" sz="2800" dirty="0" err="1"/>
              <a:t>altri</a:t>
            </a:r>
            <a:r>
              <a:rPr lang="en-US" sz="2800" dirty="0"/>
              <a:t> </a:t>
            </a:r>
            <a:r>
              <a:rPr lang="en-US" sz="2800" dirty="0" err="1"/>
              <a:t>oggetti</a:t>
            </a:r>
            <a:r>
              <a:rPr lang="en-US" sz="2800" dirty="0"/>
              <a:t>.</a:t>
            </a:r>
          </a:p>
          <a:p>
            <a:endParaRPr lang="en-US" sz="2800" dirty="0"/>
          </a:p>
          <a:p>
            <a:endParaRPr lang="en-US" sz="2800" dirty="0"/>
          </a:p>
          <a:p>
            <a:endParaRPr lang="en-US" sz="2800" dirty="0"/>
          </a:p>
          <a:p>
            <a:pPr marL="457200" indent="-457200">
              <a:buFont typeface="Arial" panose="020B0604020202020204" pitchFamily="34" charset="0"/>
              <a:buChar char="•"/>
            </a:pPr>
            <a:r>
              <a:rPr lang="en-US" sz="2800" b="1" dirty="0"/>
              <a:t>Subscription:</a:t>
            </a:r>
            <a:r>
              <a:rPr lang="en-US" sz="2800" dirty="0"/>
              <a:t> </a:t>
            </a:r>
            <a:r>
              <a:rPr lang="en-US" sz="2800" dirty="0" err="1"/>
              <a:t>Inviato</a:t>
            </a:r>
            <a:r>
              <a:rPr lang="en-US" sz="2800" dirty="0"/>
              <a:t> da un subscriber, indica </a:t>
            </a:r>
            <a:r>
              <a:rPr lang="en-US" sz="2800" dirty="0" err="1"/>
              <a:t>che</a:t>
            </a:r>
            <a:r>
              <a:rPr lang="en-US" sz="2800" dirty="0"/>
              <a:t> </a:t>
            </a:r>
            <a:r>
              <a:rPr lang="en-US" sz="2800" dirty="0" err="1"/>
              <a:t>esso</a:t>
            </a:r>
            <a:r>
              <a:rPr lang="en-US" sz="2800" dirty="0"/>
              <a:t> è </a:t>
            </a:r>
            <a:r>
              <a:rPr lang="en-US" sz="2800" dirty="0" err="1"/>
              <a:t>interessato</a:t>
            </a:r>
            <a:r>
              <a:rPr lang="en-US" sz="2800" dirty="0"/>
              <a:t> a </a:t>
            </a:r>
            <a:r>
              <a:rPr lang="en-US" sz="2800" dirty="0" err="1"/>
              <a:t>ricevere</a:t>
            </a:r>
            <a:r>
              <a:rPr lang="en-US" sz="2800" dirty="0"/>
              <a:t> </a:t>
            </a:r>
            <a:r>
              <a:rPr lang="en-US" sz="2800" dirty="0" err="1"/>
              <a:t>eventi</a:t>
            </a:r>
            <a:r>
              <a:rPr lang="en-US" sz="2800" dirty="0"/>
              <a:t> emesis </a:t>
            </a:r>
            <a:r>
              <a:rPr lang="en-US" sz="2800" dirty="0" err="1"/>
              <a:t>dall’upstream</a:t>
            </a:r>
            <a:r>
              <a:rPr lang="en-US" sz="2800" dirty="0"/>
              <a:t>. </a:t>
            </a:r>
          </a:p>
          <a:p>
            <a:pPr marL="457200" indent="-457200">
              <a:buFont typeface="Arial" panose="020B0604020202020204" pitchFamily="34" charset="0"/>
              <a:buChar char="•"/>
            </a:pPr>
            <a:r>
              <a:rPr lang="en-US" sz="2800" b="1" dirty="0"/>
              <a:t>Requests:</a:t>
            </a:r>
            <a:r>
              <a:rPr lang="en-US" sz="2800" dirty="0"/>
              <a:t> </a:t>
            </a:r>
            <a:r>
              <a:rPr lang="en-US" sz="2800" dirty="0" err="1"/>
              <a:t>Inviato</a:t>
            </a:r>
            <a:r>
              <a:rPr lang="en-US" sz="2800" dirty="0"/>
              <a:t> da un subscriber, indica </a:t>
            </a:r>
            <a:r>
              <a:rPr lang="en-US" sz="2800" dirty="0" err="1"/>
              <a:t>quanti</a:t>
            </a:r>
            <a:r>
              <a:rPr lang="en-US" sz="2800" dirty="0"/>
              <a:t> </a:t>
            </a:r>
            <a:r>
              <a:rPr lang="en-US" sz="2800" dirty="0" err="1"/>
              <a:t>eventi</a:t>
            </a:r>
            <a:r>
              <a:rPr lang="en-US" sz="2800" dirty="0"/>
              <a:t> item è in </a:t>
            </a:r>
            <a:r>
              <a:rPr lang="en-US" sz="2800" dirty="0" err="1"/>
              <a:t>grado</a:t>
            </a:r>
            <a:r>
              <a:rPr lang="en-US" sz="2800" dirty="0"/>
              <a:t> di </a:t>
            </a:r>
            <a:r>
              <a:rPr lang="en-US" sz="2800" dirty="0" err="1"/>
              <a:t>gestire</a:t>
            </a:r>
            <a:r>
              <a:rPr lang="en-US" sz="2800" dirty="0"/>
              <a:t>.</a:t>
            </a:r>
          </a:p>
          <a:p>
            <a:pPr marL="457200" indent="-457200">
              <a:buFont typeface="Arial" panose="020B0604020202020204" pitchFamily="34" charset="0"/>
              <a:buChar char="•"/>
            </a:pPr>
            <a:r>
              <a:rPr lang="en-US" sz="2800" b="1" dirty="0"/>
              <a:t>Cancellation:</a:t>
            </a:r>
            <a:r>
              <a:rPr lang="en-US" sz="2800" dirty="0"/>
              <a:t> </a:t>
            </a:r>
            <a:r>
              <a:rPr lang="en-US" sz="2800" dirty="0" err="1"/>
              <a:t>Inviato</a:t>
            </a:r>
            <a:r>
              <a:rPr lang="en-US" sz="2800" dirty="0"/>
              <a:t> da un subscriber, indica </a:t>
            </a:r>
            <a:r>
              <a:rPr lang="en-US" sz="2800" dirty="0" err="1"/>
              <a:t>che</a:t>
            </a:r>
            <a:r>
              <a:rPr lang="en-US" sz="2800" dirty="0"/>
              <a:t> </a:t>
            </a:r>
            <a:r>
              <a:rPr lang="en-US" sz="2800" dirty="0" err="1"/>
              <a:t>esso</a:t>
            </a:r>
            <a:r>
              <a:rPr lang="en-US" sz="2800" dirty="0"/>
              <a:t> non </a:t>
            </a:r>
            <a:r>
              <a:rPr lang="en-US" sz="2800" dirty="0" err="1"/>
              <a:t>desidera</a:t>
            </a:r>
            <a:r>
              <a:rPr lang="en-US" sz="2800" dirty="0"/>
              <a:t> </a:t>
            </a:r>
            <a:r>
              <a:rPr lang="en-US" sz="2800" dirty="0" err="1"/>
              <a:t>ricevere</a:t>
            </a:r>
            <a:r>
              <a:rPr lang="en-US" sz="2800" dirty="0"/>
              <a:t> </a:t>
            </a:r>
            <a:r>
              <a:rPr lang="en-US" sz="2800" dirty="0" err="1"/>
              <a:t>altri</a:t>
            </a:r>
            <a:r>
              <a:rPr lang="en-US" sz="2800" dirty="0"/>
              <a:t> </a:t>
            </a:r>
            <a:r>
              <a:rPr lang="en-US" sz="2800" dirty="0" err="1"/>
              <a:t>eventi</a:t>
            </a:r>
            <a:r>
              <a:rPr lang="en-US" sz="2800" dirty="0"/>
              <a:t>. </a:t>
            </a:r>
          </a:p>
          <a:p>
            <a:pPr marL="457200" indent="-457200">
              <a:buFont typeface="Arial" panose="020B0604020202020204" pitchFamily="34" charset="0"/>
              <a:buChar char="•"/>
            </a:pPr>
            <a:endParaRPr lang="en-US" sz="2800" dirty="0"/>
          </a:p>
          <a:p>
            <a:endParaRPr lang="en-US" sz="2800" dirty="0"/>
          </a:p>
          <a:p>
            <a:r>
              <a:rPr lang="en-US" sz="2800" dirty="0"/>
              <a:t>Le </a:t>
            </a:r>
            <a:r>
              <a:rPr lang="en-US" sz="2800" dirty="0" err="1"/>
              <a:t>sorgenti</a:t>
            </a:r>
            <a:r>
              <a:rPr lang="en-US" sz="2800" dirty="0"/>
              <a:t> </a:t>
            </a:r>
            <a:r>
              <a:rPr lang="en-US" sz="2800" dirty="0" err="1"/>
              <a:t>sono</a:t>
            </a:r>
            <a:r>
              <a:rPr lang="en-US" sz="2800" dirty="0"/>
              <a:t> </a:t>
            </a:r>
            <a:r>
              <a:rPr lang="en-US" sz="2800" dirty="0" err="1"/>
              <a:t>rappresentate</a:t>
            </a:r>
            <a:r>
              <a:rPr lang="en-US" sz="2800" dirty="0"/>
              <a:t> da due tipi di </a:t>
            </a:r>
            <a:r>
              <a:rPr lang="en-US" sz="2800" dirty="0" err="1"/>
              <a:t>oggetti</a:t>
            </a:r>
            <a:r>
              <a:rPr lang="en-US" sz="2800" dirty="0"/>
              <a:t> Java:</a:t>
            </a:r>
          </a:p>
          <a:p>
            <a:endParaRPr lang="en-US" sz="2800" dirty="0"/>
          </a:p>
          <a:p>
            <a:pPr marL="457200" lvl="4" indent="-457200">
              <a:buFont typeface="Arial" panose="020B0604020202020204" pitchFamily="34" charset="0"/>
              <a:buChar char="•"/>
            </a:pPr>
            <a:r>
              <a:rPr lang="en-US" sz="2800" dirty="0" err="1"/>
              <a:t>Gli</a:t>
            </a:r>
            <a:r>
              <a:rPr lang="en-US" sz="2800" dirty="0"/>
              <a:t> </a:t>
            </a:r>
            <a:r>
              <a:rPr lang="en-US" sz="2800" dirty="0">
                <a:latin typeface="JetBrains Mono Medium" panose="020B0609030102050004" pitchFamily="49" charset="0"/>
              </a:rPr>
              <a:t>Uni</a:t>
            </a:r>
            <a:r>
              <a:rPr lang="en-US" sz="2800" dirty="0"/>
              <a:t> </a:t>
            </a:r>
            <a:r>
              <a:rPr lang="en-US" sz="2800" dirty="0" err="1"/>
              <a:t>emettono</a:t>
            </a:r>
            <a:r>
              <a:rPr lang="en-US" sz="2800" dirty="0"/>
              <a:t> un </a:t>
            </a:r>
            <a:r>
              <a:rPr lang="en-US" sz="2800" dirty="0" err="1"/>
              <a:t>singolo</a:t>
            </a:r>
            <a:r>
              <a:rPr lang="en-US" sz="2800" dirty="0"/>
              <a:t> </a:t>
            </a:r>
            <a:r>
              <a:rPr lang="en-US" sz="2800" dirty="0" err="1"/>
              <a:t>evento</a:t>
            </a:r>
            <a:r>
              <a:rPr lang="en-US" sz="2800" dirty="0"/>
              <a:t> (un item o un failure). </a:t>
            </a:r>
            <a:r>
              <a:rPr lang="en-US" sz="2800" dirty="0" err="1"/>
              <a:t>Sono</a:t>
            </a:r>
            <a:r>
              <a:rPr lang="en-US" sz="2800" dirty="0"/>
              <a:t> </a:t>
            </a:r>
            <a:r>
              <a:rPr lang="en-US" sz="2800" dirty="0" err="1"/>
              <a:t>utili</a:t>
            </a:r>
            <a:r>
              <a:rPr lang="en-US" sz="2800" dirty="0"/>
              <a:t> per </a:t>
            </a:r>
            <a:r>
              <a:rPr lang="en-US" sz="2800" dirty="0" err="1"/>
              <a:t>rappresentare</a:t>
            </a:r>
            <a:r>
              <a:rPr lang="en-US" sz="2800" dirty="0"/>
              <a:t> </a:t>
            </a:r>
            <a:r>
              <a:rPr lang="en-US" sz="2800" dirty="0" err="1"/>
              <a:t>azioni</a:t>
            </a:r>
            <a:r>
              <a:rPr lang="en-US" sz="2800" dirty="0"/>
              <a:t> </a:t>
            </a:r>
            <a:r>
              <a:rPr lang="en-US" sz="2800" dirty="0" err="1"/>
              <a:t>asincrone</a:t>
            </a:r>
            <a:r>
              <a:rPr lang="en-US" sz="2800" dirty="0"/>
              <a:t> </a:t>
            </a:r>
            <a:r>
              <a:rPr lang="en-US" sz="2800" dirty="0" err="1"/>
              <a:t>che</a:t>
            </a:r>
            <a:r>
              <a:rPr lang="en-US" sz="2800" dirty="0"/>
              <a:t> </a:t>
            </a:r>
            <a:r>
              <a:rPr lang="en-US" sz="2800" dirty="0" err="1"/>
              <a:t>ritorno</a:t>
            </a:r>
            <a:r>
              <a:rPr lang="en-US" sz="2800" dirty="0"/>
              <a:t> al </a:t>
            </a:r>
            <a:r>
              <a:rPr lang="en-US" sz="2800" dirty="0" err="1"/>
              <a:t>massimo</a:t>
            </a:r>
            <a:r>
              <a:rPr lang="en-US" sz="2800" dirty="0"/>
              <a:t> un </a:t>
            </a:r>
            <a:r>
              <a:rPr lang="en-US" sz="2800" dirty="0" err="1"/>
              <a:t>risultato</a:t>
            </a:r>
            <a:r>
              <a:rPr lang="en-US" sz="2800" dirty="0"/>
              <a:t>. </a:t>
            </a:r>
            <a:br>
              <a:rPr lang="en-US" sz="2800" dirty="0"/>
            </a:br>
            <a:r>
              <a:rPr lang="en-US" sz="2800" i="1" dirty="0"/>
              <a:t>Un </a:t>
            </a:r>
            <a:r>
              <a:rPr lang="en-US" sz="2800" i="1" dirty="0" err="1"/>
              <a:t>esempio</a:t>
            </a:r>
            <a:r>
              <a:rPr lang="en-US" sz="2800" i="1" dirty="0"/>
              <a:t> </a:t>
            </a:r>
            <a:r>
              <a:rPr lang="en-US" sz="2800" i="1" dirty="0" err="1"/>
              <a:t>può</a:t>
            </a:r>
            <a:r>
              <a:rPr lang="en-US" sz="2800" i="1" dirty="0"/>
              <a:t> </a:t>
            </a:r>
            <a:r>
              <a:rPr lang="en-US" sz="2800" i="1" dirty="0" err="1"/>
              <a:t>essere</a:t>
            </a:r>
            <a:r>
              <a:rPr lang="en-US" sz="2800" i="1" dirty="0"/>
              <a:t> il </a:t>
            </a:r>
            <a:r>
              <a:rPr lang="en-US" sz="2800" i="1" dirty="0" err="1"/>
              <a:t>risultato</a:t>
            </a:r>
            <a:r>
              <a:rPr lang="en-US" sz="2800" i="1" dirty="0"/>
              <a:t> di </a:t>
            </a:r>
            <a:r>
              <a:rPr lang="en-US" sz="2800" i="1" dirty="0" err="1"/>
              <a:t>inviare</a:t>
            </a:r>
            <a:r>
              <a:rPr lang="en-US" sz="2800" i="1" dirty="0"/>
              <a:t> un </a:t>
            </a:r>
            <a:r>
              <a:rPr lang="en-US" sz="2800" i="1" dirty="0" err="1"/>
              <a:t>messaggio</a:t>
            </a:r>
            <a:r>
              <a:rPr lang="en-US" sz="2800" i="1" dirty="0"/>
              <a:t> a </a:t>
            </a:r>
            <a:r>
              <a:rPr lang="en-US" sz="2800" i="1" dirty="0" err="1"/>
              <a:t>una</a:t>
            </a:r>
            <a:r>
              <a:rPr lang="en-US" sz="2800" i="1" dirty="0"/>
              <a:t> coda</a:t>
            </a:r>
            <a:r>
              <a:rPr lang="en-US" sz="2800" dirty="0"/>
              <a:t>.</a:t>
            </a:r>
            <a:br>
              <a:rPr lang="en-US" sz="2800" dirty="0"/>
            </a:br>
            <a:endParaRPr lang="en-US" sz="2800" dirty="0"/>
          </a:p>
          <a:p>
            <a:pPr marL="457200" lvl="4" indent="-457200">
              <a:buFont typeface="Arial" panose="020B0604020202020204" pitchFamily="34" charset="0"/>
              <a:buChar char="•"/>
            </a:pPr>
            <a:r>
              <a:rPr lang="en-US" sz="2800" dirty="0"/>
              <a:t>I </a:t>
            </a:r>
            <a:r>
              <a:rPr lang="en-US" sz="2800" dirty="0">
                <a:latin typeface="JetBrains Mono Medium" panose="020B0609030102050004" pitchFamily="49" charset="0"/>
              </a:rPr>
              <a:t>Multi</a:t>
            </a:r>
            <a:r>
              <a:rPr lang="en-US" sz="2800" dirty="0"/>
              <a:t> </a:t>
            </a:r>
            <a:r>
              <a:rPr lang="en-US" sz="2800" dirty="0" err="1"/>
              <a:t>emettono</a:t>
            </a:r>
            <a:r>
              <a:rPr lang="en-US" sz="2800" dirty="0"/>
              <a:t> </a:t>
            </a:r>
            <a:r>
              <a:rPr lang="en-US" sz="2800" dirty="0" err="1"/>
              <a:t>più</a:t>
            </a:r>
            <a:r>
              <a:rPr lang="en-US" sz="2800" dirty="0"/>
              <a:t> </a:t>
            </a:r>
            <a:r>
              <a:rPr lang="en-US" sz="2800" dirty="0" err="1"/>
              <a:t>eventi</a:t>
            </a:r>
            <a:r>
              <a:rPr lang="en-US" sz="2800" dirty="0"/>
              <a:t> (n items, un failure o un completion). </a:t>
            </a:r>
            <a:r>
              <a:rPr lang="en-US" sz="2800" dirty="0" err="1"/>
              <a:t>Possono</a:t>
            </a:r>
            <a:r>
              <a:rPr lang="en-US" sz="2800" dirty="0"/>
              <a:t> </a:t>
            </a:r>
            <a:r>
              <a:rPr lang="en-US" sz="2800" dirty="0" err="1"/>
              <a:t>rappresentare</a:t>
            </a:r>
            <a:r>
              <a:rPr lang="en-US" sz="2800" dirty="0"/>
              <a:t> </a:t>
            </a:r>
            <a:r>
              <a:rPr lang="en-US" sz="2800" dirty="0" err="1"/>
              <a:t>flussi</a:t>
            </a:r>
            <a:r>
              <a:rPr lang="en-US" sz="2800" dirty="0"/>
              <a:t> di </a:t>
            </a:r>
            <a:r>
              <a:rPr lang="en-US" sz="2800" dirty="0" err="1"/>
              <a:t>oggetti</a:t>
            </a:r>
            <a:r>
              <a:rPr lang="en-US" sz="2800" dirty="0"/>
              <a:t> (</a:t>
            </a:r>
            <a:r>
              <a:rPr lang="en-US" sz="2800" dirty="0" err="1"/>
              <a:t>anche</a:t>
            </a:r>
            <a:r>
              <a:rPr lang="en-US" sz="2800" dirty="0"/>
              <a:t> </a:t>
            </a:r>
            <a:r>
              <a:rPr lang="en-US" sz="2800" dirty="0" err="1"/>
              <a:t>illimitati</a:t>
            </a:r>
            <a:r>
              <a:rPr lang="en-US" sz="2800" dirty="0"/>
              <a:t>). </a:t>
            </a:r>
            <a:br>
              <a:rPr lang="en-US" sz="2800" dirty="0"/>
            </a:br>
            <a:r>
              <a:rPr lang="en-US" sz="2800" i="1" dirty="0"/>
              <a:t>Un </a:t>
            </a:r>
            <a:r>
              <a:rPr lang="en-US" sz="2800" i="1" dirty="0" err="1"/>
              <a:t>esempio</a:t>
            </a:r>
            <a:r>
              <a:rPr lang="en-US" sz="2800" i="1" dirty="0"/>
              <a:t> </a:t>
            </a:r>
            <a:r>
              <a:rPr lang="en-US" sz="2800" i="1" dirty="0" err="1"/>
              <a:t>può</a:t>
            </a:r>
            <a:r>
              <a:rPr lang="en-US" sz="2800" i="1" dirty="0"/>
              <a:t> </a:t>
            </a:r>
            <a:r>
              <a:rPr lang="en-US" sz="2800" i="1" dirty="0" err="1"/>
              <a:t>essere</a:t>
            </a:r>
            <a:r>
              <a:rPr lang="en-US" sz="2800" i="1" dirty="0"/>
              <a:t> </a:t>
            </a:r>
            <a:r>
              <a:rPr lang="en-US" sz="2800" i="1" dirty="0" err="1"/>
              <a:t>ricevere</a:t>
            </a:r>
            <a:r>
              <a:rPr lang="en-US" sz="2800" i="1" dirty="0"/>
              <a:t> </a:t>
            </a:r>
            <a:r>
              <a:rPr lang="en-US" sz="2800" i="1" dirty="0" err="1"/>
              <a:t>messaggi</a:t>
            </a:r>
            <a:r>
              <a:rPr lang="en-US" sz="2800" i="1" dirty="0"/>
              <a:t> da </a:t>
            </a:r>
            <a:r>
              <a:rPr lang="en-US" sz="2800" i="1" dirty="0" err="1"/>
              <a:t>una</a:t>
            </a:r>
            <a:r>
              <a:rPr lang="en-US" sz="2800" i="1" dirty="0"/>
              <a:t> coda</a:t>
            </a:r>
            <a:r>
              <a:rPr lang="en-US" sz="2800" dirty="0"/>
              <a:t>.</a:t>
            </a:r>
          </a:p>
        </p:txBody>
      </p:sp>
      <p:cxnSp>
        <p:nvCxnSpPr>
          <p:cNvPr id="13" name="Connettore 2 12">
            <a:extLst>
              <a:ext uri="{FF2B5EF4-FFF2-40B4-BE49-F238E27FC236}">
                <a16:creationId xmlns:a16="http://schemas.microsoft.com/office/drawing/2014/main" id="{4B8BD930-F1AA-DA7C-DC17-24A657874A76}"/>
              </a:ext>
            </a:extLst>
          </p:cNvPr>
          <p:cNvCxnSpPr/>
          <p:nvPr/>
        </p:nvCxnSpPr>
        <p:spPr>
          <a:xfrm>
            <a:off x="6221130" y="2741543"/>
            <a:ext cx="3990109" cy="0"/>
          </a:xfrm>
          <a:prstGeom prst="straightConnector1">
            <a:avLst/>
          </a:prstGeom>
          <a:noFill/>
          <a:ln w="63500" cap="flat">
            <a:solidFill>
              <a:schemeClr val="accent1"/>
            </a:solidFill>
            <a:prstDash val="solid"/>
            <a:round/>
            <a:tailEnd type="triangle"/>
          </a:ln>
          <a:effectLst>
            <a:outerShdw blurRad="101600" dist="508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4" name="CasellaDiTesto 13">
            <a:extLst>
              <a:ext uri="{FF2B5EF4-FFF2-40B4-BE49-F238E27FC236}">
                <a16:creationId xmlns:a16="http://schemas.microsoft.com/office/drawing/2014/main" id="{F6CCD318-CD8C-7CA2-1FE7-A3E09F8BAB57}"/>
              </a:ext>
            </a:extLst>
          </p:cNvPr>
          <p:cNvSpPr txBox="1"/>
          <p:nvPr/>
        </p:nvSpPr>
        <p:spPr>
          <a:xfrm>
            <a:off x="3780399" y="2269103"/>
            <a:ext cx="2440731" cy="86177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it-IT" sz="4000" b="0" i="0" u="none" strike="noStrike" cap="none" spc="0" normalizeH="0" baseline="0" dirty="0">
                <a:ln>
                  <a:noFill/>
                </a:ln>
                <a:solidFill>
                  <a:srgbClr val="000000"/>
                </a:solidFill>
                <a:effectLst/>
                <a:uFillTx/>
                <a:latin typeface="Lucida Grande"/>
                <a:ea typeface="Lucida Grande"/>
                <a:cs typeface="Lucida Grande"/>
                <a:sym typeface="Lucida Grande"/>
              </a:rPr>
              <a:t>Upstream</a:t>
            </a:r>
            <a:endParaRPr kumimoji="0" lang="en-US" sz="4000" b="0" i="0" u="none" strike="noStrike" cap="none" spc="0" normalizeH="0" baseline="0" dirty="0">
              <a:ln>
                <a:noFill/>
              </a:ln>
              <a:solidFill>
                <a:srgbClr val="000000"/>
              </a:solidFill>
              <a:effectLst/>
              <a:uFillTx/>
              <a:latin typeface="Lucida Grande"/>
              <a:ea typeface="Lucida Grande"/>
              <a:cs typeface="Lucida Grande"/>
              <a:sym typeface="Lucida Grande"/>
            </a:endParaRPr>
          </a:p>
        </p:txBody>
      </p:sp>
      <p:sp>
        <p:nvSpPr>
          <p:cNvPr id="15" name="CasellaDiTesto 14">
            <a:extLst>
              <a:ext uri="{FF2B5EF4-FFF2-40B4-BE49-F238E27FC236}">
                <a16:creationId xmlns:a16="http://schemas.microsoft.com/office/drawing/2014/main" id="{EE6E949A-A2BB-B72B-4BD1-1556A58616DD}"/>
              </a:ext>
            </a:extLst>
          </p:cNvPr>
          <p:cNvSpPr txBox="1"/>
          <p:nvPr/>
        </p:nvSpPr>
        <p:spPr>
          <a:xfrm>
            <a:off x="10290722" y="2310657"/>
            <a:ext cx="3107580" cy="86177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it-IT" sz="4000" b="0" i="0" u="none" strike="noStrike" cap="none" spc="0" normalizeH="0" baseline="0" dirty="0">
                <a:ln>
                  <a:noFill/>
                </a:ln>
                <a:solidFill>
                  <a:srgbClr val="000000"/>
                </a:solidFill>
                <a:effectLst/>
                <a:uFillTx/>
                <a:latin typeface="Lucida Grande"/>
                <a:ea typeface="Lucida Grande"/>
                <a:cs typeface="Lucida Grande"/>
                <a:sym typeface="Lucida Grande"/>
              </a:rPr>
              <a:t>Downstream</a:t>
            </a:r>
            <a:endParaRPr kumimoji="0" lang="en-US" sz="4000" b="0" i="0" u="none" strike="noStrike" cap="none" spc="0" normalizeH="0" baseline="0" dirty="0">
              <a:ln>
                <a:noFill/>
              </a:ln>
              <a:solidFill>
                <a:srgbClr val="000000"/>
              </a:solidFill>
              <a:effectLst/>
              <a:uFillTx/>
              <a:latin typeface="Lucida Grande"/>
              <a:ea typeface="Lucida Grande"/>
              <a:cs typeface="Lucida Grande"/>
              <a:sym typeface="Lucida Grande"/>
            </a:endParaRPr>
          </a:p>
        </p:txBody>
      </p:sp>
      <p:cxnSp>
        <p:nvCxnSpPr>
          <p:cNvPr id="16" name="Connettore 2 15">
            <a:extLst>
              <a:ext uri="{FF2B5EF4-FFF2-40B4-BE49-F238E27FC236}">
                <a16:creationId xmlns:a16="http://schemas.microsoft.com/office/drawing/2014/main" id="{EEE88B1E-5BD3-EA46-647D-292BCB47EC33}"/>
              </a:ext>
            </a:extLst>
          </p:cNvPr>
          <p:cNvCxnSpPr>
            <a:cxnSpLocks/>
          </p:cNvCxnSpPr>
          <p:nvPr/>
        </p:nvCxnSpPr>
        <p:spPr>
          <a:xfrm flipH="1">
            <a:off x="6221130" y="5855649"/>
            <a:ext cx="3990109" cy="0"/>
          </a:xfrm>
          <a:prstGeom prst="straightConnector1">
            <a:avLst/>
          </a:prstGeom>
          <a:noFill/>
          <a:ln w="63500" cap="flat">
            <a:solidFill>
              <a:schemeClr val="accent1"/>
            </a:solidFill>
            <a:prstDash val="solid"/>
            <a:round/>
            <a:tailEnd type="triangle"/>
          </a:ln>
          <a:effectLst>
            <a:outerShdw blurRad="101600" dist="508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7" name="CasellaDiTesto 16">
            <a:extLst>
              <a:ext uri="{FF2B5EF4-FFF2-40B4-BE49-F238E27FC236}">
                <a16:creationId xmlns:a16="http://schemas.microsoft.com/office/drawing/2014/main" id="{85635A07-C571-94DE-E4F7-7EB4F5B6E321}"/>
              </a:ext>
            </a:extLst>
          </p:cNvPr>
          <p:cNvSpPr txBox="1"/>
          <p:nvPr/>
        </p:nvSpPr>
        <p:spPr>
          <a:xfrm>
            <a:off x="3780399" y="5383209"/>
            <a:ext cx="2440731" cy="86177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it-IT" sz="4000" b="0" i="0" u="none" strike="noStrike" cap="none" spc="0" normalizeH="0" baseline="0" dirty="0">
                <a:ln>
                  <a:noFill/>
                </a:ln>
                <a:solidFill>
                  <a:srgbClr val="000000"/>
                </a:solidFill>
                <a:effectLst/>
                <a:uFillTx/>
                <a:latin typeface="Lucida Grande"/>
                <a:ea typeface="Lucida Grande"/>
                <a:cs typeface="Lucida Grande"/>
                <a:sym typeface="Lucida Grande"/>
              </a:rPr>
              <a:t>Upstream</a:t>
            </a:r>
            <a:endParaRPr kumimoji="0" lang="en-US" sz="4000" b="0" i="0" u="none" strike="noStrike" cap="none" spc="0" normalizeH="0" baseline="0" dirty="0">
              <a:ln>
                <a:noFill/>
              </a:ln>
              <a:solidFill>
                <a:srgbClr val="000000"/>
              </a:solidFill>
              <a:effectLst/>
              <a:uFillTx/>
              <a:latin typeface="Lucida Grande"/>
              <a:ea typeface="Lucida Grande"/>
              <a:cs typeface="Lucida Grande"/>
              <a:sym typeface="Lucida Grande"/>
            </a:endParaRPr>
          </a:p>
        </p:txBody>
      </p:sp>
      <p:sp>
        <p:nvSpPr>
          <p:cNvPr id="18" name="CasellaDiTesto 17">
            <a:extLst>
              <a:ext uri="{FF2B5EF4-FFF2-40B4-BE49-F238E27FC236}">
                <a16:creationId xmlns:a16="http://schemas.microsoft.com/office/drawing/2014/main" id="{F0A2CD2E-18E4-AEBE-0484-94302C89114F}"/>
              </a:ext>
            </a:extLst>
          </p:cNvPr>
          <p:cNvSpPr txBox="1"/>
          <p:nvPr/>
        </p:nvSpPr>
        <p:spPr>
          <a:xfrm>
            <a:off x="10290722" y="5424763"/>
            <a:ext cx="3107580" cy="86177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it-IT" sz="4000" b="0" i="0" u="none" strike="noStrike" cap="none" spc="0" normalizeH="0" baseline="0" dirty="0">
                <a:ln>
                  <a:noFill/>
                </a:ln>
                <a:solidFill>
                  <a:srgbClr val="000000"/>
                </a:solidFill>
                <a:effectLst/>
                <a:uFillTx/>
                <a:latin typeface="Lucida Grande"/>
                <a:ea typeface="Lucida Grande"/>
                <a:cs typeface="Lucida Grande"/>
                <a:sym typeface="Lucida Grande"/>
              </a:rPr>
              <a:t>Downstream</a:t>
            </a:r>
            <a:endParaRPr kumimoji="0" lang="en-US" sz="4000" b="0" i="0" u="none" strike="noStrike" cap="none" spc="0" normalizeH="0" baseline="0" dirty="0">
              <a:ln>
                <a:noFill/>
              </a:ln>
              <a:solidFill>
                <a:srgbClr val="000000"/>
              </a:solidFill>
              <a:effectLst/>
              <a:uFillTx/>
              <a:latin typeface="Lucida Grande"/>
              <a:ea typeface="Lucida Grande"/>
              <a:cs typeface="Lucida Grande"/>
              <a:sym typeface="Lucida Grande"/>
            </a:endParaRPr>
          </a:p>
        </p:txBody>
      </p:sp>
    </p:spTree>
    <p:extLst>
      <p:ext uri="{BB962C8B-B14F-4D97-AF65-F5344CB8AC3E}">
        <p14:creationId xmlns:p14="http://schemas.microsoft.com/office/powerpoint/2010/main" val="348369761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err="1"/>
              <a:t>Going</a:t>
            </a:r>
            <a:r>
              <a:rPr lang="it-IT" sz="2200" dirty="0"/>
              <a:t> </a:t>
            </a:r>
            <a:r>
              <a:rPr lang="it-IT" sz="2200" dirty="0" err="1"/>
              <a:t>async</a:t>
            </a:r>
            <a:endParaRPr lang="it-IT" sz="2200" dirty="0"/>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err="1"/>
              <a:t>Quarkus</a:t>
            </a:r>
            <a:r>
              <a:rPr lang="it-IT" dirty="0"/>
              <a:t>: Cenni su </a:t>
            </a:r>
            <a:r>
              <a:rPr lang="it-IT" dirty="0" err="1"/>
              <a:t>reactive</a:t>
            </a:r>
            <a:r>
              <a:rPr lang="it-IT" dirty="0"/>
              <a:t> e </a:t>
            </a:r>
            <a:r>
              <a:rPr lang="it-IT" dirty="0" err="1"/>
              <a:t>Mutiny</a:t>
            </a:r>
            <a:endParaRPr lang="it-IT" dirty="0"/>
          </a:p>
        </p:txBody>
      </p:sp>
      <p:sp>
        <p:nvSpPr>
          <p:cNvPr id="10" name="Segnaposto testo 2">
            <a:extLst>
              <a:ext uri="{FF2B5EF4-FFF2-40B4-BE49-F238E27FC236}">
                <a16:creationId xmlns:a16="http://schemas.microsoft.com/office/drawing/2014/main" id="{086CE1D4-B227-46DE-8668-066578416254}"/>
              </a:ext>
            </a:extLst>
          </p:cNvPr>
          <p:cNvSpPr txBox="1">
            <a:spLocks/>
          </p:cNvSpPr>
          <p:nvPr/>
        </p:nvSpPr>
        <p:spPr>
          <a:xfrm>
            <a:off x="2254251" y="24938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endParaRPr lang="it-IT" dirty="0"/>
          </a:p>
        </p:txBody>
      </p:sp>
      <p:sp>
        <p:nvSpPr>
          <p:cNvPr id="11" name="Segnaposto testo 2">
            <a:extLst>
              <a:ext uri="{FF2B5EF4-FFF2-40B4-BE49-F238E27FC236}">
                <a16:creationId xmlns:a16="http://schemas.microsoft.com/office/drawing/2014/main" id="{D79857CB-E77A-075C-DD17-17A50CE28FFF}"/>
              </a:ext>
            </a:extLst>
          </p:cNvPr>
          <p:cNvSpPr txBox="1">
            <a:spLocks/>
          </p:cNvSpPr>
          <p:nvPr/>
        </p:nvSpPr>
        <p:spPr>
          <a:xfrm>
            <a:off x="2559051" y="7886014"/>
            <a:ext cx="21423312" cy="3847322"/>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br>
              <a:rPr lang="it-IT" dirty="0"/>
            </a:br>
            <a:endParaRPr lang="it-IT" dirty="0"/>
          </a:p>
        </p:txBody>
      </p:sp>
      <p:pic>
        <p:nvPicPr>
          <p:cNvPr id="3" name="Immagine 2">
            <a:extLst>
              <a:ext uri="{FF2B5EF4-FFF2-40B4-BE49-F238E27FC236}">
                <a16:creationId xmlns:a16="http://schemas.microsoft.com/office/drawing/2014/main" id="{C9D1ED54-FAC5-D751-B59F-3940F3D8FB03}"/>
              </a:ext>
            </a:extLst>
          </p:cNvPr>
          <p:cNvPicPr>
            <a:picLocks noChangeAspect="1"/>
          </p:cNvPicPr>
          <p:nvPr/>
        </p:nvPicPr>
        <p:blipFill>
          <a:blip r:embed="rId2"/>
          <a:stretch>
            <a:fillRect/>
          </a:stretch>
        </p:blipFill>
        <p:spPr>
          <a:xfrm>
            <a:off x="2559051" y="3332282"/>
            <a:ext cx="9456923" cy="6293856"/>
          </a:xfrm>
          <a:prstGeom prst="rect">
            <a:avLst/>
          </a:prstGeom>
        </p:spPr>
      </p:pic>
      <p:pic>
        <p:nvPicPr>
          <p:cNvPr id="7" name="Immagine 6">
            <a:extLst>
              <a:ext uri="{FF2B5EF4-FFF2-40B4-BE49-F238E27FC236}">
                <a16:creationId xmlns:a16="http://schemas.microsoft.com/office/drawing/2014/main" id="{F853512A-70EA-42C5-DF3D-EF870DDE1084}"/>
              </a:ext>
            </a:extLst>
          </p:cNvPr>
          <p:cNvPicPr>
            <a:picLocks noChangeAspect="1"/>
          </p:cNvPicPr>
          <p:nvPr/>
        </p:nvPicPr>
        <p:blipFill>
          <a:blip r:embed="rId3"/>
          <a:stretch>
            <a:fillRect/>
          </a:stretch>
        </p:blipFill>
        <p:spPr>
          <a:xfrm>
            <a:off x="12575883" y="3332282"/>
            <a:ext cx="10539098" cy="5063573"/>
          </a:xfrm>
          <a:prstGeom prst="rect">
            <a:avLst/>
          </a:prstGeom>
        </p:spPr>
      </p:pic>
      <p:pic>
        <p:nvPicPr>
          <p:cNvPr id="9" name="Immagine 8">
            <a:extLst>
              <a:ext uri="{FF2B5EF4-FFF2-40B4-BE49-F238E27FC236}">
                <a16:creationId xmlns:a16="http://schemas.microsoft.com/office/drawing/2014/main" id="{99732025-F030-E85C-1D86-B01EB59B7A0C}"/>
              </a:ext>
            </a:extLst>
          </p:cNvPr>
          <p:cNvPicPr>
            <a:picLocks noChangeAspect="1"/>
          </p:cNvPicPr>
          <p:nvPr/>
        </p:nvPicPr>
        <p:blipFill>
          <a:blip r:embed="rId4"/>
          <a:stretch>
            <a:fillRect/>
          </a:stretch>
        </p:blipFill>
        <p:spPr>
          <a:xfrm>
            <a:off x="12575883" y="8981871"/>
            <a:ext cx="9416188" cy="1401847"/>
          </a:xfrm>
          <a:prstGeom prst="rect">
            <a:avLst/>
          </a:prstGeom>
        </p:spPr>
      </p:pic>
      <p:sp>
        <p:nvSpPr>
          <p:cNvPr id="19" name="CasellaDiTesto 18">
            <a:extLst>
              <a:ext uri="{FF2B5EF4-FFF2-40B4-BE49-F238E27FC236}">
                <a16:creationId xmlns:a16="http://schemas.microsoft.com/office/drawing/2014/main" id="{593DF56A-87F3-1920-CDCD-5B6AF0C4F7F8}"/>
              </a:ext>
            </a:extLst>
          </p:cNvPr>
          <p:cNvSpPr txBox="1"/>
          <p:nvPr/>
        </p:nvSpPr>
        <p:spPr>
          <a:xfrm>
            <a:off x="2559051" y="10653568"/>
            <a:ext cx="9062142" cy="123110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it-IT" sz="3200" b="0" i="0" u="none" strike="noStrike" cap="none" spc="0" normalizeH="0" baseline="0" dirty="0">
                <a:ln>
                  <a:noFill/>
                </a:ln>
                <a:solidFill>
                  <a:srgbClr val="000000"/>
                </a:solidFill>
                <a:effectLst/>
                <a:uFillTx/>
                <a:latin typeface="Lucida Grande"/>
                <a:ea typeface="Lucida Grande"/>
                <a:cs typeface="Lucida Grande"/>
                <a:sym typeface="Lucida Grande"/>
              </a:rPr>
              <a:t>Senza </a:t>
            </a:r>
            <a:r>
              <a:rPr kumimoji="0" lang="it-IT" sz="3200" b="0" i="0" u="none" strike="noStrike" cap="none" spc="0" normalizeH="0" baseline="0" dirty="0" err="1">
                <a:ln>
                  <a:noFill/>
                </a:ln>
                <a:solidFill>
                  <a:srgbClr val="000000"/>
                </a:solidFill>
                <a:effectLst/>
                <a:uFillTx/>
                <a:latin typeface="JetBrains Mono Medium" panose="020B0609030102050004" pitchFamily="49" charset="0"/>
                <a:sym typeface="Lucida Grande"/>
              </a:rPr>
              <a:t>subscribe</a:t>
            </a:r>
            <a:r>
              <a:rPr kumimoji="0" lang="it-IT" sz="3200" b="0" i="0" u="none" strike="noStrike" cap="none" spc="0" normalizeH="0" baseline="0" dirty="0">
                <a:ln>
                  <a:noFill/>
                </a:ln>
                <a:solidFill>
                  <a:srgbClr val="000000"/>
                </a:solidFill>
                <a:effectLst/>
                <a:uFillTx/>
                <a:latin typeface="JetBrains Mono Medium" panose="020B0609030102050004" pitchFamily="49" charset="0"/>
                <a:sym typeface="Lucida Grande"/>
              </a:rPr>
              <a:t>() </a:t>
            </a:r>
            <a:r>
              <a:rPr kumimoji="0" lang="it-IT" sz="3200" b="0" i="0" u="none" strike="noStrike" cap="none" spc="0" normalizeH="0" baseline="0" dirty="0">
                <a:ln>
                  <a:noFill/>
                </a:ln>
                <a:solidFill>
                  <a:srgbClr val="000000"/>
                </a:solidFill>
                <a:effectLst/>
                <a:uFillTx/>
                <a:latin typeface="Lucida Grande"/>
                <a:ea typeface="Lucida Grande"/>
                <a:cs typeface="Lucida Grande"/>
                <a:sym typeface="Lucida Grande"/>
              </a:rPr>
              <a:t>(o al più </a:t>
            </a:r>
            <a:r>
              <a:rPr kumimoji="0" lang="it-IT" sz="3200" b="0" i="0" u="none" strike="noStrike" cap="none" spc="0" normalizeH="0" baseline="0" dirty="0" err="1">
                <a:ln>
                  <a:noFill/>
                </a:ln>
                <a:solidFill>
                  <a:srgbClr val="000000"/>
                </a:solidFill>
                <a:effectLst/>
                <a:uFillTx/>
                <a:latin typeface="JetBrains Mono Medium" panose="020B0609030102050004" pitchFamily="49" charset="0"/>
                <a:sym typeface="Lucida Grande"/>
              </a:rPr>
              <a:t>await</a:t>
            </a:r>
            <a:r>
              <a:rPr kumimoji="0" lang="it-IT" sz="3200" b="0" i="0" u="none" strike="noStrike" cap="none" spc="0" normalizeH="0" baseline="0" dirty="0">
                <a:ln>
                  <a:noFill/>
                </a:ln>
                <a:solidFill>
                  <a:srgbClr val="000000"/>
                </a:solidFill>
                <a:effectLst/>
                <a:uFillTx/>
                <a:latin typeface="JetBrains Mono Medium" panose="020B0609030102050004" pitchFamily="49" charset="0"/>
                <a:sym typeface="Lucida Grande"/>
              </a:rPr>
              <a:t>()</a:t>
            </a:r>
            <a:r>
              <a:rPr kumimoji="0" lang="it-IT" sz="3200" b="0" i="0" u="none" strike="noStrike" cap="none" spc="0" normalizeH="0" baseline="0" dirty="0">
                <a:ln>
                  <a:noFill/>
                </a:ln>
                <a:solidFill>
                  <a:srgbClr val="000000"/>
                </a:solidFill>
                <a:effectLst/>
                <a:uFillTx/>
                <a:latin typeface="Lucida Grande"/>
                <a:ea typeface="Lucida Grande"/>
                <a:cs typeface="Lucida Grande"/>
                <a:sym typeface="Lucida Grande"/>
              </a:rPr>
              <a:t>) non viene eseguito niente!</a:t>
            </a:r>
            <a:endParaRPr kumimoji="0" lang="en-US" sz="3200" b="0" i="0" u="none" strike="noStrike" cap="none" spc="0" normalizeH="0" baseline="0" dirty="0">
              <a:ln>
                <a:noFill/>
              </a:ln>
              <a:solidFill>
                <a:srgbClr val="000000"/>
              </a:solidFill>
              <a:effectLst/>
              <a:uFillTx/>
              <a:latin typeface="Lucida Grande"/>
              <a:ea typeface="Lucida Grande"/>
              <a:cs typeface="Lucida Grande"/>
              <a:sym typeface="Lucida Grande"/>
            </a:endParaRPr>
          </a:p>
        </p:txBody>
      </p:sp>
      <p:sp>
        <p:nvSpPr>
          <p:cNvPr id="22" name="CasellaDiTesto 21">
            <a:extLst>
              <a:ext uri="{FF2B5EF4-FFF2-40B4-BE49-F238E27FC236}">
                <a16:creationId xmlns:a16="http://schemas.microsoft.com/office/drawing/2014/main" id="{590F910D-EC6C-C7E4-A299-A806CF06D909}"/>
              </a:ext>
            </a:extLst>
          </p:cNvPr>
          <p:cNvSpPr txBox="1"/>
          <p:nvPr/>
        </p:nvSpPr>
        <p:spPr>
          <a:xfrm>
            <a:off x="12575883" y="11365245"/>
            <a:ext cx="12203082" cy="95410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457200" indent="-457200">
              <a:buFont typeface="Arial" panose="020B0604020202020204" pitchFamily="34" charset="0"/>
              <a:buChar char="•"/>
            </a:pPr>
            <a:r>
              <a:rPr lang="en-US" sz="2800" dirty="0">
                <a:hlinkClick r:id="rId5"/>
              </a:rPr>
              <a:t>https://quarkus.io/guides/mutiny-primer</a:t>
            </a:r>
            <a:endParaRPr lang="en-US" sz="2800" dirty="0"/>
          </a:p>
          <a:p>
            <a:pPr marL="457200" indent="-457200">
              <a:buFont typeface="Arial" panose="020B0604020202020204" pitchFamily="34" charset="0"/>
              <a:buChar char="•"/>
            </a:pPr>
            <a:r>
              <a:rPr lang="en-US" sz="2800" dirty="0">
                <a:hlinkClick r:id="rId6"/>
              </a:rPr>
              <a:t>https://smallrye.io/smallrye-mutiny/pages/philosophy</a:t>
            </a:r>
            <a:endParaRPr lang="en-US" sz="2800" dirty="0"/>
          </a:p>
        </p:txBody>
      </p:sp>
    </p:spTree>
    <p:extLst>
      <p:ext uri="{BB962C8B-B14F-4D97-AF65-F5344CB8AC3E}">
        <p14:creationId xmlns:p14="http://schemas.microsoft.com/office/powerpoint/2010/main" val="370930201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err="1"/>
              <a:t>Healthcheck</a:t>
            </a:r>
            <a:r>
              <a:rPr lang="it-IT" sz="2200" dirty="0"/>
              <a:t> per </a:t>
            </a:r>
            <a:r>
              <a:rPr lang="it-IT" sz="2200" dirty="0" err="1"/>
              <a:t>Kubernetes</a:t>
            </a:r>
            <a:endParaRPr lang="it-IT" sz="2200" dirty="0"/>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err="1"/>
              <a:t>SmallRye</a:t>
            </a:r>
            <a:r>
              <a:rPr lang="it-IT" dirty="0"/>
              <a:t> Health: </a:t>
            </a:r>
            <a:r>
              <a:rPr lang="it-IT" dirty="0" err="1"/>
              <a:t>Liveness</a:t>
            </a:r>
            <a:r>
              <a:rPr lang="it-IT" dirty="0"/>
              <a:t> e Readiness</a:t>
            </a:r>
          </a:p>
        </p:txBody>
      </p:sp>
      <p:sp>
        <p:nvSpPr>
          <p:cNvPr id="10" name="Segnaposto testo 2">
            <a:extLst>
              <a:ext uri="{FF2B5EF4-FFF2-40B4-BE49-F238E27FC236}">
                <a16:creationId xmlns:a16="http://schemas.microsoft.com/office/drawing/2014/main" id="{086CE1D4-B227-46DE-8668-066578416254}"/>
              </a:ext>
            </a:extLst>
          </p:cNvPr>
          <p:cNvSpPr txBox="1">
            <a:spLocks/>
          </p:cNvSpPr>
          <p:nvPr/>
        </p:nvSpPr>
        <p:spPr>
          <a:xfrm>
            <a:off x="2254251" y="24938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endParaRPr lang="it-IT" dirty="0"/>
          </a:p>
        </p:txBody>
      </p:sp>
      <p:sp>
        <p:nvSpPr>
          <p:cNvPr id="6" name="Segnaposto testo 2">
            <a:extLst>
              <a:ext uri="{FF2B5EF4-FFF2-40B4-BE49-F238E27FC236}">
                <a16:creationId xmlns:a16="http://schemas.microsoft.com/office/drawing/2014/main" id="{0A02957C-1758-4282-8134-22840B5EF76A}"/>
              </a:ext>
            </a:extLst>
          </p:cNvPr>
          <p:cNvSpPr txBox="1">
            <a:spLocks/>
          </p:cNvSpPr>
          <p:nvPr/>
        </p:nvSpPr>
        <p:spPr>
          <a:xfrm>
            <a:off x="2406651" y="26462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r>
              <a:rPr lang="it-IT" dirty="0"/>
              <a:t>Gestire i servizi all’interno di un ambiente </a:t>
            </a:r>
            <a:r>
              <a:rPr lang="it-IT" dirty="0" err="1"/>
              <a:t>Kubernetes</a:t>
            </a:r>
            <a:r>
              <a:rPr lang="it-IT" dirty="0"/>
              <a:t> implica anche tenere traccia dello stato di salute delle loro istanze; per questo è importante definire delle sonde che vengano periodicamente interrogate permettendo al sistema di reagire a situazioni di traffico elevato o, in generale, di degrado dell’esperienza utente.</a:t>
            </a:r>
          </a:p>
          <a:p>
            <a:pPr marL="39688" indent="0" hangingPunct="1">
              <a:buNone/>
            </a:pPr>
            <a:r>
              <a:rPr lang="it-IT" dirty="0"/>
              <a:t>Le sonde (</a:t>
            </a:r>
            <a:r>
              <a:rPr lang="it-IT" b="1" dirty="0"/>
              <a:t>probes</a:t>
            </a:r>
            <a:r>
              <a:rPr lang="it-IT" dirty="0"/>
              <a:t>) possono essere degli endpoint (vere e proprie API REST) esposte dai servizi.</a:t>
            </a:r>
          </a:p>
          <a:p>
            <a:pPr marL="39688" indent="0" hangingPunct="1">
              <a:buNone/>
            </a:pPr>
            <a:r>
              <a:rPr lang="it-IT" dirty="0"/>
              <a:t>Sono di due tipi:</a:t>
            </a:r>
          </a:p>
          <a:p>
            <a:pPr hangingPunct="1"/>
            <a:r>
              <a:rPr lang="it-IT" b="1" dirty="0" err="1"/>
              <a:t>Liveness</a:t>
            </a:r>
            <a:r>
              <a:rPr lang="it-IT" dirty="0"/>
              <a:t>: permettono di capire quando è necessario riavviare il container. Ad esempio se c’è una situazione di elevato consumo di risorse (o deadlock) per cui il check ritorna negativo (o non risponde proprio).</a:t>
            </a:r>
          </a:p>
          <a:p>
            <a:pPr hangingPunct="1"/>
            <a:r>
              <a:rPr lang="it-IT" b="1" dirty="0"/>
              <a:t>Readiness</a:t>
            </a:r>
            <a:r>
              <a:rPr lang="it-IT" dirty="0"/>
              <a:t>: permettono di capire quando il container è pronto a ricevere traffico, se non lo è, viene tolto dai bilanciatori di traffico. Ad esempio si può controllare lo stato della connessione a un database o un altro servizio, se il check rimane negativo il servizio non sarà mai in grado di soddisfare le richieste</a:t>
            </a:r>
          </a:p>
          <a:p>
            <a:pPr marL="39688" indent="0" hangingPunct="1">
              <a:buNone/>
            </a:pPr>
            <a:r>
              <a:rPr lang="it-IT" dirty="0"/>
              <a:t>In </a:t>
            </a:r>
            <a:r>
              <a:rPr lang="it-IT" dirty="0" err="1"/>
              <a:t>Quarkus</a:t>
            </a:r>
            <a:r>
              <a:rPr lang="it-IT" dirty="0"/>
              <a:t> è possibile utilizzare l’estensione </a:t>
            </a:r>
            <a:r>
              <a:rPr lang="it-IT" b="1" dirty="0" err="1"/>
              <a:t>SmallRye</a:t>
            </a:r>
            <a:r>
              <a:rPr lang="it-IT" b="1" dirty="0"/>
              <a:t> Health</a:t>
            </a:r>
            <a:r>
              <a:rPr lang="it-IT" dirty="0"/>
              <a:t> che implementa l’interfaccia </a:t>
            </a:r>
            <a:r>
              <a:rPr lang="it-IT" b="1" dirty="0" err="1"/>
              <a:t>MicroProfile</a:t>
            </a:r>
            <a:r>
              <a:rPr lang="it-IT" b="1" dirty="0"/>
              <a:t> Health</a:t>
            </a:r>
            <a:r>
              <a:rPr lang="it-IT" dirty="0"/>
              <a:t>.</a:t>
            </a:r>
          </a:p>
          <a:p>
            <a:pPr marL="39688" indent="0" hangingPunct="1">
              <a:buNone/>
            </a:pPr>
            <a:r>
              <a:rPr lang="it-IT" dirty="0"/>
              <a:t>Per implementare una probe (possono essercene tranquillamente anche più di una) è sufficiente creare una classe </a:t>
            </a:r>
            <a:r>
              <a:rPr lang="it-IT" dirty="0" err="1"/>
              <a:t>bean</a:t>
            </a:r>
            <a:r>
              <a:rPr lang="it-IT" dirty="0"/>
              <a:t> </a:t>
            </a:r>
            <a:r>
              <a:rPr lang="it-IT" dirty="0">
                <a:latin typeface="JetBrains Mono Medium" panose="020B0609030102050004" pitchFamily="49" charset="0"/>
              </a:rPr>
              <a:t>(@ApplicationScope</a:t>
            </a:r>
            <a:r>
              <a:rPr lang="it-IT" dirty="0"/>
              <a:t> oppure </a:t>
            </a:r>
            <a:r>
              <a:rPr lang="it-IT" dirty="0">
                <a:latin typeface="JetBrains Mono Medium" panose="020B0609030102050004" pitchFamily="49" charset="0"/>
              </a:rPr>
              <a:t>@Singleton</a:t>
            </a:r>
            <a:r>
              <a:rPr lang="it-IT" dirty="0"/>
              <a:t>) con un’annotazione aggiuntiva </a:t>
            </a:r>
            <a:r>
              <a:rPr lang="it-IT" dirty="0">
                <a:latin typeface="JetBrains Mono Medium" panose="020B0609030102050004" pitchFamily="49" charset="0"/>
              </a:rPr>
              <a:t>@Liveness</a:t>
            </a:r>
            <a:r>
              <a:rPr lang="it-IT" dirty="0"/>
              <a:t> o </a:t>
            </a:r>
            <a:r>
              <a:rPr lang="it-IT" dirty="0">
                <a:latin typeface="JetBrains Mono Medium" panose="020B0609030102050004" pitchFamily="49" charset="0"/>
              </a:rPr>
              <a:t>@Readiness</a:t>
            </a:r>
            <a:r>
              <a:rPr lang="it-IT" dirty="0"/>
              <a:t> e implementare l’interfaccia </a:t>
            </a:r>
            <a:r>
              <a:rPr lang="it-IT" dirty="0" err="1"/>
              <a:t>HealthCheck</a:t>
            </a:r>
            <a:r>
              <a:rPr lang="it-IT" dirty="0"/>
              <a:t> che espone un singolo metodo dove inserire la logica del controllo.</a:t>
            </a:r>
          </a:p>
          <a:p>
            <a:pPr marL="39688" indent="0" hangingPunct="1">
              <a:buNone/>
            </a:pPr>
            <a:endParaRPr lang="it-IT" dirty="0"/>
          </a:p>
          <a:p>
            <a:pPr marL="39688" indent="0" hangingPunct="1">
              <a:buNone/>
            </a:pPr>
            <a:r>
              <a:rPr lang="it-IT" dirty="0"/>
              <a:t>Le probes sono accessibili agli URL:</a:t>
            </a:r>
          </a:p>
          <a:p>
            <a:pPr hangingPunct="1">
              <a:buFontTx/>
              <a:buChar char="-"/>
            </a:pPr>
            <a:r>
              <a:rPr lang="it-IT" dirty="0">
                <a:latin typeface="JetBrains Mono Medium" panose="020B0609030102050004" pitchFamily="49" charset="0"/>
              </a:rPr>
              <a:t>{</a:t>
            </a:r>
            <a:r>
              <a:rPr lang="it-IT" dirty="0" err="1">
                <a:latin typeface="JetBrains Mono Medium" panose="020B0609030102050004" pitchFamily="49" charset="0"/>
              </a:rPr>
              <a:t>baseUrl</a:t>
            </a:r>
            <a:r>
              <a:rPr lang="it-IT" dirty="0">
                <a:latin typeface="JetBrains Mono Medium" panose="020B0609030102050004" pitchFamily="49" charset="0"/>
              </a:rPr>
              <a:t>}/q/health/</a:t>
            </a:r>
            <a:br>
              <a:rPr lang="it-IT" dirty="0">
                <a:latin typeface="JetBrains Mono Medium" panose="020B0609030102050004" pitchFamily="49" charset="0"/>
              </a:rPr>
            </a:br>
            <a:r>
              <a:rPr lang="it-IT" dirty="0">
                <a:latin typeface="JetBrains Mono Medium" panose="020B0609030102050004" pitchFamily="49" charset="0"/>
              </a:rPr>
              <a:t>{</a:t>
            </a:r>
            <a:r>
              <a:rPr lang="it-IT" dirty="0" err="1">
                <a:latin typeface="JetBrains Mono Medium" panose="020B0609030102050004" pitchFamily="49" charset="0"/>
              </a:rPr>
              <a:t>baseUrl</a:t>
            </a:r>
            <a:r>
              <a:rPr lang="it-IT" dirty="0">
                <a:latin typeface="JetBrains Mono Medium" panose="020B0609030102050004" pitchFamily="49" charset="0"/>
              </a:rPr>
              <a:t>}/q/health/live</a:t>
            </a:r>
            <a:br>
              <a:rPr lang="it-IT" dirty="0">
                <a:latin typeface="JetBrains Mono Medium" panose="020B0609030102050004" pitchFamily="49" charset="0"/>
              </a:rPr>
            </a:br>
            <a:r>
              <a:rPr lang="it-IT" dirty="0">
                <a:latin typeface="JetBrains Mono Medium" panose="020B0609030102050004" pitchFamily="49" charset="0"/>
              </a:rPr>
              <a:t>{</a:t>
            </a:r>
            <a:r>
              <a:rPr lang="it-IT" dirty="0" err="1">
                <a:latin typeface="JetBrains Mono Medium" panose="020B0609030102050004" pitchFamily="49" charset="0"/>
              </a:rPr>
              <a:t>baseUrl</a:t>
            </a:r>
            <a:r>
              <a:rPr lang="it-IT" dirty="0">
                <a:latin typeface="JetBrains Mono Medium" panose="020B0609030102050004" pitchFamily="49" charset="0"/>
              </a:rPr>
              <a:t>}/q/health/ready</a:t>
            </a:r>
            <a:br>
              <a:rPr lang="it-IT" dirty="0"/>
            </a:br>
            <a:endParaRPr lang="it-IT" dirty="0"/>
          </a:p>
        </p:txBody>
      </p:sp>
      <p:pic>
        <p:nvPicPr>
          <p:cNvPr id="3" name="Immagine 2">
            <a:extLst>
              <a:ext uri="{FF2B5EF4-FFF2-40B4-BE49-F238E27FC236}">
                <a16:creationId xmlns:a16="http://schemas.microsoft.com/office/drawing/2014/main" id="{AD4EBC25-3A28-C217-E46B-42F4C91BAA71}"/>
              </a:ext>
            </a:extLst>
          </p:cNvPr>
          <p:cNvPicPr>
            <a:picLocks noChangeAspect="1"/>
          </p:cNvPicPr>
          <p:nvPr/>
        </p:nvPicPr>
        <p:blipFill>
          <a:blip r:embed="rId2"/>
          <a:stretch>
            <a:fillRect/>
          </a:stretch>
        </p:blipFill>
        <p:spPr>
          <a:xfrm>
            <a:off x="8788066" y="10917382"/>
            <a:ext cx="6807868" cy="2349731"/>
          </a:xfrm>
          <a:prstGeom prst="rect">
            <a:avLst/>
          </a:prstGeom>
        </p:spPr>
      </p:pic>
      <p:sp>
        <p:nvSpPr>
          <p:cNvPr id="8" name="CasellaDiTesto 7">
            <a:extLst>
              <a:ext uri="{FF2B5EF4-FFF2-40B4-BE49-F238E27FC236}">
                <a16:creationId xmlns:a16="http://schemas.microsoft.com/office/drawing/2014/main" id="{700D985A-6EDF-21F4-8E4E-C1BD14CF810F}"/>
              </a:ext>
            </a:extLst>
          </p:cNvPr>
          <p:cNvSpPr txBox="1"/>
          <p:nvPr/>
        </p:nvSpPr>
        <p:spPr>
          <a:xfrm>
            <a:off x="15873410" y="11626854"/>
            <a:ext cx="7956553" cy="52322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457200" indent="-457200">
              <a:buFont typeface="Arial" panose="020B0604020202020204" pitchFamily="34" charset="0"/>
              <a:buChar char="•"/>
            </a:pPr>
            <a:r>
              <a:rPr lang="en-US" sz="2800" dirty="0">
                <a:hlinkClick r:id="rId3"/>
              </a:rPr>
              <a:t>https://quarkus.io/guides/smallrye-health</a:t>
            </a:r>
            <a:endParaRPr lang="en-US" sz="2800" dirty="0"/>
          </a:p>
        </p:txBody>
      </p:sp>
    </p:spTree>
    <p:extLst>
      <p:ext uri="{BB962C8B-B14F-4D97-AF65-F5344CB8AC3E}">
        <p14:creationId xmlns:p14="http://schemas.microsoft.com/office/powerpoint/2010/main" val="189823709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a:t>Metriche per </a:t>
            </a:r>
            <a:r>
              <a:rPr lang="it-IT" sz="2200" dirty="0" err="1"/>
              <a:t>Kubernetes</a:t>
            </a:r>
            <a:endParaRPr lang="it-IT" sz="2200" dirty="0"/>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err="1"/>
              <a:t>Micrometer</a:t>
            </a:r>
            <a:r>
              <a:rPr lang="it-IT" dirty="0"/>
              <a:t>: Metriche</a:t>
            </a:r>
          </a:p>
        </p:txBody>
      </p:sp>
      <p:sp>
        <p:nvSpPr>
          <p:cNvPr id="10" name="Segnaposto testo 2">
            <a:extLst>
              <a:ext uri="{FF2B5EF4-FFF2-40B4-BE49-F238E27FC236}">
                <a16:creationId xmlns:a16="http://schemas.microsoft.com/office/drawing/2014/main" id="{086CE1D4-B227-46DE-8668-066578416254}"/>
              </a:ext>
            </a:extLst>
          </p:cNvPr>
          <p:cNvSpPr txBox="1">
            <a:spLocks/>
          </p:cNvSpPr>
          <p:nvPr/>
        </p:nvSpPr>
        <p:spPr>
          <a:xfrm>
            <a:off x="2254251" y="24938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endParaRPr lang="it-IT" dirty="0"/>
          </a:p>
        </p:txBody>
      </p:sp>
      <p:sp>
        <p:nvSpPr>
          <p:cNvPr id="6" name="Segnaposto testo 2">
            <a:extLst>
              <a:ext uri="{FF2B5EF4-FFF2-40B4-BE49-F238E27FC236}">
                <a16:creationId xmlns:a16="http://schemas.microsoft.com/office/drawing/2014/main" id="{0A02957C-1758-4282-8134-22840B5EF76A}"/>
              </a:ext>
            </a:extLst>
          </p:cNvPr>
          <p:cNvSpPr txBox="1">
            <a:spLocks/>
          </p:cNvSpPr>
          <p:nvPr/>
        </p:nvSpPr>
        <p:spPr>
          <a:xfrm>
            <a:off x="2406651" y="26462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r>
              <a:rPr lang="it-IT" dirty="0"/>
              <a:t>Indipendentemente se si adotta un’architettura a </a:t>
            </a:r>
            <a:r>
              <a:rPr lang="it-IT" dirty="0" err="1"/>
              <a:t>microservizi</a:t>
            </a:r>
            <a:r>
              <a:rPr lang="it-IT" dirty="0"/>
              <a:t> su </a:t>
            </a:r>
            <a:r>
              <a:rPr lang="it-IT" dirty="0" err="1"/>
              <a:t>Kubernetes</a:t>
            </a:r>
            <a:r>
              <a:rPr lang="it-IT" dirty="0"/>
              <a:t> o dei monoliti esposti su macchine </a:t>
            </a:r>
            <a:r>
              <a:rPr lang="it-IT" dirty="0" err="1"/>
              <a:t>virturali</a:t>
            </a:r>
            <a:r>
              <a:rPr lang="it-IT" dirty="0"/>
              <a:t> è fondamentale raccogliere statistiche sull’applicazione e il consumo delle risorse sia per valutare lo stato di salute generale del sistema che, per avere delle metriche di utilizzo (ad esempio di risorse REST).</a:t>
            </a:r>
          </a:p>
          <a:p>
            <a:pPr marL="39688" indent="0" hangingPunct="1">
              <a:buNone/>
            </a:pPr>
            <a:r>
              <a:rPr lang="it-IT" dirty="0"/>
              <a:t>Esistono svariate soluzioni </a:t>
            </a:r>
            <a:r>
              <a:rPr lang="it-IT" dirty="0" err="1"/>
              <a:t>enterprise</a:t>
            </a:r>
            <a:r>
              <a:rPr lang="it-IT" dirty="0"/>
              <a:t> che offrono aggregatori di metriche e metodi per visualizzarli in dashboard (es. </a:t>
            </a:r>
            <a:r>
              <a:rPr lang="it-IT" dirty="0" err="1"/>
              <a:t>NewRelic</a:t>
            </a:r>
            <a:r>
              <a:rPr lang="it-IT" dirty="0"/>
              <a:t>). Il primo passo però è fare in modo che le applicazioni rendano disponibili (e in un formato comprensibile) i dati.</a:t>
            </a:r>
          </a:p>
          <a:p>
            <a:pPr marL="39688" indent="0" hangingPunct="1">
              <a:buNone/>
            </a:pPr>
            <a:r>
              <a:rPr lang="it-IT" b="1" dirty="0" err="1"/>
              <a:t>Micrometer</a:t>
            </a:r>
            <a:r>
              <a:rPr lang="it-IT" dirty="0"/>
              <a:t> è una libreria che fornisce un meccanismo di registrazione per le metriche. In pratica, è definito un </a:t>
            </a:r>
            <a:r>
              <a:rPr lang="it-IT" dirty="0" err="1"/>
              <a:t>MeterRegistry</a:t>
            </a:r>
            <a:r>
              <a:rPr lang="it-IT" dirty="0"/>
              <a:t> </a:t>
            </a:r>
            <a:r>
              <a:rPr lang="it-IT" dirty="0" err="1"/>
              <a:t>bean</a:t>
            </a:r>
            <a:r>
              <a:rPr lang="it-IT" dirty="0"/>
              <a:t> che può essere iniettato nelle classi di interesse e lì definire le metriche desiderate, queste possono essere:</a:t>
            </a:r>
          </a:p>
          <a:p>
            <a:pPr hangingPunct="1"/>
            <a:r>
              <a:rPr lang="it-IT" b="1" dirty="0"/>
              <a:t>Counter</a:t>
            </a:r>
            <a:r>
              <a:rPr lang="it-IT" dirty="0"/>
              <a:t>: contatori, misurano valori che incrementano soltanto. </a:t>
            </a:r>
            <a:br>
              <a:rPr lang="it-IT" dirty="0"/>
            </a:br>
            <a:r>
              <a:rPr lang="it-IT" dirty="0"/>
              <a:t>Ad esempio il numero di volte che un metodo produce un certo errore.</a:t>
            </a:r>
          </a:p>
          <a:p>
            <a:pPr hangingPunct="1"/>
            <a:r>
              <a:rPr lang="it-IT" b="1" dirty="0"/>
              <a:t>Gauge</a:t>
            </a:r>
            <a:r>
              <a:rPr lang="it-IT" dirty="0"/>
              <a:t>: misurano un valore che può incrementare o decrementare nel tempo. </a:t>
            </a:r>
            <a:br>
              <a:rPr lang="it-IT" dirty="0"/>
            </a:br>
            <a:r>
              <a:rPr lang="it-IT" dirty="0"/>
              <a:t>Ad esempio il numero di elementi in una collezione.</a:t>
            </a:r>
          </a:p>
          <a:p>
            <a:pPr hangingPunct="1"/>
            <a:r>
              <a:rPr lang="it-IT" b="1" dirty="0"/>
              <a:t>Timer</a:t>
            </a:r>
            <a:r>
              <a:rPr lang="it-IT" dirty="0"/>
              <a:t> e </a:t>
            </a:r>
            <a:r>
              <a:rPr lang="it-IT" b="1" dirty="0" err="1"/>
              <a:t>DistributionSummary</a:t>
            </a:r>
            <a:r>
              <a:rPr lang="it-IT" dirty="0"/>
              <a:t>: entrambi misurano un valore che viene aggregato alle altre misurazioni e salvato come una somma; in più viene tenuta traccia del numero di misurazioni effettuate e del valore massimo. Timer offre strumenti per misurazione del tempo di esecuzione.</a:t>
            </a:r>
          </a:p>
          <a:p>
            <a:pPr hangingPunct="1"/>
            <a:endParaRPr lang="it-IT" dirty="0"/>
          </a:p>
          <a:p>
            <a:pPr marL="39688" indent="0" hangingPunct="1">
              <a:buNone/>
            </a:pPr>
            <a:r>
              <a:rPr lang="it-IT" dirty="0"/>
              <a:t>Le metriche vengono esposte all’endpoint </a:t>
            </a:r>
            <a:r>
              <a:rPr lang="it-IT" dirty="0">
                <a:latin typeface="JetBrains Mono Medium" panose="020B0609030102050004" pitchFamily="49" charset="0"/>
              </a:rPr>
              <a:t>{</a:t>
            </a:r>
            <a:r>
              <a:rPr lang="it-IT" dirty="0" err="1">
                <a:latin typeface="JetBrains Mono Medium" panose="020B0609030102050004" pitchFamily="49" charset="0"/>
              </a:rPr>
              <a:t>baseUrl</a:t>
            </a:r>
            <a:r>
              <a:rPr lang="it-IT" dirty="0">
                <a:latin typeface="JetBrains Mono Medium" panose="020B0609030102050004" pitchFamily="49" charset="0"/>
              </a:rPr>
              <a:t>}/q/</a:t>
            </a:r>
            <a:r>
              <a:rPr lang="it-IT" dirty="0" err="1">
                <a:latin typeface="JetBrains Mono Medium" panose="020B0609030102050004" pitchFamily="49" charset="0"/>
              </a:rPr>
              <a:t>metrics</a:t>
            </a:r>
            <a:br>
              <a:rPr lang="it-IT" dirty="0"/>
            </a:br>
            <a:r>
              <a:rPr lang="it-IT" dirty="0"/>
              <a:t>il formato standard è </a:t>
            </a:r>
            <a:r>
              <a:rPr lang="it-IT" dirty="0" err="1"/>
              <a:t>Prometheus</a:t>
            </a:r>
            <a:r>
              <a:rPr lang="it-IT" dirty="0"/>
              <a:t>.</a:t>
            </a:r>
          </a:p>
          <a:p>
            <a:pPr marL="39688" indent="0" hangingPunct="1">
              <a:buNone/>
            </a:pPr>
            <a:r>
              <a:rPr lang="it-IT" dirty="0"/>
              <a:t>Come per health, diverse estensioni di </a:t>
            </a:r>
            <a:r>
              <a:rPr lang="it-IT" dirty="0" err="1"/>
              <a:t>Quarkus</a:t>
            </a:r>
            <a:r>
              <a:rPr lang="it-IT" dirty="0"/>
              <a:t> quando rilevano la presenza</a:t>
            </a:r>
            <a:br>
              <a:rPr lang="it-IT" dirty="0"/>
            </a:br>
            <a:r>
              <a:rPr lang="it-IT" dirty="0"/>
              <a:t>di questa libreria registrano delle loro metriche specifiche.</a:t>
            </a:r>
            <a:br>
              <a:rPr lang="it-IT" dirty="0"/>
            </a:br>
            <a:endParaRPr lang="it-IT" dirty="0"/>
          </a:p>
        </p:txBody>
      </p:sp>
      <p:sp>
        <p:nvSpPr>
          <p:cNvPr id="8" name="CasellaDiTesto 7">
            <a:extLst>
              <a:ext uri="{FF2B5EF4-FFF2-40B4-BE49-F238E27FC236}">
                <a16:creationId xmlns:a16="http://schemas.microsoft.com/office/drawing/2014/main" id="{700D985A-6EDF-21F4-8E4E-C1BD14CF810F}"/>
              </a:ext>
            </a:extLst>
          </p:cNvPr>
          <p:cNvSpPr txBox="1"/>
          <p:nvPr/>
        </p:nvSpPr>
        <p:spPr>
          <a:xfrm>
            <a:off x="15873410" y="11626854"/>
            <a:ext cx="7956553" cy="52322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457200" indent="-457200">
              <a:buFont typeface="Arial" panose="020B0604020202020204" pitchFamily="34" charset="0"/>
              <a:buChar char="•"/>
            </a:pPr>
            <a:r>
              <a:rPr lang="en-US" sz="2800" dirty="0">
                <a:hlinkClick r:id="rId2"/>
              </a:rPr>
              <a:t>https://quarkus.io/guides/micrometer</a:t>
            </a:r>
            <a:endParaRPr lang="en-US" sz="2800" dirty="0"/>
          </a:p>
        </p:txBody>
      </p:sp>
    </p:spTree>
    <p:extLst>
      <p:ext uri="{BB962C8B-B14F-4D97-AF65-F5344CB8AC3E}">
        <p14:creationId xmlns:p14="http://schemas.microsoft.com/office/powerpoint/2010/main" val="140120741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B4F88A4A-2FA2-4BC6-B10F-DE7E51F1D9DC}"/>
              </a:ext>
            </a:extLst>
          </p:cNvPr>
          <p:cNvSpPr>
            <a:spLocks noGrp="1"/>
          </p:cNvSpPr>
          <p:nvPr>
            <p:ph type="body" sz="quarter" idx="13"/>
          </p:nvPr>
        </p:nvSpPr>
        <p:spPr>
          <a:xfrm>
            <a:off x="2254251" y="3116424"/>
            <a:ext cx="21423312" cy="5247107"/>
          </a:xfrm>
        </p:spPr>
        <p:txBody>
          <a:bodyPr/>
          <a:lstStyle/>
          <a:p>
            <a:r>
              <a:rPr lang="it-IT" b="1" dirty="0"/>
              <a:t>Comodità per lo sviluppatore:</a:t>
            </a:r>
            <a:endParaRPr lang="it-IT" b="1" dirty="0">
              <a:latin typeface="Lucida Grande" panose="020B0600040502020204"/>
            </a:endParaRPr>
          </a:p>
          <a:p>
            <a:pPr lvl="3"/>
            <a:r>
              <a:rPr lang="it-IT" dirty="0">
                <a:latin typeface="Lucida Grande" panose="020B0600040502020204"/>
              </a:rPr>
              <a:t>Configurazione manuale ridotta al minimo e concentrata su pochi file.</a:t>
            </a:r>
          </a:p>
          <a:p>
            <a:pPr lvl="3"/>
            <a:r>
              <a:rPr lang="it-IT" dirty="0">
                <a:latin typeface="Lucida Grande" panose="020B0600040502020204"/>
              </a:rPr>
              <a:t>Boiler-</a:t>
            </a:r>
            <a:r>
              <a:rPr lang="it-IT" dirty="0" err="1">
                <a:latin typeface="Lucida Grande" panose="020B0600040502020204"/>
              </a:rPr>
              <a:t>plate</a:t>
            </a:r>
            <a:r>
              <a:rPr lang="it-IT" dirty="0">
                <a:latin typeface="Lucida Grande" panose="020B0600040502020204"/>
              </a:rPr>
              <a:t> code contenuto favorendo costrutti con Java </a:t>
            </a:r>
            <a:r>
              <a:rPr lang="it-IT" dirty="0" err="1">
                <a:latin typeface="Lucida Grande" panose="020B0600040502020204"/>
              </a:rPr>
              <a:t>Annotations</a:t>
            </a:r>
            <a:r>
              <a:rPr lang="it-IT" dirty="0">
                <a:latin typeface="Lucida Grande" panose="020B0600040502020204"/>
              </a:rPr>
              <a:t>.</a:t>
            </a:r>
          </a:p>
          <a:p>
            <a:pPr lvl="3"/>
            <a:r>
              <a:rPr lang="it-IT" dirty="0">
                <a:latin typeface="Lucida Grande" panose="020B0600040502020204"/>
              </a:rPr>
              <a:t>Modalità di sviluppo «interattiva» (</a:t>
            </a:r>
            <a:r>
              <a:rPr lang="it-IT" dirty="0" err="1">
                <a:latin typeface="Lucida Grande" panose="020B0600040502020204"/>
              </a:rPr>
              <a:t>quarkus:dev</a:t>
            </a:r>
            <a:r>
              <a:rPr lang="it-IT" dirty="0">
                <a:latin typeface="Lucida Grande" panose="020B0600040502020204"/>
              </a:rPr>
              <a:t>) che mantiene l’applicazione in esecuzione mentre si apportano le modifiche </a:t>
            </a:r>
            <a:r>
              <a:rPr lang="it-IT" i="1" dirty="0">
                <a:latin typeface="Lucida Grande" panose="020B0600040502020204"/>
              </a:rPr>
              <a:t>on the </a:t>
            </a:r>
            <a:r>
              <a:rPr lang="it-IT" i="1" dirty="0" err="1">
                <a:latin typeface="Lucida Grande" panose="020B0600040502020204"/>
              </a:rPr>
              <a:t>fly</a:t>
            </a:r>
            <a:r>
              <a:rPr lang="it-IT" dirty="0">
                <a:latin typeface="Lucida Grande" panose="020B0600040502020204"/>
              </a:rPr>
              <a:t>. Permette di eseguire ciclicamente i test, visualizzare informazioni sulle componenti di </a:t>
            </a:r>
            <a:r>
              <a:rPr lang="it-IT" dirty="0" err="1">
                <a:latin typeface="Lucida Grande" panose="020B0600040502020204"/>
              </a:rPr>
              <a:t>quarkus</a:t>
            </a:r>
            <a:r>
              <a:rPr lang="it-IT" dirty="0">
                <a:latin typeface="Lucida Grande" panose="020B0600040502020204"/>
              </a:rPr>
              <a:t> e sulla configurazione.</a:t>
            </a:r>
          </a:p>
          <a:p>
            <a:pPr lvl="3"/>
            <a:r>
              <a:rPr lang="it-IT" dirty="0">
                <a:latin typeface="Lucida Grande" panose="020B0600040502020204"/>
              </a:rPr>
              <a:t>Ricca documentazione delle funzionalità del framework e di molte delle estensioni. Molti esempi concreti per poter cominciare subito ad applicare le feature. Le spiegazioni presentano spesso l’approccio consigliato dagli sviluppatori.</a:t>
            </a:r>
          </a:p>
          <a:p>
            <a:r>
              <a:rPr lang="it-IT" b="1" dirty="0"/>
              <a:t>Librerie e standard:</a:t>
            </a:r>
            <a:endParaRPr lang="it-IT" b="1" dirty="0">
              <a:latin typeface="Lucida Grande" panose="020B0600040502020204"/>
            </a:endParaRPr>
          </a:p>
          <a:p>
            <a:pPr lvl="3"/>
            <a:r>
              <a:rPr lang="it-IT" dirty="0">
                <a:latin typeface="Lucida Grande" panose="020B0600040502020204"/>
              </a:rPr>
              <a:t>Supporto di un’ampia gamma di librerie (es. servizi AWS, database…) e implementazioni di interfacce standard (es. CDI, </a:t>
            </a:r>
            <a:br>
              <a:rPr lang="it-IT" dirty="0">
                <a:latin typeface="Lucida Grande" panose="020B0600040502020204"/>
              </a:rPr>
            </a:br>
            <a:r>
              <a:rPr lang="it-IT" dirty="0">
                <a:latin typeface="Lucida Grande" panose="020B0600040502020204"/>
              </a:rPr>
              <a:t>JAX-RS, JPA, Eclipse </a:t>
            </a:r>
            <a:r>
              <a:rPr lang="it-IT" dirty="0" err="1">
                <a:latin typeface="Lucida Grande" panose="020B0600040502020204"/>
              </a:rPr>
              <a:t>MicroProfile</a:t>
            </a:r>
            <a:r>
              <a:rPr lang="it-IT" dirty="0">
                <a:latin typeface="Lucida Grande" panose="020B0600040502020204"/>
              </a:rPr>
              <a:t>…) importabili direttamente nel progetto o selezionabili attraverso il sito web di bootstrap (</a:t>
            </a:r>
            <a:r>
              <a:rPr lang="it-IT" dirty="0">
                <a:latin typeface="Lucida Grande" panose="020B0600040502020204"/>
                <a:hlinkClick r:id="rId2"/>
              </a:rPr>
              <a:t>https://code.quarkus.io/</a:t>
            </a:r>
            <a:r>
              <a:rPr lang="it-IT" dirty="0">
                <a:latin typeface="Lucida Grande" panose="020B0600040502020204"/>
              </a:rPr>
              <a:t>). Supporto anche alla creazione di «estensioni» </a:t>
            </a:r>
            <a:r>
              <a:rPr lang="it-IT" dirty="0" err="1">
                <a:latin typeface="Lucida Grande" panose="020B0600040502020204"/>
              </a:rPr>
              <a:t>quarkus</a:t>
            </a:r>
            <a:r>
              <a:rPr lang="it-IT" dirty="0">
                <a:latin typeface="Lucida Grande" panose="020B0600040502020204"/>
              </a:rPr>
              <a:t> utilizzabili da altri sviluppatori.</a:t>
            </a:r>
          </a:p>
          <a:p>
            <a:r>
              <a:rPr lang="it-IT" b="1" dirty="0"/>
              <a:t>Supporto per il nativo:</a:t>
            </a:r>
            <a:endParaRPr lang="it-IT" b="1" dirty="0">
              <a:latin typeface="Lucida Grande" panose="020B0600040502020204"/>
            </a:endParaRPr>
          </a:p>
          <a:p>
            <a:pPr lvl="3"/>
            <a:r>
              <a:rPr lang="it-IT" dirty="0">
                <a:latin typeface="Lucida Grande" panose="020B0600040502020204"/>
              </a:rPr>
              <a:t>Supporto alla compilazione del </a:t>
            </a:r>
            <a:r>
              <a:rPr lang="it-IT" dirty="0" err="1">
                <a:latin typeface="Lucida Grande" panose="020B0600040502020204"/>
              </a:rPr>
              <a:t>bytecode</a:t>
            </a:r>
            <a:r>
              <a:rPr lang="it-IT" dirty="0">
                <a:latin typeface="Lucida Grande" panose="020B0600040502020204"/>
              </a:rPr>
              <a:t> Java in codice «nativo» per una riduzione ulteriore dei tempi di avvio e (possibilmente) incremento delle prestazioni a discapito però del supporto della classica macchina virtuale Java. L’applicazione è eseguibile su particolari </a:t>
            </a:r>
            <a:r>
              <a:rPr lang="it-IT" dirty="0" err="1">
                <a:latin typeface="Lucida Grande" panose="020B0600040502020204"/>
              </a:rPr>
              <a:t>vm</a:t>
            </a:r>
            <a:r>
              <a:rPr lang="it-IT" dirty="0">
                <a:latin typeface="Lucida Grande" panose="020B0600040502020204"/>
              </a:rPr>
              <a:t> (es. </a:t>
            </a:r>
            <a:r>
              <a:rPr lang="it-IT" dirty="0" err="1">
                <a:latin typeface="Lucida Grande" panose="020B0600040502020204"/>
              </a:rPr>
              <a:t>GraalVM</a:t>
            </a:r>
            <a:r>
              <a:rPr lang="it-IT" dirty="0">
                <a:latin typeface="Lucida Grande" panose="020B0600040502020204"/>
              </a:rPr>
              <a:t>).</a:t>
            </a:r>
          </a:p>
          <a:p>
            <a:pPr lvl="3"/>
            <a:r>
              <a:rPr lang="it-IT" dirty="0">
                <a:latin typeface="Lucida Grande" panose="020B0600040502020204"/>
              </a:rPr>
              <a:t>Si perde la possibilità di debugging remoto, la compatibilità con alcune librerie e il supporto all’introspezione è limitato (dato che tutti i riferimenti devono essere risolti a tempo di compilazione). </a:t>
            </a:r>
          </a:p>
        </p:txBody>
      </p:sp>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a:t>Un framework Java orientato ai container</a:t>
            </a:r>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err="1"/>
              <a:t>Quarkus</a:t>
            </a:r>
            <a:r>
              <a:rPr lang="it-IT" dirty="0"/>
              <a:t>: «</a:t>
            </a:r>
            <a:r>
              <a:rPr lang="it-IT" dirty="0" err="1"/>
              <a:t>Supersonic</a:t>
            </a:r>
            <a:r>
              <a:rPr lang="it-IT" dirty="0"/>
              <a:t> </a:t>
            </a:r>
            <a:r>
              <a:rPr lang="it-IT" dirty="0" err="1"/>
              <a:t>subatomic</a:t>
            </a:r>
            <a:r>
              <a:rPr lang="it-IT" dirty="0"/>
              <a:t> Java»</a:t>
            </a:r>
          </a:p>
        </p:txBody>
      </p:sp>
    </p:spTree>
    <p:extLst>
      <p:ext uri="{BB962C8B-B14F-4D97-AF65-F5344CB8AC3E}">
        <p14:creationId xmlns:p14="http://schemas.microsoft.com/office/powerpoint/2010/main" val="333226577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err="1"/>
              <a:t>Microservice</a:t>
            </a:r>
            <a:r>
              <a:rPr lang="it-IT" sz="2200" dirty="0"/>
              <a:t> </a:t>
            </a:r>
            <a:r>
              <a:rPr lang="it-IT" sz="2200" dirty="0" err="1"/>
              <a:t>resilence</a:t>
            </a:r>
            <a:endParaRPr lang="it-IT" sz="2200" dirty="0"/>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err="1"/>
              <a:t>SmallRye</a:t>
            </a:r>
            <a:r>
              <a:rPr lang="it-IT" dirty="0"/>
              <a:t> Fault </a:t>
            </a:r>
            <a:r>
              <a:rPr lang="it-IT" dirty="0" err="1"/>
              <a:t>Tolerance</a:t>
            </a:r>
            <a:r>
              <a:rPr lang="it-IT" dirty="0"/>
              <a:t>: Resilienza del servizio</a:t>
            </a:r>
          </a:p>
        </p:txBody>
      </p:sp>
      <p:sp>
        <p:nvSpPr>
          <p:cNvPr id="10" name="Segnaposto testo 2">
            <a:extLst>
              <a:ext uri="{FF2B5EF4-FFF2-40B4-BE49-F238E27FC236}">
                <a16:creationId xmlns:a16="http://schemas.microsoft.com/office/drawing/2014/main" id="{086CE1D4-B227-46DE-8668-066578416254}"/>
              </a:ext>
            </a:extLst>
          </p:cNvPr>
          <p:cNvSpPr txBox="1">
            <a:spLocks/>
          </p:cNvSpPr>
          <p:nvPr/>
        </p:nvSpPr>
        <p:spPr>
          <a:xfrm>
            <a:off x="2254251" y="24938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endParaRPr lang="it-IT" dirty="0"/>
          </a:p>
        </p:txBody>
      </p:sp>
      <p:sp>
        <p:nvSpPr>
          <p:cNvPr id="6" name="Segnaposto testo 2">
            <a:extLst>
              <a:ext uri="{FF2B5EF4-FFF2-40B4-BE49-F238E27FC236}">
                <a16:creationId xmlns:a16="http://schemas.microsoft.com/office/drawing/2014/main" id="{0A02957C-1758-4282-8134-22840B5EF76A}"/>
              </a:ext>
            </a:extLst>
          </p:cNvPr>
          <p:cNvSpPr txBox="1">
            <a:spLocks/>
          </p:cNvSpPr>
          <p:nvPr/>
        </p:nvSpPr>
        <p:spPr>
          <a:xfrm>
            <a:off x="2406651" y="26462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r>
              <a:rPr lang="it-IT" dirty="0"/>
              <a:t>Una delle sfide che nasce dalla natura distribuita dei </a:t>
            </a:r>
            <a:r>
              <a:rPr lang="it-IT" dirty="0" err="1"/>
              <a:t>microservizi</a:t>
            </a:r>
            <a:r>
              <a:rPr lang="it-IT" dirty="0"/>
              <a:t> è che la comunicazione con servizi esterni è fondamentalmente non affidabile (es. server down, latenza…). Questo spinge a ricercare una maggiore resilienza nelle applicazioni.</a:t>
            </a:r>
          </a:p>
          <a:p>
            <a:pPr marL="39688" indent="0" hangingPunct="1">
              <a:buNone/>
            </a:pPr>
            <a:r>
              <a:rPr lang="it-IT" b="1" dirty="0" err="1"/>
              <a:t>SmallRye</a:t>
            </a:r>
            <a:r>
              <a:rPr lang="it-IT" b="1" dirty="0"/>
              <a:t> Fault </a:t>
            </a:r>
            <a:r>
              <a:rPr lang="it-IT" b="1" dirty="0" err="1"/>
              <a:t>Tolerance</a:t>
            </a:r>
            <a:r>
              <a:rPr lang="it-IT" b="1" dirty="0"/>
              <a:t> </a:t>
            </a:r>
            <a:r>
              <a:rPr lang="it-IT" dirty="0"/>
              <a:t>è una libreria che implementa l’interfaccia </a:t>
            </a:r>
            <a:r>
              <a:rPr lang="it-IT" b="1" dirty="0" err="1"/>
              <a:t>MicroProfile</a:t>
            </a:r>
            <a:r>
              <a:rPr lang="it-IT" b="1" dirty="0"/>
              <a:t> Fault </a:t>
            </a:r>
            <a:r>
              <a:rPr lang="it-IT" b="1" dirty="0" err="1"/>
              <a:t>Tolerance</a:t>
            </a:r>
            <a:r>
              <a:rPr lang="it-IT" dirty="0"/>
              <a:t>.</a:t>
            </a:r>
          </a:p>
          <a:p>
            <a:pPr marL="39688" indent="0" hangingPunct="1">
              <a:buNone/>
            </a:pPr>
            <a:r>
              <a:rPr lang="it-IT" dirty="0"/>
              <a:t>Le funzionalità principali sono offerte da una serie di annotazioni che possono essere aggiunte alle risorse JAX-RS per incrementare la resilienza a seconda delle necessità:</a:t>
            </a:r>
          </a:p>
          <a:p>
            <a:pPr hangingPunct="1"/>
            <a:r>
              <a:rPr lang="it-IT" dirty="0">
                <a:latin typeface="JetBrains Mono Medium" panose="020B0609030102050004" pitchFamily="49" charset="0"/>
              </a:rPr>
              <a:t>@Retry</a:t>
            </a:r>
            <a:r>
              <a:rPr lang="it-IT" dirty="0"/>
              <a:t>: nel caso si presentasse un’eccezione non gestita allora il metodo della risorsa viene rieseguito al più per il numero di volte specificato, solo l’ultimo fallimento comporterà una risposta di errore verso il client.</a:t>
            </a:r>
          </a:p>
          <a:p>
            <a:pPr hangingPunct="1"/>
            <a:r>
              <a:rPr lang="it-IT" dirty="0">
                <a:latin typeface="JetBrains Mono Medium" panose="020B0609030102050004" pitchFamily="49" charset="0"/>
              </a:rPr>
              <a:t>@Timeout</a:t>
            </a:r>
            <a:r>
              <a:rPr lang="it-IT" dirty="0"/>
              <a:t>: se l’esecuzione del metodo della risorsa eccede il limite fissato allora il </a:t>
            </a:r>
            <a:r>
              <a:rPr lang="it-IT" dirty="0" err="1"/>
              <a:t>thread</a:t>
            </a:r>
            <a:r>
              <a:rPr lang="it-IT" dirty="0"/>
              <a:t> viene interrotto e una risposta di errore viene ritornata al client. Attenzione a scegliere il valore, se troppo basso si possono introdurre dei malfunzionamenti sistematici (es. se il </a:t>
            </a:r>
            <a:r>
              <a:rPr lang="it-IT" dirty="0" err="1"/>
              <a:t>roundtrip</a:t>
            </a:r>
            <a:r>
              <a:rPr lang="it-IT" dirty="0"/>
              <a:t> time verso un server è vicino alla soglia) o in caso di traffico elevato (perché l’esecuzione può rallentare).</a:t>
            </a:r>
          </a:p>
          <a:p>
            <a:pPr hangingPunct="1"/>
            <a:r>
              <a:rPr lang="it-IT" dirty="0">
                <a:latin typeface="JetBrains Mono Medium" panose="020B0609030102050004" pitchFamily="49" charset="0"/>
              </a:rPr>
              <a:t>@Fallback</a:t>
            </a:r>
            <a:r>
              <a:rPr lang="it-IT" dirty="0"/>
              <a:t>: in caso si presentasse un’eccezione non gestita viene invocato il metodo di </a:t>
            </a:r>
            <a:r>
              <a:rPr lang="it-IT" dirty="0" err="1"/>
              <a:t>fallback</a:t>
            </a:r>
            <a:r>
              <a:rPr lang="it-IT" dirty="0"/>
              <a:t> specificato e ritornata la risposta da questi generata verso il client.</a:t>
            </a:r>
          </a:p>
          <a:p>
            <a:pPr hangingPunct="1"/>
            <a:r>
              <a:rPr lang="it-IT" dirty="0">
                <a:latin typeface="JetBrains Mono Medium" panose="020B0609030102050004" pitchFamily="49" charset="0"/>
              </a:rPr>
              <a:t>@CircuitBreaker</a:t>
            </a:r>
            <a:r>
              <a:rPr lang="it-IT" dirty="0"/>
              <a:t>: implementa l’omonimo design pattern, è utile per limitare il numero di fallimenti che si possono verificare quando il sistema è temporaneamente instabile. Viene osservato il numero di invocazioni della risorsa che hanno successo e quelle che falliscono, quando il loro rapporto supera una soglia prefissata (</a:t>
            </a:r>
            <a:r>
              <a:rPr lang="it-IT" dirty="0" err="1"/>
              <a:t>threshold</a:t>
            </a:r>
            <a:r>
              <a:rPr lang="it-IT" dirty="0"/>
              <a:t>) il circuito viene «aperto» e tutte le richieste falliranno immediatamente (logica </a:t>
            </a:r>
            <a:r>
              <a:rPr lang="it-IT" dirty="0" err="1"/>
              <a:t>fail</a:t>
            </a:r>
            <a:r>
              <a:rPr lang="it-IT" dirty="0"/>
              <a:t> fast) per un tempo a sua volta predefinito.</a:t>
            </a:r>
          </a:p>
        </p:txBody>
      </p:sp>
      <p:sp>
        <p:nvSpPr>
          <p:cNvPr id="8" name="CasellaDiTesto 7">
            <a:extLst>
              <a:ext uri="{FF2B5EF4-FFF2-40B4-BE49-F238E27FC236}">
                <a16:creationId xmlns:a16="http://schemas.microsoft.com/office/drawing/2014/main" id="{700D985A-6EDF-21F4-8E4E-C1BD14CF810F}"/>
              </a:ext>
            </a:extLst>
          </p:cNvPr>
          <p:cNvSpPr txBox="1"/>
          <p:nvPr/>
        </p:nvSpPr>
        <p:spPr>
          <a:xfrm>
            <a:off x="14780030" y="11626854"/>
            <a:ext cx="9049934" cy="52322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457200" indent="-457200">
              <a:buFont typeface="Arial" panose="020B0604020202020204" pitchFamily="34" charset="0"/>
              <a:buChar char="•"/>
            </a:pPr>
            <a:r>
              <a:rPr lang="en-US" sz="2800" dirty="0">
                <a:hlinkClick r:id="rId2"/>
              </a:rPr>
              <a:t>https://quarkus.io/guides/smallrye-fault-tolerance</a:t>
            </a:r>
            <a:endParaRPr lang="en-US" sz="2800" dirty="0"/>
          </a:p>
        </p:txBody>
      </p:sp>
    </p:spTree>
    <p:extLst>
      <p:ext uri="{BB962C8B-B14F-4D97-AF65-F5344CB8AC3E}">
        <p14:creationId xmlns:p14="http://schemas.microsoft.com/office/powerpoint/2010/main" val="297723338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err="1"/>
              <a:t>Microservice</a:t>
            </a:r>
            <a:r>
              <a:rPr lang="it-IT" sz="2200" dirty="0"/>
              <a:t> </a:t>
            </a:r>
            <a:r>
              <a:rPr lang="it-IT" sz="2200" dirty="0" err="1"/>
              <a:t>resilence</a:t>
            </a:r>
            <a:endParaRPr lang="it-IT" sz="2200" dirty="0"/>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err="1"/>
              <a:t>Quarkus</a:t>
            </a:r>
            <a:r>
              <a:rPr lang="it-IT" dirty="0"/>
              <a:t>: Sicurezza</a:t>
            </a:r>
          </a:p>
        </p:txBody>
      </p:sp>
      <p:sp>
        <p:nvSpPr>
          <p:cNvPr id="10" name="Segnaposto testo 2">
            <a:extLst>
              <a:ext uri="{FF2B5EF4-FFF2-40B4-BE49-F238E27FC236}">
                <a16:creationId xmlns:a16="http://schemas.microsoft.com/office/drawing/2014/main" id="{086CE1D4-B227-46DE-8668-066578416254}"/>
              </a:ext>
            </a:extLst>
          </p:cNvPr>
          <p:cNvSpPr txBox="1">
            <a:spLocks/>
          </p:cNvSpPr>
          <p:nvPr/>
        </p:nvSpPr>
        <p:spPr>
          <a:xfrm>
            <a:off x="2254251" y="24938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endParaRPr lang="it-IT" dirty="0"/>
          </a:p>
        </p:txBody>
      </p:sp>
      <p:sp>
        <p:nvSpPr>
          <p:cNvPr id="6" name="Segnaposto testo 2">
            <a:extLst>
              <a:ext uri="{FF2B5EF4-FFF2-40B4-BE49-F238E27FC236}">
                <a16:creationId xmlns:a16="http://schemas.microsoft.com/office/drawing/2014/main" id="{0A02957C-1758-4282-8134-22840B5EF76A}"/>
              </a:ext>
            </a:extLst>
          </p:cNvPr>
          <p:cNvSpPr txBox="1">
            <a:spLocks/>
          </p:cNvSpPr>
          <p:nvPr/>
        </p:nvSpPr>
        <p:spPr>
          <a:xfrm>
            <a:off x="2406651" y="26462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r>
              <a:rPr lang="it-IT" dirty="0" err="1"/>
              <a:t>Quarkus</a:t>
            </a:r>
            <a:r>
              <a:rPr lang="it-IT" dirty="0"/>
              <a:t> fornisce architettura ed estensioni per supportare diverse metodologie di autenticazione e autorizzazione. </a:t>
            </a:r>
          </a:p>
          <a:p>
            <a:pPr marL="39688" indent="0" hangingPunct="1">
              <a:buNone/>
            </a:pPr>
            <a:r>
              <a:rPr lang="it-IT" dirty="0"/>
              <a:t>Indipendentemente dalle estensioni adottate l’architettura base è la seguente: è definito un </a:t>
            </a:r>
            <a:r>
              <a:rPr lang="it-IT" dirty="0" err="1">
                <a:latin typeface="JetBrains Mono Medium" panose="020B0609030102050004" pitchFamily="49" charset="0"/>
              </a:rPr>
              <a:t>HttpAuthenticationMechanism</a:t>
            </a:r>
            <a:r>
              <a:rPr lang="it-IT" dirty="0"/>
              <a:t> che estrae le credenziali di autenticazione dalle richieste HTTP e le delega a un </a:t>
            </a:r>
            <a:r>
              <a:rPr lang="it-IT" dirty="0" err="1">
                <a:latin typeface="JetBrains Mono Medium" panose="020B0609030102050004" pitchFamily="49" charset="0"/>
              </a:rPr>
              <a:t>IdentityProvider</a:t>
            </a:r>
            <a:r>
              <a:rPr lang="it-IT" dirty="0"/>
              <a:t> (da estensione o da implementare) che li mappa in un </a:t>
            </a:r>
            <a:r>
              <a:rPr lang="it-IT" dirty="0" err="1"/>
              <a:t>bean</a:t>
            </a:r>
            <a:r>
              <a:rPr lang="it-IT" dirty="0"/>
              <a:t> </a:t>
            </a:r>
            <a:r>
              <a:rPr lang="it-IT" dirty="0" err="1">
                <a:latin typeface="JetBrains Mono NL Medium" panose="020B0609030102050004" pitchFamily="49" charset="0"/>
              </a:rPr>
              <a:t>SecurityIdentity</a:t>
            </a:r>
            <a:r>
              <a:rPr lang="it-IT" dirty="0"/>
              <a:t> iniettabile che contiene, oltre alle credenziali, i ruoli ed altri attributi.</a:t>
            </a:r>
          </a:p>
          <a:p>
            <a:pPr marL="39688" indent="0" hangingPunct="1">
              <a:buNone/>
            </a:pPr>
            <a:r>
              <a:rPr lang="it-IT" dirty="0"/>
              <a:t>Di questo </a:t>
            </a:r>
            <a:r>
              <a:rPr lang="it-IT" dirty="0" err="1"/>
              <a:t>bean</a:t>
            </a:r>
            <a:r>
              <a:rPr lang="it-IT" dirty="0"/>
              <a:t> ci possono essere delle rappresentazioni equivalenti, ad esempio il </a:t>
            </a:r>
            <a:r>
              <a:rPr lang="it-IT" dirty="0" err="1">
                <a:latin typeface="JetBrains Mono Medium" panose="020B0609030102050004" pitchFamily="49" charset="0"/>
              </a:rPr>
              <a:t>SecurityContext</a:t>
            </a:r>
            <a:r>
              <a:rPr lang="it-IT" dirty="0"/>
              <a:t> per le risorse JAX-RS.</a:t>
            </a:r>
          </a:p>
          <a:p>
            <a:pPr marL="39688" indent="0" hangingPunct="1">
              <a:buNone/>
            </a:pPr>
            <a:r>
              <a:rPr lang="it-IT" dirty="0"/>
              <a:t>Alcune metodologie di autenticazione supportate sono:</a:t>
            </a:r>
          </a:p>
          <a:p>
            <a:pPr hangingPunct="1"/>
            <a:r>
              <a:rPr lang="it-IT" b="1" dirty="0"/>
              <a:t>Basic</a:t>
            </a:r>
            <a:r>
              <a:rPr lang="it-IT" dirty="0"/>
              <a:t>: utilizza l’</a:t>
            </a:r>
            <a:r>
              <a:rPr lang="it-IT" dirty="0" err="1"/>
              <a:t>header</a:t>
            </a:r>
            <a:r>
              <a:rPr lang="it-IT" dirty="0"/>
              <a:t> </a:t>
            </a:r>
            <a:r>
              <a:rPr lang="it-IT" dirty="0" err="1">
                <a:latin typeface="JetBrains Mono NL Medium" panose="020B0609030102050004" pitchFamily="49" charset="0"/>
              </a:rPr>
              <a:t>Authorization</a:t>
            </a:r>
            <a:r>
              <a:rPr lang="it-IT" dirty="0"/>
              <a:t> nelle chiamate per passare il nome utente e la password </a:t>
            </a:r>
            <a:br>
              <a:rPr lang="it-IT" dirty="0"/>
            </a:br>
            <a:r>
              <a:rPr lang="it-IT" dirty="0"/>
              <a:t>(es. </a:t>
            </a:r>
            <a:r>
              <a:rPr lang="it-IT" dirty="0" err="1">
                <a:latin typeface="JetBrains Mono NL Medium" panose="020B0609030102050004" pitchFamily="49" charset="0"/>
              </a:rPr>
              <a:t>Authorization</a:t>
            </a:r>
            <a:r>
              <a:rPr lang="it-IT" dirty="0">
                <a:latin typeface="JetBrains Mono NL Medium" panose="020B0609030102050004" pitchFamily="49" charset="0"/>
              </a:rPr>
              <a:t>: Basic </a:t>
            </a:r>
            <a:r>
              <a:rPr lang="it-IT" dirty="0" err="1">
                <a:latin typeface="JetBrains Mono NL Medium" panose="020B0609030102050004" pitchFamily="49" charset="0"/>
              </a:rPr>
              <a:t>userid:password</a:t>
            </a:r>
            <a:r>
              <a:rPr lang="it-IT" dirty="0"/>
              <a:t>).</a:t>
            </a:r>
          </a:p>
          <a:p>
            <a:pPr hangingPunct="1"/>
            <a:r>
              <a:rPr lang="it-IT" b="1" dirty="0"/>
              <a:t>Form</a:t>
            </a:r>
            <a:r>
              <a:rPr lang="it-IT" dirty="0"/>
              <a:t>: utilizza un </a:t>
            </a:r>
            <a:r>
              <a:rPr lang="it-IT" dirty="0" err="1"/>
              <a:t>form</a:t>
            </a:r>
            <a:r>
              <a:rPr lang="it-IT" dirty="0"/>
              <a:t> HTML per passare le credenziali. A seguito dell’autenticazione, l’utente non viene identificato attraverso una sessione HTTP, ma tramite un Cookie criptato.</a:t>
            </a:r>
            <a:br>
              <a:rPr lang="it-IT" dirty="0"/>
            </a:br>
            <a:br>
              <a:rPr lang="it-IT" dirty="0"/>
            </a:br>
            <a:r>
              <a:rPr lang="it-IT" dirty="0"/>
              <a:t>Questi due metodi richiedono che sia installata un’estensione Security che implementi un </a:t>
            </a:r>
            <a:r>
              <a:rPr lang="it-IT" dirty="0" err="1">
                <a:latin typeface="JetBrains Mono NL Medium" panose="020B0609030102050004" pitchFamily="49" charset="0"/>
              </a:rPr>
              <a:t>IdentityProvider</a:t>
            </a:r>
            <a:r>
              <a:rPr lang="it-IT" dirty="0"/>
              <a:t> per username e password. Può essere ad esempio l’estensione di sicurezza JDBC che permette di utilizzare un database relazionale per autenticare gli utenti e regolamentare l’accesso alle risorse tramite i loro ruoli (</a:t>
            </a:r>
            <a:r>
              <a:rPr lang="it-IT" dirty="0" err="1"/>
              <a:t>roles</a:t>
            </a:r>
            <a:r>
              <a:rPr lang="it-IT" dirty="0"/>
              <a:t>).</a:t>
            </a:r>
          </a:p>
          <a:p>
            <a:pPr hangingPunct="1"/>
            <a:r>
              <a:rPr lang="it-IT" b="1" dirty="0" err="1"/>
              <a:t>Mutual</a:t>
            </a:r>
            <a:r>
              <a:rPr lang="it-IT" b="1" dirty="0"/>
              <a:t> TLS</a:t>
            </a:r>
            <a:r>
              <a:rPr lang="it-IT" dirty="0"/>
              <a:t>: utilizza un certificato X.509 per autenticare l’utente (o piuttosto il «client»). Oltre ad esserci un certificato valido per il server, tipico del protocollo TLS (</a:t>
            </a:r>
            <a:r>
              <a:rPr lang="it-IT" dirty="0" err="1"/>
              <a:t>Transport</a:t>
            </a:r>
            <a:r>
              <a:rPr lang="it-IT" dirty="0"/>
              <a:t> Security Layer, </a:t>
            </a:r>
            <a:r>
              <a:rPr lang="it-IT" dirty="0">
                <a:hlinkClick r:id="rId2"/>
              </a:rPr>
              <a:t>https://...</a:t>
            </a:r>
            <a:r>
              <a:rPr lang="it-IT" dirty="0"/>
              <a:t>) è richiesto che anche il client fornisca un certificato riconosciuto dal server.</a:t>
            </a:r>
          </a:p>
          <a:p>
            <a:pPr hangingPunct="1"/>
            <a:r>
              <a:rPr lang="it-IT" b="1" dirty="0" err="1"/>
              <a:t>OpenID</a:t>
            </a:r>
            <a:r>
              <a:rPr lang="it-IT" b="1" dirty="0"/>
              <a:t> Connect (OIDC) </a:t>
            </a:r>
            <a:r>
              <a:rPr lang="it-IT" dirty="0"/>
              <a:t>e </a:t>
            </a:r>
            <a:r>
              <a:rPr lang="it-IT" b="1" dirty="0"/>
              <a:t>OAuth2</a:t>
            </a:r>
            <a:r>
              <a:rPr lang="it-IT" dirty="0"/>
              <a:t>: per identificare si utilizzano dei token passati in ogni chiamata, per richiederli c’è una procedura ben definita nelle specifiche dei due protocolli di autenticazione. </a:t>
            </a:r>
            <a:r>
              <a:rPr lang="it-IT" dirty="0" err="1"/>
              <a:t>Quarkus</a:t>
            </a:r>
            <a:r>
              <a:rPr lang="it-IT" dirty="0"/>
              <a:t> necessita di un server di autorizzazione esterno (es. </a:t>
            </a:r>
            <a:r>
              <a:rPr lang="it-IT" dirty="0" err="1"/>
              <a:t>KeyCloak</a:t>
            </a:r>
            <a:r>
              <a:rPr lang="it-IT" dirty="0"/>
              <a:t>) per la generazione dei token e si limita a verificarne la validità e richiedere gli attributi dell’utente.</a:t>
            </a:r>
          </a:p>
        </p:txBody>
      </p:sp>
    </p:spTree>
    <p:extLst>
      <p:ext uri="{BB962C8B-B14F-4D97-AF65-F5344CB8AC3E}">
        <p14:creationId xmlns:p14="http://schemas.microsoft.com/office/powerpoint/2010/main" val="9698673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err="1"/>
              <a:t>Quarkus</a:t>
            </a:r>
            <a:r>
              <a:rPr lang="it-IT" sz="2200" dirty="0"/>
              <a:t> Security</a:t>
            </a:r>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err="1"/>
              <a:t>SmallRye</a:t>
            </a:r>
            <a:r>
              <a:rPr lang="it-IT" dirty="0"/>
              <a:t> JWT: Strumenti per JWT</a:t>
            </a:r>
          </a:p>
        </p:txBody>
      </p:sp>
      <p:sp>
        <p:nvSpPr>
          <p:cNvPr id="10" name="Segnaposto testo 2">
            <a:extLst>
              <a:ext uri="{FF2B5EF4-FFF2-40B4-BE49-F238E27FC236}">
                <a16:creationId xmlns:a16="http://schemas.microsoft.com/office/drawing/2014/main" id="{086CE1D4-B227-46DE-8668-066578416254}"/>
              </a:ext>
            </a:extLst>
          </p:cNvPr>
          <p:cNvSpPr txBox="1">
            <a:spLocks/>
          </p:cNvSpPr>
          <p:nvPr/>
        </p:nvSpPr>
        <p:spPr>
          <a:xfrm>
            <a:off x="2254251" y="24938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endParaRPr lang="it-IT" dirty="0"/>
          </a:p>
        </p:txBody>
      </p:sp>
      <p:sp>
        <p:nvSpPr>
          <p:cNvPr id="6" name="Segnaposto testo 2">
            <a:extLst>
              <a:ext uri="{FF2B5EF4-FFF2-40B4-BE49-F238E27FC236}">
                <a16:creationId xmlns:a16="http://schemas.microsoft.com/office/drawing/2014/main" id="{0A02957C-1758-4282-8134-22840B5EF76A}"/>
              </a:ext>
            </a:extLst>
          </p:cNvPr>
          <p:cNvSpPr txBox="1">
            <a:spLocks/>
          </p:cNvSpPr>
          <p:nvPr/>
        </p:nvSpPr>
        <p:spPr>
          <a:xfrm>
            <a:off x="2406651" y="26462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r>
              <a:rPr lang="it-IT" dirty="0"/>
              <a:t>I JSON Web Token sono uno standard che definisce una maniera per inviare informazioni in maniera sicura tramite oggetti JSON. </a:t>
            </a:r>
          </a:p>
          <a:p>
            <a:pPr marL="39688" indent="0" hangingPunct="1">
              <a:buNone/>
            </a:pPr>
            <a:r>
              <a:rPr lang="it-IT" dirty="0"/>
              <a:t>Sono utilizzati anche per garantire che un utente è stato autenticato da un determinato ente in quanto possono essere firmati con una chiave asimmetrica o un segreto. Vengono passati nell’</a:t>
            </a:r>
            <a:r>
              <a:rPr lang="it-IT" dirty="0" err="1"/>
              <a:t>header</a:t>
            </a:r>
            <a:r>
              <a:rPr lang="it-IT" dirty="0"/>
              <a:t> </a:t>
            </a:r>
            <a:r>
              <a:rPr lang="it-IT" dirty="0" err="1">
                <a:latin typeface="JetBrains Mono NL Medium" panose="020B0609030102050004" pitchFamily="49" charset="0"/>
              </a:rPr>
              <a:t>Authorization</a:t>
            </a:r>
            <a:r>
              <a:rPr lang="it-IT" dirty="0">
                <a:latin typeface="JetBrains Mono NL Medium" panose="020B0609030102050004" pitchFamily="49" charset="0"/>
              </a:rPr>
              <a:t>: </a:t>
            </a:r>
            <a:r>
              <a:rPr lang="it-IT" dirty="0" err="1">
                <a:latin typeface="JetBrains Mono NL Medium" panose="020B0609030102050004" pitchFamily="49" charset="0"/>
              </a:rPr>
              <a:t>Bearer</a:t>
            </a:r>
            <a:r>
              <a:rPr lang="it-IT" dirty="0">
                <a:latin typeface="JetBrains Mono NL Medium" panose="020B0609030102050004" pitchFamily="49" charset="0"/>
              </a:rPr>
              <a:t> JWT</a:t>
            </a:r>
          </a:p>
          <a:p>
            <a:pPr marL="39688" indent="0" hangingPunct="1">
              <a:buNone/>
            </a:pPr>
            <a:r>
              <a:rPr lang="it-IT" dirty="0"/>
              <a:t>Sono formati da tre stringhe concatenate da un punto (es. </a:t>
            </a:r>
            <a:r>
              <a:rPr lang="it-IT" dirty="0" err="1"/>
              <a:t>xxxx.yyyy.zzzz</a:t>
            </a:r>
            <a:r>
              <a:rPr lang="it-IT" dirty="0"/>
              <a:t>), la prima parte è l’</a:t>
            </a:r>
            <a:r>
              <a:rPr lang="it-IT" b="1" dirty="0" err="1"/>
              <a:t>Header</a:t>
            </a:r>
            <a:r>
              <a:rPr lang="it-IT" dirty="0"/>
              <a:t> che definisce la crittografia usata e il tipo di JWT; la seconda è il </a:t>
            </a:r>
            <a:r>
              <a:rPr lang="it-IT" b="1" dirty="0"/>
              <a:t>Payload</a:t>
            </a:r>
            <a:r>
              <a:rPr lang="it-IT" dirty="0"/>
              <a:t> che contiene i dati veri e propri (detti claim), ad esempio informazioni sulla validità e dati custom; la terza è la </a:t>
            </a:r>
            <a:r>
              <a:rPr lang="it-IT" b="1" dirty="0"/>
              <a:t>Signature</a:t>
            </a:r>
            <a:r>
              <a:rPr lang="it-IT" dirty="0"/>
              <a:t>, partendo dalla concatenazione delle prime due parti viene generato un digest attraverso l’algoritmo scelto.</a:t>
            </a:r>
          </a:p>
          <a:p>
            <a:pPr marL="39688" indent="0" algn="just" hangingPunct="1">
              <a:buNone/>
            </a:pPr>
            <a:r>
              <a:rPr lang="it-IT" dirty="0"/>
              <a:t>Esempio: </a:t>
            </a:r>
            <a:r>
              <a:rPr lang="it-IT" dirty="0">
                <a:hlinkClick r:id="rId2"/>
              </a:rPr>
              <a:t>https://jwt.io/</a:t>
            </a:r>
            <a:endParaRPr lang="it-IT" dirty="0"/>
          </a:p>
          <a:p>
            <a:pPr marL="39688" indent="0" hangingPunct="1">
              <a:buNone/>
            </a:pPr>
            <a:r>
              <a:rPr lang="it-IT" b="1" dirty="0" err="1"/>
              <a:t>SmallRye</a:t>
            </a:r>
            <a:r>
              <a:rPr lang="it-IT" b="1" dirty="0"/>
              <a:t> JWT </a:t>
            </a:r>
            <a:r>
              <a:rPr lang="it-IT" dirty="0"/>
              <a:t>implementa l’interfaccia </a:t>
            </a:r>
            <a:r>
              <a:rPr lang="it-IT" b="1" dirty="0" err="1"/>
              <a:t>MicroProfile</a:t>
            </a:r>
            <a:r>
              <a:rPr lang="it-IT" b="1" dirty="0"/>
              <a:t> JWT </a:t>
            </a:r>
            <a:r>
              <a:rPr lang="it-IT" dirty="0"/>
              <a:t>offrendo una serie di strumenti per la creazione di JWT e la loro verifica.</a:t>
            </a:r>
          </a:p>
          <a:p>
            <a:pPr marL="39688" indent="0" hangingPunct="1">
              <a:buNone/>
            </a:pPr>
            <a:r>
              <a:rPr lang="it-IT" dirty="0"/>
              <a:t>Per generare un JWT e firmarlo si può utilizzare la classe statica </a:t>
            </a:r>
            <a:r>
              <a:rPr lang="it-IT" dirty="0" err="1">
                <a:latin typeface="JetBrains Mono NL Medium" panose="020B0609030102050004" pitchFamily="49" charset="0"/>
              </a:rPr>
              <a:t>Jwt</a:t>
            </a:r>
            <a:endParaRPr lang="it-IT" dirty="0">
              <a:latin typeface="JetBrains Mono NL Medium" panose="020B0609030102050004" pitchFamily="49" charset="0"/>
            </a:endParaRPr>
          </a:p>
          <a:p>
            <a:pPr marL="39688" indent="0" hangingPunct="1">
              <a:buNone/>
            </a:pPr>
            <a:r>
              <a:rPr lang="it-IT" dirty="0"/>
              <a:t>Per verificare un JWT si inietta il </a:t>
            </a:r>
            <a:r>
              <a:rPr lang="it-IT" dirty="0" err="1"/>
              <a:t>bean</a:t>
            </a:r>
            <a:r>
              <a:rPr lang="it-IT" dirty="0"/>
              <a:t> </a:t>
            </a:r>
            <a:r>
              <a:rPr lang="it-IT" dirty="0" err="1">
                <a:latin typeface="JetBrains Mono NL Medium" panose="020B0609030102050004" pitchFamily="49" charset="0"/>
              </a:rPr>
              <a:t>JWTParser</a:t>
            </a:r>
            <a:r>
              <a:rPr lang="it-IT" dirty="0"/>
              <a:t> e si utilizzano i metodi offerti per verificare la firma e validare eventuali claim.</a:t>
            </a:r>
          </a:p>
        </p:txBody>
      </p:sp>
      <p:sp>
        <p:nvSpPr>
          <p:cNvPr id="8" name="CasellaDiTesto 7">
            <a:extLst>
              <a:ext uri="{FF2B5EF4-FFF2-40B4-BE49-F238E27FC236}">
                <a16:creationId xmlns:a16="http://schemas.microsoft.com/office/drawing/2014/main" id="{700D985A-6EDF-21F4-8E4E-C1BD14CF810F}"/>
              </a:ext>
            </a:extLst>
          </p:cNvPr>
          <p:cNvSpPr txBox="1"/>
          <p:nvPr/>
        </p:nvSpPr>
        <p:spPr>
          <a:xfrm>
            <a:off x="14780030" y="11626854"/>
            <a:ext cx="9049934" cy="95410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457200" indent="-457200">
              <a:buFont typeface="Arial" panose="020B0604020202020204" pitchFamily="34" charset="0"/>
              <a:buChar char="•"/>
            </a:pPr>
            <a:r>
              <a:rPr lang="en-US" sz="2800" dirty="0">
                <a:hlinkClick r:id="rId3"/>
              </a:rPr>
              <a:t>https://quarkus.io/guides/security-jwt</a:t>
            </a:r>
            <a:endParaRPr lang="en-US" sz="2800" dirty="0"/>
          </a:p>
          <a:p>
            <a:pPr marL="457200" indent="-457200">
              <a:buFont typeface="Arial" panose="020B0604020202020204" pitchFamily="34" charset="0"/>
              <a:buChar char="•"/>
            </a:pPr>
            <a:r>
              <a:rPr lang="en-US" sz="2800" dirty="0">
                <a:hlinkClick r:id="rId4"/>
              </a:rPr>
              <a:t>https://quarkus.io/guides/security</a:t>
            </a:r>
            <a:endParaRPr lang="en-US" sz="2800" dirty="0"/>
          </a:p>
        </p:txBody>
      </p:sp>
    </p:spTree>
    <p:extLst>
      <p:ext uri="{BB962C8B-B14F-4D97-AF65-F5344CB8AC3E}">
        <p14:creationId xmlns:p14="http://schemas.microsoft.com/office/powerpoint/2010/main" val="212265975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err="1"/>
              <a:t>Quarkus</a:t>
            </a:r>
            <a:r>
              <a:rPr lang="it-IT" sz="2200" dirty="0"/>
              <a:t> Security</a:t>
            </a:r>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a:t>JAX-RS: Filter</a:t>
            </a:r>
          </a:p>
        </p:txBody>
      </p:sp>
      <p:sp>
        <p:nvSpPr>
          <p:cNvPr id="10" name="Segnaposto testo 2">
            <a:extLst>
              <a:ext uri="{FF2B5EF4-FFF2-40B4-BE49-F238E27FC236}">
                <a16:creationId xmlns:a16="http://schemas.microsoft.com/office/drawing/2014/main" id="{086CE1D4-B227-46DE-8668-066578416254}"/>
              </a:ext>
            </a:extLst>
          </p:cNvPr>
          <p:cNvSpPr txBox="1">
            <a:spLocks/>
          </p:cNvSpPr>
          <p:nvPr/>
        </p:nvSpPr>
        <p:spPr>
          <a:xfrm>
            <a:off x="2254251" y="24938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endParaRPr lang="it-IT" dirty="0"/>
          </a:p>
        </p:txBody>
      </p:sp>
      <p:sp>
        <p:nvSpPr>
          <p:cNvPr id="6" name="Segnaposto testo 2">
            <a:extLst>
              <a:ext uri="{FF2B5EF4-FFF2-40B4-BE49-F238E27FC236}">
                <a16:creationId xmlns:a16="http://schemas.microsoft.com/office/drawing/2014/main" id="{0A02957C-1758-4282-8134-22840B5EF76A}"/>
              </a:ext>
            </a:extLst>
          </p:cNvPr>
          <p:cNvSpPr txBox="1">
            <a:spLocks/>
          </p:cNvSpPr>
          <p:nvPr/>
        </p:nvSpPr>
        <p:spPr>
          <a:xfrm>
            <a:off x="2406651" y="26462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r>
              <a:rPr lang="it-IT" dirty="0"/>
              <a:t>Con JAX-RS è possibile intercettare le richieste in entrata (e in uscita) per effettuare controlli di sicurezza o eventuali operazioni preliminari. </a:t>
            </a:r>
            <a:r>
              <a:rPr lang="it-IT" i="1" dirty="0"/>
              <a:t>Ad esempio si può validare un JWT o una API-KEY</a:t>
            </a:r>
            <a:r>
              <a:rPr lang="it-IT" dirty="0"/>
              <a:t>.</a:t>
            </a:r>
          </a:p>
          <a:p>
            <a:pPr marL="39688" indent="0" hangingPunct="1">
              <a:buNone/>
            </a:pPr>
            <a:r>
              <a:rPr lang="it-IT" dirty="0"/>
              <a:t>I filtri JAX-RS, come gli </a:t>
            </a:r>
            <a:r>
              <a:rPr lang="it-IT" dirty="0" err="1">
                <a:latin typeface="JetBrains Mono Medium" panose="020B0609030102050004" pitchFamily="49" charset="0"/>
              </a:rPr>
              <a:t>ExceptionMapper</a:t>
            </a:r>
            <a:r>
              <a:rPr lang="it-IT" dirty="0"/>
              <a:t> visti in precedenza, sono delle classi </a:t>
            </a:r>
            <a:r>
              <a:rPr lang="it-IT" dirty="0">
                <a:latin typeface="JetBrains Mono Medium" panose="020B0609030102050004" pitchFamily="49" charset="0"/>
              </a:rPr>
              <a:t>@Provider</a:t>
            </a:r>
            <a:r>
              <a:rPr lang="it-IT" dirty="0"/>
              <a:t> che implementano </a:t>
            </a:r>
            <a:r>
              <a:rPr lang="it-IT" dirty="0" err="1">
                <a:latin typeface="JetBrains Mono Medium" panose="020B0609030102050004" pitchFamily="49" charset="0"/>
              </a:rPr>
              <a:t>ContainerRequestFilter</a:t>
            </a:r>
            <a:r>
              <a:rPr lang="it-IT" dirty="0"/>
              <a:t> per i filtri in entrata e </a:t>
            </a:r>
            <a:r>
              <a:rPr lang="it-IT" dirty="0" err="1">
                <a:latin typeface="JetBrains Mono Medium" panose="020B0609030102050004" pitchFamily="49" charset="0"/>
              </a:rPr>
              <a:t>ContainerResponseFilter</a:t>
            </a:r>
            <a:r>
              <a:rPr lang="it-IT" dirty="0"/>
              <a:t> per quelli in uscita (possono essere implementati entrambi nella stessa classe).</a:t>
            </a:r>
          </a:p>
          <a:p>
            <a:pPr marL="39688" indent="0" hangingPunct="1">
              <a:buNone/>
            </a:pPr>
            <a:r>
              <a:rPr lang="it-IT" dirty="0"/>
              <a:t>I filtri richiedono di implementare un metodo filter che fornisce accesso al contesto della richiesta o della risposta. Attraverso di esso è possibile accedere ai dati della richiesta (es. </a:t>
            </a:r>
            <a:r>
              <a:rPr lang="it-IT" dirty="0" err="1"/>
              <a:t>header</a:t>
            </a:r>
            <a:r>
              <a:rPr lang="it-IT" dirty="0"/>
              <a:t>) e inserire dati nel </a:t>
            </a:r>
            <a:r>
              <a:rPr lang="it-IT" dirty="0" err="1">
                <a:latin typeface="JetBrains Mono Medium" panose="020B0609030102050004" pitchFamily="49" charset="0"/>
              </a:rPr>
              <a:t>SecurityContext</a:t>
            </a:r>
            <a:r>
              <a:rPr lang="it-IT" dirty="0"/>
              <a:t>.</a:t>
            </a:r>
          </a:p>
          <a:p>
            <a:pPr marL="39688" indent="0" hangingPunct="1">
              <a:buNone/>
            </a:pPr>
            <a:r>
              <a:rPr lang="it-IT" dirty="0"/>
              <a:t>I filtri possono terminare anticipatamente la richiesta (</a:t>
            </a:r>
            <a:r>
              <a:rPr lang="it-IT" dirty="0" err="1">
                <a:latin typeface="JetBrains Mono Medium" panose="020B0609030102050004" pitchFamily="49" charset="0"/>
              </a:rPr>
              <a:t>abortWith</a:t>
            </a:r>
            <a:r>
              <a:rPr lang="it-IT" dirty="0"/>
              <a:t>), ancora prima di entrare nella risorsa JAX-RS, con la </a:t>
            </a:r>
            <a:r>
              <a:rPr lang="it-IT" dirty="0" err="1">
                <a:latin typeface="JetBrains Mono Medium" panose="020B0609030102050004" pitchFamily="49" charset="0"/>
              </a:rPr>
              <a:t>Response</a:t>
            </a:r>
            <a:r>
              <a:rPr lang="it-IT" dirty="0"/>
              <a:t> specificata.</a:t>
            </a:r>
          </a:p>
          <a:p>
            <a:pPr marL="39688" indent="0" hangingPunct="1">
              <a:buNone/>
            </a:pPr>
            <a:endParaRPr lang="it-IT" dirty="0"/>
          </a:p>
          <a:p>
            <a:pPr marL="39688" indent="0" hangingPunct="1">
              <a:buNone/>
            </a:pPr>
            <a:r>
              <a:rPr lang="it-IT" dirty="0"/>
              <a:t>Possono essere utili per aggiungere dati di contesto (o correlazione) ai log (in modo da avere un identificatore per tutte le loggate della stessa richiesta), magari intercettando l’identificativo da un </a:t>
            </a:r>
            <a:r>
              <a:rPr lang="it-IT" dirty="0" err="1"/>
              <a:t>header</a:t>
            </a:r>
            <a:r>
              <a:rPr lang="it-IT" dirty="0"/>
              <a:t> opzionale.</a:t>
            </a:r>
          </a:p>
          <a:p>
            <a:pPr marL="39688" indent="0" hangingPunct="1">
              <a:buNone/>
            </a:pPr>
            <a:r>
              <a:rPr lang="it-IT" dirty="0"/>
              <a:t>Per aggiungere dati al contesto dei log si utilizza il </a:t>
            </a:r>
            <a:r>
              <a:rPr lang="it-IT" b="1" dirty="0" err="1"/>
              <a:t>Mapped</a:t>
            </a:r>
            <a:r>
              <a:rPr lang="it-IT" b="1" dirty="0"/>
              <a:t> </a:t>
            </a:r>
            <a:r>
              <a:rPr lang="it-IT" b="1" dirty="0" err="1"/>
              <a:t>Diagnostic</a:t>
            </a:r>
            <a:r>
              <a:rPr lang="it-IT" b="1" dirty="0"/>
              <a:t> </a:t>
            </a:r>
            <a:r>
              <a:rPr lang="it-IT" b="1" dirty="0" err="1"/>
              <a:t>Context</a:t>
            </a:r>
            <a:r>
              <a:rPr lang="it-IT" b="1" dirty="0"/>
              <a:t> </a:t>
            </a:r>
            <a:r>
              <a:rPr lang="it-IT" dirty="0"/>
              <a:t>(MDC), una mappa chiave-valore a livello di </a:t>
            </a:r>
            <a:r>
              <a:rPr lang="it-IT" dirty="0" err="1"/>
              <a:t>thread</a:t>
            </a:r>
            <a:r>
              <a:rPr lang="it-IT" dirty="0"/>
              <a:t>. Essendo la richiesta in una risorsa JAX-RS gestita da un singolo </a:t>
            </a:r>
            <a:r>
              <a:rPr lang="it-IT" dirty="0" err="1"/>
              <a:t>thread</a:t>
            </a:r>
            <a:r>
              <a:rPr lang="it-IT" dirty="0"/>
              <a:t> è lo strumento perfetto per questa tipologia di log.</a:t>
            </a:r>
          </a:p>
          <a:p>
            <a:pPr marL="39688" indent="0" hangingPunct="1">
              <a:buNone/>
            </a:pPr>
            <a:r>
              <a:rPr lang="it-IT" dirty="0"/>
              <a:t>È importante provvedere anche alla pulizia del MDC (in un filtro in uscita, ad esempio) per evitare di mescolare dati di richieste precedenti quando il </a:t>
            </a:r>
            <a:r>
              <a:rPr lang="it-IT" dirty="0" err="1"/>
              <a:t>thread</a:t>
            </a:r>
            <a:r>
              <a:rPr lang="it-IT" dirty="0"/>
              <a:t> viene riutilizzato.</a:t>
            </a:r>
          </a:p>
          <a:p>
            <a:pPr marL="39688" indent="0" hangingPunct="1">
              <a:buNone/>
            </a:pPr>
            <a:r>
              <a:rPr lang="it-IT" dirty="0"/>
              <a:t>La classe </a:t>
            </a:r>
            <a:r>
              <a:rPr lang="it-IT" dirty="0">
                <a:latin typeface="JetBrains Mono Medium" panose="020B0609030102050004" pitchFamily="49" charset="0"/>
              </a:rPr>
              <a:t>MDC</a:t>
            </a:r>
            <a:r>
              <a:rPr lang="it-IT" dirty="0"/>
              <a:t> fornisce metodi statici per accedere e pulire la mappa di valori.</a:t>
            </a:r>
          </a:p>
          <a:p>
            <a:pPr marL="39688" indent="0" hangingPunct="1">
              <a:buNone/>
            </a:pPr>
            <a:r>
              <a:rPr lang="it-IT" dirty="0"/>
              <a:t>Per visualizzare i dati inseriti bisogna modificare il valore di default </a:t>
            </a:r>
            <a:r>
              <a:rPr lang="it-IT" dirty="0" err="1">
                <a:latin typeface="JetBrains Mono Medium" panose="020B0609030102050004" pitchFamily="49" charset="0"/>
              </a:rPr>
              <a:t>quarkus.log.console.format</a:t>
            </a:r>
            <a:r>
              <a:rPr lang="it-IT" dirty="0"/>
              <a:t> inserendo il </a:t>
            </a:r>
            <a:r>
              <a:rPr lang="it-IT" dirty="0" err="1"/>
              <a:t>placeholder</a:t>
            </a:r>
            <a:r>
              <a:rPr lang="it-IT" dirty="0"/>
              <a:t> </a:t>
            </a:r>
            <a:r>
              <a:rPr lang="it-IT" dirty="0">
                <a:latin typeface="JetBrains Mono Medium" panose="020B0609030102050004" pitchFamily="49" charset="0"/>
              </a:rPr>
              <a:t>%X{</a:t>
            </a:r>
            <a:r>
              <a:rPr lang="it-IT" dirty="0" err="1">
                <a:latin typeface="JetBrains Mono Medium" panose="020B0609030102050004" pitchFamily="49" charset="0"/>
              </a:rPr>
              <a:t>MyParam</a:t>
            </a:r>
            <a:r>
              <a:rPr lang="it-IT" dirty="0">
                <a:latin typeface="JetBrains Mono Medium" panose="020B0609030102050004" pitchFamily="49" charset="0"/>
              </a:rPr>
              <a:t>}</a:t>
            </a:r>
            <a:r>
              <a:rPr lang="it-IT" dirty="0"/>
              <a:t> dove si desidera.</a:t>
            </a:r>
          </a:p>
        </p:txBody>
      </p:sp>
    </p:spTree>
    <p:extLst>
      <p:ext uri="{BB962C8B-B14F-4D97-AF65-F5344CB8AC3E}">
        <p14:creationId xmlns:p14="http://schemas.microsoft.com/office/powerpoint/2010/main" val="33174860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a:t>Testing</a:t>
            </a:r>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err="1"/>
              <a:t>JUnit</a:t>
            </a:r>
            <a:r>
              <a:rPr lang="it-IT" dirty="0"/>
              <a:t> in </a:t>
            </a:r>
            <a:r>
              <a:rPr lang="it-IT" dirty="0" err="1"/>
              <a:t>Quarkus</a:t>
            </a:r>
            <a:endParaRPr lang="it-IT" dirty="0"/>
          </a:p>
        </p:txBody>
      </p:sp>
      <p:sp>
        <p:nvSpPr>
          <p:cNvPr id="10" name="Segnaposto testo 2">
            <a:extLst>
              <a:ext uri="{FF2B5EF4-FFF2-40B4-BE49-F238E27FC236}">
                <a16:creationId xmlns:a16="http://schemas.microsoft.com/office/drawing/2014/main" id="{086CE1D4-B227-46DE-8668-066578416254}"/>
              </a:ext>
            </a:extLst>
          </p:cNvPr>
          <p:cNvSpPr txBox="1">
            <a:spLocks/>
          </p:cNvSpPr>
          <p:nvPr/>
        </p:nvSpPr>
        <p:spPr>
          <a:xfrm>
            <a:off x="2254251" y="24938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endParaRPr lang="it-IT" dirty="0"/>
          </a:p>
        </p:txBody>
      </p:sp>
      <p:sp>
        <p:nvSpPr>
          <p:cNvPr id="6" name="Segnaposto testo 2">
            <a:extLst>
              <a:ext uri="{FF2B5EF4-FFF2-40B4-BE49-F238E27FC236}">
                <a16:creationId xmlns:a16="http://schemas.microsoft.com/office/drawing/2014/main" id="{0A02957C-1758-4282-8134-22840B5EF76A}"/>
              </a:ext>
            </a:extLst>
          </p:cNvPr>
          <p:cNvSpPr txBox="1">
            <a:spLocks/>
          </p:cNvSpPr>
          <p:nvPr/>
        </p:nvSpPr>
        <p:spPr>
          <a:xfrm>
            <a:off x="2406651" y="26462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r>
              <a:rPr lang="it-IT" dirty="0" err="1"/>
              <a:t>Quarkus</a:t>
            </a:r>
            <a:r>
              <a:rPr lang="it-IT" dirty="0"/>
              <a:t> per l’esecuzione di test include di default nei progetti l’estensione </a:t>
            </a:r>
            <a:r>
              <a:rPr lang="it-IT" b="1" dirty="0" err="1"/>
              <a:t>Junit</a:t>
            </a:r>
            <a:r>
              <a:rPr lang="it-IT" b="1" dirty="0"/>
              <a:t> 5</a:t>
            </a:r>
            <a:r>
              <a:rPr lang="it-IT" dirty="0"/>
              <a:t>, uno dei framework per test di unità (</a:t>
            </a:r>
            <a:r>
              <a:rPr lang="it-IT" dirty="0" err="1"/>
              <a:t>unit</a:t>
            </a:r>
            <a:r>
              <a:rPr lang="it-IT" dirty="0"/>
              <a:t> test) più utilizzati nel mondo Java. </a:t>
            </a:r>
            <a:r>
              <a:rPr lang="it-IT" dirty="0" err="1"/>
              <a:t>Quarkus</a:t>
            </a:r>
            <a:r>
              <a:rPr lang="it-IT" dirty="0"/>
              <a:t> aggiunge qualche funzionalità, ma per il resto l’utilizzo della libreria è come da manuale.</a:t>
            </a:r>
          </a:p>
          <a:p>
            <a:pPr marL="39688" indent="0" hangingPunct="1">
              <a:buNone/>
            </a:pPr>
            <a:r>
              <a:rPr lang="it-IT" dirty="0"/>
              <a:t>Le classi di test affinché vengano gestite con il framework di test devono essere annotate con </a:t>
            </a:r>
            <a:r>
              <a:rPr lang="it-IT" dirty="0">
                <a:latin typeface="JetBrains Mono Medium" panose="020B0609030102050004" pitchFamily="49" charset="0"/>
              </a:rPr>
              <a:t>@QuarkusTest</a:t>
            </a:r>
            <a:r>
              <a:rPr lang="it-IT" dirty="0"/>
              <a:t>.</a:t>
            </a:r>
          </a:p>
          <a:p>
            <a:pPr marL="39688" indent="0" hangingPunct="1">
              <a:buNone/>
            </a:pPr>
            <a:r>
              <a:rPr lang="it-IT" dirty="0"/>
              <a:t>Ogni metodo della classe annotato con </a:t>
            </a:r>
            <a:r>
              <a:rPr lang="it-IT" dirty="0">
                <a:latin typeface="JetBrains Mono Medium" panose="020B0609030102050004" pitchFamily="49" charset="0"/>
              </a:rPr>
              <a:t>@Test</a:t>
            </a:r>
            <a:r>
              <a:rPr lang="it-IT" dirty="0"/>
              <a:t> viene considerato come test.</a:t>
            </a:r>
          </a:p>
          <a:p>
            <a:pPr marL="39688" indent="0" hangingPunct="1">
              <a:buNone/>
            </a:pPr>
            <a:r>
              <a:rPr lang="it-IT" dirty="0"/>
              <a:t>I test includono o inizializzano i dati di input per la funzione (spesso un metodo) sotto esame e, dopo l’invocazione, permettono di fare delle considerazioni sugli eventuali dati ritornati tramite delle asserzioni </a:t>
            </a:r>
            <a:r>
              <a:rPr lang="it-IT" dirty="0" err="1"/>
              <a:t>JUnit</a:t>
            </a:r>
            <a:r>
              <a:rPr lang="it-IT" dirty="0"/>
              <a:t>.</a:t>
            </a:r>
          </a:p>
          <a:p>
            <a:pPr marL="39688" indent="0" hangingPunct="1">
              <a:buNone/>
            </a:pPr>
            <a:r>
              <a:rPr lang="it-IT" dirty="0"/>
              <a:t>Senza asserzioni specifiche il test fallisce solo in caso vanga lanciata un’eccezione non gestita. </a:t>
            </a:r>
          </a:p>
          <a:p>
            <a:pPr marL="39688" indent="0" hangingPunct="1">
              <a:buNone/>
            </a:pPr>
            <a:r>
              <a:rPr lang="it-IT" dirty="0"/>
              <a:t>È buona regola inserire sempre almeno una asserzione.</a:t>
            </a:r>
          </a:p>
          <a:p>
            <a:pPr marL="39688" indent="0" hangingPunct="1">
              <a:buNone/>
            </a:pPr>
            <a:r>
              <a:rPr lang="it-IT" dirty="0"/>
              <a:t>Le asserzioni sono implementate come metodi statici della classe </a:t>
            </a:r>
            <a:r>
              <a:rPr lang="it-IT" dirty="0" err="1">
                <a:latin typeface="JetBrains Mono Medium" panose="020B0609030102050004" pitchFamily="49" charset="0"/>
              </a:rPr>
              <a:t>Assertions</a:t>
            </a:r>
            <a:r>
              <a:rPr lang="it-IT" dirty="0"/>
              <a:t>, generalmente richiedono solo in input il parametro da controllare o al più un parametro di confronto. Alcune asserzioni disponibili sono:</a:t>
            </a:r>
          </a:p>
          <a:p>
            <a:pPr hangingPunct="1"/>
            <a:r>
              <a:rPr lang="it-IT" dirty="0" err="1">
                <a:latin typeface="JetBrains Mono Medium" panose="020B0609030102050004" pitchFamily="49" charset="0"/>
              </a:rPr>
              <a:t>Assertions.assertNull</a:t>
            </a:r>
            <a:r>
              <a:rPr lang="it-IT" dirty="0">
                <a:latin typeface="JetBrains Mono Medium" panose="020B0609030102050004" pitchFamily="49" charset="0"/>
              </a:rPr>
              <a:t>(</a:t>
            </a:r>
            <a:r>
              <a:rPr lang="it-IT" dirty="0" err="1">
                <a:latin typeface="JetBrains Mono Medium" panose="020B0609030102050004" pitchFamily="49" charset="0"/>
              </a:rPr>
              <a:t>result</a:t>
            </a:r>
            <a:r>
              <a:rPr lang="it-IT" dirty="0">
                <a:latin typeface="JetBrains Mono Medium" panose="020B0609030102050004" pitchFamily="49" charset="0"/>
              </a:rPr>
              <a:t>)</a:t>
            </a:r>
            <a:r>
              <a:rPr lang="it-IT" dirty="0"/>
              <a:t> e </a:t>
            </a:r>
            <a:r>
              <a:rPr lang="it-IT" dirty="0" err="1">
                <a:latin typeface="JetBrains Mono Medium" panose="020B0609030102050004" pitchFamily="49" charset="0"/>
              </a:rPr>
              <a:t>Assertions.assertNotNull</a:t>
            </a:r>
            <a:r>
              <a:rPr lang="it-IT" dirty="0">
                <a:latin typeface="JetBrains Mono Medium" panose="020B0609030102050004" pitchFamily="49" charset="0"/>
              </a:rPr>
              <a:t>(</a:t>
            </a:r>
            <a:r>
              <a:rPr lang="it-IT" dirty="0" err="1">
                <a:latin typeface="JetBrains Mono Medium" panose="020B0609030102050004" pitchFamily="49" charset="0"/>
              </a:rPr>
              <a:t>result</a:t>
            </a:r>
            <a:r>
              <a:rPr lang="it-IT" dirty="0">
                <a:latin typeface="JetBrains Mono Medium" panose="020B0609030102050004" pitchFamily="49" charset="0"/>
              </a:rPr>
              <a:t>)</a:t>
            </a:r>
            <a:r>
              <a:rPr lang="it-IT" dirty="0"/>
              <a:t> per valutare la nullità.</a:t>
            </a:r>
          </a:p>
          <a:p>
            <a:pPr hangingPunct="1"/>
            <a:r>
              <a:rPr lang="it-IT" dirty="0" err="1">
                <a:latin typeface="JetBrains Mono Medium" panose="020B0609030102050004" pitchFamily="49" charset="0"/>
              </a:rPr>
              <a:t>Assertions.assertTrue</a:t>
            </a:r>
            <a:r>
              <a:rPr lang="it-IT" dirty="0">
                <a:latin typeface="JetBrains Mono Medium" panose="020B0609030102050004" pitchFamily="49" charset="0"/>
              </a:rPr>
              <a:t>(</a:t>
            </a:r>
            <a:r>
              <a:rPr lang="it-IT" dirty="0" err="1">
                <a:latin typeface="JetBrains Mono Medium" panose="020B0609030102050004" pitchFamily="49" charset="0"/>
              </a:rPr>
              <a:t>result</a:t>
            </a:r>
            <a:r>
              <a:rPr lang="it-IT" dirty="0">
                <a:latin typeface="JetBrains Mono Medium" panose="020B0609030102050004" pitchFamily="49" charset="0"/>
              </a:rPr>
              <a:t>)</a:t>
            </a:r>
            <a:r>
              <a:rPr lang="it-IT" dirty="0"/>
              <a:t> e </a:t>
            </a:r>
            <a:r>
              <a:rPr lang="it-IT" dirty="0" err="1">
                <a:latin typeface="JetBrains Mono Medium" panose="020B0609030102050004" pitchFamily="49" charset="0"/>
              </a:rPr>
              <a:t>Assertions.assertFalse</a:t>
            </a:r>
            <a:r>
              <a:rPr lang="it-IT" dirty="0">
                <a:latin typeface="JetBrains Mono Medium" panose="020B0609030102050004" pitchFamily="49" charset="0"/>
              </a:rPr>
              <a:t>(</a:t>
            </a:r>
            <a:r>
              <a:rPr lang="it-IT" dirty="0" err="1">
                <a:latin typeface="JetBrains Mono Medium" panose="020B0609030102050004" pitchFamily="49" charset="0"/>
              </a:rPr>
              <a:t>result</a:t>
            </a:r>
            <a:r>
              <a:rPr lang="it-IT" dirty="0">
                <a:latin typeface="JetBrains Mono Medium" panose="020B0609030102050004" pitchFamily="49" charset="0"/>
              </a:rPr>
              <a:t>)</a:t>
            </a:r>
            <a:r>
              <a:rPr lang="it-IT" dirty="0"/>
              <a:t> per valutare un valore booleano.</a:t>
            </a:r>
          </a:p>
          <a:p>
            <a:pPr hangingPunct="1"/>
            <a:r>
              <a:rPr lang="it-IT" dirty="0" err="1">
                <a:latin typeface="JetBrains Mono Medium" panose="020B0609030102050004" pitchFamily="49" charset="0"/>
              </a:rPr>
              <a:t>Assertions.assertEqual</a:t>
            </a:r>
            <a:r>
              <a:rPr lang="it-IT" dirty="0">
                <a:latin typeface="JetBrains Mono Medium" panose="020B0609030102050004" pitchFamily="49" charset="0"/>
              </a:rPr>
              <a:t>(</a:t>
            </a:r>
            <a:r>
              <a:rPr lang="it-IT" dirty="0" err="1">
                <a:latin typeface="JetBrains Mono Medium" panose="020B0609030102050004" pitchFamily="49" charset="0"/>
              </a:rPr>
              <a:t>expectedResult</a:t>
            </a:r>
            <a:r>
              <a:rPr lang="it-IT" dirty="0">
                <a:latin typeface="JetBrains Mono Medium" panose="020B0609030102050004" pitchFamily="49" charset="0"/>
              </a:rPr>
              <a:t>, </a:t>
            </a:r>
            <a:r>
              <a:rPr lang="it-IT" dirty="0" err="1">
                <a:latin typeface="JetBrains Mono Medium" panose="020B0609030102050004" pitchFamily="49" charset="0"/>
              </a:rPr>
              <a:t>result</a:t>
            </a:r>
            <a:r>
              <a:rPr lang="it-IT" dirty="0">
                <a:latin typeface="JetBrains Mono Medium" panose="020B0609030102050004" pitchFamily="49" charset="0"/>
              </a:rPr>
              <a:t>)</a:t>
            </a:r>
            <a:r>
              <a:rPr lang="it-IT" dirty="0"/>
              <a:t> per valutare l’uguaglianza (tramite </a:t>
            </a:r>
            <a:r>
              <a:rPr lang="it-IT" dirty="0" err="1"/>
              <a:t>equal</a:t>
            </a:r>
            <a:r>
              <a:rPr lang="it-IT" dirty="0"/>
              <a:t>).</a:t>
            </a:r>
          </a:p>
          <a:p>
            <a:pPr hangingPunct="1"/>
            <a:r>
              <a:rPr lang="it-IT" dirty="0" err="1">
                <a:latin typeface="JetBrains Mono Medium" panose="020B0609030102050004" pitchFamily="49" charset="0"/>
              </a:rPr>
              <a:t>Assertions.assertThrows</a:t>
            </a:r>
            <a:r>
              <a:rPr lang="it-IT" dirty="0">
                <a:latin typeface="JetBrains Mono Medium" panose="020B0609030102050004" pitchFamily="49" charset="0"/>
              </a:rPr>
              <a:t>(</a:t>
            </a:r>
            <a:r>
              <a:rPr lang="it-IT" dirty="0" err="1">
                <a:latin typeface="JetBrains Mono Medium" panose="020B0609030102050004" pitchFamily="49" charset="0"/>
              </a:rPr>
              <a:t>expectedException</a:t>
            </a:r>
            <a:r>
              <a:rPr lang="it-IT" dirty="0">
                <a:latin typeface="JetBrains Mono Medium" panose="020B0609030102050004" pitchFamily="49" charset="0"/>
              </a:rPr>
              <a:t>, </a:t>
            </a:r>
            <a:r>
              <a:rPr lang="it-IT" dirty="0" err="1">
                <a:latin typeface="JetBrains Mono Medium" panose="020B0609030102050004" pitchFamily="49" charset="0"/>
              </a:rPr>
              <a:t>functionUnderTest</a:t>
            </a:r>
            <a:r>
              <a:rPr lang="it-IT" dirty="0">
                <a:latin typeface="JetBrains Mono Medium" panose="020B0609030102050004" pitchFamily="49" charset="0"/>
              </a:rPr>
              <a:t>)</a:t>
            </a:r>
            <a:r>
              <a:rPr lang="it-IT" dirty="0"/>
              <a:t> per valutare se un’eccezione specifica è lanciata dalla funzione sotto esame (spesso è un lambda con l’invocazione del metodo es. </a:t>
            </a:r>
            <a:br>
              <a:rPr lang="it-IT" dirty="0"/>
            </a:br>
            <a:r>
              <a:rPr lang="it-IT" dirty="0">
                <a:latin typeface="JetBrains Mono Medium" panose="020B0609030102050004" pitchFamily="49" charset="0"/>
              </a:rPr>
              <a:t>() -&gt; </a:t>
            </a:r>
            <a:r>
              <a:rPr lang="it-IT" dirty="0" err="1">
                <a:latin typeface="JetBrains Mono Medium" panose="020B0609030102050004" pitchFamily="49" charset="0"/>
              </a:rPr>
              <a:t>classUnderTest.methodUnderTest</a:t>
            </a:r>
            <a:r>
              <a:rPr lang="it-IT" dirty="0">
                <a:latin typeface="JetBrains Mono Medium" panose="020B0609030102050004" pitchFamily="49" charset="0"/>
              </a:rPr>
              <a:t>(input)</a:t>
            </a:r>
            <a:r>
              <a:rPr lang="it-IT" dirty="0"/>
              <a:t>).</a:t>
            </a:r>
          </a:p>
          <a:p>
            <a:pPr hangingPunct="1"/>
            <a:r>
              <a:rPr lang="it-IT" dirty="0" err="1">
                <a:latin typeface="JetBrains Mono Medium" panose="020B0609030102050004" pitchFamily="49" charset="0"/>
              </a:rPr>
              <a:t>Assertions.assertDoesNotThrow</a:t>
            </a:r>
            <a:r>
              <a:rPr lang="it-IT" dirty="0">
                <a:latin typeface="JetBrains Mono Medium" panose="020B0609030102050004" pitchFamily="49" charset="0"/>
              </a:rPr>
              <a:t>(</a:t>
            </a:r>
            <a:r>
              <a:rPr lang="it-IT" dirty="0" err="1">
                <a:latin typeface="JetBrains Mono Medium" panose="020B0609030102050004" pitchFamily="49" charset="0"/>
              </a:rPr>
              <a:t>functionUnderTest</a:t>
            </a:r>
            <a:r>
              <a:rPr lang="it-IT" dirty="0">
                <a:latin typeface="JetBrains Mono Medium" panose="020B0609030102050004" pitchFamily="49" charset="0"/>
              </a:rPr>
              <a:t>)</a:t>
            </a:r>
            <a:r>
              <a:rPr lang="it-IT" dirty="0"/>
              <a:t> per valutare se non viene lanciata nessuna eccezione dalla funzione sotto esame. Particolarmente utile per i metodi </a:t>
            </a:r>
            <a:r>
              <a:rPr lang="it-IT" dirty="0" err="1"/>
              <a:t>void</a:t>
            </a:r>
            <a:r>
              <a:rPr lang="it-IT" dirty="0"/>
              <a:t>.</a:t>
            </a:r>
          </a:p>
        </p:txBody>
      </p:sp>
    </p:spTree>
    <p:extLst>
      <p:ext uri="{BB962C8B-B14F-4D97-AF65-F5344CB8AC3E}">
        <p14:creationId xmlns:p14="http://schemas.microsoft.com/office/powerpoint/2010/main" val="389347697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a:t>Testing</a:t>
            </a:r>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err="1"/>
              <a:t>JUnit</a:t>
            </a:r>
            <a:r>
              <a:rPr lang="it-IT" dirty="0"/>
              <a:t>: annotazioni utili</a:t>
            </a:r>
          </a:p>
        </p:txBody>
      </p:sp>
      <p:sp>
        <p:nvSpPr>
          <p:cNvPr id="10" name="Segnaposto testo 2">
            <a:extLst>
              <a:ext uri="{FF2B5EF4-FFF2-40B4-BE49-F238E27FC236}">
                <a16:creationId xmlns:a16="http://schemas.microsoft.com/office/drawing/2014/main" id="{086CE1D4-B227-46DE-8668-066578416254}"/>
              </a:ext>
            </a:extLst>
          </p:cNvPr>
          <p:cNvSpPr txBox="1">
            <a:spLocks/>
          </p:cNvSpPr>
          <p:nvPr/>
        </p:nvSpPr>
        <p:spPr>
          <a:xfrm>
            <a:off x="2254251" y="24938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endParaRPr lang="it-IT" dirty="0"/>
          </a:p>
        </p:txBody>
      </p:sp>
      <p:sp>
        <p:nvSpPr>
          <p:cNvPr id="6" name="Segnaposto testo 2">
            <a:extLst>
              <a:ext uri="{FF2B5EF4-FFF2-40B4-BE49-F238E27FC236}">
                <a16:creationId xmlns:a16="http://schemas.microsoft.com/office/drawing/2014/main" id="{0A02957C-1758-4282-8134-22840B5EF76A}"/>
              </a:ext>
            </a:extLst>
          </p:cNvPr>
          <p:cNvSpPr txBox="1">
            <a:spLocks/>
          </p:cNvSpPr>
          <p:nvPr/>
        </p:nvSpPr>
        <p:spPr>
          <a:xfrm>
            <a:off x="2406651" y="26462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r>
              <a:rPr lang="it-IT" dirty="0"/>
              <a:t>A volte può essere utile (anche per ridurre ripetizione di codice) eseguire delle operazioni (es. </a:t>
            </a:r>
            <a:r>
              <a:rPr lang="it-IT" dirty="0" err="1"/>
              <a:t>clean</a:t>
            </a:r>
            <a:r>
              <a:rPr lang="it-IT" dirty="0"/>
              <a:t> up, inizializzazione) tra un test e l’altro, per farlo sono disponibili delle annotazioni per metodi:</a:t>
            </a:r>
          </a:p>
          <a:p>
            <a:pPr hangingPunct="1"/>
            <a:r>
              <a:rPr lang="it-IT" dirty="0">
                <a:latin typeface="JetBrains Mono Medium" panose="020B0609030102050004" pitchFamily="49" charset="0"/>
              </a:rPr>
              <a:t>@BeforeAll</a:t>
            </a:r>
            <a:r>
              <a:rPr lang="it-IT" dirty="0"/>
              <a:t> e </a:t>
            </a:r>
            <a:r>
              <a:rPr lang="it-IT" dirty="0">
                <a:latin typeface="JetBrains Mono Medium" panose="020B0609030102050004" pitchFamily="49" charset="0"/>
              </a:rPr>
              <a:t>@AfterAll</a:t>
            </a:r>
            <a:r>
              <a:rPr lang="it-IT" dirty="0"/>
              <a:t> permettono di eseguire il metodo specificato rispettivamente prima e dopo tutti i test.</a:t>
            </a:r>
            <a:br>
              <a:rPr lang="it-IT" dirty="0"/>
            </a:br>
            <a:r>
              <a:rPr lang="it-IT" dirty="0"/>
              <a:t>Richiedono che il metodo annotato sia non privato, statico e con ritorno </a:t>
            </a:r>
            <a:r>
              <a:rPr lang="it-IT" dirty="0" err="1"/>
              <a:t>void</a:t>
            </a:r>
            <a:r>
              <a:rPr lang="it-IT" dirty="0"/>
              <a:t>.</a:t>
            </a:r>
          </a:p>
          <a:p>
            <a:pPr hangingPunct="1"/>
            <a:r>
              <a:rPr lang="it-IT" dirty="0">
                <a:latin typeface="JetBrains Mono Medium" panose="020B0609030102050004" pitchFamily="49" charset="0"/>
              </a:rPr>
              <a:t>@BeforeEach</a:t>
            </a:r>
            <a:r>
              <a:rPr lang="it-IT" dirty="0"/>
              <a:t> e </a:t>
            </a:r>
            <a:r>
              <a:rPr lang="it-IT" dirty="0">
                <a:latin typeface="JetBrains Mono Medium" panose="020B0609030102050004" pitchFamily="49" charset="0"/>
              </a:rPr>
              <a:t>@AfterEach</a:t>
            </a:r>
            <a:r>
              <a:rPr lang="it-IT" dirty="0"/>
              <a:t> permettono di eseguire il metodo specificato rispettivamente prima e dopo ogni test.</a:t>
            </a:r>
            <a:br>
              <a:rPr lang="it-IT" dirty="0"/>
            </a:br>
            <a:r>
              <a:rPr lang="it-IT" dirty="0"/>
              <a:t>Richiedono che il metodo annotato sia non privato, non statico e con ritorno </a:t>
            </a:r>
            <a:r>
              <a:rPr lang="it-IT" dirty="0" err="1"/>
              <a:t>void</a:t>
            </a:r>
            <a:r>
              <a:rPr lang="it-IT" dirty="0"/>
              <a:t>.</a:t>
            </a:r>
          </a:p>
          <a:p>
            <a:pPr hangingPunct="1"/>
            <a:endParaRPr lang="it-IT" dirty="0"/>
          </a:p>
          <a:p>
            <a:pPr marL="39688" indent="0" hangingPunct="1">
              <a:buNone/>
            </a:pPr>
            <a:r>
              <a:rPr lang="it-IT" dirty="0"/>
              <a:t>Se si stanno testando diversi valori di input per lo stesso test è possibile rendere il test «parametrico» e ricevere i valori da una fonte esterna. Per far questo si aggiunge il parametro di input nel metodo di test, poi al posto di </a:t>
            </a:r>
            <a:r>
              <a:rPr lang="it-IT" dirty="0">
                <a:latin typeface="JetBrains Mono Medium" panose="020B0609030102050004" pitchFamily="49" charset="0"/>
              </a:rPr>
              <a:t>@Test </a:t>
            </a:r>
            <a:r>
              <a:rPr lang="it-IT" dirty="0"/>
              <a:t>si usa </a:t>
            </a:r>
            <a:r>
              <a:rPr lang="it-IT" dirty="0">
                <a:latin typeface="JetBrains Mono Medium" panose="020B0609030102050004" pitchFamily="49" charset="0"/>
              </a:rPr>
              <a:t>@ParameterizedTest</a:t>
            </a:r>
            <a:r>
              <a:rPr lang="it-IT" dirty="0"/>
              <a:t> accompagnato da una o più annotazioni che specificano la fonte dei valori, alcune sono:</a:t>
            </a:r>
          </a:p>
          <a:p>
            <a:pPr hangingPunct="1"/>
            <a:r>
              <a:rPr lang="it-IT" dirty="0">
                <a:latin typeface="JetBrains Mono Medium" panose="020B0609030102050004" pitchFamily="49" charset="0"/>
              </a:rPr>
              <a:t>@ValueSource(strings = {«a», «b», «c»})</a:t>
            </a:r>
            <a:r>
              <a:rPr lang="it-IT" dirty="0"/>
              <a:t> prende i valori dall’array specificato, sono supportati anche gli altri tipi primitivi cambiando il nome del parametro.</a:t>
            </a:r>
          </a:p>
          <a:p>
            <a:pPr hangingPunct="1"/>
            <a:r>
              <a:rPr lang="it-IT" dirty="0">
                <a:latin typeface="JetBrains Mono Medium" panose="020B0609030102050004" pitchFamily="49" charset="0"/>
              </a:rPr>
              <a:t>@NullSource</a:t>
            </a:r>
            <a:r>
              <a:rPr lang="it-IT" dirty="0"/>
              <a:t> passa il valore </a:t>
            </a:r>
            <a:r>
              <a:rPr lang="it-IT" dirty="0" err="1"/>
              <a:t>null</a:t>
            </a:r>
            <a:r>
              <a:rPr lang="it-IT" dirty="0"/>
              <a:t> al metodo.</a:t>
            </a:r>
          </a:p>
          <a:p>
            <a:pPr hangingPunct="1"/>
            <a:r>
              <a:rPr lang="it-IT" dirty="0">
                <a:latin typeface="JetBrains Mono Medium" panose="020B0609030102050004" pitchFamily="49" charset="0"/>
              </a:rPr>
              <a:t>@EmptySource</a:t>
            </a:r>
            <a:r>
              <a:rPr lang="it-IT" dirty="0"/>
              <a:t> passa un oggetto vuoto al metodo a seconda del tipo (es. </a:t>
            </a:r>
            <a:r>
              <a:rPr lang="it-IT" dirty="0" err="1"/>
              <a:t>String</a:t>
            </a:r>
            <a:r>
              <a:rPr lang="it-IT" dirty="0"/>
              <a:t>, List, array…).</a:t>
            </a:r>
          </a:p>
          <a:p>
            <a:pPr hangingPunct="1"/>
            <a:r>
              <a:rPr lang="it-IT" dirty="0">
                <a:latin typeface="JetBrains Mono Medium" panose="020B0609030102050004" pitchFamily="49" charset="0"/>
              </a:rPr>
              <a:t>@EnumSource(myEnum.class)</a:t>
            </a:r>
            <a:r>
              <a:rPr lang="it-IT" dirty="0"/>
              <a:t> passa tutti i possibili valori della </a:t>
            </a:r>
            <a:r>
              <a:rPr lang="it-IT" dirty="0" err="1"/>
              <a:t>enum</a:t>
            </a:r>
            <a:r>
              <a:rPr lang="it-IT" dirty="0"/>
              <a:t> specificata.</a:t>
            </a:r>
          </a:p>
          <a:p>
            <a:pPr hangingPunct="1"/>
            <a:r>
              <a:rPr lang="it-IT" dirty="0">
                <a:latin typeface="JetBrains Mono Medium" panose="020B0609030102050004" pitchFamily="49" charset="0"/>
              </a:rPr>
              <a:t>@MethodSource(«methodName»)</a:t>
            </a:r>
            <a:r>
              <a:rPr lang="it-IT" dirty="0"/>
              <a:t> utilizza il metodo specificato per generare i valori da passare. Il metodo deve ritornare uno </a:t>
            </a:r>
            <a:r>
              <a:rPr lang="it-IT" dirty="0">
                <a:latin typeface="JetBrains Mono Medium" panose="020B0609030102050004" pitchFamily="49" charset="0"/>
              </a:rPr>
              <a:t>Stream</a:t>
            </a:r>
            <a:r>
              <a:rPr lang="it-IT" dirty="0"/>
              <a:t>, o una </a:t>
            </a:r>
            <a:r>
              <a:rPr lang="it-IT" dirty="0">
                <a:latin typeface="JetBrains Mono Medium" panose="020B0609030102050004" pitchFamily="49" charset="0"/>
              </a:rPr>
              <a:t>Collection</a:t>
            </a:r>
            <a:r>
              <a:rPr lang="it-IT" dirty="0"/>
              <a:t> o un </a:t>
            </a:r>
            <a:r>
              <a:rPr lang="it-IT" dirty="0" err="1">
                <a:latin typeface="JetBrains Mono Medium" panose="020B0609030102050004" pitchFamily="49" charset="0"/>
              </a:rPr>
              <a:t>Iterable</a:t>
            </a:r>
            <a:r>
              <a:rPr lang="it-IT" dirty="0"/>
              <a:t> di oggetti.</a:t>
            </a:r>
          </a:p>
          <a:p>
            <a:pPr hangingPunct="1"/>
            <a:endParaRPr lang="it-IT" dirty="0"/>
          </a:p>
        </p:txBody>
      </p:sp>
    </p:spTree>
    <p:extLst>
      <p:ext uri="{BB962C8B-B14F-4D97-AF65-F5344CB8AC3E}">
        <p14:creationId xmlns:p14="http://schemas.microsoft.com/office/powerpoint/2010/main" val="73906252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a:t>Testing</a:t>
            </a:r>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err="1"/>
              <a:t>RestAssured</a:t>
            </a:r>
            <a:r>
              <a:rPr lang="it-IT" dirty="0"/>
              <a:t>: test per API REST</a:t>
            </a:r>
          </a:p>
        </p:txBody>
      </p:sp>
      <p:sp>
        <p:nvSpPr>
          <p:cNvPr id="10" name="Segnaposto testo 2">
            <a:extLst>
              <a:ext uri="{FF2B5EF4-FFF2-40B4-BE49-F238E27FC236}">
                <a16:creationId xmlns:a16="http://schemas.microsoft.com/office/drawing/2014/main" id="{086CE1D4-B227-46DE-8668-066578416254}"/>
              </a:ext>
            </a:extLst>
          </p:cNvPr>
          <p:cNvSpPr txBox="1">
            <a:spLocks/>
          </p:cNvSpPr>
          <p:nvPr/>
        </p:nvSpPr>
        <p:spPr>
          <a:xfrm>
            <a:off x="2254251" y="24938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endParaRPr lang="it-IT" dirty="0"/>
          </a:p>
        </p:txBody>
      </p:sp>
      <p:sp>
        <p:nvSpPr>
          <p:cNvPr id="6" name="Segnaposto testo 2">
            <a:extLst>
              <a:ext uri="{FF2B5EF4-FFF2-40B4-BE49-F238E27FC236}">
                <a16:creationId xmlns:a16="http://schemas.microsoft.com/office/drawing/2014/main" id="{0A02957C-1758-4282-8134-22840B5EF76A}"/>
              </a:ext>
            </a:extLst>
          </p:cNvPr>
          <p:cNvSpPr txBox="1">
            <a:spLocks/>
          </p:cNvSpPr>
          <p:nvPr/>
        </p:nvSpPr>
        <p:spPr>
          <a:xfrm>
            <a:off x="2406651" y="2646218"/>
            <a:ext cx="21423312" cy="2324793"/>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r>
              <a:rPr lang="it-IT" dirty="0"/>
              <a:t>Oltre al framework </a:t>
            </a:r>
            <a:r>
              <a:rPr lang="it-IT" dirty="0" err="1"/>
              <a:t>JUnit</a:t>
            </a:r>
            <a:r>
              <a:rPr lang="it-IT" dirty="0"/>
              <a:t> in </a:t>
            </a:r>
            <a:r>
              <a:rPr lang="it-IT" dirty="0" err="1"/>
              <a:t>Quarkus</a:t>
            </a:r>
            <a:r>
              <a:rPr lang="it-IT" dirty="0"/>
              <a:t> per i test è inclusa anche la libreria </a:t>
            </a:r>
            <a:r>
              <a:rPr lang="it-IT" b="1" dirty="0" err="1"/>
              <a:t>RestAssured</a:t>
            </a:r>
            <a:r>
              <a:rPr lang="it-IT" dirty="0"/>
              <a:t> che permette di invocare direttamente gli endpoint esposti dalla API REST come se fosse stato effettivamente un client e a valutare delle condizioni sulle risposte.</a:t>
            </a:r>
          </a:p>
          <a:p>
            <a:pPr marL="39688" indent="0" hangingPunct="1">
              <a:buNone/>
            </a:pPr>
            <a:r>
              <a:rPr lang="it-IT" dirty="0"/>
              <a:t>La libreria si utilizza perlopiù attraverso il metodo statico </a:t>
            </a:r>
            <a:r>
              <a:rPr lang="it-IT" dirty="0" err="1">
                <a:latin typeface="JetBrains Mono Medium" panose="020B0609030102050004" pitchFamily="49" charset="0"/>
              </a:rPr>
              <a:t>given</a:t>
            </a:r>
            <a:r>
              <a:rPr lang="it-IT" dirty="0">
                <a:latin typeface="JetBrains Mono Medium" panose="020B0609030102050004" pitchFamily="49" charset="0"/>
              </a:rPr>
              <a:t>()</a:t>
            </a:r>
            <a:r>
              <a:rPr lang="it-IT" dirty="0"/>
              <a:t> al quale vengono appesi i vari parametri e asserzioni. Un’invocazione ha quindi questa struttura</a:t>
            </a:r>
          </a:p>
        </p:txBody>
      </p:sp>
      <p:pic>
        <p:nvPicPr>
          <p:cNvPr id="3" name="Immagine 2">
            <a:extLst>
              <a:ext uri="{FF2B5EF4-FFF2-40B4-BE49-F238E27FC236}">
                <a16:creationId xmlns:a16="http://schemas.microsoft.com/office/drawing/2014/main" id="{DDF7FED7-A244-91EA-47CC-4D995C7AB0A7}"/>
              </a:ext>
            </a:extLst>
          </p:cNvPr>
          <p:cNvPicPr>
            <a:picLocks noChangeAspect="1"/>
          </p:cNvPicPr>
          <p:nvPr/>
        </p:nvPicPr>
        <p:blipFill>
          <a:blip r:embed="rId2"/>
          <a:stretch>
            <a:fillRect/>
          </a:stretch>
        </p:blipFill>
        <p:spPr>
          <a:xfrm>
            <a:off x="2406651" y="5241462"/>
            <a:ext cx="6970105" cy="7892862"/>
          </a:xfrm>
          <a:prstGeom prst="rect">
            <a:avLst/>
          </a:prstGeom>
        </p:spPr>
      </p:pic>
      <p:sp>
        <p:nvSpPr>
          <p:cNvPr id="2" name="CasellaDiTesto 1">
            <a:extLst>
              <a:ext uri="{FF2B5EF4-FFF2-40B4-BE49-F238E27FC236}">
                <a16:creationId xmlns:a16="http://schemas.microsoft.com/office/drawing/2014/main" id="{DD7ECD6C-B2EF-92C7-8B18-53F644ECF940}"/>
              </a:ext>
            </a:extLst>
          </p:cNvPr>
          <p:cNvSpPr txBox="1"/>
          <p:nvPr/>
        </p:nvSpPr>
        <p:spPr>
          <a:xfrm>
            <a:off x="9905076" y="4439304"/>
            <a:ext cx="13772487" cy="911018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6400" b="0" i="0" u="none" strike="noStrike" cap="none" spc="0" normalizeH="0" baseline="0" dirty="0">
              <a:ln>
                <a:noFill/>
              </a:ln>
              <a:solidFill>
                <a:srgbClr val="000000"/>
              </a:solidFill>
              <a:effectLst/>
              <a:uFillTx/>
              <a:latin typeface="Lucida Grande"/>
              <a:ea typeface="Lucida Grande"/>
              <a:cs typeface="Lucida Grande"/>
              <a:sym typeface="Lucida Grande"/>
            </a:endParaRPr>
          </a:p>
          <a:p>
            <a:pPr marL="0" marR="0" indent="0" algn="l" defTabSz="2438400" rtl="0" fontAlgn="auto" latinLnBrk="0" hangingPunct="0">
              <a:lnSpc>
                <a:spcPct val="100000"/>
              </a:lnSpc>
              <a:spcBef>
                <a:spcPts val="0"/>
              </a:spcBef>
              <a:spcAft>
                <a:spcPts val="0"/>
              </a:spcAft>
              <a:buClrTx/>
              <a:buSzTx/>
              <a:buFontTx/>
              <a:buNone/>
              <a:tabLst/>
            </a:pPr>
            <a:r>
              <a:rPr lang="it-IT" sz="2800" dirty="0" err="1">
                <a:latin typeface="JetBrains Mono Medium" panose="020B0609030102050004" pitchFamily="49" charset="0"/>
              </a:rPr>
              <a:t>given</a:t>
            </a:r>
            <a:r>
              <a:rPr lang="it-IT" sz="2800" dirty="0">
                <a:latin typeface="JetBrains Mono Medium" panose="020B0609030102050004" pitchFamily="49" charset="0"/>
              </a:rPr>
              <a:t>()</a:t>
            </a:r>
            <a:r>
              <a:rPr lang="it-IT" sz="2800" dirty="0"/>
              <a:t> è seguito dai parametri della richiesta e da altre configurazioni (es. se seguire i </a:t>
            </a:r>
            <a:r>
              <a:rPr lang="it-IT" sz="2800" dirty="0" err="1"/>
              <a:t>redirect</a:t>
            </a:r>
            <a:r>
              <a:rPr lang="it-IT" sz="2800" dirty="0"/>
              <a:t>).</a:t>
            </a:r>
          </a:p>
          <a:p>
            <a:pPr marL="0" marR="0" indent="0" algn="l" defTabSz="2438400" rtl="0" fontAlgn="auto" latinLnBrk="0" hangingPunct="0">
              <a:lnSpc>
                <a:spcPct val="100000"/>
              </a:lnSpc>
              <a:spcBef>
                <a:spcPts val="0"/>
              </a:spcBef>
              <a:spcAft>
                <a:spcPts val="0"/>
              </a:spcAft>
              <a:buClrTx/>
              <a:buSzTx/>
              <a:buFontTx/>
              <a:buNone/>
              <a:tabLst/>
            </a:pPr>
            <a:endParaRPr lang="it-IT" sz="2800" dirty="0"/>
          </a:p>
          <a:p>
            <a:pPr marL="0" marR="0" indent="0" algn="l" defTabSz="2438400" rtl="0" fontAlgn="auto" latinLnBrk="0" hangingPunct="0">
              <a:lnSpc>
                <a:spcPct val="100000"/>
              </a:lnSpc>
              <a:spcBef>
                <a:spcPts val="0"/>
              </a:spcBef>
              <a:spcAft>
                <a:spcPts val="0"/>
              </a:spcAft>
              <a:buClrTx/>
              <a:buSzTx/>
              <a:buFontTx/>
              <a:buNone/>
              <a:tabLst/>
            </a:pPr>
            <a:r>
              <a:rPr lang="it-IT" sz="2800" dirty="0" err="1">
                <a:latin typeface="JetBrains Mono Medium" panose="020B0609030102050004" pitchFamily="49" charset="0"/>
              </a:rPr>
              <a:t>when</a:t>
            </a:r>
            <a:r>
              <a:rPr lang="it-IT" sz="2800" dirty="0">
                <a:latin typeface="JetBrains Mono Medium" panose="020B0609030102050004" pitchFamily="49" charset="0"/>
              </a:rPr>
              <a:t>()</a:t>
            </a:r>
            <a:r>
              <a:rPr lang="it-IT" sz="2800" dirty="0"/>
              <a:t> è seguito dal metodo HTTP e dal </a:t>
            </a:r>
            <a:r>
              <a:rPr lang="it-IT" sz="2800" dirty="0" err="1"/>
              <a:t>path</a:t>
            </a:r>
            <a:r>
              <a:rPr lang="it-IT" sz="2800" dirty="0"/>
              <a:t> della risorsa con eventuali parametri nel </a:t>
            </a:r>
            <a:r>
              <a:rPr lang="it-IT" sz="2800" dirty="0" err="1"/>
              <a:t>path</a:t>
            </a:r>
            <a:r>
              <a:rPr lang="it-IT" sz="2800" dirty="0"/>
              <a:t>.</a:t>
            </a:r>
          </a:p>
          <a:p>
            <a:pPr marL="0" marR="0" indent="0" algn="l" defTabSz="2438400" rtl="0" fontAlgn="auto" latinLnBrk="0" hangingPunct="0">
              <a:lnSpc>
                <a:spcPct val="100000"/>
              </a:lnSpc>
              <a:spcBef>
                <a:spcPts val="0"/>
              </a:spcBef>
              <a:spcAft>
                <a:spcPts val="0"/>
              </a:spcAft>
              <a:buClrTx/>
              <a:buSzTx/>
              <a:buFontTx/>
              <a:buNone/>
              <a:tabLst/>
            </a:pPr>
            <a:endParaRPr lang="it-IT" sz="2800" dirty="0"/>
          </a:p>
          <a:p>
            <a:pPr marL="0" marR="0" indent="0" algn="l" defTabSz="2438400" rtl="0" fontAlgn="auto" latinLnBrk="0" hangingPunct="0">
              <a:lnSpc>
                <a:spcPct val="100000"/>
              </a:lnSpc>
              <a:spcBef>
                <a:spcPts val="0"/>
              </a:spcBef>
              <a:spcAft>
                <a:spcPts val="0"/>
              </a:spcAft>
              <a:buClrTx/>
              <a:buSzTx/>
              <a:buFontTx/>
              <a:buNone/>
              <a:tabLst/>
            </a:pPr>
            <a:r>
              <a:rPr lang="it-IT" sz="2800" dirty="0" err="1">
                <a:latin typeface="JetBrains Mono Medium" panose="020B0609030102050004" pitchFamily="49" charset="0"/>
              </a:rPr>
              <a:t>then</a:t>
            </a:r>
            <a:r>
              <a:rPr lang="it-IT" sz="2800" dirty="0">
                <a:latin typeface="JetBrains Mono Medium" panose="020B0609030102050004" pitchFamily="49" charset="0"/>
              </a:rPr>
              <a:t>()</a:t>
            </a:r>
            <a:r>
              <a:rPr lang="it-IT" sz="2800" dirty="0"/>
              <a:t> è seguito dalle asserzioni. È possibile fare valutazioni sul codice HTTP di ritorno, sugli </a:t>
            </a:r>
            <a:r>
              <a:rPr lang="it-IT" sz="2800" dirty="0" err="1"/>
              <a:t>header</a:t>
            </a:r>
            <a:r>
              <a:rPr lang="it-IT" sz="2800" dirty="0"/>
              <a:t> e sul contenuto.</a:t>
            </a:r>
          </a:p>
          <a:p>
            <a:pPr marL="0" marR="0" indent="0" algn="l" defTabSz="2438400" rtl="0" fontAlgn="auto" latinLnBrk="0" hangingPunct="0">
              <a:lnSpc>
                <a:spcPct val="100000"/>
              </a:lnSpc>
              <a:spcBef>
                <a:spcPts val="0"/>
              </a:spcBef>
              <a:spcAft>
                <a:spcPts val="0"/>
              </a:spcAft>
              <a:buClrTx/>
              <a:buSzTx/>
              <a:buFontTx/>
              <a:buNone/>
              <a:tabLst/>
            </a:pPr>
            <a:endParaRPr lang="it-IT" sz="2800" dirty="0"/>
          </a:p>
          <a:p>
            <a:pPr marL="0" marR="0" indent="0" algn="l" defTabSz="2438400" rtl="0" fontAlgn="auto" latinLnBrk="0" hangingPunct="0">
              <a:lnSpc>
                <a:spcPct val="100000"/>
              </a:lnSpc>
              <a:spcBef>
                <a:spcPts val="0"/>
              </a:spcBef>
              <a:spcAft>
                <a:spcPts val="0"/>
              </a:spcAft>
              <a:buClrTx/>
              <a:buSzTx/>
              <a:buFontTx/>
              <a:buNone/>
              <a:tabLst/>
            </a:pPr>
            <a:r>
              <a:rPr lang="it-IT" sz="2800" dirty="0">
                <a:latin typeface="JetBrains Mono Medium" panose="020B0609030102050004" pitchFamily="49" charset="0"/>
              </a:rPr>
              <a:t>body()</a:t>
            </a:r>
            <a:r>
              <a:rPr lang="it-IT" sz="2800" dirty="0"/>
              <a:t> permette di utilizzare dei «</a:t>
            </a:r>
            <a:r>
              <a:rPr lang="it-IT" sz="2800" dirty="0" err="1"/>
              <a:t>matcher</a:t>
            </a:r>
            <a:r>
              <a:rPr lang="it-IT" sz="2800" dirty="0"/>
              <a:t>» predefiniti (o usare implementazioni personalizzate) per validare il contenuto del body. Permette anche di navigare all’interno di un JSON (es. «</a:t>
            </a:r>
            <a:r>
              <a:rPr lang="it-IT" sz="2800" dirty="0" err="1"/>
              <a:t>jsonProp</a:t>
            </a:r>
            <a:r>
              <a:rPr lang="it-IT" sz="2800" dirty="0"/>
              <a:t>» è un parametro, se avesse dentro un altro oggetto si può ricercare una proprietà con «</a:t>
            </a:r>
            <a:r>
              <a:rPr lang="it-IT" sz="2800" dirty="0" err="1"/>
              <a:t>jsonProp.innerJsonProp</a:t>
            </a:r>
            <a:r>
              <a:rPr lang="it-IT" sz="2800" dirty="0"/>
              <a:t>»).</a:t>
            </a:r>
          </a:p>
          <a:p>
            <a:pPr marL="0" marR="0" indent="0" algn="l" defTabSz="2438400" rtl="0" fontAlgn="auto" latinLnBrk="0" hangingPunct="0">
              <a:lnSpc>
                <a:spcPct val="100000"/>
              </a:lnSpc>
              <a:spcBef>
                <a:spcPts val="0"/>
              </a:spcBef>
              <a:spcAft>
                <a:spcPts val="0"/>
              </a:spcAft>
              <a:buClrTx/>
              <a:buSzTx/>
              <a:buFontTx/>
              <a:buNone/>
              <a:tabLst/>
            </a:pPr>
            <a:endParaRPr lang="it-IT" sz="2800" dirty="0"/>
          </a:p>
          <a:p>
            <a:pPr marL="0" marR="0" indent="0" algn="l" defTabSz="2438400" rtl="0" fontAlgn="auto" latinLnBrk="0" hangingPunct="0">
              <a:lnSpc>
                <a:spcPct val="100000"/>
              </a:lnSpc>
              <a:spcBef>
                <a:spcPts val="0"/>
              </a:spcBef>
              <a:spcAft>
                <a:spcPts val="0"/>
              </a:spcAft>
              <a:buClrTx/>
              <a:buSzTx/>
              <a:buFontTx/>
              <a:buNone/>
              <a:tabLst/>
            </a:pPr>
            <a:r>
              <a:rPr lang="it-IT" sz="2800" dirty="0" err="1">
                <a:latin typeface="JetBrains Mono Medium" panose="020B0609030102050004" pitchFamily="49" charset="0"/>
              </a:rPr>
              <a:t>extract</a:t>
            </a:r>
            <a:r>
              <a:rPr lang="it-IT" sz="2800" dirty="0">
                <a:latin typeface="JetBrains Mono Medium" panose="020B0609030102050004" pitchFamily="49" charset="0"/>
              </a:rPr>
              <a:t>()</a:t>
            </a:r>
            <a:r>
              <a:rPr lang="it-IT" sz="2800" dirty="0"/>
              <a:t> fornisce la possibilità di estrarre la </a:t>
            </a:r>
            <a:r>
              <a:rPr lang="it-IT" sz="2800" dirty="0" err="1"/>
              <a:t>Response</a:t>
            </a:r>
            <a:r>
              <a:rPr lang="it-IT" sz="2800" dirty="0"/>
              <a:t> e altri oggetti della risposta come oggetti Java per validazioni o logiche successive.</a:t>
            </a:r>
          </a:p>
          <a:p>
            <a:pPr marL="0" marR="0" indent="0" algn="l" defTabSz="2438400" rtl="0" fontAlgn="auto" latinLnBrk="0" hangingPunct="0">
              <a:lnSpc>
                <a:spcPct val="100000"/>
              </a:lnSpc>
              <a:spcBef>
                <a:spcPts val="0"/>
              </a:spcBef>
              <a:spcAft>
                <a:spcPts val="0"/>
              </a:spcAft>
              <a:buClrTx/>
              <a:buSzTx/>
              <a:buFontTx/>
              <a:buNone/>
              <a:tabLst/>
            </a:pPr>
            <a:endParaRPr kumimoji="0" lang="en-US" sz="6400" b="0" i="0" u="none" strike="noStrike" cap="none" spc="0" normalizeH="0" baseline="0" dirty="0">
              <a:ln>
                <a:noFill/>
              </a:ln>
              <a:solidFill>
                <a:srgbClr val="000000"/>
              </a:solidFill>
              <a:effectLst/>
              <a:uFillTx/>
              <a:latin typeface="Lucida Grande"/>
              <a:ea typeface="Lucida Grande"/>
              <a:cs typeface="Lucida Grande"/>
              <a:sym typeface="Lucida Grande"/>
            </a:endParaRPr>
          </a:p>
        </p:txBody>
      </p:sp>
    </p:spTree>
    <p:extLst>
      <p:ext uri="{BB962C8B-B14F-4D97-AF65-F5344CB8AC3E}">
        <p14:creationId xmlns:p14="http://schemas.microsoft.com/office/powerpoint/2010/main" val="380755935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a:t>Testing</a:t>
            </a:r>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err="1"/>
              <a:t>Mockito</a:t>
            </a:r>
            <a:r>
              <a:rPr lang="it-IT" dirty="0"/>
              <a:t>: </a:t>
            </a:r>
            <a:r>
              <a:rPr lang="it-IT" dirty="0" err="1"/>
              <a:t>Mock</a:t>
            </a:r>
            <a:r>
              <a:rPr lang="it-IT" dirty="0"/>
              <a:t> e </a:t>
            </a:r>
            <a:r>
              <a:rPr lang="it-IT" dirty="0" err="1"/>
              <a:t>Beans</a:t>
            </a:r>
            <a:endParaRPr lang="it-IT" dirty="0"/>
          </a:p>
        </p:txBody>
      </p:sp>
      <p:sp>
        <p:nvSpPr>
          <p:cNvPr id="10" name="Segnaposto testo 2">
            <a:extLst>
              <a:ext uri="{FF2B5EF4-FFF2-40B4-BE49-F238E27FC236}">
                <a16:creationId xmlns:a16="http://schemas.microsoft.com/office/drawing/2014/main" id="{086CE1D4-B227-46DE-8668-066578416254}"/>
              </a:ext>
            </a:extLst>
          </p:cNvPr>
          <p:cNvSpPr txBox="1">
            <a:spLocks/>
          </p:cNvSpPr>
          <p:nvPr/>
        </p:nvSpPr>
        <p:spPr>
          <a:xfrm>
            <a:off x="2254251" y="2493818"/>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endParaRPr lang="it-IT" dirty="0"/>
          </a:p>
        </p:txBody>
      </p:sp>
      <p:sp>
        <p:nvSpPr>
          <p:cNvPr id="6" name="Segnaposto testo 2">
            <a:extLst>
              <a:ext uri="{FF2B5EF4-FFF2-40B4-BE49-F238E27FC236}">
                <a16:creationId xmlns:a16="http://schemas.microsoft.com/office/drawing/2014/main" id="{0A02957C-1758-4282-8134-22840B5EF76A}"/>
              </a:ext>
            </a:extLst>
          </p:cNvPr>
          <p:cNvSpPr txBox="1">
            <a:spLocks/>
          </p:cNvSpPr>
          <p:nvPr/>
        </p:nvSpPr>
        <p:spPr>
          <a:xfrm>
            <a:off x="2406651" y="2646218"/>
            <a:ext cx="21423312" cy="2324793"/>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r>
              <a:rPr lang="it-IT" dirty="0"/>
              <a:t>All’interno di un test </a:t>
            </a:r>
            <a:r>
              <a:rPr lang="it-IT" dirty="0" err="1"/>
              <a:t>JUnit</a:t>
            </a:r>
            <a:r>
              <a:rPr lang="it-IT" dirty="0"/>
              <a:t> è possibile iniettare dei </a:t>
            </a:r>
            <a:r>
              <a:rPr lang="it-IT" dirty="0" err="1"/>
              <a:t>beans</a:t>
            </a:r>
            <a:r>
              <a:rPr lang="it-IT" dirty="0"/>
              <a:t> ed effettuare i test su di essi come una qualsiasi altra classe Java.</a:t>
            </a:r>
          </a:p>
          <a:p>
            <a:pPr marL="39688" indent="0" hangingPunct="1">
              <a:buNone/>
            </a:pPr>
            <a:r>
              <a:rPr lang="it-IT" dirty="0"/>
              <a:t>Spesso però si vuole testare le funzionalità di un singolo </a:t>
            </a:r>
            <a:r>
              <a:rPr lang="it-IT" dirty="0" err="1"/>
              <a:t>bean</a:t>
            </a:r>
            <a:r>
              <a:rPr lang="it-IT" dirty="0"/>
              <a:t> indipendentemente dall’implementazione di altri </a:t>
            </a:r>
            <a:r>
              <a:rPr lang="it-IT" dirty="0" err="1"/>
              <a:t>bean</a:t>
            </a:r>
            <a:r>
              <a:rPr lang="it-IT" dirty="0"/>
              <a:t> che sono iniettati in esso (es. </a:t>
            </a:r>
            <a:r>
              <a:rPr lang="it-IT" dirty="0" err="1"/>
              <a:t>bean</a:t>
            </a:r>
            <a:r>
              <a:rPr lang="it-IT" dirty="0"/>
              <a:t> A dipende da B, ma voglio testare solo A in un determinato test). Per fare questo ci vorrebbe un modo per creare un </a:t>
            </a:r>
            <a:r>
              <a:rPr lang="it-IT" dirty="0" err="1"/>
              <a:t>bean</a:t>
            </a:r>
            <a:r>
              <a:rPr lang="it-IT" dirty="0"/>
              <a:t> «finto» da iniettare nella classe sotto esame, questo è possibile attraverso i </a:t>
            </a:r>
            <a:r>
              <a:rPr lang="it-IT" dirty="0" err="1"/>
              <a:t>mock</a:t>
            </a:r>
            <a:r>
              <a:rPr lang="it-IT" dirty="0"/>
              <a:t>.</a:t>
            </a:r>
          </a:p>
          <a:p>
            <a:pPr marL="39688" indent="0" hangingPunct="1">
              <a:buNone/>
            </a:pPr>
            <a:r>
              <a:rPr lang="it-IT" dirty="0"/>
              <a:t>In sé, un </a:t>
            </a:r>
            <a:r>
              <a:rPr lang="it-IT" dirty="0" err="1"/>
              <a:t>mock</a:t>
            </a:r>
            <a:r>
              <a:rPr lang="it-IT" dirty="0"/>
              <a:t> può essere tranquillamente un’implementazione alternativa del </a:t>
            </a:r>
            <a:r>
              <a:rPr lang="it-IT" dirty="0" err="1"/>
              <a:t>bean</a:t>
            </a:r>
            <a:r>
              <a:rPr lang="it-IT" dirty="0"/>
              <a:t> con i metodi vuoti o con valori fissi di ritorno, però questo approccio non è comodo se si vuole personalizzare le risposte a seconda del test eseguito, conviene infatti affidarsi a un framework apposito. </a:t>
            </a:r>
            <a:r>
              <a:rPr lang="it-IT" b="1" dirty="0" err="1"/>
              <a:t>Mockito</a:t>
            </a:r>
            <a:r>
              <a:rPr lang="it-IT" b="1" dirty="0"/>
              <a:t> </a:t>
            </a:r>
            <a:r>
              <a:rPr lang="it-IT" dirty="0"/>
              <a:t>è un framework di </a:t>
            </a:r>
            <a:r>
              <a:rPr lang="it-IT" dirty="0" err="1"/>
              <a:t>mocking</a:t>
            </a:r>
            <a:r>
              <a:rPr lang="it-IT" dirty="0"/>
              <a:t> particolarmente integrato con </a:t>
            </a:r>
            <a:r>
              <a:rPr lang="it-IT" dirty="0" err="1"/>
              <a:t>Quarkus</a:t>
            </a:r>
            <a:r>
              <a:rPr lang="it-IT" dirty="0"/>
              <a:t>.</a:t>
            </a:r>
          </a:p>
          <a:p>
            <a:pPr marL="39688" indent="0" hangingPunct="1">
              <a:buNone/>
            </a:pPr>
            <a:r>
              <a:rPr lang="it-IT" dirty="0"/>
              <a:t>I </a:t>
            </a:r>
            <a:r>
              <a:rPr lang="it-IT" dirty="0" err="1"/>
              <a:t>mock</a:t>
            </a:r>
            <a:r>
              <a:rPr lang="it-IT" dirty="0"/>
              <a:t> di </a:t>
            </a:r>
            <a:r>
              <a:rPr lang="it-IT" dirty="0" err="1"/>
              <a:t>Mockito</a:t>
            </a:r>
            <a:r>
              <a:rPr lang="it-IT" dirty="0"/>
              <a:t> non sono semplicemente delle implementazioni farlocche dell’interfaccia con cui vengono inizializzati, ma dei veri e propri oggetti </a:t>
            </a:r>
            <a:r>
              <a:rPr lang="it-IT" i="1" dirty="0"/>
              <a:t>programmabili</a:t>
            </a:r>
            <a:r>
              <a:rPr lang="it-IT" dirty="0"/>
              <a:t> affinché le invocazioni dei metodi che espongono ritornino un certo oggetto o lancino una certa eccezione.</a:t>
            </a:r>
          </a:p>
          <a:p>
            <a:pPr marL="39688" indent="0" hangingPunct="1">
              <a:buNone/>
            </a:pPr>
            <a:r>
              <a:rPr lang="it-IT" dirty="0"/>
              <a:t>Questi </a:t>
            </a:r>
            <a:r>
              <a:rPr lang="it-IT" dirty="0" err="1"/>
              <a:t>mock</a:t>
            </a:r>
            <a:r>
              <a:rPr lang="it-IT" dirty="0"/>
              <a:t>, inoltre, possono essere </a:t>
            </a:r>
            <a:r>
              <a:rPr lang="it-IT" i="1" dirty="0"/>
              <a:t>verificati</a:t>
            </a:r>
            <a:r>
              <a:rPr lang="it-IT" dirty="0"/>
              <a:t>, ossia è possibile confermare che tutte le invocazioni dei metodi del </a:t>
            </a:r>
            <a:r>
              <a:rPr lang="it-IT" dirty="0" err="1"/>
              <a:t>bean</a:t>
            </a:r>
            <a:r>
              <a:rPr lang="it-IT" dirty="0"/>
              <a:t> sotto </a:t>
            </a:r>
            <a:r>
              <a:rPr lang="it-IT" dirty="0" err="1"/>
              <a:t>mock</a:t>
            </a:r>
            <a:r>
              <a:rPr lang="it-IT" dirty="0"/>
              <a:t> siano avvenute con i valori e il numero di chiamate che ci aspettavamo.</a:t>
            </a:r>
          </a:p>
          <a:p>
            <a:pPr marL="39688" indent="0" hangingPunct="1">
              <a:buNone/>
            </a:pPr>
            <a:r>
              <a:rPr lang="it-IT" dirty="0"/>
              <a:t>Per generare un </a:t>
            </a:r>
            <a:r>
              <a:rPr lang="it-IT" dirty="0" err="1"/>
              <a:t>mock</a:t>
            </a:r>
            <a:r>
              <a:rPr lang="it-IT" dirty="0"/>
              <a:t> vuoto di un </a:t>
            </a:r>
            <a:r>
              <a:rPr lang="it-IT" dirty="0" err="1"/>
              <a:t>bean</a:t>
            </a:r>
            <a:r>
              <a:rPr lang="it-IT" dirty="0"/>
              <a:t> e renderlo disponibile in CDI è sufficiente iniettarlo nella classe di test con </a:t>
            </a:r>
            <a:r>
              <a:rPr lang="it-IT" dirty="0">
                <a:latin typeface="JetBrains Mono Medium" panose="020B0609030102050004" pitchFamily="49" charset="0"/>
              </a:rPr>
              <a:t>@InjectMock</a:t>
            </a:r>
            <a:r>
              <a:rPr lang="it-IT" dirty="0"/>
              <a:t>. Così facendo si nasconderà l’implementazione vera e sarà visibile dai </a:t>
            </a:r>
            <a:r>
              <a:rPr lang="it-IT" dirty="0" err="1"/>
              <a:t>bean</a:t>
            </a:r>
            <a:r>
              <a:rPr lang="it-IT" dirty="0"/>
              <a:t> che vogliamo testare.</a:t>
            </a:r>
          </a:p>
          <a:p>
            <a:pPr marL="39688" indent="0" hangingPunct="1">
              <a:buNone/>
            </a:pPr>
            <a:r>
              <a:rPr lang="it-IT" dirty="0"/>
              <a:t>Il </a:t>
            </a:r>
            <a:r>
              <a:rPr lang="it-IT" dirty="0" err="1"/>
              <a:t>mock</a:t>
            </a:r>
            <a:r>
              <a:rPr lang="it-IT" dirty="0"/>
              <a:t> così iniettato non ha logiche associate. I suoi metodi ritornano di default </a:t>
            </a:r>
            <a:r>
              <a:rPr lang="it-IT" dirty="0" err="1"/>
              <a:t>null</a:t>
            </a:r>
            <a:r>
              <a:rPr lang="it-IT" dirty="0"/>
              <a:t> o </a:t>
            </a:r>
            <a:r>
              <a:rPr lang="it-IT" dirty="0" err="1"/>
              <a:t>void</a:t>
            </a:r>
            <a:r>
              <a:rPr lang="it-IT" dirty="0"/>
              <a:t> quando vengono invocati.</a:t>
            </a:r>
          </a:p>
        </p:txBody>
      </p:sp>
    </p:spTree>
    <p:extLst>
      <p:ext uri="{BB962C8B-B14F-4D97-AF65-F5344CB8AC3E}">
        <p14:creationId xmlns:p14="http://schemas.microsoft.com/office/powerpoint/2010/main" val="118499311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a:t>Testing</a:t>
            </a:r>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err="1"/>
              <a:t>Mockito</a:t>
            </a:r>
            <a:r>
              <a:rPr lang="it-IT" dirty="0"/>
              <a:t>: Logica e verifica</a:t>
            </a:r>
          </a:p>
        </p:txBody>
      </p:sp>
      <p:sp>
        <p:nvSpPr>
          <p:cNvPr id="10" name="Segnaposto testo 2">
            <a:extLst>
              <a:ext uri="{FF2B5EF4-FFF2-40B4-BE49-F238E27FC236}">
                <a16:creationId xmlns:a16="http://schemas.microsoft.com/office/drawing/2014/main" id="{086CE1D4-B227-46DE-8668-066578416254}"/>
              </a:ext>
            </a:extLst>
          </p:cNvPr>
          <p:cNvSpPr txBox="1">
            <a:spLocks/>
          </p:cNvSpPr>
          <p:nvPr/>
        </p:nvSpPr>
        <p:spPr>
          <a:xfrm>
            <a:off x="2254251" y="2277690"/>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endParaRPr lang="it-IT" dirty="0"/>
          </a:p>
        </p:txBody>
      </p:sp>
      <p:sp>
        <p:nvSpPr>
          <p:cNvPr id="6" name="Segnaposto testo 2">
            <a:extLst>
              <a:ext uri="{FF2B5EF4-FFF2-40B4-BE49-F238E27FC236}">
                <a16:creationId xmlns:a16="http://schemas.microsoft.com/office/drawing/2014/main" id="{0A02957C-1758-4282-8134-22840B5EF76A}"/>
              </a:ext>
            </a:extLst>
          </p:cNvPr>
          <p:cNvSpPr txBox="1">
            <a:spLocks/>
          </p:cNvSpPr>
          <p:nvPr/>
        </p:nvSpPr>
        <p:spPr>
          <a:xfrm>
            <a:off x="2406651" y="2646218"/>
            <a:ext cx="21423312" cy="2324793"/>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r>
              <a:rPr lang="it-IT" dirty="0"/>
              <a:t>Per inserire della logica in un metodo di un </a:t>
            </a:r>
            <a:r>
              <a:rPr lang="it-IT" dirty="0" err="1"/>
              <a:t>mock</a:t>
            </a:r>
            <a:r>
              <a:rPr lang="it-IT" dirty="0"/>
              <a:t> si utilizzano i metodi statici della classe </a:t>
            </a:r>
            <a:r>
              <a:rPr lang="it-IT" dirty="0" err="1"/>
              <a:t>Mockito</a:t>
            </a:r>
            <a:r>
              <a:rPr lang="it-IT" dirty="0"/>
              <a:t>. Ad esempio:</a:t>
            </a:r>
          </a:p>
          <a:p>
            <a:pPr marL="39688" indent="0" hangingPunct="1">
              <a:buNone/>
            </a:pPr>
            <a:r>
              <a:rPr lang="it-IT" dirty="0" err="1">
                <a:latin typeface="JetBrains Mono Medium" panose="020B0609030102050004" pitchFamily="49" charset="0"/>
              </a:rPr>
              <a:t>Mockito.when</a:t>
            </a:r>
            <a:r>
              <a:rPr lang="it-IT" dirty="0">
                <a:latin typeface="JetBrains Mono Medium" panose="020B0609030102050004" pitchFamily="49" charset="0"/>
              </a:rPr>
              <a:t>(</a:t>
            </a:r>
            <a:r>
              <a:rPr lang="it-IT" dirty="0" err="1">
                <a:latin typeface="JetBrains Mono Light" panose="020B0309020102050004" pitchFamily="49" charset="0"/>
              </a:rPr>
              <a:t>mock.myMethod</a:t>
            </a:r>
            <a:r>
              <a:rPr lang="it-IT" dirty="0">
                <a:latin typeface="JetBrains Mono Light" panose="020B0309020102050004" pitchFamily="49" charset="0"/>
              </a:rPr>
              <a:t>(</a:t>
            </a:r>
            <a:r>
              <a:rPr lang="it-IT" dirty="0" err="1">
                <a:latin typeface="JetBrains Mono Light" panose="020B0309020102050004" pitchFamily="49" charset="0"/>
              </a:rPr>
              <a:t>expectedParamValue</a:t>
            </a:r>
            <a:r>
              <a:rPr lang="it-IT" dirty="0">
                <a:latin typeface="JetBrains Mono Light" panose="020B0309020102050004" pitchFamily="49" charset="0"/>
              </a:rPr>
              <a:t>)</a:t>
            </a:r>
            <a:r>
              <a:rPr lang="it-IT" dirty="0">
                <a:latin typeface="JetBrains Mono Medium" panose="020B0609030102050004" pitchFamily="49" charset="0"/>
              </a:rPr>
              <a:t>).</a:t>
            </a:r>
            <a:r>
              <a:rPr lang="it-IT" dirty="0" err="1">
                <a:latin typeface="JetBrains Mono Medium" panose="020B0609030102050004" pitchFamily="49" charset="0"/>
              </a:rPr>
              <a:t>thenReturn</a:t>
            </a:r>
            <a:r>
              <a:rPr lang="it-IT" dirty="0">
                <a:latin typeface="JetBrains Mono Medium" panose="020B0609030102050004" pitchFamily="49" charset="0"/>
              </a:rPr>
              <a:t>(</a:t>
            </a:r>
            <a:r>
              <a:rPr lang="it-IT" dirty="0" err="1">
                <a:latin typeface="JetBrains Mono Light" panose="020B0309020102050004" pitchFamily="49" charset="0"/>
              </a:rPr>
              <a:t>myReturnValue</a:t>
            </a:r>
            <a:r>
              <a:rPr lang="it-IT" dirty="0">
                <a:latin typeface="JetBrains Mono Medium" panose="020B0609030102050004" pitchFamily="49" charset="0"/>
              </a:rPr>
              <a:t>);</a:t>
            </a:r>
          </a:p>
          <a:p>
            <a:pPr marL="39688" indent="0" hangingPunct="1">
              <a:buNone/>
            </a:pPr>
            <a:r>
              <a:rPr lang="it-IT" dirty="0"/>
              <a:t>Questo </a:t>
            </a:r>
            <a:r>
              <a:rPr lang="it-IT" dirty="0" err="1"/>
              <a:t>statement</a:t>
            </a:r>
            <a:r>
              <a:rPr lang="it-IT" dirty="0"/>
              <a:t> fa sì che quando viene invocato il metodo </a:t>
            </a:r>
            <a:r>
              <a:rPr lang="it-IT" dirty="0" err="1">
                <a:latin typeface="JetBrains Mono Light" panose="020B0309020102050004" pitchFamily="49" charset="0"/>
              </a:rPr>
              <a:t>myMethod</a:t>
            </a:r>
            <a:r>
              <a:rPr lang="it-IT" dirty="0"/>
              <a:t> del </a:t>
            </a:r>
            <a:r>
              <a:rPr lang="it-IT" dirty="0" err="1"/>
              <a:t>mock</a:t>
            </a:r>
            <a:r>
              <a:rPr lang="it-IT" dirty="0"/>
              <a:t> con esattamente il parametro </a:t>
            </a:r>
            <a:r>
              <a:rPr lang="it-IT" dirty="0" err="1">
                <a:latin typeface="JetBrains Mono Light" panose="020B0309020102050004" pitchFamily="49" charset="0"/>
              </a:rPr>
              <a:t>expectedParamValue</a:t>
            </a:r>
            <a:r>
              <a:rPr lang="it-IT" dirty="0"/>
              <a:t> allora venga ritornato il valore </a:t>
            </a:r>
            <a:r>
              <a:rPr lang="it-IT" dirty="0" err="1">
                <a:latin typeface="JetBrains Mono Light" panose="020B0309020102050004" pitchFamily="49" charset="0"/>
              </a:rPr>
              <a:t>myReturnValue</a:t>
            </a:r>
            <a:r>
              <a:rPr lang="it-IT" dirty="0"/>
              <a:t>. </a:t>
            </a:r>
          </a:p>
          <a:p>
            <a:pPr marL="39688" indent="0" hangingPunct="1">
              <a:buNone/>
            </a:pPr>
            <a:r>
              <a:rPr lang="it-IT" dirty="0"/>
              <a:t>Per qualsiasi altro valore di input (a meno di aggiungere altri </a:t>
            </a:r>
            <a:r>
              <a:rPr lang="it-IT" dirty="0" err="1"/>
              <a:t>statement</a:t>
            </a:r>
            <a:r>
              <a:rPr lang="it-IT" dirty="0"/>
              <a:t>) il metodo ritornerà </a:t>
            </a:r>
            <a:r>
              <a:rPr lang="it-IT" dirty="0" err="1"/>
              <a:t>null</a:t>
            </a:r>
            <a:r>
              <a:rPr lang="it-IT" dirty="0"/>
              <a:t>.</a:t>
            </a:r>
          </a:p>
          <a:p>
            <a:pPr marL="39688" indent="0" hangingPunct="1">
              <a:buNone/>
            </a:pPr>
            <a:r>
              <a:rPr lang="it-IT" dirty="0"/>
              <a:t>Per qualsiasi numero di invocazioni il metodo ritornerà gli stessi valori, ovvero il </a:t>
            </a:r>
            <a:r>
              <a:rPr lang="it-IT" dirty="0" err="1"/>
              <a:t>mock</a:t>
            </a:r>
            <a:r>
              <a:rPr lang="it-IT" dirty="0"/>
              <a:t> non si «</a:t>
            </a:r>
            <a:r>
              <a:rPr lang="it-IT" dirty="0" err="1"/>
              <a:t>azzerra</a:t>
            </a:r>
            <a:r>
              <a:rPr lang="it-IT" dirty="0"/>
              <a:t>», a meno che non si esca dallo scope del singolo test (in sostanza, la logica applicata ai </a:t>
            </a:r>
            <a:r>
              <a:rPr lang="it-IT" dirty="0" err="1"/>
              <a:t>mock</a:t>
            </a:r>
            <a:r>
              <a:rPr lang="it-IT" dirty="0"/>
              <a:t> di un test A non ha effetto su un test B).</a:t>
            </a:r>
          </a:p>
          <a:p>
            <a:pPr marL="39688" indent="0" hangingPunct="1">
              <a:buNone/>
            </a:pPr>
            <a:endParaRPr lang="it-IT" dirty="0"/>
          </a:p>
          <a:p>
            <a:pPr marL="39688" indent="0" hangingPunct="1">
              <a:buNone/>
            </a:pPr>
            <a:r>
              <a:rPr lang="it-IT" dirty="0" err="1">
                <a:latin typeface="JetBrains Mono Medium" panose="020B0609030102050004" pitchFamily="49" charset="0"/>
              </a:rPr>
              <a:t>Mockito.when</a:t>
            </a:r>
            <a:r>
              <a:rPr lang="it-IT" dirty="0">
                <a:latin typeface="JetBrains Mono Medium" panose="020B0609030102050004" pitchFamily="49" charset="0"/>
              </a:rPr>
              <a:t>(</a:t>
            </a:r>
            <a:r>
              <a:rPr lang="it-IT" dirty="0" err="1">
                <a:latin typeface="JetBrains Mono Light" panose="020B0309020102050004" pitchFamily="49" charset="0"/>
              </a:rPr>
              <a:t>mock.myMethod</a:t>
            </a:r>
            <a:r>
              <a:rPr lang="it-IT" dirty="0">
                <a:latin typeface="JetBrains Mono Light" panose="020B0309020102050004" pitchFamily="49" charset="0"/>
              </a:rPr>
              <a:t>(</a:t>
            </a:r>
            <a:r>
              <a:rPr lang="it-IT" dirty="0" err="1">
                <a:latin typeface="JetBrains Mono Light" panose="020B0309020102050004" pitchFamily="49" charset="0"/>
              </a:rPr>
              <a:t>expectedParamValue</a:t>
            </a:r>
            <a:r>
              <a:rPr lang="it-IT" dirty="0">
                <a:latin typeface="JetBrains Mono Light" panose="020B0309020102050004" pitchFamily="49" charset="0"/>
              </a:rPr>
              <a:t>)</a:t>
            </a:r>
            <a:r>
              <a:rPr lang="it-IT" dirty="0">
                <a:latin typeface="JetBrains Mono Medium" panose="020B0609030102050004" pitchFamily="49" charset="0"/>
              </a:rPr>
              <a:t>).</a:t>
            </a:r>
            <a:r>
              <a:rPr lang="it-IT" dirty="0" err="1">
                <a:latin typeface="JetBrains Mono Medium" panose="020B0609030102050004" pitchFamily="49" charset="0"/>
              </a:rPr>
              <a:t>thenThrow</a:t>
            </a:r>
            <a:r>
              <a:rPr lang="it-IT" dirty="0">
                <a:latin typeface="JetBrains Mono Medium" panose="020B0609030102050004" pitchFamily="49" charset="0"/>
              </a:rPr>
              <a:t>(</a:t>
            </a:r>
            <a:r>
              <a:rPr lang="it-IT" dirty="0">
                <a:latin typeface="JetBrains Mono Light" panose="020B0309020102050004" pitchFamily="49" charset="0"/>
              </a:rPr>
              <a:t>new </a:t>
            </a:r>
            <a:r>
              <a:rPr lang="it-IT" dirty="0" err="1">
                <a:latin typeface="JetBrains Mono Light" panose="020B0309020102050004" pitchFamily="49" charset="0"/>
              </a:rPr>
              <a:t>myException</a:t>
            </a:r>
            <a:r>
              <a:rPr lang="it-IT" dirty="0">
                <a:latin typeface="JetBrains Mono Light" panose="020B0309020102050004" pitchFamily="49" charset="0"/>
              </a:rPr>
              <a:t>()</a:t>
            </a:r>
            <a:r>
              <a:rPr lang="it-IT" dirty="0">
                <a:latin typeface="JetBrains Mono Medium" panose="020B0609030102050004" pitchFamily="49" charset="0"/>
              </a:rPr>
              <a:t>);</a:t>
            </a:r>
          </a:p>
          <a:p>
            <a:pPr marL="39688" indent="0" hangingPunct="1">
              <a:buNone/>
            </a:pPr>
            <a:r>
              <a:rPr lang="it-IT" dirty="0"/>
              <a:t>In questo caso all’invocazione non verrà ritornato un oggetto, ma verrà lanciata l’eccezione specificata.</a:t>
            </a:r>
          </a:p>
          <a:p>
            <a:pPr marL="39688" indent="0" hangingPunct="1">
              <a:buNone/>
            </a:pPr>
            <a:endParaRPr lang="it-IT" dirty="0"/>
          </a:p>
          <a:p>
            <a:pPr marL="39688" indent="0" hangingPunct="1">
              <a:buNone/>
            </a:pPr>
            <a:r>
              <a:rPr lang="it-IT" dirty="0"/>
              <a:t>Nel caso di metodi </a:t>
            </a:r>
            <a:r>
              <a:rPr lang="it-IT" dirty="0" err="1"/>
              <a:t>void</a:t>
            </a:r>
            <a:r>
              <a:rPr lang="it-IT" dirty="0"/>
              <a:t> è definito un costrutto alternativo per lanciare un eccezione:</a:t>
            </a:r>
          </a:p>
          <a:p>
            <a:pPr marL="39688" indent="0" hangingPunct="1">
              <a:buNone/>
            </a:pPr>
            <a:r>
              <a:rPr lang="it-IT" dirty="0" err="1">
                <a:latin typeface="JetBrains Mono Medium" panose="020B0609030102050004" pitchFamily="49" charset="0"/>
              </a:rPr>
              <a:t>Mockito.doThrow</a:t>
            </a:r>
            <a:r>
              <a:rPr lang="it-IT" dirty="0">
                <a:latin typeface="JetBrains Mono Medium" panose="020B0609030102050004" pitchFamily="49" charset="0"/>
              </a:rPr>
              <a:t>(</a:t>
            </a:r>
            <a:r>
              <a:rPr lang="it-IT" dirty="0">
                <a:latin typeface="JetBrains Mono Light" panose="020B0309020102050004" pitchFamily="49" charset="0"/>
              </a:rPr>
              <a:t>new </a:t>
            </a:r>
            <a:r>
              <a:rPr lang="it-IT" dirty="0" err="1">
                <a:latin typeface="JetBrains Mono Light" panose="020B0309020102050004" pitchFamily="49" charset="0"/>
              </a:rPr>
              <a:t>myException</a:t>
            </a:r>
            <a:r>
              <a:rPr lang="it-IT" dirty="0">
                <a:latin typeface="JetBrains Mono Light" panose="020B0309020102050004" pitchFamily="49" charset="0"/>
              </a:rPr>
              <a:t>()</a:t>
            </a:r>
            <a:r>
              <a:rPr lang="it-IT" dirty="0">
                <a:latin typeface="JetBrains Mono Medium" panose="020B0609030102050004" pitchFamily="49" charset="0"/>
              </a:rPr>
              <a:t>).</a:t>
            </a:r>
            <a:r>
              <a:rPr lang="it-IT" dirty="0" err="1">
                <a:latin typeface="JetBrains Mono Medium" panose="020B0609030102050004" pitchFamily="49" charset="0"/>
              </a:rPr>
              <a:t>when</a:t>
            </a:r>
            <a:r>
              <a:rPr lang="it-IT" dirty="0">
                <a:latin typeface="JetBrains Mono Medium" panose="020B0609030102050004" pitchFamily="49" charset="0"/>
              </a:rPr>
              <a:t>(</a:t>
            </a:r>
            <a:r>
              <a:rPr lang="it-IT" dirty="0" err="1">
                <a:latin typeface="JetBrains Mono Light" panose="020B0309020102050004" pitchFamily="49" charset="0"/>
              </a:rPr>
              <a:t>mock</a:t>
            </a:r>
            <a:r>
              <a:rPr lang="it-IT" dirty="0">
                <a:latin typeface="JetBrains Mono Medium" panose="020B0609030102050004" pitchFamily="49" charset="0"/>
              </a:rPr>
              <a:t>)</a:t>
            </a:r>
            <a:r>
              <a:rPr lang="it-IT" dirty="0">
                <a:latin typeface="JetBrains Mono Light" panose="020B0309020102050004" pitchFamily="49" charset="0"/>
              </a:rPr>
              <a:t>.</a:t>
            </a:r>
            <a:r>
              <a:rPr lang="it-IT" dirty="0" err="1">
                <a:latin typeface="JetBrains Mono Light" panose="020B0309020102050004" pitchFamily="49" charset="0"/>
              </a:rPr>
              <a:t>myVoidMethod</a:t>
            </a:r>
            <a:r>
              <a:rPr lang="it-IT" dirty="0">
                <a:latin typeface="JetBrains Mono Light" panose="020B0309020102050004" pitchFamily="49" charset="0"/>
              </a:rPr>
              <a:t>(</a:t>
            </a:r>
            <a:r>
              <a:rPr lang="it-IT" dirty="0" err="1">
                <a:latin typeface="JetBrains Mono Light" panose="020B0309020102050004" pitchFamily="49" charset="0"/>
              </a:rPr>
              <a:t>expectedParamValue</a:t>
            </a:r>
            <a:r>
              <a:rPr lang="it-IT" dirty="0">
                <a:latin typeface="JetBrains Mono Light" panose="020B0309020102050004" pitchFamily="49" charset="0"/>
              </a:rPr>
              <a:t>)</a:t>
            </a:r>
          </a:p>
        </p:txBody>
      </p:sp>
    </p:spTree>
    <p:extLst>
      <p:ext uri="{BB962C8B-B14F-4D97-AF65-F5344CB8AC3E}">
        <p14:creationId xmlns:p14="http://schemas.microsoft.com/office/powerpoint/2010/main" val="207333692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a:t>Testing</a:t>
            </a:r>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err="1"/>
              <a:t>Mockito</a:t>
            </a:r>
            <a:r>
              <a:rPr lang="it-IT" dirty="0"/>
              <a:t>: Logica e verifica</a:t>
            </a:r>
          </a:p>
        </p:txBody>
      </p:sp>
      <p:sp>
        <p:nvSpPr>
          <p:cNvPr id="10" name="Segnaposto testo 2">
            <a:extLst>
              <a:ext uri="{FF2B5EF4-FFF2-40B4-BE49-F238E27FC236}">
                <a16:creationId xmlns:a16="http://schemas.microsoft.com/office/drawing/2014/main" id="{086CE1D4-B227-46DE-8668-066578416254}"/>
              </a:ext>
            </a:extLst>
          </p:cNvPr>
          <p:cNvSpPr txBox="1">
            <a:spLocks/>
          </p:cNvSpPr>
          <p:nvPr/>
        </p:nvSpPr>
        <p:spPr>
          <a:xfrm>
            <a:off x="2254251" y="2277690"/>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endParaRPr lang="it-IT" dirty="0"/>
          </a:p>
        </p:txBody>
      </p:sp>
      <p:sp>
        <p:nvSpPr>
          <p:cNvPr id="6" name="Segnaposto testo 2">
            <a:extLst>
              <a:ext uri="{FF2B5EF4-FFF2-40B4-BE49-F238E27FC236}">
                <a16:creationId xmlns:a16="http://schemas.microsoft.com/office/drawing/2014/main" id="{0A02957C-1758-4282-8134-22840B5EF76A}"/>
              </a:ext>
            </a:extLst>
          </p:cNvPr>
          <p:cNvSpPr txBox="1">
            <a:spLocks/>
          </p:cNvSpPr>
          <p:nvPr/>
        </p:nvSpPr>
        <p:spPr>
          <a:xfrm>
            <a:off x="2406651" y="2646218"/>
            <a:ext cx="21423312" cy="2324793"/>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r>
              <a:rPr lang="it-IT" dirty="0"/>
              <a:t>A volte non si è interessati a un particolare valore all’invocazione o magari si vuole che rispetti certe condizioni. Per far questo </a:t>
            </a:r>
            <a:r>
              <a:rPr lang="it-IT" dirty="0" err="1"/>
              <a:t>Mockito</a:t>
            </a:r>
            <a:r>
              <a:rPr lang="it-IT" dirty="0"/>
              <a:t> mette a disposizione una serie di </a:t>
            </a:r>
            <a:r>
              <a:rPr lang="it-IT" dirty="0" err="1"/>
              <a:t>matcher</a:t>
            </a:r>
            <a:r>
              <a:rPr lang="it-IT" dirty="0"/>
              <a:t>, ad esempio: </a:t>
            </a:r>
            <a:r>
              <a:rPr lang="it-IT" dirty="0" err="1">
                <a:latin typeface="JetBrains Mono Medium" panose="020B0609030102050004" pitchFamily="49" charset="0"/>
              </a:rPr>
              <a:t>Mockito.any</a:t>
            </a:r>
            <a:r>
              <a:rPr lang="it-IT" dirty="0">
                <a:latin typeface="JetBrains Mono Medium" panose="020B0609030102050004" pitchFamily="49" charset="0"/>
              </a:rPr>
              <a:t>()</a:t>
            </a:r>
            <a:r>
              <a:rPr lang="it-IT" dirty="0"/>
              <a:t>, </a:t>
            </a:r>
            <a:r>
              <a:rPr lang="it-IT" dirty="0" err="1">
                <a:latin typeface="JetBrains Mono Medium" panose="020B0609030102050004" pitchFamily="49" charset="0"/>
              </a:rPr>
              <a:t>Mockito.anyString</a:t>
            </a:r>
            <a:r>
              <a:rPr lang="it-IT" dirty="0">
                <a:latin typeface="JetBrains Mono Medium" panose="020B0609030102050004" pitchFamily="49" charset="0"/>
              </a:rPr>
              <a:t>()</a:t>
            </a:r>
            <a:r>
              <a:rPr lang="it-IT" dirty="0"/>
              <a:t>.</a:t>
            </a:r>
          </a:p>
          <a:p>
            <a:pPr marL="39688" indent="0" hangingPunct="1">
              <a:buNone/>
            </a:pPr>
            <a:r>
              <a:rPr lang="it-IT" dirty="0"/>
              <a:t>Notare però che se si usa un </a:t>
            </a:r>
            <a:r>
              <a:rPr lang="it-IT" dirty="0" err="1"/>
              <a:t>matcher</a:t>
            </a:r>
            <a:r>
              <a:rPr lang="it-IT" dirty="0"/>
              <a:t> per un argomento anche tutti gli altri devono usare un </a:t>
            </a:r>
            <a:r>
              <a:rPr lang="it-IT" dirty="0" err="1"/>
              <a:t>matcher</a:t>
            </a:r>
            <a:r>
              <a:rPr lang="it-IT" dirty="0"/>
              <a:t> (ad esempio l’uguaglianza, che è come non mettere nessun </a:t>
            </a:r>
            <a:r>
              <a:rPr lang="it-IT" dirty="0" err="1"/>
              <a:t>matcher</a:t>
            </a:r>
            <a:r>
              <a:rPr lang="it-IT" dirty="0"/>
              <a:t> nel caso standard, è </a:t>
            </a:r>
            <a:r>
              <a:rPr lang="it-IT" dirty="0" err="1">
                <a:latin typeface="JetBrains Mono Medium" panose="020B0609030102050004" pitchFamily="49" charset="0"/>
              </a:rPr>
              <a:t>Mockito.eq</a:t>
            </a:r>
            <a:r>
              <a:rPr lang="it-IT" dirty="0">
                <a:latin typeface="JetBrains Mono Medium" panose="020B0609030102050004" pitchFamily="49" charset="0"/>
              </a:rPr>
              <a:t>(…)</a:t>
            </a:r>
            <a:r>
              <a:rPr lang="it-IT" dirty="0"/>
              <a:t>)</a:t>
            </a:r>
          </a:p>
          <a:p>
            <a:pPr marL="39688" indent="0" hangingPunct="1">
              <a:buNone/>
            </a:pPr>
            <a:endParaRPr lang="it-IT" dirty="0"/>
          </a:p>
          <a:p>
            <a:pPr marL="39688" indent="0" hangingPunct="1">
              <a:buNone/>
            </a:pPr>
            <a:endParaRPr lang="it-IT" dirty="0"/>
          </a:p>
          <a:p>
            <a:pPr marL="39688" indent="0" hangingPunct="1">
              <a:buNone/>
            </a:pPr>
            <a:r>
              <a:rPr lang="it-IT" dirty="0"/>
              <a:t>Per verificare l’avvenuta invocazione (singola) di un metodo sul </a:t>
            </a:r>
            <a:r>
              <a:rPr lang="it-IT" dirty="0" err="1"/>
              <a:t>mock</a:t>
            </a:r>
            <a:r>
              <a:rPr lang="it-IT" dirty="0"/>
              <a:t> si usa un costrutto simile a quello per i metodi </a:t>
            </a:r>
            <a:r>
              <a:rPr lang="it-IT" dirty="0" err="1"/>
              <a:t>void</a:t>
            </a:r>
            <a:r>
              <a:rPr lang="it-IT" dirty="0"/>
              <a:t>.</a:t>
            </a:r>
          </a:p>
          <a:p>
            <a:pPr marL="39688" indent="0" hangingPunct="1">
              <a:buNone/>
            </a:pPr>
            <a:r>
              <a:rPr lang="it-IT" dirty="0" err="1">
                <a:latin typeface="JetBrains Mono Medium" panose="020B0609030102050004" pitchFamily="49" charset="0"/>
              </a:rPr>
              <a:t>Mockito.verify</a:t>
            </a:r>
            <a:r>
              <a:rPr lang="it-IT" dirty="0">
                <a:latin typeface="JetBrains Mono Medium" panose="020B0609030102050004" pitchFamily="49" charset="0"/>
              </a:rPr>
              <a:t>(</a:t>
            </a:r>
            <a:r>
              <a:rPr lang="it-IT" dirty="0" err="1">
                <a:latin typeface="JetBrains Mono Light" panose="020B0309020102050004" pitchFamily="49" charset="0"/>
              </a:rPr>
              <a:t>mock</a:t>
            </a:r>
            <a:r>
              <a:rPr lang="it-IT" dirty="0">
                <a:latin typeface="JetBrains Mono Medium" panose="020B0609030102050004" pitchFamily="49" charset="0"/>
              </a:rPr>
              <a:t>).</a:t>
            </a:r>
            <a:r>
              <a:rPr lang="it-IT" dirty="0" err="1">
                <a:latin typeface="JetBrains Mono Light" panose="020B0309020102050004" pitchFamily="49" charset="0"/>
              </a:rPr>
              <a:t>myMethod</a:t>
            </a:r>
            <a:r>
              <a:rPr lang="it-IT" dirty="0">
                <a:latin typeface="JetBrains Mono Light" panose="020B0309020102050004" pitchFamily="49" charset="0"/>
              </a:rPr>
              <a:t>(</a:t>
            </a:r>
            <a:r>
              <a:rPr lang="it-IT" dirty="0" err="1">
                <a:latin typeface="JetBrains Mono Light" panose="020B0309020102050004" pitchFamily="49" charset="0"/>
              </a:rPr>
              <a:t>expectedParamValue</a:t>
            </a:r>
            <a:r>
              <a:rPr lang="it-IT" dirty="0">
                <a:latin typeface="JetBrains Mono Light" panose="020B0309020102050004" pitchFamily="49" charset="0"/>
              </a:rPr>
              <a:t>)</a:t>
            </a:r>
          </a:p>
          <a:p>
            <a:pPr marL="39688" indent="0" hangingPunct="1">
              <a:buNone/>
            </a:pPr>
            <a:r>
              <a:rPr lang="it-IT" dirty="0"/>
              <a:t>Nel caso ci si aspettino molteplici invocazioni vanno specificate:</a:t>
            </a:r>
            <a:endParaRPr lang="it-IT" dirty="0">
              <a:latin typeface="JetBrains Mono Light" panose="020B0309020102050004" pitchFamily="49" charset="0"/>
            </a:endParaRPr>
          </a:p>
          <a:p>
            <a:pPr marL="39688" indent="0" hangingPunct="1">
              <a:buNone/>
            </a:pPr>
            <a:r>
              <a:rPr lang="it-IT" dirty="0" err="1">
                <a:latin typeface="JetBrains Mono Medium" panose="020B0609030102050004" pitchFamily="49" charset="0"/>
              </a:rPr>
              <a:t>Mockito.verify</a:t>
            </a:r>
            <a:r>
              <a:rPr lang="it-IT" dirty="0">
                <a:latin typeface="JetBrains Mono Medium" panose="020B0609030102050004" pitchFamily="49" charset="0"/>
              </a:rPr>
              <a:t>(</a:t>
            </a:r>
            <a:r>
              <a:rPr lang="it-IT" dirty="0" err="1">
                <a:latin typeface="JetBrains Mono Light" panose="020B0309020102050004" pitchFamily="49" charset="0"/>
              </a:rPr>
              <a:t>mock</a:t>
            </a:r>
            <a:r>
              <a:rPr lang="it-IT" dirty="0">
                <a:latin typeface="JetBrains Mono Light" panose="020B0309020102050004" pitchFamily="49" charset="0"/>
              </a:rPr>
              <a:t>, </a:t>
            </a:r>
            <a:r>
              <a:rPr lang="it-IT" dirty="0" err="1">
                <a:latin typeface="JetBrains Mono Medium" panose="020B0609030102050004" pitchFamily="49" charset="0"/>
              </a:rPr>
              <a:t>Mockito.times</a:t>
            </a:r>
            <a:r>
              <a:rPr lang="it-IT" dirty="0">
                <a:latin typeface="JetBrains Mono Medium" panose="020B0609030102050004" pitchFamily="49" charset="0"/>
              </a:rPr>
              <a:t>(</a:t>
            </a:r>
            <a:r>
              <a:rPr lang="it-IT" dirty="0" err="1">
                <a:latin typeface="JetBrains Mono Light" panose="020B0309020102050004" pitchFamily="49" charset="0"/>
              </a:rPr>
              <a:t>expectedInvocations</a:t>
            </a:r>
            <a:r>
              <a:rPr lang="it-IT" dirty="0">
                <a:latin typeface="JetBrains Mono Medium" panose="020B0609030102050004" pitchFamily="49" charset="0"/>
              </a:rPr>
              <a:t>).</a:t>
            </a:r>
            <a:r>
              <a:rPr lang="it-IT" dirty="0" err="1">
                <a:latin typeface="JetBrains Mono Light" panose="020B0309020102050004" pitchFamily="49" charset="0"/>
              </a:rPr>
              <a:t>myMethod</a:t>
            </a:r>
            <a:r>
              <a:rPr lang="it-IT" dirty="0">
                <a:latin typeface="JetBrains Mono Light" panose="020B0309020102050004" pitchFamily="49" charset="0"/>
              </a:rPr>
              <a:t>(</a:t>
            </a:r>
            <a:r>
              <a:rPr lang="it-IT" dirty="0" err="1">
                <a:latin typeface="JetBrains Mono Light" panose="020B0309020102050004" pitchFamily="49" charset="0"/>
              </a:rPr>
              <a:t>expectedParamValue</a:t>
            </a:r>
            <a:r>
              <a:rPr lang="it-IT" dirty="0">
                <a:latin typeface="JetBrains Mono Light" panose="020B0309020102050004" pitchFamily="49" charset="0"/>
              </a:rPr>
              <a:t>)</a:t>
            </a:r>
          </a:p>
          <a:p>
            <a:pPr marL="39688" indent="0" hangingPunct="1">
              <a:buNone/>
            </a:pPr>
            <a:endParaRPr lang="it-IT" dirty="0">
              <a:latin typeface="JetBrains Mono Light" panose="020B0309020102050004" pitchFamily="49" charset="0"/>
            </a:endParaRPr>
          </a:p>
          <a:p>
            <a:pPr marL="39688" indent="0" hangingPunct="1">
              <a:buNone/>
            </a:pPr>
            <a:r>
              <a:rPr lang="it-IT" dirty="0"/>
              <a:t>Tutti i </a:t>
            </a:r>
            <a:r>
              <a:rPr lang="it-IT" dirty="0" err="1"/>
              <a:t>matcher</a:t>
            </a:r>
            <a:r>
              <a:rPr lang="it-IT" dirty="0"/>
              <a:t> disponibili nel </a:t>
            </a:r>
            <a:r>
              <a:rPr lang="it-IT" dirty="0" err="1">
                <a:latin typeface="JetBrains Mono Medium" panose="020B0609030102050004" pitchFamily="49" charset="0"/>
              </a:rPr>
              <a:t>Mockito.when</a:t>
            </a:r>
            <a:r>
              <a:rPr lang="it-IT" dirty="0">
                <a:latin typeface="JetBrains Mono Medium" panose="020B0609030102050004" pitchFamily="49" charset="0"/>
              </a:rPr>
              <a:t>()</a:t>
            </a:r>
            <a:r>
              <a:rPr lang="it-IT" dirty="0"/>
              <a:t> sono utilizzabili nel </a:t>
            </a:r>
            <a:r>
              <a:rPr lang="it-IT" dirty="0" err="1">
                <a:latin typeface="JetBrains Mono Medium" panose="020B0609030102050004" pitchFamily="49" charset="0"/>
              </a:rPr>
              <a:t>Mockito.verify</a:t>
            </a:r>
            <a:r>
              <a:rPr lang="it-IT" dirty="0">
                <a:latin typeface="JetBrains Mono Medium" panose="020B0609030102050004" pitchFamily="49" charset="0"/>
              </a:rPr>
              <a:t>()</a:t>
            </a:r>
          </a:p>
        </p:txBody>
      </p:sp>
    </p:spTree>
    <p:extLst>
      <p:ext uri="{BB962C8B-B14F-4D97-AF65-F5344CB8AC3E}">
        <p14:creationId xmlns:p14="http://schemas.microsoft.com/office/powerpoint/2010/main" val="75807912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B4F88A4A-2FA2-4BC6-B10F-DE7E51F1D9DC}"/>
              </a:ext>
            </a:extLst>
          </p:cNvPr>
          <p:cNvSpPr>
            <a:spLocks noGrp="1"/>
          </p:cNvSpPr>
          <p:nvPr>
            <p:ph type="body" sz="quarter" idx="13"/>
          </p:nvPr>
        </p:nvSpPr>
        <p:spPr>
          <a:xfrm>
            <a:off x="2254251" y="3116424"/>
            <a:ext cx="21423312" cy="5247107"/>
          </a:xfrm>
        </p:spPr>
        <p:txBody>
          <a:bodyPr/>
          <a:lstStyle/>
          <a:p>
            <a:r>
              <a:rPr lang="it-IT" b="1" dirty="0">
                <a:latin typeface="Lucida Grande" panose="020B0600040502020204"/>
              </a:rPr>
              <a:t>Integrazioni con </a:t>
            </a:r>
            <a:r>
              <a:rPr lang="it-IT" b="1" dirty="0" err="1">
                <a:latin typeface="Lucida Grande" panose="020B0600040502020204"/>
              </a:rPr>
              <a:t>Kubernetes</a:t>
            </a:r>
            <a:r>
              <a:rPr lang="it-IT" dirty="0">
                <a:latin typeface="Lucida Grande" panose="020B0600040502020204"/>
              </a:rPr>
              <a:t>:</a:t>
            </a:r>
          </a:p>
          <a:p>
            <a:pPr lvl="3"/>
            <a:r>
              <a:rPr lang="it-IT" dirty="0">
                <a:latin typeface="Lucida Grande" panose="020B0600040502020204"/>
              </a:rPr>
              <a:t>Fornisce strumenti per la costruzione di immagini Docker e il loro deployment.</a:t>
            </a:r>
          </a:p>
          <a:p>
            <a:pPr lvl="3"/>
            <a:r>
              <a:rPr lang="it-IT" dirty="0">
                <a:latin typeface="Lucida Grande" panose="020B0600040502020204"/>
              </a:rPr>
              <a:t>Fornisce strumenti per il deployment di </a:t>
            </a:r>
            <a:r>
              <a:rPr lang="it-IT" dirty="0" err="1">
                <a:latin typeface="Lucida Grande" panose="020B0600040502020204"/>
              </a:rPr>
              <a:t>microservizi</a:t>
            </a:r>
            <a:r>
              <a:rPr lang="it-IT" dirty="0">
                <a:latin typeface="Lucida Grande" panose="020B0600040502020204"/>
              </a:rPr>
              <a:t> </a:t>
            </a:r>
            <a:r>
              <a:rPr lang="it-IT" dirty="0" err="1">
                <a:latin typeface="Lucida Grande" panose="020B0600040502020204"/>
              </a:rPr>
              <a:t>serverless</a:t>
            </a:r>
            <a:r>
              <a:rPr lang="it-IT" dirty="0">
                <a:latin typeface="Lucida Grande" panose="020B0600040502020204"/>
              </a:rPr>
              <a:t> (es. AWS Lambda).</a:t>
            </a:r>
          </a:p>
          <a:p>
            <a:pPr lvl="3"/>
            <a:r>
              <a:rPr lang="it-IT" dirty="0">
                <a:latin typeface="Lucida Grande" panose="020B0600040502020204"/>
              </a:rPr>
              <a:t>Supporto alle API di health per fornire dati in tempo reale sullo stato di salute dell’applicativo all’orchestratore che può quindi decidere quando fermare o riavviare un container.</a:t>
            </a:r>
          </a:p>
          <a:p>
            <a:pPr lvl="3"/>
            <a:r>
              <a:rPr lang="it-IT" dirty="0">
                <a:latin typeface="Lucida Grande" panose="020B0600040502020204"/>
              </a:rPr>
              <a:t>Integrazione con strumenti di raccolta di metriche applicative per fornire un monitoraggio continuato nel tempo.</a:t>
            </a:r>
          </a:p>
          <a:p>
            <a:pPr lvl="3"/>
            <a:r>
              <a:rPr lang="it-IT" dirty="0">
                <a:latin typeface="Lucida Grande" panose="020B0600040502020204"/>
              </a:rPr>
              <a:t>Supporto per lettura di </a:t>
            </a:r>
            <a:r>
              <a:rPr lang="it-IT" dirty="0" err="1">
                <a:latin typeface="Lucida Grande" panose="020B0600040502020204"/>
              </a:rPr>
              <a:t>configMap</a:t>
            </a:r>
            <a:r>
              <a:rPr lang="it-IT" dirty="0">
                <a:latin typeface="Lucida Grande" panose="020B0600040502020204"/>
              </a:rPr>
              <a:t> e secret da </a:t>
            </a:r>
            <a:r>
              <a:rPr lang="it-IT" dirty="0" err="1">
                <a:latin typeface="Lucida Grande" panose="020B0600040502020204"/>
              </a:rPr>
              <a:t>Kubernetes</a:t>
            </a:r>
            <a:r>
              <a:rPr lang="it-IT" dirty="0">
                <a:latin typeface="Lucida Grande" panose="020B0600040502020204"/>
              </a:rPr>
              <a:t> tramite API evitando quindi di doverli iniettare nel container quando viene creato. </a:t>
            </a:r>
          </a:p>
          <a:p>
            <a:pPr lvl="3"/>
            <a:endParaRPr lang="it-IT" dirty="0">
              <a:latin typeface="Lucida Grande" panose="020B0600040502020204"/>
            </a:endParaRPr>
          </a:p>
        </p:txBody>
      </p:sp>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a:t>Un framework Java orientato ai container</a:t>
            </a:r>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err="1"/>
              <a:t>Quarkus</a:t>
            </a:r>
            <a:r>
              <a:rPr lang="it-IT" dirty="0"/>
              <a:t>: «</a:t>
            </a:r>
            <a:r>
              <a:rPr lang="it-IT" dirty="0" err="1"/>
              <a:t>Supersonic</a:t>
            </a:r>
            <a:r>
              <a:rPr lang="it-IT" dirty="0"/>
              <a:t> </a:t>
            </a:r>
            <a:r>
              <a:rPr lang="it-IT" dirty="0" err="1"/>
              <a:t>subatomic</a:t>
            </a:r>
            <a:r>
              <a:rPr lang="it-IT" dirty="0"/>
              <a:t> Java»</a:t>
            </a:r>
          </a:p>
        </p:txBody>
      </p:sp>
    </p:spTree>
    <p:extLst>
      <p:ext uri="{BB962C8B-B14F-4D97-AF65-F5344CB8AC3E}">
        <p14:creationId xmlns:p14="http://schemas.microsoft.com/office/powerpoint/2010/main" val="281872985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a:t>In conclusione</a:t>
            </a:r>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a:t>Alcuni </a:t>
            </a:r>
            <a:r>
              <a:rPr lang="it-IT" dirty="0" err="1"/>
              <a:t>tips</a:t>
            </a:r>
            <a:r>
              <a:rPr lang="it-IT" dirty="0"/>
              <a:t> e librerie utili</a:t>
            </a:r>
          </a:p>
        </p:txBody>
      </p:sp>
      <p:sp>
        <p:nvSpPr>
          <p:cNvPr id="10" name="Segnaposto testo 2">
            <a:extLst>
              <a:ext uri="{FF2B5EF4-FFF2-40B4-BE49-F238E27FC236}">
                <a16:creationId xmlns:a16="http://schemas.microsoft.com/office/drawing/2014/main" id="{086CE1D4-B227-46DE-8668-066578416254}"/>
              </a:ext>
            </a:extLst>
          </p:cNvPr>
          <p:cNvSpPr txBox="1">
            <a:spLocks/>
          </p:cNvSpPr>
          <p:nvPr/>
        </p:nvSpPr>
        <p:spPr>
          <a:xfrm>
            <a:off x="2254251" y="2277690"/>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endParaRPr lang="it-IT" dirty="0"/>
          </a:p>
        </p:txBody>
      </p:sp>
      <p:sp>
        <p:nvSpPr>
          <p:cNvPr id="6" name="Segnaposto testo 2">
            <a:extLst>
              <a:ext uri="{FF2B5EF4-FFF2-40B4-BE49-F238E27FC236}">
                <a16:creationId xmlns:a16="http://schemas.microsoft.com/office/drawing/2014/main" id="{0A02957C-1758-4282-8134-22840B5EF76A}"/>
              </a:ext>
            </a:extLst>
          </p:cNvPr>
          <p:cNvSpPr txBox="1">
            <a:spLocks/>
          </p:cNvSpPr>
          <p:nvPr/>
        </p:nvSpPr>
        <p:spPr>
          <a:xfrm>
            <a:off x="2406651" y="2646218"/>
            <a:ext cx="21423312" cy="2324793"/>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hangingPunct="1"/>
            <a:r>
              <a:rPr lang="it-IT" dirty="0"/>
              <a:t>Non c’è una convenzione universale delle classi nei package, un buon punto di partenza può essere:</a:t>
            </a:r>
          </a:p>
          <a:p>
            <a:pPr lvl="3" hangingPunct="1"/>
            <a:r>
              <a:rPr lang="it-IT" dirty="0">
                <a:latin typeface="JetBrains Mono Medium" panose="020B0609030102050004" pitchFamily="49" charset="0"/>
              </a:rPr>
              <a:t>model </a:t>
            </a:r>
            <a:r>
              <a:rPr lang="it-IT" dirty="0">
                <a:latin typeface="Lucida Grande"/>
              </a:rPr>
              <a:t>per tutti gli oggetti che fanno parte del «modello», ossia classi che non contengono logica. </a:t>
            </a:r>
            <a:br>
              <a:rPr lang="it-IT" dirty="0">
                <a:latin typeface="Lucida Grande"/>
              </a:rPr>
            </a:br>
            <a:r>
              <a:rPr lang="it-IT" dirty="0">
                <a:latin typeface="Lucida Grande"/>
              </a:rPr>
              <a:t>Sono ad esempio gli oggetti usati nelle richieste o risposte (es. JSON, </a:t>
            </a:r>
            <a:r>
              <a:rPr lang="it-IT" dirty="0" err="1">
                <a:latin typeface="Lucida Grande"/>
              </a:rPr>
              <a:t>forms</a:t>
            </a:r>
            <a:r>
              <a:rPr lang="it-IT" dirty="0">
                <a:latin typeface="Lucida Grande"/>
              </a:rPr>
              <a:t>…).</a:t>
            </a:r>
          </a:p>
          <a:p>
            <a:pPr lvl="3" hangingPunct="1"/>
            <a:r>
              <a:rPr lang="it-IT" dirty="0" err="1">
                <a:latin typeface="JetBrains Mono Medium" panose="020B0609030102050004" pitchFamily="49" charset="0"/>
              </a:rPr>
              <a:t>resource</a:t>
            </a:r>
            <a:r>
              <a:rPr lang="it-IT" dirty="0">
                <a:latin typeface="Lucida Grande"/>
              </a:rPr>
              <a:t> per le classi che definiscono e implementano API REST (per Spring si può trovare equivalentemente «controller»)</a:t>
            </a:r>
          </a:p>
          <a:p>
            <a:pPr lvl="3" hangingPunct="1"/>
            <a:r>
              <a:rPr lang="it-IT" dirty="0">
                <a:latin typeface="JetBrains Mono Medium" panose="020B0609030102050004" pitchFamily="49" charset="0"/>
              </a:rPr>
              <a:t>service</a:t>
            </a:r>
            <a:r>
              <a:rPr lang="it-IT" dirty="0">
                <a:latin typeface="Lucida Grande"/>
              </a:rPr>
              <a:t> per classi che definiscono e implementano «servizi», ovvero classi e </a:t>
            </a:r>
            <a:r>
              <a:rPr lang="it-IT" dirty="0" err="1">
                <a:latin typeface="Lucida Grande"/>
              </a:rPr>
              <a:t>bean</a:t>
            </a:r>
            <a:r>
              <a:rPr lang="it-IT" dirty="0">
                <a:latin typeface="Lucida Grande"/>
              </a:rPr>
              <a:t> che contengono logica.</a:t>
            </a:r>
          </a:p>
          <a:p>
            <a:pPr lvl="3" hangingPunct="1"/>
            <a:r>
              <a:rPr lang="it-IT" dirty="0">
                <a:latin typeface="JetBrains Mono Medium" panose="020B0609030102050004" pitchFamily="49" charset="0"/>
              </a:rPr>
              <a:t>repository</a:t>
            </a:r>
            <a:r>
              <a:rPr lang="it-IT" dirty="0">
                <a:latin typeface="Lucida Grande"/>
              </a:rPr>
              <a:t> per classi che definiscono e implementano servizi (classi e </a:t>
            </a:r>
            <a:r>
              <a:rPr lang="it-IT" dirty="0" err="1">
                <a:latin typeface="Lucida Grande"/>
              </a:rPr>
              <a:t>bean</a:t>
            </a:r>
            <a:r>
              <a:rPr lang="it-IT" dirty="0">
                <a:latin typeface="Lucida Grande"/>
              </a:rPr>
              <a:t>) che effettuano operazioni su database o cache.</a:t>
            </a:r>
          </a:p>
          <a:p>
            <a:pPr marL="1360487" lvl="3" indent="0" hangingPunct="1">
              <a:buNone/>
            </a:pPr>
            <a:r>
              <a:rPr lang="it-IT" dirty="0">
                <a:latin typeface="Lucida Grande"/>
              </a:rPr>
              <a:t>Non è una regola, ma solitamente le </a:t>
            </a:r>
            <a:r>
              <a:rPr lang="it-IT" dirty="0" err="1">
                <a:latin typeface="JetBrains Mono Medium" panose="020B0609030102050004" pitchFamily="49" charset="0"/>
              </a:rPr>
              <a:t>resource</a:t>
            </a:r>
            <a:r>
              <a:rPr lang="it-IT" dirty="0">
                <a:latin typeface="Lucida Grande"/>
              </a:rPr>
              <a:t> usano i </a:t>
            </a:r>
            <a:r>
              <a:rPr lang="it-IT" dirty="0">
                <a:latin typeface="JetBrains Mono Medium" panose="020B0609030102050004" pitchFamily="49" charset="0"/>
              </a:rPr>
              <a:t>repository</a:t>
            </a:r>
            <a:r>
              <a:rPr lang="it-IT" dirty="0">
                <a:latin typeface="Lucida Grande"/>
              </a:rPr>
              <a:t> solo attraverso i </a:t>
            </a:r>
            <a:r>
              <a:rPr lang="it-IT" dirty="0">
                <a:latin typeface="JetBrains Mono Medium" panose="020B0609030102050004" pitchFamily="49" charset="0"/>
              </a:rPr>
              <a:t>service</a:t>
            </a:r>
            <a:r>
              <a:rPr lang="it-IT" dirty="0">
                <a:latin typeface="Lucida Grande"/>
              </a:rPr>
              <a:t>.</a:t>
            </a:r>
          </a:p>
          <a:p>
            <a:pPr marL="1360487" lvl="3" indent="0" hangingPunct="1">
              <a:buNone/>
            </a:pPr>
            <a:endParaRPr lang="it-IT" dirty="0">
              <a:latin typeface="Lucida Grande"/>
            </a:endParaRPr>
          </a:p>
          <a:p>
            <a:pPr hangingPunct="1"/>
            <a:r>
              <a:rPr lang="it-IT" dirty="0"/>
              <a:t>Il </a:t>
            </a:r>
            <a:r>
              <a:rPr lang="it-IT" dirty="0" err="1"/>
              <a:t>logging</a:t>
            </a:r>
            <a:r>
              <a:rPr lang="it-IT" dirty="0"/>
              <a:t> è importante sia per il debugging che per tenere traccia delle operazioni eseguite nell’applicazione.</a:t>
            </a:r>
            <a:br>
              <a:rPr lang="it-IT" dirty="0"/>
            </a:br>
            <a:r>
              <a:rPr lang="it-IT" dirty="0"/>
              <a:t>Utilizza un sistema a «livelli» a seconda della verbosità del messaggio o della gravità dell’errore. Dal meno importante sono:</a:t>
            </a:r>
            <a:br>
              <a:rPr lang="it-IT" dirty="0"/>
            </a:br>
            <a:r>
              <a:rPr lang="it-IT" dirty="0">
                <a:latin typeface="JetBrains Mono Medium" panose="020B0609030102050004" pitchFamily="49" charset="0"/>
              </a:rPr>
              <a:t>TRACE &lt; DEBUG &lt; INFO &lt; WARN &lt; ERROR</a:t>
            </a:r>
            <a:br>
              <a:rPr lang="it-IT" dirty="0"/>
            </a:br>
            <a:br>
              <a:rPr lang="it-IT" dirty="0"/>
            </a:br>
            <a:r>
              <a:rPr lang="it-IT" dirty="0"/>
              <a:t>Generalmente in un ambiente di produzione tutto ciò che è inferiore a INFO viene nascosto.</a:t>
            </a:r>
            <a:br>
              <a:rPr lang="it-IT" dirty="0"/>
            </a:br>
            <a:r>
              <a:rPr lang="it-IT" dirty="0"/>
              <a:t>Non esiste una regola su quale usare, quando e quanto, è oggetto di accordo all’interno del team </a:t>
            </a:r>
            <a:br>
              <a:rPr lang="it-IT" dirty="0"/>
            </a:br>
            <a:r>
              <a:rPr lang="it-IT" dirty="0"/>
              <a:t>(un buon articolo a riguardo: </a:t>
            </a:r>
            <a:r>
              <a:rPr lang="it-IT" dirty="0">
                <a:hlinkClick r:id="rId2"/>
              </a:rPr>
              <a:t>https://dzone.com/</a:t>
            </a:r>
            <a:r>
              <a:rPr lang="it-IT" dirty="0" err="1">
                <a:hlinkClick r:id="rId2"/>
              </a:rPr>
              <a:t>articles</a:t>
            </a:r>
            <a:r>
              <a:rPr lang="it-IT" dirty="0">
                <a:hlinkClick r:id="rId2"/>
              </a:rPr>
              <a:t>/</a:t>
            </a:r>
            <a:r>
              <a:rPr lang="it-IT" dirty="0" err="1">
                <a:hlinkClick r:id="rId2"/>
              </a:rPr>
              <a:t>logging</a:t>
            </a:r>
            <a:r>
              <a:rPr lang="it-IT" dirty="0">
                <a:hlinkClick r:id="rId2"/>
              </a:rPr>
              <a:t>-</a:t>
            </a:r>
            <a:r>
              <a:rPr lang="it-IT" dirty="0" err="1">
                <a:hlinkClick r:id="rId2"/>
              </a:rPr>
              <a:t>levels</a:t>
            </a:r>
            <a:r>
              <a:rPr lang="it-IT" dirty="0">
                <a:hlinkClick r:id="rId2"/>
              </a:rPr>
              <a:t>-</a:t>
            </a:r>
            <a:r>
              <a:rPr lang="it-IT" dirty="0" err="1">
                <a:hlinkClick r:id="rId2"/>
              </a:rPr>
              <a:t>what</a:t>
            </a:r>
            <a:r>
              <a:rPr lang="it-IT" dirty="0">
                <a:hlinkClick r:id="rId2"/>
              </a:rPr>
              <a:t>-</a:t>
            </a:r>
            <a:r>
              <a:rPr lang="it-IT" dirty="0" err="1">
                <a:hlinkClick r:id="rId2"/>
              </a:rPr>
              <a:t>they</a:t>
            </a:r>
            <a:r>
              <a:rPr lang="it-IT" dirty="0">
                <a:hlinkClick r:id="rId2"/>
              </a:rPr>
              <a:t>-are-and-</a:t>
            </a:r>
            <a:r>
              <a:rPr lang="it-IT" dirty="0" err="1">
                <a:hlinkClick r:id="rId2"/>
              </a:rPr>
              <a:t>how</a:t>
            </a:r>
            <a:r>
              <a:rPr lang="it-IT" dirty="0">
                <a:hlinkClick r:id="rId2"/>
              </a:rPr>
              <a:t>-</a:t>
            </a:r>
            <a:r>
              <a:rPr lang="it-IT" dirty="0" err="1">
                <a:hlinkClick r:id="rId2"/>
              </a:rPr>
              <a:t>they</a:t>
            </a:r>
            <a:r>
              <a:rPr lang="it-IT" dirty="0">
                <a:hlinkClick r:id="rId2"/>
              </a:rPr>
              <a:t>-help-</a:t>
            </a:r>
            <a:r>
              <a:rPr lang="it-IT" dirty="0" err="1">
                <a:hlinkClick r:id="rId2"/>
              </a:rPr>
              <a:t>you</a:t>
            </a:r>
            <a:r>
              <a:rPr lang="it-IT" dirty="0"/>
              <a:t>)</a:t>
            </a:r>
            <a:br>
              <a:rPr lang="it-IT" dirty="0"/>
            </a:br>
            <a:br>
              <a:rPr lang="it-IT" dirty="0"/>
            </a:br>
            <a:r>
              <a:rPr lang="it-IT" dirty="0"/>
              <a:t>È buona norma avere un log a INFO quando si entra ed esce da una risorsa REST.</a:t>
            </a:r>
          </a:p>
        </p:txBody>
      </p:sp>
      <p:pic>
        <p:nvPicPr>
          <p:cNvPr id="3" name="Immagine 2">
            <a:extLst>
              <a:ext uri="{FF2B5EF4-FFF2-40B4-BE49-F238E27FC236}">
                <a16:creationId xmlns:a16="http://schemas.microsoft.com/office/drawing/2014/main" id="{F7DCA32A-9759-7CE9-E41A-4366D91F8E59}"/>
              </a:ext>
            </a:extLst>
          </p:cNvPr>
          <p:cNvPicPr>
            <a:picLocks noChangeAspect="1"/>
          </p:cNvPicPr>
          <p:nvPr/>
        </p:nvPicPr>
        <p:blipFill>
          <a:blip r:embed="rId3"/>
          <a:stretch>
            <a:fillRect/>
          </a:stretch>
        </p:blipFill>
        <p:spPr>
          <a:xfrm>
            <a:off x="3687295" y="12613820"/>
            <a:ext cx="9166790" cy="437165"/>
          </a:xfrm>
          <a:prstGeom prst="rect">
            <a:avLst/>
          </a:prstGeom>
        </p:spPr>
      </p:pic>
      <p:pic>
        <p:nvPicPr>
          <p:cNvPr id="8" name="Immagine 7">
            <a:extLst>
              <a:ext uri="{FF2B5EF4-FFF2-40B4-BE49-F238E27FC236}">
                <a16:creationId xmlns:a16="http://schemas.microsoft.com/office/drawing/2014/main" id="{2317B8AB-EAC9-45B4-2639-5C2130277A58}"/>
              </a:ext>
            </a:extLst>
          </p:cNvPr>
          <p:cNvPicPr>
            <a:picLocks noChangeAspect="1"/>
          </p:cNvPicPr>
          <p:nvPr/>
        </p:nvPicPr>
        <p:blipFill>
          <a:blip r:embed="rId4"/>
          <a:stretch>
            <a:fillRect/>
          </a:stretch>
        </p:blipFill>
        <p:spPr>
          <a:xfrm>
            <a:off x="16113311" y="11841651"/>
            <a:ext cx="6016438" cy="1209334"/>
          </a:xfrm>
          <a:prstGeom prst="rect">
            <a:avLst/>
          </a:prstGeom>
        </p:spPr>
      </p:pic>
    </p:spTree>
    <p:extLst>
      <p:ext uri="{BB962C8B-B14F-4D97-AF65-F5344CB8AC3E}">
        <p14:creationId xmlns:p14="http://schemas.microsoft.com/office/powerpoint/2010/main" val="146713624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a:t>In conclusione</a:t>
            </a:r>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a:t>Alcuni </a:t>
            </a:r>
            <a:r>
              <a:rPr lang="it-IT" dirty="0" err="1"/>
              <a:t>tips</a:t>
            </a:r>
            <a:r>
              <a:rPr lang="it-IT" dirty="0"/>
              <a:t> e librerie utili</a:t>
            </a:r>
          </a:p>
        </p:txBody>
      </p:sp>
      <p:sp>
        <p:nvSpPr>
          <p:cNvPr id="10" name="Segnaposto testo 2">
            <a:extLst>
              <a:ext uri="{FF2B5EF4-FFF2-40B4-BE49-F238E27FC236}">
                <a16:creationId xmlns:a16="http://schemas.microsoft.com/office/drawing/2014/main" id="{086CE1D4-B227-46DE-8668-066578416254}"/>
              </a:ext>
            </a:extLst>
          </p:cNvPr>
          <p:cNvSpPr txBox="1">
            <a:spLocks/>
          </p:cNvSpPr>
          <p:nvPr/>
        </p:nvSpPr>
        <p:spPr>
          <a:xfrm>
            <a:off x="2254251" y="2277690"/>
            <a:ext cx="21423312" cy="10773295"/>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endParaRPr lang="it-IT" dirty="0"/>
          </a:p>
        </p:txBody>
      </p:sp>
      <p:sp>
        <p:nvSpPr>
          <p:cNvPr id="6" name="Segnaposto testo 2">
            <a:extLst>
              <a:ext uri="{FF2B5EF4-FFF2-40B4-BE49-F238E27FC236}">
                <a16:creationId xmlns:a16="http://schemas.microsoft.com/office/drawing/2014/main" id="{0A02957C-1758-4282-8134-22840B5EF76A}"/>
              </a:ext>
            </a:extLst>
          </p:cNvPr>
          <p:cNvSpPr txBox="1">
            <a:spLocks/>
          </p:cNvSpPr>
          <p:nvPr/>
        </p:nvSpPr>
        <p:spPr>
          <a:xfrm>
            <a:off x="2406651" y="2646218"/>
            <a:ext cx="21423312" cy="2324793"/>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hangingPunct="1"/>
            <a:r>
              <a:rPr lang="it-IT" b="1" dirty="0"/>
              <a:t>Project Lombok </a:t>
            </a:r>
            <a:r>
              <a:rPr lang="it-IT" dirty="0"/>
              <a:t>(</a:t>
            </a:r>
            <a:r>
              <a:rPr lang="it-IT" dirty="0">
                <a:hlinkClick r:id="rId2"/>
              </a:rPr>
              <a:t>https://projectlombok.org/</a:t>
            </a:r>
            <a:r>
              <a:rPr lang="it-IT" dirty="0"/>
              <a:t>) è un libreria java (utilizzata solo a tempo di compilazione) che si integra con l’IDE e permette di ridurre drasticamente il boiler-</a:t>
            </a:r>
            <a:r>
              <a:rPr lang="it-IT" dirty="0" err="1"/>
              <a:t>plate</a:t>
            </a:r>
            <a:r>
              <a:rPr lang="it-IT" dirty="0"/>
              <a:t> code delle classi automatizzando (e nascondendo) la generazione di costruttori, getter, setter, </a:t>
            </a:r>
            <a:r>
              <a:rPr lang="it-IT" dirty="0" err="1"/>
              <a:t>equals</a:t>
            </a:r>
            <a:r>
              <a:rPr lang="it-IT" dirty="0"/>
              <a:t>, </a:t>
            </a:r>
            <a:r>
              <a:rPr lang="it-IT" dirty="0" err="1"/>
              <a:t>toString</a:t>
            </a:r>
            <a:r>
              <a:rPr lang="it-IT" dirty="0"/>
              <a:t> con la semplice aggiunta di una o più annotazioni alla classe.</a:t>
            </a:r>
            <a:br>
              <a:rPr lang="it-IT" dirty="0"/>
            </a:br>
            <a:br>
              <a:rPr lang="it-IT" dirty="0"/>
            </a:br>
            <a:r>
              <a:rPr lang="it-IT" dirty="0"/>
              <a:t>Permette di generare automaticamente builder per la classe</a:t>
            </a:r>
            <a:br>
              <a:rPr lang="it-IT" dirty="0"/>
            </a:br>
            <a:br>
              <a:rPr lang="it-IT" dirty="0"/>
            </a:br>
            <a:r>
              <a:rPr lang="it-IT" dirty="0"/>
              <a:t>Fornisce dei «preset» come </a:t>
            </a:r>
            <a:r>
              <a:rPr lang="it-IT" dirty="0">
                <a:latin typeface="JetBrains Mono Medium" panose="020B0609030102050004" pitchFamily="49" charset="0"/>
              </a:rPr>
              <a:t>@Data</a:t>
            </a:r>
            <a:r>
              <a:rPr lang="it-IT" dirty="0"/>
              <a:t> per le classi mutabili e </a:t>
            </a:r>
            <a:r>
              <a:rPr lang="it-IT" dirty="0">
                <a:latin typeface="JetBrains Mono Medium" panose="020B0609030102050004" pitchFamily="49" charset="0"/>
              </a:rPr>
              <a:t>@Value</a:t>
            </a:r>
            <a:r>
              <a:rPr lang="it-IT" dirty="0"/>
              <a:t> per quelle immutabili.</a:t>
            </a:r>
            <a:br>
              <a:rPr lang="it-IT" dirty="0"/>
            </a:br>
            <a:br>
              <a:rPr lang="it-IT" dirty="0"/>
            </a:br>
            <a:br>
              <a:rPr lang="it-IT" dirty="0"/>
            </a:br>
            <a:endParaRPr lang="it-IT" dirty="0"/>
          </a:p>
          <a:p>
            <a:pPr hangingPunct="1"/>
            <a:r>
              <a:rPr lang="it-IT" b="1" dirty="0" err="1">
                <a:latin typeface="Lucida Grande"/>
              </a:rPr>
              <a:t>SonarLint</a:t>
            </a:r>
            <a:r>
              <a:rPr lang="it-IT" dirty="0">
                <a:latin typeface="Lucida Grande"/>
              </a:rPr>
              <a:t> (</a:t>
            </a:r>
            <a:r>
              <a:rPr lang="it-IT" dirty="0">
                <a:latin typeface="Lucida Grande"/>
                <a:hlinkClick r:id="rId3"/>
              </a:rPr>
              <a:t>https://www.sonarlint.org/</a:t>
            </a:r>
            <a:r>
              <a:rPr lang="it-IT" dirty="0">
                <a:latin typeface="Lucida Grande"/>
              </a:rPr>
              <a:t>) è un plugin per l’IDE che aiuta a identificare problematiche di sicurezza o di qualità del codice già durante la sua stesura. Il codice potenzialmente problematico viene evidenziato.</a:t>
            </a:r>
            <a:br>
              <a:rPr lang="it-IT" dirty="0">
                <a:latin typeface="Lucida Grande"/>
              </a:rPr>
            </a:br>
            <a:br>
              <a:rPr lang="it-IT" dirty="0">
                <a:latin typeface="Lucida Grande"/>
              </a:rPr>
            </a:br>
            <a:r>
              <a:rPr lang="it-IT" dirty="0">
                <a:latin typeface="Lucida Grande"/>
              </a:rPr>
              <a:t>Fornisce una spiegazione del perché un segmento di codice sia stato evidenziato e come sia possibile risolvere il problema.</a:t>
            </a:r>
            <a:br>
              <a:rPr lang="it-IT" dirty="0"/>
            </a:br>
            <a:br>
              <a:rPr lang="it-IT" dirty="0"/>
            </a:br>
            <a:r>
              <a:rPr lang="it-IT" dirty="0"/>
              <a:t>Le rilevazioni hanno una loro scala di «gravità», poi è a discrezione dello sviluppatore decidere cosa sistemare.</a:t>
            </a:r>
            <a:br>
              <a:rPr lang="it-IT" dirty="0"/>
            </a:br>
            <a:br>
              <a:rPr lang="it-IT" dirty="0"/>
            </a:br>
            <a:r>
              <a:rPr lang="it-IT" dirty="0"/>
              <a:t>Possono esserci </a:t>
            </a:r>
            <a:r>
              <a:rPr lang="it-IT" b="1" dirty="0"/>
              <a:t>falsi positivi</a:t>
            </a:r>
            <a:r>
              <a:rPr lang="it-IT" dirty="0"/>
              <a:t>!</a:t>
            </a:r>
            <a:endParaRPr lang="it-IT" dirty="0">
              <a:latin typeface="Lucida Grande"/>
            </a:endParaRPr>
          </a:p>
        </p:txBody>
      </p:sp>
    </p:spTree>
    <p:extLst>
      <p:ext uri="{BB962C8B-B14F-4D97-AF65-F5344CB8AC3E}">
        <p14:creationId xmlns:p14="http://schemas.microsoft.com/office/powerpoint/2010/main" val="381197460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85762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a:t>Un framework Java orientato ai container</a:t>
            </a:r>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err="1"/>
              <a:t>Quarkus</a:t>
            </a:r>
            <a:r>
              <a:rPr lang="it-IT" dirty="0"/>
              <a:t>: «</a:t>
            </a:r>
            <a:r>
              <a:rPr lang="it-IT" dirty="0" err="1"/>
              <a:t>Supersonic</a:t>
            </a:r>
            <a:r>
              <a:rPr lang="it-IT" dirty="0"/>
              <a:t> </a:t>
            </a:r>
            <a:r>
              <a:rPr lang="it-IT" dirty="0" err="1"/>
              <a:t>subatomic</a:t>
            </a:r>
            <a:r>
              <a:rPr lang="it-IT" dirty="0"/>
              <a:t> Java»</a:t>
            </a:r>
          </a:p>
        </p:txBody>
      </p:sp>
      <p:pic>
        <p:nvPicPr>
          <p:cNvPr id="1026" name="Picture 2">
            <a:extLst>
              <a:ext uri="{FF2B5EF4-FFF2-40B4-BE49-F238E27FC236}">
                <a16:creationId xmlns:a16="http://schemas.microsoft.com/office/drawing/2014/main" id="{B80EDFD4-D58E-FA6A-0551-BAFC02B6A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2091" y="4190794"/>
            <a:ext cx="19927630" cy="32008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E65ADA3-0C19-C383-90CD-9454D4A658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1441"/>
          <a:stretch/>
        </p:blipFill>
        <p:spPr bwMode="auto">
          <a:xfrm>
            <a:off x="2989391" y="7923856"/>
            <a:ext cx="19927629" cy="1396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50189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err="1"/>
              <a:t>Quarkus</a:t>
            </a:r>
            <a:r>
              <a:rPr lang="it-IT" sz="2200" dirty="0"/>
              <a:t> </a:t>
            </a:r>
            <a:r>
              <a:rPr lang="it-IT" sz="2200" dirty="0" err="1"/>
              <a:t>bootstrapping</a:t>
            </a:r>
            <a:endParaRPr lang="it-IT" sz="2200" dirty="0"/>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err="1"/>
              <a:t>Getting</a:t>
            </a:r>
            <a:r>
              <a:rPr lang="it-IT" dirty="0"/>
              <a:t> </a:t>
            </a:r>
            <a:r>
              <a:rPr lang="it-IT" dirty="0" err="1"/>
              <a:t>started</a:t>
            </a:r>
            <a:endParaRPr lang="it-IT" dirty="0"/>
          </a:p>
        </p:txBody>
      </p:sp>
      <p:pic>
        <p:nvPicPr>
          <p:cNvPr id="11" name="Immagine 10">
            <a:extLst>
              <a:ext uri="{FF2B5EF4-FFF2-40B4-BE49-F238E27FC236}">
                <a16:creationId xmlns:a16="http://schemas.microsoft.com/office/drawing/2014/main" id="{C028FF6E-91D7-45FA-A899-6E6AAD5B6926}"/>
              </a:ext>
            </a:extLst>
          </p:cNvPr>
          <p:cNvPicPr>
            <a:picLocks noChangeAspect="1"/>
          </p:cNvPicPr>
          <p:nvPr/>
        </p:nvPicPr>
        <p:blipFill>
          <a:blip r:embed="rId2"/>
          <a:stretch>
            <a:fillRect/>
          </a:stretch>
        </p:blipFill>
        <p:spPr>
          <a:xfrm>
            <a:off x="2728284" y="2793074"/>
            <a:ext cx="20057962" cy="10324410"/>
          </a:xfrm>
          <a:prstGeom prst="rect">
            <a:avLst/>
          </a:prstGeom>
        </p:spPr>
      </p:pic>
      <p:sp>
        <p:nvSpPr>
          <p:cNvPr id="13" name="CasellaDiTesto 12">
            <a:extLst>
              <a:ext uri="{FF2B5EF4-FFF2-40B4-BE49-F238E27FC236}">
                <a16:creationId xmlns:a16="http://schemas.microsoft.com/office/drawing/2014/main" id="{4D63B35D-9CA2-4384-817D-125BD220D147}"/>
              </a:ext>
            </a:extLst>
          </p:cNvPr>
          <p:cNvSpPr txBox="1"/>
          <p:nvPr/>
        </p:nvSpPr>
        <p:spPr>
          <a:xfrm>
            <a:off x="13499882" y="1689198"/>
            <a:ext cx="9286364" cy="107721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it-IT" dirty="0">
                <a:latin typeface="Lucida Grande" panose="020B0600040502020204"/>
                <a:hlinkClick r:id="rId3"/>
              </a:rPr>
              <a:t>https://code.quarkus.io/</a:t>
            </a:r>
            <a:r>
              <a:rPr lang="it-IT" dirty="0">
                <a:latin typeface="Lucida Grande" panose="020B0600040502020204"/>
              </a:rPr>
              <a:t> </a:t>
            </a:r>
            <a:endParaRPr lang="en-US" dirty="0"/>
          </a:p>
        </p:txBody>
      </p:sp>
    </p:spTree>
    <p:extLst>
      <p:ext uri="{BB962C8B-B14F-4D97-AF65-F5344CB8AC3E}">
        <p14:creationId xmlns:p14="http://schemas.microsoft.com/office/powerpoint/2010/main" val="377319485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err="1"/>
              <a:t>Application.properties</a:t>
            </a:r>
            <a:r>
              <a:rPr lang="it-IT" sz="2200" dirty="0"/>
              <a:t> e dintorni</a:t>
            </a:r>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a:t>Files di configurazione</a:t>
            </a:r>
          </a:p>
        </p:txBody>
      </p:sp>
      <p:pic>
        <p:nvPicPr>
          <p:cNvPr id="1026" name="Picture 2" descr="config sources">
            <a:extLst>
              <a:ext uri="{FF2B5EF4-FFF2-40B4-BE49-F238E27FC236}">
                <a16:creationId xmlns:a16="http://schemas.microsoft.com/office/drawing/2014/main" id="{ABD9AD34-71B6-4ADD-96A1-5EEEAB2A3E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4756" y="2028319"/>
            <a:ext cx="21345020" cy="4538750"/>
          </a:xfrm>
          <a:prstGeom prst="rect">
            <a:avLst/>
          </a:prstGeom>
          <a:noFill/>
          <a:extLst>
            <a:ext uri="{909E8E84-426E-40DD-AFC4-6F175D3DCCD1}">
              <a14:hiddenFill xmlns:a14="http://schemas.microsoft.com/office/drawing/2010/main">
                <a:solidFill>
                  <a:srgbClr val="FFFFFF"/>
                </a:solidFill>
              </a14:hiddenFill>
            </a:ext>
          </a:extLst>
        </p:spPr>
      </p:pic>
      <p:sp>
        <p:nvSpPr>
          <p:cNvPr id="8" name="Segnaposto testo 2">
            <a:extLst>
              <a:ext uri="{FF2B5EF4-FFF2-40B4-BE49-F238E27FC236}">
                <a16:creationId xmlns:a16="http://schemas.microsoft.com/office/drawing/2014/main" id="{9138DDDC-793A-47C4-9CD7-E39380778B51}"/>
              </a:ext>
            </a:extLst>
          </p:cNvPr>
          <p:cNvSpPr txBox="1">
            <a:spLocks/>
          </p:cNvSpPr>
          <p:nvPr/>
        </p:nvSpPr>
        <p:spPr>
          <a:xfrm>
            <a:off x="2254251" y="5270270"/>
            <a:ext cx="21423312" cy="3093262"/>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r>
              <a:rPr lang="it-IT" dirty="0"/>
              <a:t>Segue lo standard </a:t>
            </a:r>
            <a:r>
              <a:rPr lang="it-IT" dirty="0" err="1"/>
              <a:t>MicroProfile</a:t>
            </a:r>
            <a:r>
              <a:rPr lang="it-IT" dirty="0"/>
              <a:t> </a:t>
            </a:r>
            <a:r>
              <a:rPr lang="it-IT" dirty="0" err="1"/>
              <a:t>Config</a:t>
            </a:r>
            <a:endParaRPr lang="it-IT" dirty="0"/>
          </a:p>
          <a:p>
            <a:pPr marL="39688" indent="0" hangingPunct="1">
              <a:buNone/>
            </a:pPr>
            <a:r>
              <a:rPr lang="it-IT" dirty="0"/>
              <a:t>La maggior parte della configurazione di </a:t>
            </a:r>
            <a:r>
              <a:rPr lang="it-IT" dirty="0" err="1"/>
              <a:t>Quarkus</a:t>
            </a:r>
            <a:r>
              <a:rPr lang="it-IT" dirty="0"/>
              <a:t> è concentrata nell’</a:t>
            </a:r>
            <a:r>
              <a:rPr lang="it-IT" b="1" dirty="0" err="1"/>
              <a:t>application.properties</a:t>
            </a:r>
            <a:r>
              <a:rPr lang="it-IT" dirty="0"/>
              <a:t>, un file di chiavi-valore che viene referenziato automaticamente durante l’esecuzione dell’applicazione.</a:t>
            </a:r>
          </a:p>
          <a:p>
            <a:pPr marL="39688" indent="0" hangingPunct="1">
              <a:buNone/>
            </a:pPr>
            <a:r>
              <a:rPr lang="it-IT" dirty="0">
                <a:latin typeface="Lucida Grande" panose="020B0600040502020204"/>
              </a:rPr>
              <a:t>Le proprietà </a:t>
            </a:r>
            <a:r>
              <a:rPr lang="it-IT" dirty="0"/>
              <a:t>possono essere sovrascritte all’avvio dell’applicazione da un’altra «metodologia» se è di priorità maggiore.</a:t>
            </a:r>
          </a:p>
          <a:p>
            <a:pPr marL="39688" indent="0" hangingPunct="1">
              <a:buNone/>
            </a:pPr>
            <a:r>
              <a:rPr lang="it-IT" dirty="0"/>
              <a:t>La </a:t>
            </a:r>
            <a:r>
              <a:rPr lang="it-IT" dirty="0" err="1"/>
              <a:t>sovrascrizione</a:t>
            </a:r>
            <a:r>
              <a:rPr lang="it-IT" dirty="0"/>
              <a:t> avviene </a:t>
            </a:r>
            <a:r>
              <a:rPr lang="it-IT" b="1" dirty="0"/>
              <a:t>per singola </a:t>
            </a:r>
            <a:r>
              <a:rPr lang="it-IT" b="1" dirty="0" err="1"/>
              <a:t>property</a:t>
            </a:r>
            <a:r>
              <a:rPr lang="it-IT" dirty="0"/>
              <a:t>, se non è definita in quello a più alta priorità </a:t>
            </a:r>
            <a:r>
              <a:rPr lang="it-IT" dirty="0" err="1"/>
              <a:t>Quarkus</a:t>
            </a:r>
            <a:r>
              <a:rPr lang="it-IT" dirty="0"/>
              <a:t> controlla i livelli inferiori.</a:t>
            </a:r>
          </a:p>
        </p:txBody>
      </p:sp>
      <p:sp>
        <p:nvSpPr>
          <p:cNvPr id="7" name="Ovale 6">
            <a:extLst>
              <a:ext uri="{FF2B5EF4-FFF2-40B4-BE49-F238E27FC236}">
                <a16:creationId xmlns:a16="http://schemas.microsoft.com/office/drawing/2014/main" id="{D906B60F-F08A-4EB3-ADF7-D24164DBF729}"/>
              </a:ext>
            </a:extLst>
          </p:cNvPr>
          <p:cNvSpPr/>
          <p:nvPr/>
        </p:nvSpPr>
        <p:spPr>
          <a:xfrm>
            <a:off x="14746778" y="1550243"/>
            <a:ext cx="4555375" cy="4385057"/>
          </a:xfrm>
          <a:prstGeom prst="ellipse">
            <a:avLst/>
          </a:prstGeom>
          <a:noFill/>
          <a:ln w="635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US" sz="6400" b="0" i="0" u="none" strike="noStrike" cap="none" spc="0" normalizeH="0" baseline="0">
              <a:ln>
                <a:noFill/>
              </a:ln>
              <a:solidFill>
                <a:srgbClr val="000000"/>
              </a:solidFill>
              <a:effectLst/>
              <a:uFillTx/>
              <a:latin typeface="Lucida Grande"/>
              <a:ea typeface="Lucida Grande"/>
              <a:cs typeface="Lucida Grande"/>
              <a:sym typeface="Lucida Grande"/>
            </a:endParaRPr>
          </a:p>
        </p:txBody>
      </p:sp>
      <p:sp>
        <p:nvSpPr>
          <p:cNvPr id="10" name="CasellaDiTesto 9">
            <a:extLst>
              <a:ext uri="{FF2B5EF4-FFF2-40B4-BE49-F238E27FC236}">
                <a16:creationId xmlns:a16="http://schemas.microsoft.com/office/drawing/2014/main" id="{A79D4D33-74E1-4380-9C83-47929A442123}"/>
              </a:ext>
            </a:extLst>
          </p:cNvPr>
          <p:cNvSpPr txBox="1"/>
          <p:nvPr/>
        </p:nvSpPr>
        <p:spPr>
          <a:xfrm>
            <a:off x="15057100" y="906305"/>
            <a:ext cx="4179988" cy="67710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it-IT" sz="2800" b="1" dirty="0">
                <a:solidFill>
                  <a:srgbClr val="C00000"/>
                </a:solidFill>
              </a:rPr>
              <a:t>Generato dal bootstrap</a:t>
            </a:r>
            <a:endParaRPr kumimoji="0" lang="en-US" sz="2800" b="1" i="0" u="none" strike="noStrike" cap="none" spc="0" normalizeH="0" baseline="0" dirty="0">
              <a:ln>
                <a:noFill/>
              </a:ln>
              <a:solidFill>
                <a:srgbClr val="C00000"/>
              </a:solidFill>
              <a:effectLst/>
              <a:uFillTx/>
              <a:latin typeface="Lucida Grande"/>
              <a:ea typeface="Lucida Grande"/>
              <a:cs typeface="Lucida Grande"/>
              <a:sym typeface="Lucida Grande"/>
            </a:endParaRPr>
          </a:p>
        </p:txBody>
      </p:sp>
      <p:sp>
        <p:nvSpPr>
          <p:cNvPr id="12" name="Segnaposto testo 2">
            <a:extLst>
              <a:ext uri="{FF2B5EF4-FFF2-40B4-BE49-F238E27FC236}">
                <a16:creationId xmlns:a16="http://schemas.microsoft.com/office/drawing/2014/main" id="{17F8EC88-955A-46AD-A779-A0729715D905}"/>
              </a:ext>
            </a:extLst>
          </p:cNvPr>
          <p:cNvSpPr txBox="1">
            <a:spLocks/>
          </p:cNvSpPr>
          <p:nvPr/>
        </p:nvSpPr>
        <p:spPr>
          <a:xfrm>
            <a:off x="1552741" y="8796843"/>
            <a:ext cx="11714371" cy="5247107"/>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hangingPunct="1"/>
            <a:r>
              <a:rPr lang="it-IT" b="1" dirty="0"/>
              <a:t>System </a:t>
            </a:r>
            <a:r>
              <a:rPr lang="it-IT" b="1" dirty="0" err="1"/>
              <a:t>Properties</a:t>
            </a:r>
            <a:r>
              <a:rPr lang="it-IT" b="1" dirty="0"/>
              <a:t>: </a:t>
            </a:r>
            <a:r>
              <a:rPr lang="it-IT" dirty="0"/>
              <a:t>sono direttive passate al comando di lancio dell’applicazione, si prefissano con </a:t>
            </a:r>
            <a:r>
              <a:rPr lang="it-IT" b="1" dirty="0"/>
              <a:t>–D</a:t>
            </a:r>
            <a:r>
              <a:rPr lang="it-IT" dirty="0"/>
              <a:t>. </a:t>
            </a:r>
            <a:br>
              <a:rPr lang="it-IT" dirty="0"/>
            </a:br>
            <a:r>
              <a:rPr lang="it-IT" dirty="0"/>
              <a:t>Su </a:t>
            </a:r>
            <a:r>
              <a:rPr lang="it-IT" dirty="0" err="1"/>
              <a:t>powershell</a:t>
            </a:r>
            <a:r>
              <a:rPr lang="it-IT" dirty="0"/>
              <a:t> deve essere tra virgolette.</a:t>
            </a:r>
            <a:br>
              <a:rPr lang="it-IT" dirty="0"/>
            </a:br>
            <a:r>
              <a:rPr lang="it-IT" i="1" dirty="0"/>
              <a:t>Ad esempio: </a:t>
            </a:r>
            <a:r>
              <a:rPr lang="it-IT" dirty="0">
                <a:latin typeface="JetBrains Mono Medium" panose="020B0609030102050004" pitchFamily="49" charset="0"/>
              </a:rPr>
              <a:t>./</a:t>
            </a:r>
            <a:r>
              <a:rPr lang="it-IT" dirty="0" err="1">
                <a:latin typeface="JetBrains Mono Medium" panose="020B0609030102050004" pitchFamily="49" charset="0"/>
              </a:rPr>
              <a:t>mvn</a:t>
            </a:r>
            <a:r>
              <a:rPr lang="it-IT" dirty="0">
                <a:latin typeface="JetBrains Mono Medium" panose="020B0609030102050004" pitchFamily="49" charset="0"/>
              </a:rPr>
              <a:t> </a:t>
            </a:r>
            <a:r>
              <a:rPr lang="it-IT" dirty="0" err="1">
                <a:latin typeface="JetBrains Mono Medium" panose="020B0609030102050004" pitchFamily="49" charset="0"/>
              </a:rPr>
              <a:t>quarkus:dev</a:t>
            </a:r>
            <a:r>
              <a:rPr lang="it-IT" dirty="0">
                <a:latin typeface="JetBrains Mono Medium" panose="020B0609030102050004" pitchFamily="49" charset="0"/>
              </a:rPr>
              <a:t> -</a:t>
            </a:r>
            <a:r>
              <a:rPr lang="it-IT" dirty="0" err="1">
                <a:latin typeface="JetBrains Mono Medium" panose="020B0609030102050004" pitchFamily="49" charset="0"/>
              </a:rPr>
              <a:t>Dquarkus.http.port</a:t>
            </a:r>
            <a:r>
              <a:rPr lang="it-IT" dirty="0">
                <a:latin typeface="JetBrains Mono Medium" panose="020B0609030102050004" pitchFamily="49" charset="0"/>
              </a:rPr>
              <a:t>=8081</a:t>
            </a:r>
          </a:p>
          <a:p>
            <a:pPr hangingPunct="1"/>
            <a:r>
              <a:rPr lang="it-IT" b="1" dirty="0"/>
              <a:t>Environment </a:t>
            </a:r>
            <a:r>
              <a:rPr lang="it-IT" b="1" dirty="0" err="1"/>
              <a:t>Variables</a:t>
            </a:r>
            <a:r>
              <a:rPr lang="it-IT" b="1" dirty="0"/>
              <a:t>: </a:t>
            </a:r>
            <a:r>
              <a:rPr lang="it-IT" dirty="0"/>
              <a:t>sono variabili definite nell’ambiente in cui viene lanciata l’applicazione. Per convertire una proprietà nel formato riconosciuto si convertono tutti gli alfanumerici in MAIUSCOLO e i caratteri speciali in underscore.</a:t>
            </a:r>
            <a:br>
              <a:rPr lang="it-IT" dirty="0"/>
            </a:br>
            <a:r>
              <a:rPr lang="it-IT" i="1" dirty="0"/>
              <a:t>Ad esempio: </a:t>
            </a:r>
            <a:r>
              <a:rPr lang="it-IT" dirty="0">
                <a:latin typeface="JetBrains Mono Medium" panose="020B0609030102050004" pitchFamily="49" charset="0"/>
              </a:rPr>
              <a:t>export QUARKUS_HTTP_PORT=8081</a:t>
            </a:r>
          </a:p>
        </p:txBody>
      </p:sp>
      <p:sp>
        <p:nvSpPr>
          <p:cNvPr id="13" name="Segnaposto testo 2">
            <a:extLst>
              <a:ext uri="{FF2B5EF4-FFF2-40B4-BE49-F238E27FC236}">
                <a16:creationId xmlns:a16="http://schemas.microsoft.com/office/drawing/2014/main" id="{8DE7BC29-EC06-4FF4-905E-59D78B6F0226}"/>
              </a:ext>
            </a:extLst>
          </p:cNvPr>
          <p:cNvSpPr txBox="1">
            <a:spLocks/>
          </p:cNvSpPr>
          <p:nvPr/>
        </p:nvSpPr>
        <p:spPr>
          <a:xfrm>
            <a:off x="13093578" y="8796843"/>
            <a:ext cx="11129709" cy="5247107"/>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hangingPunct="1"/>
            <a:r>
              <a:rPr lang="it-IT" b="1" dirty="0"/>
              <a:t>File .</a:t>
            </a:r>
            <a:r>
              <a:rPr lang="it-IT" b="1" dirty="0" err="1"/>
              <a:t>env</a:t>
            </a:r>
            <a:r>
              <a:rPr lang="it-IT" b="1" dirty="0"/>
              <a:t>: </a:t>
            </a:r>
            <a:r>
              <a:rPr lang="it-IT" dirty="0"/>
              <a:t>file contenente variabili d’ambiente, deve essere messo nella directory da dove viene eseguito il comando di lancio. </a:t>
            </a:r>
            <a:br>
              <a:rPr lang="it-IT" dirty="0"/>
            </a:br>
            <a:r>
              <a:rPr lang="it-IT" i="1" dirty="0"/>
              <a:t>Ad esempio contiene: </a:t>
            </a:r>
            <a:r>
              <a:rPr lang="it-IT" dirty="0">
                <a:latin typeface="JetBrains Mono Medium" panose="020B0609030102050004" pitchFamily="49" charset="0"/>
              </a:rPr>
              <a:t>QUARKUS_HTTP_PORT=8081 </a:t>
            </a:r>
          </a:p>
          <a:p>
            <a:pPr hangingPunct="1"/>
            <a:r>
              <a:rPr lang="it-IT" b="1" dirty="0"/>
              <a:t>$</a:t>
            </a:r>
            <a:r>
              <a:rPr lang="it-IT" b="1" dirty="0" err="1"/>
              <a:t>pwd</a:t>
            </a:r>
            <a:r>
              <a:rPr lang="it-IT" b="1" dirty="0"/>
              <a:t>/</a:t>
            </a:r>
            <a:r>
              <a:rPr lang="it-IT" b="1" dirty="0" err="1"/>
              <a:t>config</a:t>
            </a:r>
            <a:r>
              <a:rPr lang="it-IT" b="1" dirty="0"/>
              <a:t>/</a:t>
            </a:r>
            <a:r>
              <a:rPr lang="it-IT" b="1" dirty="0" err="1"/>
              <a:t>application.properties</a:t>
            </a:r>
            <a:r>
              <a:rPr lang="it-IT" b="1" dirty="0"/>
              <a:t>: </a:t>
            </a:r>
            <a:r>
              <a:rPr lang="it-IT" dirty="0"/>
              <a:t>è un </a:t>
            </a:r>
            <a:r>
              <a:rPr lang="it-IT" dirty="0" err="1"/>
              <a:t>application.properties</a:t>
            </a:r>
            <a:r>
              <a:rPr lang="it-IT" dirty="0"/>
              <a:t> deve essere messo nella directory da dove viene eseguito il comando di lancio</a:t>
            </a:r>
            <a:br>
              <a:rPr lang="it-IT" dirty="0"/>
            </a:br>
            <a:r>
              <a:rPr lang="it-IT" i="1" dirty="0"/>
              <a:t>Ad esempio contiene : </a:t>
            </a:r>
            <a:r>
              <a:rPr lang="it-IT" dirty="0" err="1">
                <a:latin typeface="JetBrains Mono Medium" panose="020B0609030102050004" pitchFamily="49" charset="0"/>
              </a:rPr>
              <a:t>quarkus.http.port</a:t>
            </a:r>
            <a:r>
              <a:rPr lang="it-IT" dirty="0">
                <a:latin typeface="JetBrains Mono Medium" panose="020B0609030102050004" pitchFamily="49" charset="0"/>
              </a:rPr>
              <a:t>=8081</a:t>
            </a:r>
          </a:p>
        </p:txBody>
      </p:sp>
    </p:spTree>
    <p:extLst>
      <p:ext uri="{BB962C8B-B14F-4D97-AF65-F5344CB8AC3E}">
        <p14:creationId xmlns:p14="http://schemas.microsoft.com/office/powerpoint/2010/main" val="250964300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err="1"/>
              <a:t>Application.properties</a:t>
            </a:r>
            <a:r>
              <a:rPr lang="it-IT" sz="2200" dirty="0"/>
              <a:t> e dintorni</a:t>
            </a:r>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a:t>Files di configurazione</a:t>
            </a:r>
          </a:p>
        </p:txBody>
      </p:sp>
      <p:pic>
        <p:nvPicPr>
          <p:cNvPr id="1026" name="Picture 2" descr="config sources">
            <a:extLst>
              <a:ext uri="{FF2B5EF4-FFF2-40B4-BE49-F238E27FC236}">
                <a16:creationId xmlns:a16="http://schemas.microsoft.com/office/drawing/2014/main" id="{ABD9AD34-71B6-4ADD-96A1-5EEEAB2A3E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4756" y="2028319"/>
            <a:ext cx="21345020" cy="4538750"/>
          </a:xfrm>
          <a:prstGeom prst="rect">
            <a:avLst/>
          </a:prstGeom>
          <a:noFill/>
          <a:extLst>
            <a:ext uri="{909E8E84-426E-40DD-AFC4-6F175D3DCCD1}">
              <a14:hiddenFill xmlns:a14="http://schemas.microsoft.com/office/drawing/2010/main">
                <a:solidFill>
                  <a:srgbClr val="FFFFFF"/>
                </a:solidFill>
              </a14:hiddenFill>
            </a:ext>
          </a:extLst>
        </p:spPr>
      </p:pic>
      <p:sp>
        <p:nvSpPr>
          <p:cNvPr id="7" name="Ovale 6">
            <a:extLst>
              <a:ext uri="{FF2B5EF4-FFF2-40B4-BE49-F238E27FC236}">
                <a16:creationId xmlns:a16="http://schemas.microsoft.com/office/drawing/2014/main" id="{D906B60F-F08A-4EB3-ADF7-D24164DBF729}"/>
              </a:ext>
            </a:extLst>
          </p:cNvPr>
          <p:cNvSpPr/>
          <p:nvPr/>
        </p:nvSpPr>
        <p:spPr>
          <a:xfrm>
            <a:off x="14746778" y="1550243"/>
            <a:ext cx="4555375" cy="4385057"/>
          </a:xfrm>
          <a:prstGeom prst="ellipse">
            <a:avLst/>
          </a:prstGeom>
          <a:noFill/>
          <a:ln w="635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US" sz="6400" b="0" i="0" u="none" strike="noStrike" cap="none" spc="0" normalizeH="0" baseline="0">
              <a:ln>
                <a:noFill/>
              </a:ln>
              <a:solidFill>
                <a:srgbClr val="000000"/>
              </a:solidFill>
              <a:effectLst/>
              <a:uFillTx/>
              <a:latin typeface="Lucida Grande"/>
              <a:ea typeface="Lucida Grande"/>
              <a:cs typeface="Lucida Grande"/>
              <a:sym typeface="Lucida Grande"/>
            </a:endParaRPr>
          </a:p>
        </p:txBody>
      </p:sp>
      <p:sp>
        <p:nvSpPr>
          <p:cNvPr id="10" name="CasellaDiTesto 9">
            <a:extLst>
              <a:ext uri="{FF2B5EF4-FFF2-40B4-BE49-F238E27FC236}">
                <a16:creationId xmlns:a16="http://schemas.microsoft.com/office/drawing/2014/main" id="{A79D4D33-74E1-4380-9C83-47929A442123}"/>
              </a:ext>
            </a:extLst>
          </p:cNvPr>
          <p:cNvSpPr txBox="1"/>
          <p:nvPr/>
        </p:nvSpPr>
        <p:spPr>
          <a:xfrm>
            <a:off x="15057100" y="906305"/>
            <a:ext cx="4179988" cy="67710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lang="it-IT" sz="2800" b="1" dirty="0">
                <a:solidFill>
                  <a:srgbClr val="C00000"/>
                </a:solidFill>
              </a:rPr>
              <a:t>Generato dal bootstrap</a:t>
            </a:r>
            <a:endParaRPr kumimoji="0" lang="en-US" sz="2800" b="1" i="0" u="none" strike="noStrike" cap="none" spc="0" normalizeH="0" baseline="0" dirty="0">
              <a:ln>
                <a:noFill/>
              </a:ln>
              <a:solidFill>
                <a:srgbClr val="C00000"/>
              </a:solidFill>
              <a:effectLst/>
              <a:uFillTx/>
              <a:latin typeface="Lucida Grande"/>
              <a:ea typeface="Lucida Grande"/>
              <a:cs typeface="Lucida Grande"/>
              <a:sym typeface="Lucida Grande"/>
            </a:endParaRPr>
          </a:p>
        </p:txBody>
      </p:sp>
      <p:sp>
        <p:nvSpPr>
          <p:cNvPr id="13" name="Segnaposto testo 2">
            <a:extLst>
              <a:ext uri="{FF2B5EF4-FFF2-40B4-BE49-F238E27FC236}">
                <a16:creationId xmlns:a16="http://schemas.microsoft.com/office/drawing/2014/main" id="{8DE7BC29-EC06-4FF4-905E-59D78B6F0226}"/>
              </a:ext>
            </a:extLst>
          </p:cNvPr>
          <p:cNvSpPr txBox="1">
            <a:spLocks/>
          </p:cNvSpPr>
          <p:nvPr/>
        </p:nvSpPr>
        <p:spPr>
          <a:xfrm>
            <a:off x="2248688" y="6579645"/>
            <a:ext cx="11949450" cy="5247107"/>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hangingPunct="1"/>
            <a:r>
              <a:rPr lang="it-IT" b="1" dirty="0" err="1"/>
              <a:t>Src</a:t>
            </a:r>
            <a:r>
              <a:rPr lang="it-IT" b="1" dirty="0"/>
              <a:t>/</a:t>
            </a:r>
            <a:r>
              <a:rPr lang="it-IT" b="1" dirty="0" err="1"/>
              <a:t>main</a:t>
            </a:r>
            <a:r>
              <a:rPr lang="it-IT" b="1" dirty="0"/>
              <a:t>/</a:t>
            </a:r>
            <a:r>
              <a:rPr lang="it-IT" b="1" dirty="0" err="1"/>
              <a:t>resources</a:t>
            </a:r>
            <a:r>
              <a:rPr lang="it-IT" b="1" dirty="0"/>
              <a:t>/</a:t>
            </a:r>
            <a:r>
              <a:rPr lang="it-IT" b="1" dirty="0" err="1"/>
              <a:t>application.properties</a:t>
            </a:r>
            <a:r>
              <a:rPr lang="it-IT" b="1" dirty="0"/>
              <a:t>: </a:t>
            </a:r>
            <a:r>
              <a:rPr lang="it-IT" dirty="0"/>
              <a:t>è l’</a:t>
            </a:r>
            <a:r>
              <a:rPr lang="it-IT" dirty="0" err="1"/>
              <a:t>application.properties</a:t>
            </a:r>
            <a:r>
              <a:rPr lang="it-IT" dirty="0"/>
              <a:t> </a:t>
            </a:r>
            <a:r>
              <a:rPr lang="it-IT" dirty="0" err="1"/>
              <a:t>pregenerato</a:t>
            </a:r>
            <a:r>
              <a:rPr lang="it-IT" dirty="0"/>
              <a:t> dal bootstrap. Viene SEMPRE utilizzato a </a:t>
            </a:r>
            <a:r>
              <a:rPr lang="it-IT" b="1" dirty="0" err="1"/>
              <a:t>buildtime</a:t>
            </a:r>
            <a:r>
              <a:rPr lang="it-IT" dirty="0"/>
              <a:t>, per cui si possono usare alcune </a:t>
            </a:r>
            <a:r>
              <a:rPr lang="it-IT" dirty="0" err="1"/>
              <a:t>property</a:t>
            </a:r>
            <a:r>
              <a:rPr lang="it-IT" dirty="0"/>
              <a:t> speciali che hanno effetto solo a </a:t>
            </a:r>
            <a:r>
              <a:rPr lang="it-IT" dirty="0" err="1"/>
              <a:t>buildtime</a:t>
            </a:r>
            <a:r>
              <a:rPr lang="it-IT" dirty="0"/>
              <a:t> (nella </a:t>
            </a:r>
            <a:r>
              <a:rPr lang="it-IT" dirty="0" err="1"/>
              <a:t>all-config</a:t>
            </a:r>
            <a:r>
              <a:rPr lang="it-IT" dirty="0"/>
              <a:t> quelle con il simbolo del lucchetto).</a:t>
            </a:r>
            <a:br>
              <a:rPr lang="it-IT" dirty="0"/>
            </a:br>
            <a:r>
              <a:rPr lang="it-IT" i="1" dirty="0"/>
              <a:t>Ad esempio contiene : </a:t>
            </a:r>
            <a:r>
              <a:rPr lang="it-IT" dirty="0" err="1">
                <a:latin typeface="JetBrains Mono Medium" panose="020B0609030102050004" pitchFamily="49" charset="0"/>
              </a:rPr>
              <a:t>quarkus.http.port</a:t>
            </a:r>
            <a:r>
              <a:rPr lang="it-IT" dirty="0">
                <a:latin typeface="JetBrains Mono Medium" panose="020B0609030102050004" pitchFamily="49" charset="0"/>
              </a:rPr>
              <a:t>=8081</a:t>
            </a:r>
          </a:p>
          <a:p>
            <a:pPr hangingPunct="1"/>
            <a:r>
              <a:rPr lang="fr-FR" b="1" dirty="0"/>
              <a:t>src/main/</a:t>
            </a:r>
            <a:r>
              <a:rPr lang="fr-FR" b="1" dirty="0" err="1"/>
              <a:t>resources</a:t>
            </a:r>
            <a:r>
              <a:rPr lang="fr-FR" b="1" dirty="0"/>
              <a:t>/META-INF/</a:t>
            </a:r>
            <a:r>
              <a:rPr lang="fr-FR" b="1" dirty="0" err="1"/>
              <a:t>microprofile-config.properties</a:t>
            </a:r>
            <a:r>
              <a:rPr lang="it-IT" b="1" dirty="0"/>
              <a:t>: </a:t>
            </a:r>
            <a:r>
              <a:rPr lang="it-IT" dirty="0"/>
              <a:t>è un altro </a:t>
            </a:r>
            <a:r>
              <a:rPr lang="it-IT" dirty="0" err="1"/>
              <a:t>application.properties</a:t>
            </a:r>
            <a:r>
              <a:rPr lang="it-IT" dirty="0"/>
              <a:t> utilizzabile. L’utilizzo è sconsigliato (meglio usare quello di default).</a:t>
            </a:r>
            <a:br>
              <a:rPr lang="it-IT" dirty="0"/>
            </a:br>
            <a:r>
              <a:rPr lang="it-IT" i="1" dirty="0"/>
              <a:t>Ad esempio contiene : </a:t>
            </a:r>
            <a:r>
              <a:rPr lang="it-IT" dirty="0" err="1">
                <a:latin typeface="JetBrains Mono Medium" panose="020B0609030102050004" pitchFamily="49" charset="0"/>
              </a:rPr>
              <a:t>quarkus.http.port</a:t>
            </a:r>
            <a:r>
              <a:rPr lang="it-IT" dirty="0">
                <a:latin typeface="JetBrains Mono Medium" panose="020B0609030102050004" pitchFamily="49" charset="0"/>
              </a:rPr>
              <a:t>=8081</a:t>
            </a:r>
          </a:p>
          <a:p>
            <a:pPr marL="39688" indent="0" hangingPunct="1">
              <a:buNone/>
            </a:pPr>
            <a:endParaRPr lang="it-IT" dirty="0">
              <a:latin typeface="JetBrains Mono Medium" panose="020B0609030102050004" pitchFamily="49" charset="0"/>
            </a:endParaRPr>
          </a:p>
        </p:txBody>
      </p:sp>
      <p:sp>
        <p:nvSpPr>
          <p:cNvPr id="2" name="CasellaDiTesto 1">
            <a:extLst>
              <a:ext uri="{FF2B5EF4-FFF2-40B4-BE49-F238E27FC236}">
                <a16:creationId xmlns:a16="http://schemas.microsoft.com/office/drawing/2014/main" id="{03FD2286-8691-47F7-BDE8-71BB054B324F}"/>
              </a:ext>
            </a:extLst>
          </p:cNvPr>
          <p:cNvSpPr txBox="1"/>
          <p:nvPr/>
        </p:nvSpPr>
        <p:spPr>
          <a:xfrm>
            <a:off x="14773847" y="7816503"/>
            <a:ext cx="8926481" cy="301620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r>
              <a:rPr kumimoji="0" lang="it-IT" sz="3600" b="1" i="0" u="none" strike="noStrike" cap="none" spc="0" normalizeH="0" baseline="0" dirty="0" err="1">
                <a:ln>
                  <a:noFill/>
                </a:ln>
                <a:solidFill>
                  <a:srgbClr val="000000"/>
                </a:solidFill>
                <a:effectLst/>
                <a:uFillTx/>
                <a:latin typeface="Lucida Grande"/>
                <a:ea typeface="Lucida Grande"/>
                <a:cs typeface="Lucida Grande"/>
                <a:sym typeface="Lucida Grande"/>
              </a:rPr>
              <a:t>Configuration</a:t>
            </a:r>
            <a:r>
              <a:rPr kumimoji="0" lang="it-IT" sz="3600" b="1" i="0" u="none" strike="noStrike" cap="none" spc="0" normalizeH="0" baseline="0" dirty="0">
                <a:ln>
                  <a:noFill/>
                </a:ln>
                <a:solidFill>
                  <a:srgbClr val="000000"/>
                </a:solidFill>
                <a:effectLst/>
                <a:uFillTx/>
                <a:latin typeface="Lucida Grande"/>
                <a:ea typeface="Lucida Grande"/>
                <a:cs typeface="Lucida Grande"/>
                <a:sym typeface="Lucida Grande"/>
              </a:rPr>
              <a:t> Reference</a:t>
            </a:r>
            <a:r>
              <a:rPr kumimoji="0" lang="it-IT" sz="3600" b="0" i="0" u="none" strike="noStrike" cap="none" spc="0" normalizeH="0" baseline="0" dirty="0">
                <a:ln>
                  <a:noFill/>
                </a:ln>
                <a:solidFill>
                  <a:srgbClr val="000000"/>
                </a:solidFill>
                <a:effectLst/>
                <a:uFillTx/>
                <a:latin typeface="Lucida Grande"/>
                <a:ea typeface="Lucida Grande"/>
                <a:cs typeface="Lucida Grande"/>
                <a:sym typeface="Lucida Grande"/>
              </a:rPr>
              <a:t>:</a:t>
            </a:r>
          </a:p>
          <a:p>
            <a:pPr marL="0" marR="0" indent="0" algn="l" defTabSz="24384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Lucida Grande"/>
                <a:ea typeface="Lucida Grande"/>
                <a:cs typeface="Lucida Grande"/>
                <a:sym typeface="Lucida Grande"/>
                <a:hlinkClick r:id="rId3"/>
              </a:rPr>
              <a:t>https://quarkus.io/guides/config-reference</a:t>
            </a:r>
            <a:endParaRPr lang="it-IT" sz="3600" dirty="0"/>
          </a:p>
          <a:p>
            <a:pPr marL="0" marR="0" indent="0" algn="l" defTabSz="2438400" rtl="0" fontAlgn="auto" latinLnBrk="0" hangingPunct="0">
              <a:lnSpc>
                <a:spcPct val="100000"/>
              </a:lnSpc>
              <a:spcBef>
                <a:spcPts val="0"/>
              </a:spcBef>
              <a:spcAft>
                <a:spcPts val="0"/>
              </a:spcAft>
              <a:buClrTx/>
              <a:buSzTx/>
              <a:buFontTx/>
              <a:buNone/>
              <a:tabLst/>
            </a:pPr>
            <a:endParaRPr kumimoji="0" lang="it-IT" sz="3600" b="0" i="0" u="none" strike="noStrike" cap="none" spc="0" normalizeH="0" baseline="0" dirty="0">
              <a:ln>
                <a:noFill/>
              </a:ln>
              <a:solidFill>
                <a:srgbClr val="000000"/>
              </a:solidFill>
              <a:effectLst/>
              <a:uFillTx/>
              <a:latin typeface="Lucida Grande"/>
              <a:ea typeface="Lucida Grande"/>
              <a:cs typeface="Lucida Grande"/>
              <a:sym typeface="Lucida Grande"/>
            </a:endParaRPr>
          </a:p>
          <a:p>
            <a:pPr marL="0" marR="0" indent="0" algn="l" defTabSz="2438400" rtl="0" fontAlgn="auto" latinLnBrk="0" hangingPunct="0">
              <a:lnSpc>
                <a:spcPct val="100000"/>
              </a:lnSpc>
              <a:spcBef>
                <a:spcPts val="0"/>
              </a:spcBef>
              <a:spcAft>
                <a:spcPts val="0"/>
              </a:spcAft>
              <a:buClrTx/>
              <a:buSzTx/>
              <a:buFontTx/>
              <a:buNone/>
              <a:tabLst/>
            </a:pPr>
            <a:r>
              <a:rPr lang="it-IT" sz="3600" b="1" dirty="0"/>
              <a:t>Tutte le configurazioni</a:t>
            </a:r>
            <a:r>
              <a:rPr lang="it-IT" sz="3600" dirty="0"/>
              <a:t>:</a:t>
            </a:r>
          </a:p>
          <a:p>
            <a:pPr marL="0" marR="0" indent="0" algn="l" defTabSz="24384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Lucida Grande"/>
                <a:ea typeface="Lucida Grande"/>
                <a:cs typeface="Lucida Grande"/>
                <a:sym typeface="Lucida Grande"/>
                <a:hlinkClick r:id="rId4"/>
              </a:rPr>
              <a:t>https://quarkus.io/guides/all-config</a:t>
            </a:r>
            <a:endParaRPr kumimoji="0" lang="en-US" sz="3600" b="0" i="0" u="none" strike="noStrike" cap="none" spc="0" normalizeH="0" baseline="0" dirty="0">
              <a:ln>
                <a:noFill/>
              </a:ln>
              <a:solidFill>
                <a:srgbClr val="000000"/>
              </a:solidFill>
              <a:effectLst/>
              <a:uFillTx/>
              <a:latin typeface="Lucida Grande"/>
              <a:ea typeface="Lucida Grande"/>
              <a:cs typeface="Lucida Grande"/>
              <a:sym typeface="Lucida Grande"/>
            </a:endParaRPr>
          </a:p>
        </p:txBody>
      </p:sp>
      <p:sp>
        <p:nvSpPr>
          <p:cNvPr id="15" name="Segnaposto testo 2">
            <a:extLst>
              <a:ext uri="{FF2B5EF4-FFF2-40B4-BE49-F238E27FC236}">
                <a16:creationId xmlns:a16="http://schemas.microsoft.com/office/drawing/2014/main" id="{1C075DA1-85AD-4467-A5B2-54602753EFFA}"/>
              </a:ext>
            </a:extLst>
          </p:cNvPr>
          <p:cNvSpPr txBox="1">
            <a:spLocks/>
          </p:cNvSpPr>
          <p:nvPr/>
        </p:nvSpPr>
        <p:spPr>
          <a:xfrm>
            <a:off x="2254251" y="12082145"/>
            <a:ext cx="21423312" cy="1367847"/>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r>
              <a:rPr lang="it-IT" dirty="0"/>
              <a:t>Ci sono estensioni per leggere da altre fonti (es. </a:t>
            </a:r>
            <a:r>
              <a:rPr lang="it-IT" dirty="0" err="1"/>
              <a:t>configmap</a:t>
            </a:r>
            <a:r>
              <a:rPr lang="it-IT" dirty="0"/>
              <a:t> </a:t>
            </a:r>
            <a:r>
              <a:rPr lang="it-IT" dirty="0" err="1"/>
              <a:t>Kubernetes</a:t>
            </a:r>
            <a:r>
              <a:rPr lang="it-IT" dirty="0"/>
              <a:t>), supportare altri formati (es. .</a:t>
            </a:r>
            <a:r>
              <a:rPr lang="it-IT" dirty="0" err="1"/>
              <a:t>yml</a:t>
            </a:r>
            <a:r>
              <a:rPr lang="it-IT" dirty="0"/>
              <a:t>) o gestire il cambiamento dinamico di proprietà a </a:t>
            </a:r>
            <a:r>
              <a:rPr lang="it-IT" dirty="0" err="1"/>
              <a:t>runtime</a:t>
            </a:r>
            <a:r>
              <a:rPr lang="it-IT" dirty="0"/>
              <a:t>.</a:t>
            </a:r>
          </a:p>
        </p:txBody>
      </p:sp>
    </p:spTree>
    <p:extLst>
      <p:ext uri="{BB962C8B-B14F-4D97-AF65-F5344CB8AC3E}">
        <p14:creationId xmlns:p14="http://schemas.microsoft.com/office/powerpoint/2010/main" val="165027785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1A3C5D1-7189-4246-A839-06FCF0BC788E}"/>
              </a:ext>
            </a:extLst>
          </p:cNvPr>
          <p:cNvSpPr>
            <a:spLocks noGrp="1"/>
          </p:cNvSpPr>
          <p:nvPr>
            <p:ph type="body" sz="quarter" idx="10"/>
          </p:nvPr>
        </p:nvSpPr>
        <p:spPr/>
        <p:txBody>
          <a:bodyPr/>
          <a:lstStyle/>
          <a:p>
            <a:pPr algn="l"/>
            <a:r>
              <a:rPr lang="it-IT" sz="2200" dirty="0" err="1"/>
              <a:t>Application.properties</a:t>
            </a:r>
            <a:r>
              <a:rPr lang="it-IT" sz="2200" dirty="0"/>
              <a:t> e dintorni</a:t>
            </a:r>
          </a:p>
        </p:txBody>
      </p:sp>
      <p:sp>
        <p:nvSpPr>
          <p:cNvPr id="5" name="Segnaposto testo 4">
            <a:extLst>
              <a:ext uri="{FF2B5EF4-FFF2-40B4-BE49-F238E27FC236}">
                <a16:creationId xmlns:a16="http://schemas.microsoft.com/office/drawing/2014/main" id="{31BB84F3-A71C-4577-8176-EC09C03DA04E}"/>
              </a:ext>
            </a:extLst>
          </p:cNvPr>
          <p:cNvSpPr>
            <a:spLocks noGrp="1"/>
          </p:cNvSpPr>
          <p:nvPr>
            <p:ph type="body" sz="quarter" idx="14"/>
          </p:nvPr>
        </p:nvSpPr>
        <p:spPr/>
        <p:txBody>
          <a:bodyPr/>
          <a:lstStyle/>
          <a:p>
            <a:pPr algn="l"/>
            <a:r>
              <a:rPr lang="it-IT" dirty="0"/>
              <a:t>User-</a:t>
            </a:r>
            <a:r>
              <a:rPr lang="it-IT" dirty="0" err="1"/>
              <a:t>defined</a:t>
            </a:r>
            <a:r>
              <a:rPr lang="it-IT" dirty="0"/>
              <a:t> </a:t>
            </a:r>
            <a:r>
              <a:rPr lang="it-IT" dirty="0" err="1"/>
              <a:t>properties</a:t>
            </a:r>
            <a:endParaRPr lang="it-IT" dirty="0"/>
          </a:p>
        </p:txBody>
      </p:sp>
      <p:sp>
        <p:nvSpPr>
          <p:cNvPr id="9" name="Segnaposto testo 2">
            <a:extLst>
              <a:ext uri="{FF2B5EF4-FFF2-40B4-BE49-F238E27FC236}">
                <a16:creationId xmlns:a16="http://schemas.microsoft.com/office/drawing/2014/main" id="{2CC42ACB-AD24-4BB3-859F-7D18BD1221B4}"/>
              </a:ext>
            </a:extLst>
          </p:cNvPr>
          <p:cNvSpPr txBox="1">
            <a:spLocks/>
          </p:cNvSpPr>
          <p:nvPr/>
        </p:nvSpPr>
        <p:spPr>
          <a:xfrm>
            <a:off x="2254251" y="2791188"/>
            <a:ext cx="21423312" cy="5572344"/>
          </a:xfrm>
          <a:prstGeom prst="rect">
            <a:avLst/>
          </a:prstGeom>
        </p:spPr>
        <p:txBody>
          <a:bodyPr/>
          <a:lstStyle>
            <a:lvl1pPr marL="496888"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v"/>
              <a:tabLst/>
              <a:defRPr lang="it-IT" sz="2800" b="0" i="0" u="none" strike="noStrike" cap="none" spc="0" baseline="0" smtClean="0">
                <a:ln>
                  <a:noFill/>
                </a:ln>
                <a:solidFill>
                  <a:srgbClr val="000000"/>
                </a:solidFill>
                <a:effectLst/>
                <a:uFillTx/>
                <a:latin typeface="Lucida Grande"/>
                <a:ea typeface="Lucida Grande"/>
                <a:cs typeface="Lucida Grande"/>
                <a:sym typeface="Lucida Grande"/>
              </a:defRPr>
            </a:lvl1pPr>
            <a:lvl2pPr marL="1303337" marR="0" indent="-857250" algn="l" defTabSz="2438400" rtl="0" latinLnBrk="0">
              <a:lnSpc>
                <a:spcPct val="100000"/>
              </a:lnSpc>
              <a:spcBef>
                <a:spcPts val="2100"/>
              </a:spcBef>
              <a:spcAft>
                <a:spcPts val="0"/>
              </a:spcAft>
              <a:buClr>
                <a:srgbClr val="000000"/>
              </a:buClr>
              <a:buSzPct val="100000"/>
              <a:buFont typeface="Wingdings" panose="05000000000000000000" pitchFamily="2" charset="2"/>
              <a:buChar char="v"/>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2pPr>
            <a:lvl3pPr marL="1703387" marR="0" indent="-800100" algn="l" defTabSz="2438400" rtl="0" latinLnBrk="0">
              <a:lnSpc>
                <a:spcPct val="100000"/>
              </a:lnSpc>
              <a:spcBef>
                <a:spcPts val="2100"/>
              </a:spcBef>
              <a:spcAft>
                <a:spcPts val="0"/>
              </a:spcAft>
              <a:buClr>
                <a:srgbClr val="000000"/>
              </a:buClr>
              <a:buSzPct val="100000"/>
              <a:buFont typeface="Arial" panose="020B0604020202020204" pitchFamily="34" charset="0"/>
              <a:buChar char="−"/>
              <a:tabLst/>
              <a:defRPr sz="36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3pPr>
            <a:lvl4pPr marL="1817687" marR="0" indent="-457200" algn="l" defTabSz="2438400" rtl="0" latinLnBrk="0">
              <a:lnSpc>
                <a:spcPct val="100000"/>
              </a:lnSpc>
              <a:spcBef>
                <a:spcPts val="2100"/>
              </a:spcBef>
              <a:spcAft>
                <a:spcPts val="0"/>
              </a:spcAft>
              <a:buClr>
                <a:srgbClr val="A70C35"/>
              </a:buClr>
              <a:buSzPct val="100000"/>
              <a:buFont typeface="Wingdings" panose="05000000000000000000" pitchFamily="2" charset="2"/>
              <a:buChar char="ü"/>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4pPr>
            <a:lvl5pPr marL="2274887" marR="0" indent="-457200" algn="l" defTabSz="2438400" rtl="0" latinLnBrk="0">
              <a:lnSpc>
                <a:spcPct val="100000"/>
              </a:lnSpc>
              <a:spcBef>
                <a:spcPts val="2100"/>
              </a:spcBef>
              <a:spcAft>
                <a:spcPts val="0"/>
              </a:spcAft>
              <a:buClr>
                <a:srgbClr val="A70C35"/>
              </a:buClr>
              <a:buSzPct val="100000"/>
              <a:buFont typeface="Arial" panose="020B0604020202020204" pitchFamily="34" charset="0"/>
              <a:buChar char="−"/>
              <a:tabLst/>
              <a:defRPr sz="2800" b="0" i="0" u="none" strike="noStrike" cap="none" spc="0" baseline="0">
                <a:ln>
                  <a:noFill/>
                </a:ln>
                <a:solidFill>
                  <a:srgbClr val="000000"/>
                </a:solidFill>
                <a:uFillTx/>
                <a:latin typeface="Arial" panose="020B0604020202020204" pitchFamily="34" charset="0"/>
                <a:ea typeface="Lucida Grande"/>
                <a:cs typeface="Arial" panose="020B0604020202020204" pitchFamily="34" charset="0"/>
                <a:sym typeface="Lucida Grande"/>
              </a:defRPr>
            </a:lvl5pPr>
            <a:lvl6pPr marL="2274887" marR="0" indent="0" algn="l" defTabSz="2438400" rtl="0" latinLnBrk="0">
              <a:lnSpc>
                <a:spcPct val="100000"/>
              </a:lnSpc>
              <a:spcBef>
                <a:spcPts val="2100"/>
              </a:spcBef>
              <a:spcAft>
                <a:spcPts val="0"/>
              </a:spcAft>
              <a:buClr>
                <a:srgbClr val="000000"/>
              </a:buClr>
              <a:buSzPct val="100000"/>
              <a:buFont typeface="Arial"/>
              <a:buNone/>
              <a:tabLst/>
              <a:defRPr sz="8400" b="0" i="0" u="none" strike="noStrike" cap="none" spc="0" baseline="0">
                <a:ln>
                  <a:noFill/>
                </a:ln>
                <a:solidFill>
                  <a:srgbClr val="000000"/>
                </a:solidFill>
                <a:uFillTx/>
                <a:latin typeface="Lucida Grande"/>
                <a:ea typeface="Lucida Grande"/>
                <a:cs typeface="Lucida Grande"/>
                <a:sym typeface="Lucida Grande"/>
              </a:defRPr>
            </a:lvl6pPr>
            <a:lvl7pPr marL="37988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7pPr>
            <a:lvl8pPr marL="42560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8pPr>
            <a:lvl9pPr marL="4713287" marR="0" indent="-1066800" algn="l" defTabSz="2438400" rtl="0" latinLnBrk="0">
              <a:lnSpc>
                <a:spcPct val="100000"/>
              </a:lnSpc>
              <a:spcBef>
                <a:spcPts val="2100"/>
              </a:spcBef>
              <a:spcAft>
                <a:spcPts val="0"/>
              </a:spcAft>
              <a:buClr>
                <a:srgbClr val="000000"/>
              </a:buClr>
              <a:buSzPct val="100000"/>
              <a:buFont typeface="Arial"/>
              <a:buChar char="•"/>
              <a:tabLst/>
              <a:defRPr sz="8400" b="0" i="0" u="none" strike="noStrike" cap="none" spc="0" baseline="0">
                <a:ln>
                  <a:noFill/>
                </a:ln>
                <a:solidFill>
                  <a:srgbClr val="000000"/>
                </a:solidFill>
                <a:uFillTx/>
                <a:latin typeface="Lucida Grande"/>
                <a:ea typeface="Lucida Grande"/>
                <a:cs typeface="Lucida Grande"/>
                <a:sym typeface="Lucida Grande"/>
              </a:defRPr>
            </a:lvl9pPr>
          </a:lstStyle>
          <a:p>
            <a:pPr marL="39688" indent="0" hangingPunct="1">
              <a:buNone/>
            </a:pPr>
            <a:r>
              <a:rPr lang="it-IT" dirty="0"/>
              <a:t>L’utente può definire delle proprietà nella configurazione per poi iniettarle nel codice apponendo ad un campo della classe l’annotazione </a:t>
            </a:r>
            <a:r>
              <a:rPr lang="it-IT" dirty="0">
                <a:latin typeface="JetBrains Mono Medium" panose="020B0609030102050004" pitchFamily="49" charset="0"/>
              </a:rPr>
              <a:t>@ConfigProperty(name=«…»)</a:t>
            </a:r>
          </a:p>
          <a:p>
            <a:pPr marL="39688" indent="0" hangingPunct="1">
              <a:buNone/>
            </a:pPr>
            <a:r>
              <a:rPr lang="it-IT" dirty="0"/>
              <a:t>È possibile utilizzare un oggetto </a:t>
            </a:r>
            <a:r>
              <a:rPr lang="it-IT" dirty="0">
                <a:latin typeface="JetBrains Mono Medium" panose="020B0609030102050004" pitchFamily="49" charset="0"/>
              </a:rPr>
              <a:t>Optional</a:t>
            </a:r>
            <a:r>
              <a:rPr lang="it-IT" dirty="0"/>
              <a:t> come </a:t>
            </a:r>
            <a:r>
              <a:rPr lang="it-IT" dirty="0" err="1"/>
              <a:t>wrapper</a:t>
            </a:r>
            <a:r>
              <a:rPr lang="it-IT" dirty="0"/>
              <a:t> del tipo utilizzato se la proprietà non è definita.</a:t>
            </a:r>
          </a:p>
          <a:p>
            <a:pPr marL="39688" indent="0" hangingPunct="1">
              <a:buNone/>
            </a:pPr>
            <a:r>
              <a:rPr lang="it-IT" dirty="0"/>
              <a:t>È possibile leggere valori convertendoli automaticamente in tipi di dato primitivi (es. </a:t>
            </a:r>
            <a:r>
              <a:rPr lang="it-IT" dirty="0" err="1"/>
              <a:t>boolean</a:t>
            </a:r>
            <a:r>
              <a:rPr lang="it-IT" dirty="0"/>
              <a:t>), liste o oggetti custom (previa definizione di un mapper appropriato).</a:t>
            </a:r>
          </a:p>
          <a:p>
            <a:pPr marL="39688" indent="0" hangingPunct="1">
              <a:buNone/>
            </a:pPr>
            <a:r>
              <a:rPr lang="it-IT" dirty="0"/>
              <a:t>Con il parametro </a:t>
            </a:r>
            <a:r>
              <a:rPr lang="it-IT" dirty="0" err="1">
                <a:latin typeface="JetBrains Mono Medium" panose="020B0609030102050004" pitchFamily="49" charset="0"/>
              </a:rPr>
              <a:t>defaultValue</a:t>
            </a:r>
            <a:r>
              <a:rPr lang="it-IT" dirty="0"/>
              <a:t> si può impostare un valore di default nel caso la proprietà non sia definita.</a:t>
            </a:r>
          </a:p>
        </p:txBody>
      </p:sp>
      <p:pic>
        <p:nvPicPr>
          <p:cNvPr id="6" name="Immagine 5">
            <a:extLst>
              <a:ext uri="{FF2B5EF4-FFF2-40B4-BE49-F238E27FC236}">
                <a16:creationId xmlns:a16="http://schemas.microsoft.com/office/drawing/2014/main" id="{5D9AB072-38C1-4B5E-9686-EEA0888CCB11}"/>
              </a:ext>
            </a:extLst>
          </p:cNvPr>
          <p:cNvPicPr>
            <a:picLocks noChangeAspect="1"/>
          </p:cNvPicPr>
          <p:nvPr/>
        </p:nvPicPr>
        <p:blipFill>
          <a:blip r:embed="rId2"/>
          <a:stretch>
            <a:fillRect/>
          </a:stretch>
        </p:blipFill>
        <p:spPr>
          <a:xfrm>
            <a:off x="2769160" y="8227277"/>
            <a:ext cx="7773128" cy="2762150"/>
          </a:xfrm>
          <a:prstGeom prst="rect">
            <a:avLst/>
          </a:prstGeom>
        </p:spPr>
      </p:pic>
      <p:pic>
        <p:nvPicPr>
          <p:cNvPr id="11" name="Immagine 10">
            <a:extLst>
              <a:ext uri="{FF2B5EF4-FFF2-40B4-BE49-F238E27FC236}">
                <a16:creationId xmlns:a16="http://schemas.microsoft.com/office/drawing/2014/main" id="{568041CA-142E-4483-ADEB-14EB24240F57}"/>
              </a:ext>
            </a:extLst>
          </p:cNvPr>
          <p:cNvPicPr>
            <a:picLocks noChangeAspect="1"/>
          </p:cNvPicPr>
          <p:nvPr/>
        </p:nvPicPr>
        <p:blipFill>
          <a:blip r:embed="rId3"/>
          <a:stretch>
            <a:fillRect/>
          </a:stretch>
        </p:blipFill>
        <p:spPr>
          <a:xfrm>
            <a:off x="13220186" y="6858000"/>
            <a:ext cx="6541136" cy="1115941"/>
          </a:xfrm>
          <a:prstGeom prst="rect">
            <a:avLst/>
          </a:prstGeom>
        </p:spPr>
      </p:pic>
      <p:pic>
        <p:nvPicPr>
          <p:cNvPr id="14" name="Immagine 13">
            <a:extLst>
              <a:ext uri="{FF2B5EF4-FFF2-40B4-BE49-F238E27FC236}">
                <a16:creationId xmlns:a16="http://schemas.microsoft.com/office/drawing/2014/main" id="{D05C3BA8-FEFB-4FAB-A9FF-6CF3E439C901}"/>
              </a:ext>
            </a:extLst>
          </p:cNvPr>
          <p:cNvPicPr>
            <a:picLocks noChangeAspect="1"/>
          </p:cNvPicPr>
          <p:nvPr/>
        </p:nvPicPr>
        <p:blipFill>
          <a:blip r:embed="rId4"/>
          <a:stretch>
            <a:fillRect/>
          </a:stretch>
        </p:blipFill>
        <p:spPr>
          <a:xfrm>
            <a:off x="13220186" y="8415672"/>
            <a:ext cx="6541136" cy="1101665"/>
          </a:xfrm>
          <a:prstGeom prst="rect">
            <a:avLst/>
          </a:prstGeom>
        </p:spPr>
      </p:pic>
      <p:pic>
        <p:nvPicPr>
          <p:cNvPr id="16" name="Immagine 15">
            <a:extLst>
              <a:ext uri="{FF2B5EF4-FFF2-40B4-BE49-F238E27FC236}">
                <a16:creationId xmlns:a16="http://schemas.microsoft.com/office/drawing/2014/main" id="{58FE3737-998A-4060-9091-1B59A00F608A}"/>
              </a:ext>
            </a:extLst>
          </p:cNvPr>
          <p:cNvPicPr>
            <a:picLocks noChangeAspect="1"/>
          </p:cNvPicPr>
          <p:nvPr/>
        </p:nvPicPr>
        <p:blipFill>
          <a:blip r:embed="rId5"/>
          <a:stretch>
            <a:fillRect/>
          </a:stretch>
        </p:blipFill>
        <p:spPr>
          <a:xfrm>
            <a:off x="13220186" y="10023813"/>
            <a:ext cx="6541136" cy="1081326"/>
          </a:xfrm>
          <a:prstGeom prst="rect">
            <a:avLst/>
          </a:prstGeom>
        </p:spPr>
      </p:pic>
      <p:pic>
        <p:nvPicPr>
          <p:cNvPr id="18" name="Immagine 17">
            <a:extLst>
              <a:ext uri="{FF2B5EF4-FFF2-40B4-BE49-F238E27FC236}">
                <a16:creationId xmlns:a16="http://schemas.microsoft.com/office/drawing/2014/main" id="{EFE032AC-06E5-48C3-8CA7-10C9DF947A47}"/>
              </a:ext>
            </a:extLst>
          </p:cNvPr>
          <p:cNvPicPr>
            <a:picLocks noChangeAspect="1"/>
          </p:cNvPicPr>
          <p:nvPr/>
        </p:nvPicPr>
        <p:blipFill>
          <a:blip r:embed="rId6"/>
          <a:stretch>
            <a:fillRect/>
          </a:stretch>
        </p:blipFill>
        <p:spPr>
          <a:xfrm>
            <a:off x="11385675" y="11880584"/>
            <a:ext cx="11507114" cy="939356"/>
          </a:xfrm>
          <a:prstGeom prst="rect">
            <a:avLst/>
          </a:prstGeom>
        </p:spPr>
      </p:pic>
    </p:spTree>
    <p:extLst>
      <p:ext uri="{BB962C8B-B14F-4D97-AF65-F5344CB8AC3E}">
        <p14:creationId xmlns:p14="http://schemas.microsoft.com/office/powerpoint/2010/main" val="2918225695"/>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WR_METADATA_KEY" val="133366e5-6661-4e4a-8406-1969cbd16f28"/>
</p:tagLst>
</file>

<file path=ppt/theme/theme1.xml><?xml version="1.0" encoding="utf-8"?>
<a:theme xmlns:a="http://schemas.openxmlformats.org/drawingml/2006/main" name="Custom Slides_con Partner">
  <a:themeElements>
    <a:clrScheme name="Custom Design">
      <a:dk1>
        <a:srgbClr val="000000"/>
      </a:dk1>
      <a:lt1>
        <a:srgbClr val="FFFFFF"/>
      </a:lt1>
      <a:dk2>
        <a:srgbClr val="A7A7A7"/>
      </a:dk2>
      <a:lt2>
        <a:srgbClr val="535353"/>
      </a:lt2>
      <a:accent1>
        <a:srgbClr val="4F81BD"/>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101600" dist="508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63500" cap="flat">
          <a:solidFill>
            <a:schemeClr val="accent1"/>
          </a:solidFill>
          <a:prstDash val="solid"/>
          <a:round/>
        </a:ln>
        <a:effectLst/>
        <a:sp3d/>
      </a:spPr>
      <a:bodyPr rot="0" spcFirstLastPara="1" vertOverflow="overflow" horzOverflow="overflow" vert="horz" wrap="square" lIns="121919" tIns="121919" rIns="121919" bIns="121919" numCol="1" spcCol="38100" rtlCol="0" anchor="t">
        <a:spAutoFit/>
      </a:bodyPr>
      <a:lstStyle>
        <a:def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63500" cap="flat">
          <a:solidFill>
            <a:schemeClr val="accent1"/>
          </a:solidFill>
          <a:prstDash val="solid"/>
          <a:round/>
        </a:ln>
        <a:effectLst>
          <a:outerShdw blurRad="101600" dist="508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t">
        <a:spAutoFit/>
      </a:bodyPr>
      <a:lstStyle>
        <a:def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Slides_senza Partner">
  <a:themeElements>
    <a:clrScheme name="Custom Design">
      <a:dk1>
        <a:srgbClr val="000000"/>
      </a:dk1>
      <a:lt1>
        <a:srgbClr val="FFFFFF"/>
      </a:lt1>
      <a:dk2>
        <a:srgbClr val="A7A7A7"/>
      </a:dk2>
      <a:lt2>
        <a:srgbClr val="535353"/>
      </a:lt2>
      <a:accent1>
        <a:srgbClr val="4F81BD"/>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101600" dist="508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63500" cap="flat">
          <a:solidFill>
            <a:schemeClr val="accent1"/>
          </a:solidFill>
          <a:prstDash val="solid"/>
          <a:round/>
        </a:ln>
        <a:effectLst/>
        <a:sp3d/>
      </a:spPr>
      <a:bodyPr rot="0" spcFirstLastPara="1" vertOverflow="overflow" horzOverflow="overflow" vert="horz" wrap="square" lIns="121919" tIns="121919" rIns="121919" bIns="121919" numCol="1" spcCol="38100" rtlCol="0" anchor="t">
        <a:spAutoFit/>
      </a:bodyPr>
      <a:lstStyle>
        <a:def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63500" cap="flat">
          <a:solidFill>
            <a:schemeClr val="accent1"/>
          </a:solidFill>
          <a:prstDash val="solid"/>
          <a:round/>
        </a:ln>
        <a:effectLst>
          <a:outerShdw blurRad="101600" dist="508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t">
        <a:spAutoFit/>
      </a:bodyPr>
      <a:lstStyle>
        <a:def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Chiusura">
  <a:themeElements>
    <a:clrScheme name="Custom Design">
      <a:dk1>
        <a:srgbClr val="000000"/>
      </a:dk1>
      <a:lt1>
        <a:srgbClr val="FFFFFF"/>
      </a:lt1>
      <a:dk2>
        <a:srgbClr val="A7A7A7"/>
      </a:dk2>
      <a:lt2>
        <a:srgbClr val="535353"/>
      </a:lt2>
      <a:accent1>
        <a:srgbClr val="4F81BD"/>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101600" dist="508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63500" cap="flat">
          <a:solidFill>
            <a:schemeClr val="accent1"/>
          </a:solidFill>
          <a:prstDash val="solid"/>
          <a:round/>
        </a:ln>
        <a:effectLst/>
        <a:sp3d/>
      </a:spPr>
      <a:bodyPr rot="0" spcFirstLastPara="1" vertOverflow="overflow" horzOverflow="overflow" vert="horz" wrap="square" lIns="121919" tIns="121919" rIns="121919" bIns="121919" numCol="1" spcCol="38100" rtlCol="0" anchor="t">
        <a:spAutoFit/>
      </a:bodyPr>
      <a:lstStyle>
        <a:def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63500" cap="flat">
          <a:solidFill>
            <a:schemeClr val="accent1"/>
          </a:solidFill>
          <a:prstDash val="solid"/>
          <a:round/>
        </a:ln>
        <a:effectLst>
          <a:outerShdw blurRad="101600" dist="508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t">
        <a:spAutoFit/>
      </a:bodyPr>
      <a:lstStyle>
        <a:def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Custom Design">
  <a:themeElements>
    <a:clrScheme name="Custom Design">
      <a:dk1>
        <a:srgbClr val="000000"/>
      </a:dk1>
      <a:lt1>
        <a:srgbClr val="FFFFFF"/>
      </a:lt1>
      <a:dk2>
        <a:srgbClr val="A7A7A7"/>
      </a:dk2>
      <a:lt2>
        <a:srgbClr val="535353"/>
      </a:lt2>
      <a:accent1>
        <a:srgbClr val="4F81BD"/>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Custom Design">
      <a:majorFont>
        <a:latin typeface="Helvetica Neue"/>
        <a:ea typeface="Helvetica Neue"/>
        <a:cs typeface="Helvetica Neue"/>
      </a:majorFont>
      <a:minorFont>
        <a:latin typeface="Helvetica"/>
        <a:ea typeface="Helvetica"/>
        <a:cs typeface="Helvetica"/>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101600" dist="508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63500" cap="flat">
          <a:solidFill>
            <a:schemeClr val="accent1"/>
          </a:solidFill>
          <a:prstDash val="solid"/>
          <a:round/>
        </a:ln>
        <a:effectLst/>
        <a:sp3d/>
      </a:spPr>
      <a:bodyPr rot="0" spcFirstLastPara="1" vertOverflow="overflow" horzOverflow="overflow" vert="horz" wrap="square" lIns="121919" tIns="121919" rIns="121919" bIns="121919" numCol="1" spcCol="38100" rtlCol="0" anchor="t">
        <a:spAutoFit/>
      </a:bodyPr>
      <a:lstStyle>
        <a:def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63500" cap="flat">
          <a:solidFill>
            <a:schemeClr val="accent1"/>
          </a:solidFill>
          <a:prstDash val="solid"/>
          <a:round/>
        </a:ln>
        <a:effectLst>
          <a:outerShdw blurRad="101600" dist="508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t">
        <a:spAutoFit/>
      </a:bodyPr>
      <a:lstStyle>
        <a:def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Lucida Grande"/>
            <a:ea typeface="Lucida Grande"/>
            <a:cs typeface="Lucida Grande"/>
            <a:sym typeface="Lucida Grand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5FA9B14117ACE428B5C724312CFFE22" ma:contentTypeVersion="9" ma:contentTypeDescription="Create a new document." ma:contentTypeScope="" ma:versionID="cc6fb70ca33977eb9816fe9b796373c5">
  <xsd:schema xmlns:xsd="http://www.w3.org/2001/XMLSchema" xmlns:xs="http://www.w3.org/2001/XMLSchema" xmlns:p="http://schemas.microsoft.com/office/2006/metadata/properties" xmlns:ns3="df964826-887c-445f-9cc0-04277dd1f155" xmlns:ns4="22350ca4-eb48-4c88-a85d-4501af3157ed" targetNamespace="http://schemas.microsoft.com/office/2006/metadata/properties" ma:root="true" ma:fieldsID="a0614b8f00347a8d809d96120b318219" ns3:_="" ns4:_="">
    <xsd:import namespace="df964826-887c-445f-9cc0-04277dd1f155"/>
    <xsd:import namespace="22350ca4-eb48-4c88-a85d-4501af3157ed"/>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964826-887c-445f-9cc0-04277dd1f1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2350ca4-eb48-4c88-a85d-4501af3157e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FD19F82-1E13-429C-8589-B584451326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f964826-887c-445f-9cc0-04277dd1f155"/>
    <ds:schemaRef ds:uri="22350ca4-eb48-4c88-a85d-4501af3157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34E66B4-6C05-4BBE-AED3-BB8F235A59FB}">
  <ds:schemaRefs>
    <ds:schemaRef ds:uri="http://purl.org/dc/elements/1.1/"/>
    <ds:schemaRef ds:uri="http://schemas.microsoft.com/office/2006/metadata/properties"/>
    <ds:schemaRef ds:uri="22350ca4-eb48-4c88-a85d-4501af3157ed"/>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df964826-887c-445f-9cc0-04277dd1f155"/>
    <ds:schemaRef ds:uri="http://www.w3.org/XML/1998/namespace"/>
  </ds:schemaRefs>
</ds:datastoreItem>
</file>

<file path=customXml/itemProps3.xml><?xml version="1.0" encoding="utf-8"?>
<ds:datastoreItem xmlns:ds="http://schemas.openxmlformats.org/officeDocument/2006/customXml" ds:itemID="{1215437B-18F0-4252-B87C-4643B389ACE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8052</Words>
  <Application>Microsoft Office PowerPoint</Application>
  <PresentationFormat>Personalizzato</PresentationFormat>
  <Paragraphs>462</Paragraphs>
  <Slides>42</Slides>
  <Notes>0</Notes>
  <HiddenSlides>0</HiddenSlides>
  <MMClips>0</MMClips>
  <ScaleCrop>false</ScaleCrop>
  <HeadingPairs>
    <vt:vector size="6" baseType="variant">
      <vt:variant>
        <vt:lpstr>Caratteri utilizzati</vt:lpstr>
      </vt:variant>
      <vt:variant>
        <vt:i4>15</vt:i4>
      </vt:variant>
      <vt:variant>
        <vt:lpstr>Tema</vt:lpstr>
      </vt:variant>
      <vt:variant>
        <vt:i4>3</vt:i4>
      </vt:variant>
      <vt:variant>
        <vt:lpstr>Titoli diapositive</vt:lpstr>
      </vt:variant>
      <vt:variant>
        <vt:i4>42</vt:i4>
      </vt:variant>
    </vt:vector>
  </HeadingPairs>
  <TitlesOfParts>
    <vt:vector size="60" baseType="lpstr">
      <vt:lpstr>Arial</vt:lpstr>
      <vt:lpstr>Georgia</vt:lpstr>
      <vt:lpstr>Gill Sans</vt:lpstr>
      <vt:lpstr>Helvetica Neue</vt:lpstr>
      <vt:lpstr>JetBrains Mono Italic Semi Ligh</vt:lpstr>
      <vt:lpstr>JetBrains Mono Light</vt:lpstr>
      <vt:lpstr>JetBrains Mono Medium</vt:lpstr>
      <vt:lpstr>JetBrains Mono NL Medium</vt:lpstr>
      <vt:lpstr>Lucida Grande</vt:lpstr>
      <vt:lpstr>Montserrat</vt:lpstr>
      <vt:lpstr>Open Sans</vt:lpstr>
      <vt:lpstr>Oswald Book</vt:lpstr>
      <vt:lpstr>Roboto</vt:lpstr>
      <vt:lpstr>Roboto Light</vt:lpstr>
      <vt:lpstr>Wingdings</vt:lpstr>
      <vt:lpstr>Custom Slides_con Partner</vt:lpstr>
      <vt:lpstr>Custom Slides_senza Partner</vt:lpstr>
      <vt:lpstr>Chiusura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Manager>Marco Rossi</Manager>
  <Company>DFLabs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FG Offering - Digital Banking</dc:title>
  <dc:subject>Release 2019</dc:subject>
  <dc:creator>Emanuele Caforio</dc:creator>
  <cp:keywords/>
  <dc:description/>
  <cp:lastModifiedBy>Filippo Checchinato</cp:lastModifiedBy>
  <cp:revision>2262</cp:revision>
  <dcterms:modified xsi:type="dcterms:W3CDTF">2022-05-11T16:20:18Z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5606094</vt:lpwstr>
  </property>
  <property fmtid="{D5CDD505-2E9C-101B-9397-08002B2CF9AE}" pid="3" name="NXPowerLiteSettings">
    <vt:lpwstr>C7000400038000</vt:lpwstr>
  </property>
  <property fmtid="{D5CDD505-2E9C-101B-9397-08002B2CF9AE}" pid="4" name="NXPowerLiteVersion">
    <vt:lpwstr>S8.2.3</vt:lpwstr>
  </property>
  <property fmtid="{D5CDD505-2E9C-101B-9397-08002B2CF9AE}" pid="5" name="ContentTypeId">
    <vt:lpwstr>0x010100A5FA9B14117ACE428B5C724312CFFE22</vt:lpwstr>
  </property>
</Properties>
</file>